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ㅁㄴㅇㅍㅇㅁㅍㅁㅍㅁㄴㅊ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ㅇㄹㅇㄹㅇㄹ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4</cp:revision>
  <dcterms:created xsi:type="dcterms:W3CDTF">2016-11-18T02:52:57Z</dcterms:created>
  <dcterms:modified xsi:type="dcterms:W3CDTF">2016-11-21T02:39:54Z</dcterms:modified>
</cp:coreProperties>
</file>