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2Ts5Ozw39y6bal/E3yROOXeo9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7360b5454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7360b545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9fa804d0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9fa804d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7360b5454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7360b545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7360b5454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7360b545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9fa804d0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9fa804d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7360b545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7360b54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9fa804d0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9fa804d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7360b5454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7360b545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7360b5454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7360b545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7360b5454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7360b545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7360b5454_0_14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97360b5454_0_14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197360b5454_0_14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197360b5454_0_14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197360b5454_0_14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197360b5454_0_14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97360b5454_0_14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97360b5454_0_14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197360b5454_0_14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197360b5454_0_14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97360b5454_0_14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97360b5454_0_14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97360b5454_0_14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197360b5454_0_1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97360b5454_0_1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97360b5454_0_1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97360b5454_0_14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197360b5454_0_1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97360b5454_0_1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97360b5454_0_1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97360b5454_0_14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197360b5454_0_1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97360b5454_0_1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97360b5454_0_1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197360b5454_0_14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g197360b5454_0_14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197360b5454_0_14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7360b5454_0_242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197360b5454_0_242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197360b5454_0_2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97360b5454_0_2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97360b5454_0_2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197360b5454_0_242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197360b5454_0_2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97360b5454_0_2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97360b5454_0_2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197360b5454_0_242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197360b5454_0_242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g197360b5454_0_24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7360b5454_0_25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7360b5454_0_2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g197360b5454_0_2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g197360b5454_0_2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97360b5454_0_2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97360b5454_0_2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97360b5454_0_170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197360b5454_0_170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197360b5454_0_17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97360b5454_0_17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97360b5454_0_17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197360b5454_0_170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197360b5454_0_17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97360b5454_0_17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97360b5454_0_17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197360b5454_0_170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97360b5454_0_17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97360b5454_0_18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97360b5454_0_18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97360b5454_0_18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97360b5454_0_182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g197360b5454_0_182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197360b5454_0_18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7360b5454_0_18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97360b5454_0_18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97360b5454_0_18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97360b5454_0_189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g197360b5454_0_189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g197360b5454_0_189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197360b5454_0_18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7360b5454_0_19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97360b5454_0_19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97360b5454_0_19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97360b5454_0_197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g197360b5454_0_19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7360b5454_0_20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97360b5454_0_20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97360b5454_0_20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97360b5454_0_203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g197360b5454_0_203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g197360b5454_0_20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7360b5454_0_210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97360b5454_0_210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197360b5454_0_210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197360b5454_0_21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97360b5454_0_21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97360b5454_0_21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197360b5454_0_2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197360b5454_0_210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197360b5454_0_2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97360b5454_0_2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97360b5454_0_2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197360b5454_0_210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197360b5454_0_2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97360b5454_0_2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97360b5454_0_2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197360b5454_0_210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g197360b5454_0_2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7360b5454_0_22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97360b5454_0_22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97360b5454_0_22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97360b5454_0_228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g197360b5454_0_228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197360b5454_0_228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197360b5454_0_22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7360b5454_0_23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97360b5454_0_23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97360b5454_0_23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97360b5454_0_236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197360b5454_0_23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7360b5454_0_1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197360b5454_0_138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97360b5454_0_13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2478271" y="172609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s-ES" sz="2400">
                <a:latin typeface="Comic Sans MS"/>
                <a:ea typeface="Comic Sans MS"/>
                <a:cs typeface="Comic Sans MS"/>
                <a:sym typeface="Comic Sans MS"/>
              </a:rPr>
              <a:t>VOCABULARY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2478275" y="4170399"/>
            <a:ext cx="714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es-ES" sz="1150">
                <a:latin typeface="Comic Sans MS"/>
                <a:ea typeface="Comic Sans MS"/>
                <a:cs typeface="Comic Sans MS"/>
                <a:sym typeface="Comic Sans MS"/>
              </a:rPr>
              <a:t>Maikol bustos</a:t>
            </a:r>
            <a:endParaRPr sz="122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es-ES" sz="1150">
                <a:latin typeface="Comic Sans MS"/>
                <a:ea typeface="Comic Sans MS"/>
                <a:cs typeface="Comic Sans MS"/>
                <a:sym typeface="Comic Sans MS"/>
              </a:rPr>
              <a:t>Luis zapata</a:t>
            </a:r>
            <a:endParaRPr sz="122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es-ES" sz="1150">
                <a:latin typeface="Comic Sans MS"/>
                <a:ea typeface="Comic Sans MS"/>
                <a:cs typeface="Comic Sans MS"/>
                <a:sym typeface="Comic Sans MS"/>
              </a:rPr>
              <a:t>Thomas Osorio</a:t>
            </a:r>
            <a:endParaRPr sz="122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es-ES" sz="1150">
                <a:latin typeface="Comic Sans MS"/>
                <a:ea typeface="Comic Sans MS"/>
                <a:cs typeface="Comic Sans MS"/>
                <a:sym typeface="Comic Sans MS"/>
              </a:rPr>
              <a:t>Sebastián Tunjuelo</a:t>
            </a:r>
            <a:endParaRPr sz="12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7360b5454_0_2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Herramientas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g197360b5454_0_2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Los herramientas usadas para este proyecto fueron: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 u="sng">
                <a:latin typeface="Comic Sans MS"/>
                <a:ea typeface="Comic Sans MS"/>
                <a:cs typeface="Comic Sans MS"/>
                <a:sym typeface="Comic Sans MS"/>
              </a:rPr>
              <a:t>HTML</a:t>
            </a:r>
            <a:endParaRPr sz="2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 u="sng">
                <a:latin typeface="Comic Sans MS"/>
                <a:ea typeface="Comic Sans MS"/>
                <a:cs typeface="Comic Sans MS"/>
                <a:sym typeface="Comic Sans MS"/>
              </a:rPr>
              <a:t>CSS</a:t>
            </a:r>
            <a:endParaRPr sz="2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 u="sng">
                <a:latin typeface="Comic Sans MS"/>
                <a:ea typeface="Comic Sans MS"/>
                <a:cs typeface="Comic Sans MS"/>
                <a:sym typeface="Comic Sans MS"/>
              </a:rPr>
              <a:t>PHP</a:t>
            </a:r>
            <a:endParaRPr sz="2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 u="sng">
                <a:latin typeface="Comic Sans MS"/>
                <a:ea typeface="Comic Sans MS"/>
                <a:cs typeface="Comic Sans MS"/>
                <a:sym typeface="Comic Sans MS"/>
              </a:rPr>
              <a:t>MYSQL(base de datos en local)</a:t>
            </a:r>
            <a:endParaRPr sz="2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 u="sng">
                <a:latin typeface="Comic Sans MS"/>
                <a:ea typeface="Comic Sans MS"/>
                <a:cs typeface="Comic Sans MS"/>
                <a:sym typeface="Comic Sans MS"/>
              </a:rPr>
              <a:t>XAMPP( se usa en conjunto con mysql para el uso de servidores locales)</a:t>
            </a:r>
            <a:endParaRPr sz="2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 u="sng">
                <a:latin typeface="Comic Sans MS"/>
                <a:ea typeface="Comic Sans MS"/>
                <a:cs typeface="Comic Sans MS"/>
                <a:sym typeface="Comic Sans MS"/>
              </a:rPr>
              <a:t>JavaScript</a:t>
            </a:r>
            <a:endParaRPr sz="25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s-E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Justificación.</a:t>
            </a:r>
            <a:endParaRPr sz="3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ES" sz="2000">
                <a:latin typeface="Comic Sans MS"/>
                <a:ea typeface="Comic Sans MS"/>
                <a:cs typeface="Comic Sans MS"/>
                <a:sym typeface="Comic Sans MS"/>
              </a:rPr>
              <a:t>La problemática que tiene una ciudad como Medellín es la baja cantidad (4.1%) de personas que manejan un idioma extranjero. ante un mundo globalizado donde las nuevas tecnologías mediáticas, los extranjerismos irrumpen cada vez, con más fuerza, en la cotidianidad de la lengua castellana: en Medellín, por ejemplo, los vocablos en inglés hacen parte de los saludos, de las expresiones de asombro, de las marcas de los productos y de las nuevas tendencias en la ciudad.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>
                <a:latin typeface="Comic Sans MS"/>
                <a:ea typeface="Comic Sans MS"/>
                <a:cs typeface="Comic Sans MS"/>
                <a:sym typeface="Comic Sans MS"/>
              </a:rPr>
              <a:t>   Lo que hace importante aprender el idioma o tan siquiera tener conocimientos básicos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>
                <a:latin typeface="Comic Sans MS"/>
                <a:ea typeface="Comic Sans MS"/>
                <a:cs typeface="Comic Sans MS"/>
                <a:sym typeface="Comic Sans MS"/>
              </a:rPr>
              <a:t>   para no perder el ritmo al que cambian las cosas en el mundo.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9fa804d03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Población</a:t>
            </a: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Objetivo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g159fa804d03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-"/>
            </a:pPr>
            <a:r>
              <a:rPr lang="es-E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Estudiantes y docentes de las instituciones educativas con deficiencias en el idioma inglés, que quieran aprender y tengan una edad de 6 años en adelante.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-"/>
            </a:pPr>
            <a:r>
              <a:rPr lang="es-E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Personas con </a:t>
            </a:r>
            <a:r>
              <a:rPr lang="es-E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interés</a:t>
            </a:r>
            <a:r>
              <a:rPr lang="es-E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 aprender un nuevo idioma usando </a:t>
            </a:r>
            <a:r>
              <a:rPr lang="es-E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múltiples</a:t>
            </a:r>
            <a:r>
              <a:rPr lang="es-E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s-E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métodos.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Aquí</a:t>
            </a: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tenemos una muestra del </a:t>
            </a: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menú</a:t>
            </a: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del juego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8" name="Google Shape;2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38" y="1690700"/>
            <a:ext cx="11336925" cy="49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7360b5454_0_2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Mejoras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g197360b5454_0_2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Comic Sans MS"/>
              <a:buChar char="-"/>
            </a:pP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Una de las mejoras que 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quisiéramos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 implementar es que la serpiente recoja letras en vez de manzanas.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-"/>
            </a:pP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Otra 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característica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 a implementar 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sería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 que cuando se complete la palabra el equipo la pronuncie.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7360b5454_0_268"/>
          <p:cNvSpPr txBox="1"/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Conclusiones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g197360b5454_0_2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De este proyecto podemos concluir o mejor dicho, terminar de entender lo importante que es el manejo de una segunda lengua y 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más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aún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 si esa segunda lengua es el 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inglés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También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 podemos concluir lo importante 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que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 es estar al 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día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 con los avances que hay en el mundo a nivel educativo con las diversas formas de enseñanza.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9fa804d03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 esto es Vocabulary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g159fa804d03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3800">
                <a:latin typeface="Comic Sans MS"/>
                <a:ea typeface="Comic Sans MS"/>
                <a:cs typeface="Comic Sans MS"/>
                <a:sym typeface="Comic Sans MS"/>
              </a:rPr>
              <a:t>   Muchas gracias por la atencion prestada</a:t>
            </a:r>
            <a:endParaRPr sz="3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s-ES" sz="3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¿Qué es Vocabulary?</a:t>
            </a:r>
            <a:endParaRPr sz="3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400">
                <a:latin typeface="Comic Sans MS"/>
                <a:ea typeface="Comic Sans MS"/>
                <a:cs typeface="Comic Sans MS"/>
                <a:sym typeface="Comic Sans MS"/>
              </a:rPr>
              <a:t>Vocabulary es un juego de aprendizaje centrado en ayudar al conocimiento de un lenguaje nuevo con formas poco tradicionales, en este caso es por medio de un juego y no en un salón de clase y ambientes que hacen al estudiantado propenso al estrés.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s-ES" sz="2400">
                <a:latin typeface="Comic Sans MS"/>
                <a:ea typeface="Comic Sans MS"/>
                <a:cs typeface="Comic Sans MS"/>
                <a:sym typeface="Comic Sans MS"/>
              </a:rPr>
              <a:t>Sino que puedes tener acceso a este juego en cualquier lugar y cualquier momento sin tener que estar bajo ninguna presión.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s-E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Misión.</a:t>
            </a:r>
            <a:endParaRPr sz="3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La idea de este juego es ayudar a las personas con un bajo nivel de inglés a mejorar su  vocabulario,  para así aumentar el nivel que se tiene en este idioma  en las instituciones educativas para ser más cultos y competitivos a nivel municipal, departamental y nacional.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Apostando por un método de aprendizaje diferente como los juegos,  ya que son  para la actitud del estudiante a la hora de estudiar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s-E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Visión.</a:t>
            </a:r>
            <a:endParaRPr sz="3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En vocabulary nos vemos para el 2024 que se </a:t>
            </a: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esté</a:t>
            </a: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 usando por lo menos en 2 o 3 instituciones educativas de básica primaria, secundaria y media ya sea de nuestro sector o de algún otro lugar de la ciudad.</a:t>
            </a:r>
            <a:endParaRPr sz="2000"/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300"/>
              <a:buChar char="●"/>
            </a:pP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Con el paso del tiempo poder acceder a </a:t>
            </a: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más</a:t>
            </a: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 instituciones y en un plazo de 5 años haber contribuido a la mejora del nivel de </a:t>
            </a: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inglés</a:t>
            </a:r>
            <a:r>
              <a:rPr lang="es-ES" sz="2300">
                <a:latin typeface="Comic Sans MS"/>
                <a:ea typeface="Comic Sans MS"/>
                <a:cs typeface="Comic Sans MS"/>
                <a:sym typeface="Comic Sans MS"/>
              </a:rPr>
              <a:t> que se maneja en el país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7360b5454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 general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g197360b5454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600">
                <a:latin typeface="Comic Sans MS"/>
                <a:ea typeface="Comic Sans MS"/>
                <a:cs typeface="Comic Sans MS"/>
                <a:sym typeface="Comic Sans MS"/>
              </a:rPr>
              <a:t>Esta </a:t>
            </a:r>
            <a:r>
              <a:rPr lang="es-ES" sz="2600">
                <a:latin typeface="Comic Sans MS"/>
                <a:ea typeface="Comic Sans MS"/>
                <a:cs typeface="Comic Sans MS"/>
                <a:sym typeface="Comic Sans MS"/>
              </a:rPr>
              <a:t>aplicación</a:t>
            </a:r>
            <a:r>
              <a:rPr lang="es-ES" sz="2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s-ES" sz="2600">
                <a:latin typeface="Comic Sans MS"/>
                <a:ea typeface="Comic Sans MS"/>
                <a:cs typeface="Comic Sans MS"/>
                <a:sym typeface="Comic Sans MS"/>
              </a:rPr>
              <a:t>está</a:t>
            </a:r>
            <a:r>
              <a:rPr lang="es-ES" sz="2600">
                <a:latin typeface="Comic Sans MS"/>
                <a:ea typeface="Comic Sans MS"/>
                <a:cs typeface="Comic Sans MS"/>
                <a:sym typeface="Comic Sans MS"/>
              </a:rPr>
              <a:t> hecha para ayudar a los estudiantes a subir su nivel de </a:t>
            </a:r>
            <a:r>
              <a:rPr lang="es-ES" sz="2600">
                <a:latin typeface="Comic Sans MS"/>
                <a:ea typeface="Comic Sans MS"/>
                <a:cs typeface="Comic Sans MS"/>
                <a:sym typeface="Comic Sans MS"/>
              </a:rPr>
              <a:t>inglés</a:t>
            </a:r>
            <a:r>
              <a:rPr lang="es-ES" sz="2600">
                <a:latin typeface="Comic Sans MS"/>
                <a:ea typeface="Comic Sans MS"/>
                <a:cs typeface="Comic Sans MS"/>
                <a:sym typeface="Comic Sans MS"/>
              </a:rPr>
              <a:t> por medio de un modo diferente de aprendizaje como lo puede ser un juego.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2600">
                <a:latin typeface="Comic Sans MS"/>
                <a:ea typeface="Comic Sans MS"/>
                <a:cs typeface="Comic Sans MS"/>
                <a:sym typeface="Comic Sans MS"/>
              </a:rPr>
              <a:t>En este caso incentivando la mejora del vocabulario del estudiantado.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9fa804d03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 </a:t>
            </a: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Específicos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g159fa804d03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AutoNum type="arabicPeriod"/>
            </a:pPr>
            <a:r>
              <a:rPr lang="es-ES" sz="2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Enseñar vocabulario básico de inglés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 Incentivar la memoria 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Mejorar la comprensión de idiomas 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Mejorar la escritura en inglés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mic Sans MS"/>
              <a:buAutoNum type="arabicPeriod"/>
            </a:pPr>
            <a:r>
              <a:rPr lang="es-ES" sz="2500">
                <a:latin typeface="Comic Sans MS"/>
                <a:ea typeface="Comic Sans MS"/>
                <a:cs typeface="Comic Sans MS"/>
                <a:sym typeface="Comic Sans MS"/>
              </a:rPr>
              <a:t>Mejorar la escucha 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7360b5454_0_2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Requisitos Funcionales del Sistema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g197360b5454_0_27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1. El sistema requiere que los usuarios introduzcan una contraseña y correo para entrar en su cuenta.</a:t>
            </a:r>
            <a:endParaRPr sz="6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2. El sistema pedirá a los usuarios crear un nombre de usuario y una contraseña para acceder al juego.</a:t>
            </a:r>
            <a:endParaRPr sz="6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3. El sistema guardará un récord de los puntajes máximos de cada jugador.</a:t>
            </a:r>
            <a:endParaRPr sz="6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4. El sistema cambiará las palabras a medida que vaya completando las palabras que se le fueron propuestas anteriormente.</a:t>
            </a:r>
            <a:endParaRPr sz="6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5. El sistema permitirá una salida del juego cuando se desee.</a:t>
            </a:r>
            <a:endParaRPr sz="6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6. El sistema aumentará la dificultad a medida que el usuario avance (pasar de nivel).</a:t>
            </a:r>
            <a:endParaRPr sz="6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7. El sistema pasará de nivel automáticamente cuando el jugador </a:t>
            </a: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complete el nivel</a:t>
            </a: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6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8. El sistema </a:t>
            </a: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tendrá</a:t>
            </a:r>
            <a:r>
              <a:rPr lang="es-ES" sz="6900">
                <a:latin typeface="Comic Sans MS"/>
                <a:ea typeface="Comic Sans MS"/>
                <a:cs typeface="Comic Sans MS"/>
                <a:sym typeface="Comic Sans MS"/>
              </a:rPr>
              <a:t> un reproductor de canciones para ayudar en el entretenimiento multimedia.</a:t>
            </a:r>
            <a:endParaRPr sz="6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7360b5454_0_2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Requisitos no Funcionales del Sistema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g197360b5454_0_2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accent5"/>
                </a:solidFill>
              </a:rPr>
              <a:t>Seguridad: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00"/>
                </a:solidFill>
              </a:rPr>
              <a:t>El sistema contará con un sistema de seguridad que requiere crearse una cuenta en la cual se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00"/>
                </a:solidFill>
              </a:rPr>
              <a:t>almacenarán los datos como el nombre,la institución educativa, el correo y la contraseña, solo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00"/>
                </a:solidFill>
              </a:rPr>
              <a:t>se podrá acceder a ellos mediante su usuario y contraseña.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accent5"/>
                </a:solidFill>
              </a:rPr>
              <a:t>Velocidad: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00"/>
                </a:solidFill>
              </a:rPr>
              <a:t>El sistema va a tener una demora de 1 segundos entre la acción del usuario y la reacción del ente del videojuego.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accent5"/>
                </a:solidFill>
              </a:rPr>
              <a:t>Portabilidad: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00"/>
                </a:solidFill>
              </a:rPr>
              <a:t>El juego estará disponible para dispositivos Windows que no variará su rendimiento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00"/>
                </a:solidFill>
              </a:rPr>
              <a:t>independiente de las características del pc (según los requisitos mínimos del Sistema).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7360b5454_0_2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Requisitos no Funcionales del Sistema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g197360b5454_0_287"/>
          <p:cNvSpPr txBox="1"/>
          <p:nvPr>
            <p:ph idx="1" type="body"/>
          </p:nvPr>
        </p:nvSpPr>
        <p:spPr>
          <a:xfrm>
            <a:off x="838200" y="1825625"/>
            <a:ext cx="10515600" cy="49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chemeClr val="accent5"/>
                </a:solidFill>
              </a:rPr>
              <a:t>Compatibilidad:</a:t>
            </a:r>
            <a:endParaRPr b="1" sz="5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rgbClr val="000000"/>
                </a:solidFill>
              </a:rPr>
              <a:t>El juego será compatible solo con dispositivos Windows.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chemeClr val="accent5"/>
                </a:solidFill>
              </a:rPr>
              <a:t>Fiabilidad:</a:t>
            </a:r>
            <a:endParaRPr b="1" sz="5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rgbClr val="000000"/>
                </a:solidFill>
              </a:rPr>
              <a:t>El sistema podrá ser usado por un tiempo prolongado sin tener fallos muy frecuentemente y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rgbClr val="000000"/>
                </a:solidFill>
              </a:rPr>
              <a:t>para evitar la pérdida de datos se almacenarán en una base de datos al finalizar cada nivel.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chemeClr val="accent5"/>
                </a:solidFill>
              </a:rPr>
              <a:t>Usabilidad:</a:t>
            </a:r>
            <a:endParaRPr b="1" sz="5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rgbClr val="000000"/>
                </a:solidFill>
              </a:rPr>
              <a:t>El Sistema contará con una interfaz sencilla (con botones de salir,enviar, entre otros) e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rgbClr val="000000"/>
                </a:solidFill>
              </a:rPr>
              <a:t>intuitiva (Con bonitos colores y Figuras) con un desplazamiento sobre ella fácil de utilizar.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chemeClr val="accent5"/>
                </a:solidFill>
              </a:rPr>
              <a:t>requisitos mínimos:</a:t>
            </a:r>
            <a:endParaRPr b="1" sz="5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rgbClr val="000000"/>
                </a:solidFill>
              </a:rPr>
              <a:t>Procesador: 2 núcleos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rgbClr val="000000"/>
                </a:solidFill>
              </a:rPr>
              <a:t>Memoria RAM: 4 GB.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rgbClr val="000000"/>
                </a:solidFill>
              </a:rPr>
              <a:t>Disco: 120 gb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ES" sz="5600">
                <a:solidFill>
                  <a:srgbClr val="000000"/>
                </a:solidFill>
              </a:rPr>
              <a:t>Sistema operativo windows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2022-11-09T18:50:25Z</dcterms:created>
  <dc:creator>usuario</dc:creator>
</cp:coreProperties>
</file>