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4"/>
  </p:sldMasterIdLst>
  <p:notesMasterIdLst>
    <p:notesMasterId r:id="rId12"/>
  </p:notesMasterIdLst>
  <p:handoutMasterIdLst>
    <p:handoutMasterId r:id="rId13"/>
  </p:handoutMasterIdLst>
  <p:sldIdLst>
    <p:sldId id="258" r:id="rId5"/>
    <p:sldId id="256" r:id="rId6"/>
    <p:sldId id="261" r:id="rId7"/>
    <p:sldId id="262" r:id="rId8"/>
    <p:sldId id="260" r:id="rId9"/>
    <p:sldId id="257" r:id="rId10"/>
    <p:sldId id="259"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99"/>
    <a:srgbClr val="004B9E"/>
    <a:srgbClr val="CC9900"/>
    <a:srgbClr val="0057B6"/>
    <a:srgbClr val="FFFFFF"/>
    <a:srgbClr val="000000"/>
    <a:srgbClr val="004186"/>
    <a:srgbClr val="0056B4"/>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3E568-9BCF-4BFF-9345-FA2D4EB3ED0C}" v="636" dt="2021-11-12T04:53:37.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2" autoAdjust="0"/>
    <p:restoredTop sz="94737" autoAdjust="0"/>
  </p:normalViewPr>
  <p:slideViewPr>
    <p:cSldViewPr>
      <p:cViewPr varScale="1">
        <p:scale>
          <a:sx n="124" d="100"/>
          <a:sy n="124" d="100"/>
        </p:scale>
        <p:origin x="188" y="72"/>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243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村上孝一" userId="2905909c-39e0-4108-a807-5c776a8209e7" providerId="ADAL" clId="{BBD3E568-9BCF-4BFF-9345-FA2D4EB3ED0C}"/>
    <pc:docChg chg="undo redo custSel addSld delSld modSld sldOrd">
      <pc:chgData name="村上孝一" userId="2905909c-39e0-4108-a807-5c776a8209e7" providerId="ADAL" clId="{BBD3E568-9BCF-4BFF-9345-FA2D4EB3ED0C}" dt="2021-11-12T04:53:38.735" v="4486" actId="6549"/>
      <pc:docMkLst>
        <pc:docMk/>
      </pc:docMkLst>
      <pc:sldChg chg="modSp add del mod ord">
        <pc:chgData name="村上孝一" userId="2905909c-39e0-4108-a807-5c776a8209e7" providerId="ADAL" clId="{BBD3E568-9BCF-4BFF-9345-FA2D4EB3ED0C}" dt="2021-11-12T04:10:49.385" v="2976"/>
        <pc:sldMkLst>
          <pc:docMk/>
          <pc:sldMk cId="3976024259" sldId="256"/>
        </pc:sldMkLst>
        <pc:spChg chg="mod">
          <ac:chgData name="村上孝一" userId="2905909c-39e0-4108-a807-5c776a8209e7" providerId="ADAL" clId="{BBD3E568-9BCF-4BFF-9345-FA2D4EB3ED0C}" dt="2021-11-12T02:53:04.449" v="1395"/>
          <ac:spMkLst>
            <pc:docMk/>
            <pc:sldMk cId="3976024259" sldId="256"/>
            <ac:spMk id="4" creationId="{741BEFE6-1342-4CA3-9A3A-D75BB6DBEFCF}"/>
          </ac:spMkLst>
        </pc:spChg>
        <pc:spChg chg="mod">
          <ac:chgData name="村上孝一" userId="2905909c-39e0-4108-a807-5c776a8209e7" providerId="ADAL" clId="{BBD3E568-9BCF-4BFF-9345-FA2D4EB3ED0C}" dt="2021-11-12T04:10:49.385" v="2976"/>
          <ac:spMkLst>
            <pc:docMk/>
            <pc:sldMk cId="3976024259" sldId="256"/>
            <ac:spMk id="5" creationId="{E76D985E-5890-4CC3-9570-B3ABCA5FC350}"/>
          </ac:spMkLst>
        </pc:spChg>
      </pc:sldChg>
      <pc:sldChg chg="modSp mod">
        <pc:chgData name="村上孝一" userId="2905909c-39e0-4108-a807-5c776a8209e7" providerId="ADAL" clId="{BBD3E568-9BCF-4BFF-9345-FA2D4EB3ED0C}" dt="2021-11-12T04:50:47.749" v="4386" actId="20577"/>
        <pc:sldMkLst>
          <pc:docMk/>
          <pc:sldMk cId="1104028314" sldId="257"/>
        </pc:sldMkLst>
        <pc:spChg chg="mod">
          <ac:chgData name="村上孝一" userId="2905909c-39e0-4108-a807-5c776a8209e7" providerId="ADAL" clId="{BBD3E568-9BCF-4BFF-9345-FA2D4EB3ED0C}" dt="2021-11-12T04:50:41.077" v="4384"/>
          <ac:spMkLst>
            <pc:docMk/>
            <pc:sldMk cId="1104028314" sldId="257"/>
            <ac:spMk id="2" creationId="{50660F11-2773-4A84-929B-C1FFFF1B6BE5}"/>
          </ac:spMkLst>
        </pc:spChg>
        <pc:spChg chg="mod">
          <ac:chgData name="村上孝一" userId="2905909c-39e0-4108-a807-5c776a8209e7" providerId="ADAL" clId="{BBD3E568-9BCF-4BFF-9345-FA2D4EB3ED0C}" dt="2021-11-12T04:50:47.749" v="4386" actId="20577"/>
          <ac:spMkLst>
            <pc:docMk/>
            <pc:sldMk cId="1104028314" sldId="257"/>
            <ac:spMk id="3" creationId="{8A1F5564-1B94-4381-B585-0F704BB21650}"/>
          </ac:spMkLst>
        </pc:spChg>
      </pc:sldChg>
      <pc:sldChg chg="modSp mod ord">
        <pc:chgData name="村上孝一" userId="2905909c-39e0-4108-a807-5c776a8209e7" providerId="ADAL" clId="{BBD3E568-9BCF-4BFF-9345-FA2D4EB3ED0C}" dt="2021-11-12T04:10:00.715" v="2953"/>
        <pc:sldMkLst>
          <pc:docMk/>
          <pc:sldMk cId="1595264374" sldId="258"/>
        </pc:sldMkLst>
        <pc:spChg chg="mod">
          <ac:chgData name="村上孝一" userId="2905909c-39e0-4108-a807-5c776a8209e7" providerId="ADAL" clId="{BBD3E568-9BCF-4BFF-9345-FA2D4EB3ED0C}" dt="2021-11-12T02:39:41.034" v="1267" actId="20577"/>
          <ac:spMkLst>
            <pc:docMk/>
            <pc:sldMk cId="1595264374" sldId="258"/>
            <ac:spMk id="4" creationId="{BFA9AD20-E491-4342-B9A4-C7B11C7756EB}"/>
          </ac:spMkLst>
        </pc:spChg>
        <pc:spChg chg="mod">
          <ac:chgData name="村上孝一" userId="2905909c-39e0-4108-a807-5c776a8209e7" providerId="ADAL" clId="{BBD3E568-9BCF-4BFF-9345-FA2D4EB3ED0C}" dt="2021-11-12T02:39:39.765" v="1263" actId="113"/>
          <ac:spMkLst>
            <pc:docMk/>
            <pc:sldMk cId="1595264374" sldId="258"/>
            <ac:spMk id="28" creationId="{F3AFDF11-1E5C-47D6-A440-855564D7C90B}"/>
          </ac:spMkLst>
        </pc:spChg>
        <pc:spChg chg="mod">
          <ac:chgData name="村上孝一" userId="2905909c-39e0-4108-a807-5c776a8209e7" providerId="ADAL" clId="{BBD3E568-9BCF-4BFF-9345-FA2D4EB3ED0C}" dt="2021-11-11T09:12:55.306" v="480"/>
          <ac:spMkLst>
            <pc:docMk/>
            <pc:sldMk cId="1595264374" sldId="258"/>
            <ac:spMk id="30" creationId="{C49E1C99-1BC4-4DC4-ABDD-D0C59785056A}"/>
          </ac:spMkLst>
        </pc:spChg>
        <pc:spChg chg="mod">
          <ac:chgData name="村上孝一" userId="2905909c-39e0-4108-a807-5c776a8209e7" providerId="ADAL" clId="{BBD3E568-9BCF-4BFF-9345-FA2D4EB3ED0C}" dt="2021-11-11T09:11:29.017" v="317" actId="14100"/>
          <ac:spMkLst>
            <pc:docMk/>
            <pc:sldMk cId="1595264374" sldId="258"/>
            <ac:spMk id="31" creationId="{B8C7A23B-ED03-4EC8-938D-0B3CDD232827}"/>
          </ac:spMkLst>
        </pc:spChg>
        <pc:spChg chg="mod">
          <ac:chgData name="村上孝一" userId="2905909c-39e0-4108-a807-5c776a8209e7" providerId="ADAL" clId="{BBD3E568-9BCF-4BFF-9345-FA2D4EB3ED0C}" dt="2021-11-12T02:39:37.826" v="1252" actId="1037"/>
          <ac:spMkLst>
            <pc:docMk/>
            <pc:sldMk cId="1595264374" sldId="258"/>
            <ac:spMk id="67" creationId="{45780456-5E18-4D61-BF7E-1C5556E03F55}"/>
          </ac:spMkLst>
        </pc:spChg>
        <pc:spChg chg="mod">
          <ac:chgData name="村上孝一" userId="2905909c-39e0-4108-a807-5c776a8209e7" providerId="ADAL" clId="{BBD3E568-9BCF-4BFF-9345-FA2D4EB3ED0C}" dt="2021-11-12T02:39:39.046" v="1259" actId="207"/>
          <ac:spMkLst>
            <pc:docMk/>
            <pc:sldMk cId="1595264374" sldId="258"/>
            <ac:spMk id="68" creationId="{6B30AE97-2A61-418E-941E-FE8F3A3B2A96}"/>
          </ac:spMkLst>
        </pc:spChg>
        <pc:spChg chg="mod">
          <ac:chgData name="村上孝一" userId="2905909c-39e0-4108-a807-5c776a8209e7" providerId="ADAL" clId="{BBD3E568-9BCF-4BFF-9345-FA2D4EB3ED0C}" dt="2021-11-11T09:13:24.895" v="531" actId="14100"/>
          <ac:spMkLst>
            <pc:docMk/>
            <pc:sldMk cId="1595264374" sldId="258"/>
            <ac:spMk id="72" creationId="{2F6D4FCB-7DD7-4247-AA2C-541C0DC774E2}"/>
          </ac:spMkLst>
        </pc:spChg>
        <pc:spChg chg="mod">
          <ac:chgData name="村上孝一" userId="2905909c-39e0-4108-a807-5c776a8209e7" providerId="ADAL" clId="{BBD3E568-9BCF-4BFF-9345-FA2D4EB3ED0C}" dt="2021-11-12T02:39:39.234" v="1260" actId="14100"/>
          <ac:spMkLst>
            <pc:docMk/>
            <pc:sldMk cId="1595264374" sldId="258"/>
            <ac:spMk id="73" creationId="{F4D673E1-8C27-44FA-A7B8-6934CBFE9B97}"/>
          </ac:spMkLst>
        </pc:spChg>
        <pc:spChg chg="mod">
          <ac:chgData name="村上孝一" userId="2905909c-39e0-4108-a807-5c776a8209e7" providerId="ADAL" clId="{BBD3E568-9BCF-4BFF-9345-FA2D4EB3ED0C}" dt="2021-11-11T09:14:13.767" v="580"/>
          <ac:spMkLst>
            <pc:docMk/>
            <pc:sldMk cId="1595264374" sldId="258"/>
            <ac:spMk id="85" creationId="{19AB561E-8EA9-4694-ACA0-5CDD50127018}"/>
          </ac:spMkLst>
        </pc:spChg>
        <pc:spChg chg="mod">
          <ac:chgData name="村上孝一" userId="2905909c-39e0-4108-a807-5c776a8209e7" providerId="ADAL" clId="{BBD3E568-9BCF-4BFF-9345-FA2D4EB3ED0C}" dt="2021-11-11T09:14:40.905" v="617"/>
          <ac:spMkLst>
            <pc:docMk/>
            <pc:sldMk cId="1595264374" sldId="258"/>
            <ac:spMk id="92" creationId="{6E8D6BB1-4F1F-4E8E-855A-5716344D3E4B}"/>
          </ac:spMkLst>
        </pc:spChg>
        <pc:spChg chg="mod">
          <ac:chgData name="村上孝一" userId="2905909c-39e0-4108-a807-5c776a8209e7" providerId="ADAL" clId="{BBD3E568-9BCF-4BFF-9345-FA2D4EB3ED0C}" dt="2021-11-11T09:12:29.194" v="438" actId="14100"/>
          <ac:spMkLst>
            <pc:docMk/>
            <pc:sldMk cId="1595264374" sldId="258"/>
            <ac:spMk id="96" creationId="{44BABEA9-FE4C-4A5B-9EE8-A0D94F7698B9}"/>
          </ac:spMkLst>
        </pc:spChg>
        <pc:spChg chg="mod">
          <ac:chgData name="村上孝一" userId="2905909c-39e0-4108-a807-5c776a8209e7" providerId="ADAL" clId="{BBD3E568-9BCF-4BFF-9345-FA2D4EB3ED0C}" dt="2021-11-11T09:16:22.991" v="706" actId="122"/>
          <ac:spMkLst>
            <pc:docMk/>
            <pc:sldMk cId="1595264374" sldId="258"/>
            <ac:spMk id="103" creationId="{4138BDED-C349-4B7B-9856-29C73C193C89}"/>
          </ac:spMkLst>
        </pc:spChg>
        <pc:spChg chg="mod">
          <ac:chgData name="村上孝一" userId="2905909c-39e0-4108-a807-5c776a8209e7" providerId="ADAL" clId="{BBD3E568-9BCF-4BFF-9345-FA2D4EB3ED0C}" dt="2021-11-11T09:42:50.055" v="1093" actId="113"/>
          <ac:spMkLst>
            <pc:docMk/>
            <pc:sldMk cId="1595264374" sldId="258"/>
            <ac:spMk id="111" creationId="{79A6C86A-A30B-46CA-90F6-0A9EB5504B26}"/>
          </ac:spMkLst>
        </pc:spChg>
        <pc:spChg chg="mod">
          <ac:chgData name="村上孝一" userId="2905909c-39e0-4108-a807-5c776a8209e7" providerId="ADAL" clId="{BBD3E568-9BCF-4BFF-9345-FA2D4EB3ED0C}" dt="2021-11-11T09:17:36.354" v="818" actId="20577"/>
          <ac:spMkLst>
            <pc:docMk/>
            <pc:sldMk cId="1595264374" sldId="258"/>
            <ac:spMk id="113" creationId="{1858D172-156B-4214-932E-CCA821B59D93}"/>
          </ac:spMkLst>
        </pc:spChg>
        <pc:spChg chg="mod">
          <ac:chgData name="村上孝一" userId="2905909c-39e0-4108-a807-5c776a8209e7" providerId="ADAL" clId="{BBD3E568-9BCF-4BFF-9345-FA2D4EB3ED0C}" dt="2021-11-11T09:16:58.140" v="742" actId="14100"/>
          <ac:spMkLst>
            <pc:docMk/>
            <pc:sldMk cId="1595264374" sldId="258"/>
            <ac:spMk id="117" creationId="{646E33D7-3044-46ED-B7B7-EBEF653798FD}"/>
          </ac:spMkLst>
        </pc:spChg>
        <pc:spChg chg="mod">
          <ac:chgData name="村上孝一" userId="2905909c-39e0-4108-a807-5c776a8209e7" providerId="ADAL" clId="{BBD3E568-9BCF-4BFF-9345-FA2D4EB3ED0C}" dt="2021-11-11T09:15:57.397" v="669" actId="14100"/>
          <ac:spMkLst>
            <pc:docMk/>
            <pc:sldMk cId="1595264374" sldId="258"/>
            <ac:spMk id="145" creationId="{F09B244F-A749-407B-8C24-19364283A006}"/>
          </ac:spMkLst>
        </pc:spChg>
      </pc:sldChg>
      <pc:sldChg chg="modSp mod">
        <pc:chgData name="村上孝一" userId="2905909c-39e0-4108-a807-5c776a8209e7" providerId="ADAL" clId="{BBD3E568-9BCF-4BFF-9345-FA2D4EB3ED0C}" dt="2021-11-12T04:53:38.735" v="4486" actId="6549"/>
        <pc:sldMkLst>
          <pc:docMk/>
          <pc:sldMk cId="1907149271" sldId="259"/>
        </pc:sldMkLst>
        <pc:spChg chg="mod">
          <ac:chgData name="村上孝一" userId="2905909c-39e0-4108-a807-5c776a8209e7" providerId="ADAL" clId="{BBD3E568-9BCF-4BFF-9345-FA2D4EB3ED0C}" dt="2021-11-12T04:51:25.758" v="4408"/>
          <ac:spMkLst>
            <pc:docMk/>
            <pc:sldMk cId="1907149271" sldId="259"/>
            <ac:spMk id="2" creationId="{CFB2178C-0406-4904-A21E-A1AF7C7C0EF7}"/>
          </ac:spMkLst>
        </pc:spChg>
        <pc:spChg chg="mod">
          <ac:chgData name="村上孝一" userId="2905909c-39e0-4108-a807-5c776a8209e7" providerId="ADAL" clId="{BBD3E568-9BCF-4BFF-9345-FA2D4EB3ED0C}" dt="2021-11-12T04:53:38.735" v="4486" actId="6549"/>
          <ac:spMkLst>
            <pc:docMk/>
            <pc:sldMk cId="1907149271" sldId="259"/>
            <ac:spMk id="3" creationId="{65B9425A-AD5C-445B-8912-A6587CDF0A3B}"/>
          </ac:spMkLst>
        </pc:spChg>
      </pc:sldChg>
      <pc:sldChg chg="modSp mod ord">
        <pc:chgData name="村上孝一" userId="2905909c-39e0-4108-a807-5c776a8209e7" providerId="ADAL" clId="{BBD3E568-9BCF-4BFF-9345-FA2D4EB3ED0C}" dt="2021-11-12T04:50:30.153" v="4367" actId="6549"/>
        <pc:sldMkLst>
          <pc:docMk/>
          <pc:sldMk cId="3514369655" sldId="260"/>
        </pc:sldMkLst>
        <pc:spChg chg="mod">
          <ac:chgData name="村上孝一" userId="2905909c-39e0-4108-a807-5c776a8209e7" providerId="ADAL" clId="{BBD3E568-9BCF-4BFF-9345-FA2D4EB3ED0C}" dt="2021-11-12T04:10:37.687" v="2975"/>
          <ac:spMkLst>
            <pc:docMk/>
            <pc:sldMk cId="3514369655" sldId="260"/>
            <ac:spMk id="2" creationId="{26150E14-2FDB-4A2E-B7E4-CBA1AF858E01}"/>
          </ac:spMkLst>
        </pc:spChg>
        <pc:spChg chg="mod">
          <ac:chgData name="村上孝一" userId="2905909c-39e0-4108-a807-5c776a8209e7" providerId="ADAL" clId="{BBD3E568-9BCF-4BFF-9345-FA2D4EB3ED0C}" dt="2021-11-12T04:50:30.153" v="4367" actId="6549"/>
          <ac:spMkLst>
            <pc:docMk/>
            <pc:sldMk cId="3514369655" sldId="260"/>
            <ac:spMk id="3" creationId="{6A04164A-C0AE-4073-97D5-FDEDAAB28EC4}"/>
          </ac:spMkLst>
        </pc:spChg>
      </pc:sldChg>
      <pc:sldChg chg="modSp add del mod">
        <pc:chgData name="村上孝一" userId="2905909c-39e0-4108-a807-5c776a8209e7" providerId="ADAL" clId="{BBD3E568-9BCF-4BFF-9345-FA2D4EB3ED0C}" dt="2021-11-12T04:04:49.035" v="2699"/>
        <pc:sldMkLst>
          <pc:docMk/>
          <pc:sldMk cId="1428816635" sldId="261"/>
        </pc:sldMkLst>
        <pc:spChg chg="mod">
          <ac:chgData name="村上孝一" userId="2905909c-39e0-4108-a807-5c776a8209e7" providerId="ADAL" clId="{BBD3E568-9BCF-4BFF-9345-FA2D4EB3ED0C}" dt="2021-11-12T02:58:07.339" v="2097"/>
          <ac:spMkLst>
            <pc:docMk/>
            <pc:sldMk cId="1428816635" sldId="261"/>
            <ac:spMk id="2" creationId="{B1F9D7AE-9C81-47EC-AE11-CD1C87FC425C}"/>
          </ac:spMkLst>
        </pc:spChg>
        <pc:spChg chg="mod">
          <ac:chgData name="村上孝一" userId="2905909c-39e0-4108-a807-5c776a8209e7" providerId="ADAL" clId="{BBD3E568-9BCF-4BFF-9345-FA2D4EB3ED0C}" dt="2021-11-12T04:04:49.035" v="2699"/>
          <ac:spMkLst>
            <pc:docMk/>
            <pc:sldMk cId="1428816635" sldId="261"/>
            <ac:spMk id="3" creationId="{7C316A9F-8689-4CB6-B1D1-6E52CF9219D2}"/>
          </ac:spMkLst>
        </pc:spChg>
      </pc:sldChg>
      <pc:sldChg chg="modSp add del mod">
        <pc:chgData name="村上孝一" userId="2905909c-39e0-4108-a807-5c776a8209e7" providerId="ADAL" clId="{BBD3E568-9BCF-4BFF-9345-FA2D4EB3ED0C}" dt="2021-11-12T04:09:47.444" v="2950"/>
        <pc:sldMkLst>
          <pc:docMk/>
          <pc:sldMk cId="2206426127" sldId="262"/>
        </pc:sldMkLst>
        <pc:spChg chg="mod">
          <ac:chgData name="村上孝一" userId="2905909c-39e0-4108-a807-5c776a8209e7" providerId="ADAL" clId="{BBD3E568-9BCF-4BFF-9345-FA2D4EB3ED0C}" dt="2021-11-12T04:08:46.850" v="2877" actId="27636"/>
          <ac:spMkLst>
            <pc:docMk/>
            <pc:sldMk cId="2206426127" sldId="262"/>
            <ac:spMk id="2" creationId="{00C70A85-6770-4ECF-B96D-94BFD9CF53AF}"/>
          </ac:spMkLst>
        </pc:spChg>
        <pc:spChg chg="mod">
          <ac:chgData name="村上孝一" userId="2905909c-39e0-4108-a807-5c776a8209e7" providerId="ADAL" clId="{BBD3E568-9BCF-4BFF-9345-FA2D4EB3ED0C}" dt="2021-11-12T04:09:47.444" v="2950"/>
          <ac:spMkLst>
            <pc:docMk/>
            <pc:sldMk cId="2206426127" sldId="262"/>
            <ac:spMk id="3" creationId="{DCE20991-5E36-4C4F-94A7-DDE9087A4C8A}"/>
          </ac:spMkLst>
        </pc:spChg>
      </pc:sldChg>
      <pc:sldChg chg="modSp add del mod">
        <pc:chgData name="村上孝一" userId="2905909c-39e0-4108-a807-5c776a8209e7" providerId="ADAL" clId="{BBD3E568-9BCF-4BFF-9345-FA2D4EB3ED0C}" dt="2021-11-12T04:09:52.095" v="2951" actId="2696"/>
        <pc:sldMkLst>
          <pc:docMk/>
          <pc:sldMk cId="3078775978" sldId="263"/>
        </pc:sldMkLst>
        <pc:spChg chg="mod">
          <ac:chgData name="村上孝一" userId="2905909c-39e0-4108-a807-5c776a8209e7" providerId="ADAL" clId="{BBD3E568-9BCF-4BFF-9345-FA2D4EB3ED0C}" dt="2021-11-12T04:06:21.878" v="2849" actId="27636"/>
          <ac:spMkLst>
            <pc:docMk/>
            <pc:sldMk cId="3078775978" sldId="263"/>
            <ac:spMk id="2" creationId="{B6EF0DBE-119C-40D4-BEB5-6DDF1E6CC2AE}"/>
          </ac:spMkLst>
        </pc:spChg>
      </pc:sldChg>
    </pc:docChg>
  </pc:docChgLst>
  <pc:docChgLst>
    <pc:chgData name="村上孝一" userId="2905909c-39e0-4108-a807-5c776a8209e7" providerId="ADAL" clId="{CA0A165C-D6BD-4B97-A475-2EE33DB06261}"/>
    <pc:docChg chg="undo custSel addSld modSld sldOrd">
      <pc:chgData name="村上孝一" userId="2905909c-39e0-4108-a807-5c776a8209e7" providerId="ADAL" clId="{CA0A165C-D6BD-4B97-A475-2EE33DB06261}" dt="2021-11-01T02:31:37.819" v="6654" actId="113"/>
      <pc:docMkLst>
        <pc:docMk/>
      </pc:docMkLst>
      <pc:sldChg chg="modSp mod">
        <pc:chgData name="村上孝一" userId="2905909c-39e0-4108-a807-5c776a8209e7" providerId="ADAL" clId="{CA0A165C-D6BD-4B97-A475-2EE33DB06261}" dt="2021-10-29T14:06:34.970" v="4822" actId="20577"/>
        <pc:sldMkLst>
          <pc:docMk/>
          <pc:sldMk cId="3976024259" sldId="256"/>
        </pc:sldMkLst>
        <pc:spChg chg="mod">
          <ac:chgData name="村上孝一" userId="2905909c-39e0-4108-a807-5c776a8209e7" providerId="ADAL" clId="{CA0A165C-D6BD-4B97-A475-2EE33DB06261}" dt="2021-10-29T14:06:34.970" v="4822" actId="20577"/>
          <ac:spMkLst>
            <pc:docMk/>
            <pc:sldMk cId="3976024259" sldId="256"/>
            <ac:spMk id="5" creationId="{E76D985E-5890-4CC3-9570-B3ABCA5FC350}"/>
          </ac:spMkLst>
        </pc:spChg>
      </pc:sldChg>
      <pc:sldChg chg="modSp mod">
        <pc:chgData name="村上孝一" userId="2905909c-39e0-4108-a807-5c776a8209e7" providerId="ADAL" clId="{CA0A165C-D6BD-4B97-A475-2EE33DB06261}" dt="2021-10-29T10:15:42.930" v="3908" actId="20577"/>
        <pc:sldMkLst>
          <pc:docMk/>
          <pc:sldMk cId="1104028314" sldId="257"/>
        </pc:sldMkLst>
        <pc:spChg chg="mod">
          <ac:chgData name="村上孝一" userId="2905909c-39e0-4108-a807-5c776a8209e7" providerId="ADAL" clId="{CA0A165C-D6BD-4B97-A475-2EE33DB06261}" dt="2021-10-29T10:15:42.930" v="3908" actId="20577"/>
          <ac:spMkLst>
            <pc:docMk/>
            <pc:sldMk cId="1104028314" sldId="257"/>
            <ac:spMk id="3" creationId="{8A1F5564-1B94-4381-B585-0F704BB21650}"/>
          </ac:spMkLst>
        </pc:spChg>
      </pc:sldChg>
      <pc:sldChg chg="addSp delSp modSp new mod modClrScheme chgLayout">
        <pc:chgData name="村上孝一" userId="2905909c-39e0-4108-a807-5c776a8209e7" providerId="ADAL" clId="{CA0A165C-D6BD-4B97-A475-2EE33DB06261}" dt="2021-11-01T02:28:39.416" v="6568" actId="14100"/>
        <pc:sldMkLst>
          <pc:docMk/>
          <pc:sldMk cId="1595264374" sldId="258"/>
        </pc:sldMkLst>
        <pc:spChg chg="del mod ord">
          <ac:chgData name="村上孝一" userId="2905909c-39e0-4108-a807-5c776a8209e7" providerId="ADAL" clId="{CA0A165C-D6BD-4B97-A475-2EE33DB06261}" dt="2021-10-29T06:53:21.539" v="47" actId="700"/>
          <ac:spMkLst>
            <pc:docMk/>
            <pc:sldMk cId="1595264374" sldId="258"/>
            <ac:spMk id="2" creationId="{739A264E-4C23-45A7-B339-5B8C2AEAC154}"/>
          </ac:spMkLst>
        </pc:spChg>
        <pc:spChg chg="del">
          <ac:chgData name="村上孝一" userId="2905909c-39e0-4108-a807-5c776a8209e7" providerId="ADAL" clId="{CA0A165C-D6BD-4B97-A475-2EE33DB06261}" dt="2021-10-29T06:53:21.539" v="47" actId="700"/>
          <ac:spMkLst>
            <pc:docMk/>
            <pc:sldMk cId="1595264374" sldId="258"/>
            <ac:spMk id="3" creationId="{EC813A0D-13E2-44FF-BB86-B050D84EFC61}"/>
          </ac:spMkLst>
        </pc:spChg>
        <pc:spChg chg="add mod ord">
          <ac:chgData name="村上孝一" userId="2905909c-39e0-4108-a807-5c776a8209e7" providerId="ADAL" clId="{CA0A165C-D6BD-4B97-A475-2EE33DB06261}" dt="2021-10-29T08:01:33.260" v="903" actId="20577"/>
          <ac:spMkLst>
            <pc:docMk/>
            <pc:sldMk cId="1595264374" sldId="258"/>
            <ac:spMk id="4" creationId="{BFA9AD20-E491-4342-B9A4-C7B11C7756EB}"/>
          </ac:spMkLst>
        </pc:spChg>
        <pc:spChg chg="mod">
          <ac:chgData name="村上孝一" userId="2905909c-39e0-4108-a807-5c776a8209e7" providerId="ADAL" clId="{CA0A165C-D6BD-4B97-A475-2EE33DB06261}" dt="2021-10-29T07:26:09.913" v="567" actId="1038"/>
          <ac:spMkLst>
            <pc:docMk/>
            <pc:sldMk cId="1595264374" sldId="258"/>
            <ac:spMk id="7" creationId="{E47B347E-0689-4BCD-9718-D641C6CEE250}"/>
          </ac:spMkLst>
        </pc:spChg>
        <pc:spChg chg="mod">
          <ac:chgData name="村上孝一" userId="2905909c-39e0-4108-a807-5c776a8209e7" providerId="ADAL" clId="{CA0A165C-D6BD-4B97-A475-2EE33DB06261}" dt="2021-10-29T07:24:51.703" v="514" actId="1037"/>
          <ac:spMkLst>
            <pc:docMk/>
            <pc:sldMk cId="1595264374" sldId="258"/>
            <ac:spMk id="10" creationId="{55287FE0-8927-4E82-A27C-9428392A63BA}"/>
          </ac:spMkLst>
        </pc:spChg>
        <pc:spChg chg="mod">
          <ac:chgData name="村上孝一" userId="2905909c-39e0-4108-a807-5c776a8209e7" providerId="ADAL" clId="{CA0A165C-D6BD-4B97-A475-2EE33DB06261}" dt="2021-10-29T06:53:22.715" v="48"/>
          <ac:spMkLst>
            <pc:docMk/>
            <pc:sldMk cId="1595264374" sldId="258"/>
            <ac:spMk id="13" creationId="{564611A1-327F-482C-A410-C8C8837E43D8}"/>
          </ac:spMkLst>
        </pc:spChg>
        <pc:spChg chg="mod">
          <ac:chgData name="村上孝一" userId="2905909c-39e0-4108-a807-5c776a8209e7" providerId="ADAL" clId="{CA0A165C-D6BD-4B97-A475-2EE33DB06261}" dt="2021-10-29T07:24:24.819" v="487" actId="1038"/>
          <ac:spMkLst>
            <pc:docMk/>
            <pc:sldMk cId="1595264374" sldId="258"/>
            <ac:spMk id="16" creationId="{3CD56D6E-321E-4E74-85BA-540BCC630FE3}"/>
          </ac:spMkLst>
        </pc:spChg>
        <pc:spChg chg="mod">
          <ac:chgData name="村上孝一" userId="2905909c-39e0-4108-a807-5c776a8209e7" providerId="ADAL" clId="{CA0A165C-D6BD-4B97-A475-2EE33DB06261}" dt="2021-10-29T07:26:37.657" v="588" actId="1037"/>
          <ac:spMkLst>
            <pc:docMk/>
            <pc:sldMk cId="1595264374" sldId="258"/>
            <ac:spMk id="19" creationId="{E4ED6AC2-5E0C-430E-93BB-F39C00AFC0C2}"/>
          </ac:spMkLst>
        </pc:spChg>
        <pc:spChg chg="mod">
          <ac:chgData name="村上孝一" userId="2905909c-39e0-4108-a807-5c776a8209e7" providerId="ADAL" clId="{CA0A165C-D6BD-4B97-A475-2EE33DB06261}" dt="2021-10-29T07:26:43.228" v="595" actId="1038"/>
          <ac:spMkLst>
            <pc:docMk/>
            <pc:sldMk cId="1595264374" sldId="258"/>
            <ac:spMk id="22" creationId="{08BB7BDF-08A6-4CF8-8C12-1769BC92E090}"/>
          </ac:spMkLst>
        </pc:spChg>
        <pc:spChg chg="add del mod">
          <ac:chgData name="村上孝一" userId="2905909c-39e0-4108-a807-5c776a8209e7" providerId="ADAL" clId="{CA0A165C-D6BD-4B97-A475-2EE33DB06261}" dt="2021-10-29T07:26:13.472" v="568" actId="478"/>
          <ac:spMkLst>
            <pc:docMk/>
            <pc:sldMk cId="1595264374" sldId="258"/>
            <ac:spMk id="27" creationId="{884674A7-327D-4421-B667-9582E7EC4722}"/>
          </ac:spMkLst>
        </pc:spChg>
        <pc:spChg chg="add mod">
          <ac:chgData name="村上孝一" userId="2905909c-39e0-4108-a807-5c776a8209e7" providerId="ADAL" clId="{CA0A165C-D6BD-4B97-A475-2EE33DB06261}" dt="2021-11-01T02:24:30.622" v="6401" actId="113"/>
          <ac:spMkLst>
            <pc:docMk/>
            <pc:sldMk cId="1595264374" sldId="258"/>
            <ac:spMk id="28" creationId="{F3AFDF11-1E5C-47D6-A440-855564D7C90B}"/>
          </ac:spMkLst>
        </pc:spChg>
        <pc:spChg chg="add mod">
          <ac:chgData name="村上孝一" userId="2905909c-39e0-4108-a807-5c776a8209e7" providerId="ADAL" clId="{CA0A165C-D6BD-4B97-A475-2EE33DB06261}" dt="2021-10-29T08:19:51.077" v="1483" actId="1076"/>
          <ac:spMkLst>
            <pc:docMk/>
            <pc:sldMk cId="1595264374" sldId="258"/>
            <ac:spMk id="30" creationId="{C49E1C99-1BC4-4DC4-ABDD-D0C59785056A}"/>
          </ac:spMkLst>
        </pc:spChg>
        <pc:spChg chg="add mod">
          <ac:chgData name="村上孝一" userId="2905909c-39e0-4108-a807-5c776a8209e7" providerId="ADAL" clId="{CA0A165C-D6BD-4B97-A475-2EE33DB06261}" dt="2021-10-29T08:58:07.178" v="1865" actId="20577"/>
          <ac:spMkLst>
            <pc:docMk/>
            <pc:sldMk cId="1595264374" sldId="258"/>
            <ac:spMk id="31" creationId="{B8C7A23B-ED03-4EC8-938D-0B3CDD232827}"/>
          </ac:spMkLst>
        </pc:spChg>
        <pc:spChg chg="add del mod">
          <ac:chgData name="村上孝一" userId="2905909c-39e0-4108-a807-5c776a8209e7" providerId="ADAL" clId="{CA0A165C-D6BD-4B97-A475-2EE33DB06261}" dt="2021-10-29T07:22:56.217" v="395" actId="478"/>
          <ac:spMkLst>
            <pc:docMk/>
            <pc:sldMk cId="1595264374" sldId="258"/>
            <ac:spMk id="32" creationId="{F35697CD-CDD1-45D9-AE5E-232F693FDE9F}"/>
          </ac:spMkLst>
        </pc:spChg>
        <pc:spChg chg="mod">
          <ac:chgData name="村上孝一" userId="2905909c-39e0-4108-a807-5c776a8209e7" providerId="ADAL" clId="{CA0A165C-D6BD-4B97-A475-2EE33DB06261}" dt="2021-10-29T06:53:22.715" v="48"/>
          <ac:spMkLst>
            <pc:docMk/>
            <pc:sldMk cId="1595264374" sldId="258"/>
            <ac:spMk id="35" creationId="{B1F03DC2-555F-45D1-B3D8-F500EE7A817A}"/>
          </ac:spMkLst>
        </pc:spChg>
        <pc:spChg chg="mod">
          <ac:chgData name="村上孝一" userId="2905909c-39e0-4108-a807-5c776a8209e7" providerId="ADAL" clId="{CA0A165C-D6BD-4B97-A475-2EE33DB06261}" dt="2021-11-01T02:24:42.033" v="6402" actId="20577"/>
          <ac:spMkLst>
            <pc:docMk/>
            <pc:sldMk cId="1595264374" sldId="258"/>
            <ac:spMk id="43" creationId="{E7B44BD6-CA8D-432B-89BA-D09B225A58DB}"/>
          </ac:spMkLst>
        </pc:spChg>
        <pc:spChg chg="mod">
          <ac:chgData name="村上孝一" userId="2905909c-39e0-4108-a807-5c776a8209e7" providerId="ADAL" clId="{CA0A165C-D6BD-4B97-A475-2EE33DB06261}" dt="2021-10-29T06:53:22.715" v="48"/>
          <ac:spMkLst>
            <pc:docMk/>
            <pc:sldMk cId="1595264374" sldId="258"/>
            <ac:spMk id="47" creationId="{F5BF48AE-28D4-4C89-8C55-5833CF136107}"/>
          </ac:spMkLst>
        </pc:spChg>
        <pc:spChg chg="mod">
          <ac:chgData name="村上孝一" userId="2905909c-39e0-4108-a807-5c776a8209e7" providerId="ADAL" clId="{CA0A165C-D6BD-4B97-A475-2EE33DB06261}" dt="2021-10-29T07:25:21.134" v="533" actId="1037"/>
          <ac:spMkLst>
            <pc:docMk/>
            <pc:sldMk cId="1595264374" sldId="258"/>
            <ac:spMk id="52" creationId="{F67F0BD7-7170-4BE4-90CB-485423B90244}"/>
          </ac:spMkLst>
        </pc:spChg>
        <pc:spChg chg="add del mod">
          <ac:chgData name="村上孝一" userId="2905909c-39e0-4108-a807-5c776a8209e7" providerId="ADAL" clId="{CA0A165C-D6BD-4B97-A475-2EE33DB06261}" dt="2021-10-29T07:21:19.411" v="359" actId="478"/>
          <ac:spMkLst>
            <pc:docMk/>
            <pc:sldMk cId="1595264374" sldId="258"/>
            <ac:spMk id="54" creationId="{434C24BB-81C0-42D6-BBAD-4F2B21718CBD}"/>
          </ac:spMkLst>
        </pc:spChg>
        <pc:spChg chg="add del mod">
          <ac:chgData name="村上孝一" userId="2905909c-39e0-4108-a807-5c776a8209e7" providerId="ADAL" clId="{CA0A165C-D6BD-4B97-A475-2EE33DB06261}" dt="2021-10-29T07:26:01.098" v="561" actId="478"/>
          <ac:spMkLst>
            <pc:docMk/>
            <pc:sldMk cId="1595264374" sldId="258"/>
            <ac:spMk id="55" creationId="{C83B5B59-80F2-41AC-8699-88C51D63850B}"/>
          </ac:spMkLst>
        </pc:spChg>
        <pc:spChg chg="add mod">
          <ac:chgData name="村上孝一" userId="2905909c-39e0-4108-a807-5c776a8209e7" providerId="ADAL" clId="{CA0A165C-D6BD-4B97-A475-2EE33DB06261}" dt="2021-10-29T06:54:53.898" v="76" actId="20577"/>
          <ac:spMkLst>
            <pc:docMk/>
            <pc:sldMk cId="1595264374" sldId="258"/>
            <ac:spMk id="56" creationId="{35592D8A-DBF4-434E-9519-8FA58A1F59D8}"/>
          </ac:spMkLst>
        </pc:spChg>
        <pc:spChg chg="add mod">
          <ac:chgData name="村上孝一" userId="2905909c-39e0-4108-a807-5c776a8209e7" providerId="ADAL" clId="{CA0A165C-D6BD-4B97-A475-2EE33DB06261}" dt="2021-10-29T12:14:25.417" v="4214" actId="1036"/>
          <ac:spMkLst>
            <pc:docMk/>
            <pc:sldMk cId="1595264374" sldId="258"/>
            <ac:spMk id="67" creationId="{45780456-5E18-4D61-BF7E-1C5556E03F55}"/>
          </ac:spMkLst>
        </pc:spChg>
        <pc:spChg chg="add mod">
          <ac:chgData name="村上孝一" userId="2905909c-39e0-4108-a807-5c776a8209e7" providerId="ADAL" clId="{CA0A165C-D6BD-4B97-A475-2EE33DB06261}" dt="2021-10-29T08:06:12.746" v="1154" actId="14100"/>
          <ac:spMkLst>
            <pc:docMk/>
            <pc:sldMk cId="1595264374" sldId="258"/>
            <ac:spMk id="68" creationId="{6B30AE97-2A61-418E-941E-FE8F3A3B2A96}"/>
          </ac:spMkLst>
        </pc:spChg>
        <pc:spChg chg="add mod ord">
          <ac:chgData name="村上孝一" userId="2905909c-39e0-4108-a807-5c776a8209e7" providerId="ADAL" clId="{CA0A165C-D6BD-4B97-A475-2EE33DB06261}" dt="2021-10-29T08:31:18.916" v="1528" actId="14100"/>
          <ac:spMkLst>
            <pc:docMk/>
            <pc:sldMk cId="1595264374" sldId="258"/>
            <ac:spMk id="71" creationId="{FC5A0725-8267-4C88-BFAC-F9C0F059EF17}"/>
          </ac:spMkLst>
        </pc:spChg>
        <pc:spChg chg="add mod">
          <ac:chgData name="村上孝一" userId="2905909c-39e0-4108-a807-5c776a8209e7" providerId="ADAL" clId="{CA0A165C-D6BD-4B97-A475-2EE33DB06261}" dt="2021-11-01T02:26:20.213" v="6415" actId="1076"/>
          <ac:spMkLst>
            <pc:docMk/>
            <pc:sldMk cId="1595264374" sldId="258"/>
            <ac:spMk id="72" creationId="{2F6D4FCB-7DD7-4247-AA2C-541C0DC774E2}"/>
          </ac:spMkLst>
        </pc:spChg>
        <pc:spChg chg="add mod">
          <ac:chgData name="村上孝一" userId="2905909c-39e0-4108-a807-5c776a8209e7" providerId="ADAL" clId="{CA0A165C-D6BD-4B97-A475-2EE33DB06261}" dt="2021-10-29T08:08:32.263" v="1183" actId="1076"/>
          <ac:spMkLst>
            <pc:docMk/>
            <pc:sldMk cId="1595264374" sldId="258"/>
            <ac:spMk id="73" creationId="{F4D673E1-8C27-44FA-A7B8-6934CBFE9B97}"/>
          </ac:spMkLst>
        </pc:spChg>
        <pc:spChg chg="add mod ord">
          <ac:chgData name="村上孝一" userId="2905909c-39e0-4108-a807-5c776a8209e7" providerId="ADAL" clId="{CA0A165C-D6BD-4B97-A475-2EE33DB06261}" dt="2021-10-29T08:32:16.409" v="1568" actId="1076"/>
          <ac:spMkLst>
            <pc:docMk/>
            <pc:sldMk cId="1595264374" sldId="258"/>
            <ac:spMk id="74" creationId="{79323145-9A60-434D-8995-1958C60AA4C6}"/>
          </ac:spMkLst>
        </pc:spChg>
        <pc:spChg chg="add mod">
          <ac:chgData name="村上孝一" userId="2905909c-39e0-4108-a807-5c776a8209e7" providerId="ADAL" clId="{CA0A165C-D6BD-4B97-A475-2EE33DB06261}" dt="2021-10-29T08:08:07.115" v="1179" actId="14100"/>
          <ac:spMkLst>
            <pc:docMk/>
            <pc:sldMk cId="1595264374" sldId="258"/>
            <ac:spMk id="75" creationId="{C9A1291C-5739-4918-BCF7-FF06031482D2}"/>
          </ac:spMkLst>
        </pc:spChg>
        <pc:spChg chg="mod">
          <ac:chgData name="村上孝一" userId="2905909c-39e0-4108-a807-5c776a8209e7" providerId="ADAL" clId="{CA0A165C-D6BD-4B97-A475-2EE33DB06261}" dt="2021-10-29T08:10:11.119" v="1210" actId="1038"/>
          <ac:spMkLst>
            <pc:docMk/>
            <pc:sldMk cId="1595264374" sldId="258"/>
            <ac:spMk id="78" creationId="{F0EB13B6-E2BF-49E6-BE56-FFBA247B1661}"/>
          </ac:spMkLst>
        </pc:spChg>
        <pc:spChg chg="add mod">
          <ac:chgData name="村上孝一" userId="2905909c-39e0-4108-a807-5c776a8209e7" providerId="ADAL" clId="{CA0A165C-D6BD-4B97-A475-2EE33DB06261}" dt="2021-10-29T08:16:09.054" v="1404" actId="14100"/>
          <ac:spMkLst>
            <pc:docMk/>
            <pc:sldMk cId="1595264374" sldId="258"/>
            <ac:spMk id="85" creationId="{19AB561E-8EA9-4694-ACA0-5CDD50127018}"/>
          </ac:spMkLst>
        </pc:spChg>
        <pc:spChg chg="mod">
          <ac:chgData name="村上孝一" userId="2905909c-39e0-4108-a807-5c776a8209e7" providerId="ADAL" clId="{CA0A165C-D6BD-4B97-A475-2EE33DB06261}" dt="2021-10-29T08:33:33.397" v="1660" actId="1036"/>
          <ac:spMkLst>
            <pc:docMk/>
            <pc:sldMk cId="1595264374" sldId="258"/>
            <ac:spMk id="88" creationId="{B335078D-1826-44A9-AACF-AC109D4B88C3}"/>
          </ac:spMkLst>
        </pc:spChg>
        <pc:spChg chg="mod">
          <ac:chgData name="村上孝一" userId="2905909c-39e0-4108-a807-5c776a8209e7" providerId="ADAL" clId="{CA0A165C-D6BD-4B97-A475-2EE33DB06261}" dt="2021-10-29T08:33:30.554" v="1658" actId="1036"/>
          <ac:spMkLst>
            <pc:docMk/>
            <pc:sldMk cId="1595264374" sldId="258"/>
            <ac:spMk id="91" creationId="{3C779F1B-CD56-4ACC-802C-150233510559}"/>
          </ac:spMkLst>
        </pc:spChg>
        <pc:spChg chg="add mod">
          <ac:chgData name="村上孝一" userId="2905909c-39e0-4108-a807-5c776a8209e7" providerId="ADAL" clId="{CA0A165C-D6BD-4B97-A475-2EE33DB06261}" dt="2021-11-01T02:28:13.811" v="6562" actId="1076"/>
          <ac:spMkLst>
            <pc:docMk/>
            <pc:sldMk cId="1595264374" sldId="258"/>
            <ac:spMk id="92" creationId="{6E8D6BB1-4F1F-4E8E-855A-5716344D3E4B}"/>
          </ac:spMkLst>
        </pc:spChg>
        <pc:spChg chg="mod">
          <ac:chgData name="村上孝一" userId="2905909c-39e0-4108-a807-5c776a8209e7" providerId="ADAL" clId="{CA0A165C-D6BD-4B97-A475-2EE33DB06261}" dt="2021-10-29T08:33:02.273" v="1632" actId="1035"/>
          <ac:spMkLst>
            <pc:docMk/>
            <pc:sldMk cId="1595264374" sldId="258"/>
            <ac:spMk id="95" creationId="{85299737-6721-4746-ACFF-3312EEFB625A}"/>
          </ac:spMkLst>
        </pc:spChg>
        <pc:spChg chg="add mod">
          <ac:chgData name="村上孝一" userId="2905909c-39e0-4108-a807-5c776a8209e7" providerId="ADAL" clId="{CA0A165C-D6BD-4B97-A475-2EE33DB06261}" dt="2021-10-29T09:59:06.946" v="3261" actId="1076"/>
          <ac:spMkLst>
            <pc:docMk/>
            <pc:sldMk cId="1595264374" sldId="258"/>
            <ac:spMk id="96" creationId="{44BABEA9-FE4C-4A5B-9EE8-A0D94F7698B9}"/>
          </ac:spMkLst>
        </pc:spChg>
        <pc:spChg chg="mod">
          <ac:chgData name="村上孝一" userId="2905909c-39e0-4108-a807-5c776a8209e7" providerId="ADAL" clId="{CA0A165C-D6BD-4B97-A475-2EE33DB06261}" dt="2021-10-29T08:18:50.071" v="1457" actId="1036"/>
          <ac:spMkLst>
            <pc:docMk/>
            <pc:sldMk cId="1595264374" sldId="258"/>
            <ac:spMk id="99" creationId="{DFE5288A-9A43-4AFD-BE15-CBDD9A31FE6A}"/>
          </ac:spMkLst>
        </pc:spChg>
        <pc:spChg chg="mod">
          <ac:chgData name="村上孝一" userId="2905909c-39e0-4108-a807-5c776a8209e7" providerId="ADAL" clId="{CA0A165C-D6BD-4B97-A475-2EE33DB06261}" dt="2021-10-29T08:18:50.071" v="1457" actId="1036"/>
          <ac:spMkLst>
            <pc:docMk/>
            <pc:sldMk cId="1595264374" sldId="258"/>
            <ac:spMk id="102" creationId="{29C26141-F4CA-4DFD-B10D-1DCE1368DB17}"/>
          </ac:spMkLst>
        </pc:spChg>
        <pc:spChg chg="add mod">
          <ac:chgData name="村上孝一" userId="2905909c-39e0-4108-a807-5c776a8209e7" providerId="ADAL" clId="{CA0A165C-D6BD-4B97-A475-2EE33DB06261}" dt="2021-10-29T09:47:59.946" v="2771" actId="14100"/>
          <ac:spMkLst>
            <pc:docMk/>
            <pc:sldMk cId="1595264374" sldId="258"/>
            <ac:spMk id="103" creationId="{4138BDED-C349-4B7B-9856-29C73C193C89}"/>
          </ac:spMkLst>
        </pc:spChg>
        <pc:spChg chg="add mod">
          <ac:chgData name="村上孝一" userId="2905909c-39e0-4108-a807-5c776a8209e7" providerId="ADAL" clId="{CA0A165C-D6BD-4B97-A475-2EE33DB06261}" dt="2021-11-01T02:28:25.094" v="6565" actId="1076"/>
          <ac:spMkLst>
            <pc:docMk/>
            <pc:sldMk cId="1595264374" sldId="258"/>
            <ac:spMk id="105" creationId="{ECBE8570-E689-4880-B51F-F9BEF9047C88}"/>
          </ac:spMkLst>
        </pc:spChg>
        <pc:spChg chg="add mod">
          <ac:chgData name="村上孝一" userId="2905909c-39e0-4108-a807-5c776a8209e7" providerId="ADAL" clId="{CA0A165C-D6BD-4B97-A475-2EE33DB06261}" dt="2021-10-29T09:58:57.935" v="3259" actId="1076"/>
          <ac:spMkLst>
            <pc:docMk/>
            <pc:sldMk cId="1595264374" sldId="258"/>
            <ac:spMk id="106" creationId="{BAC2A3B4-6D23-4222-8B22-1D28411FE13D}"/>
          </ac:spMkLst>
        </pc:spChg>
        <pc:spChg chg="mod">
          <ac:chgData name="村上孝一" userId="2905909c-39e0-4108-a807-5c776a8209e7" providerId="ADAL" clId="{CA0A165C-D6BD-4B97-A475-2EE33DB06261}" dt="2021-10-29T08:31:34.544" v="1534" actId="1038"/>
          <ac:spMkLst>
            <pc:docMk/>
            <pc:sldMk cId="1595264374" sldId="258"/>
            <ac:spMk id="109" creationId="{82E073B9-5314-40AE-8604-738E8384CDF0}"/>
          </ac:spMkLst>
        </pc:spChg>
        <pc:spChg chg="add mod">
          <ac:chgData name="村上孝一" userId="2905909c-39e0-4108-a807-5c776a8209e7" providerId="ADAL" clId="{CA0A165C-D6BD-4B97-A475-2EE33DB06261}" dt="2021-11-01T02:28:39.416" v="6568" actId="14100"/>
          <ac:spMkLst>
            <pc:docMk/>
            <pc:sldMk cId="1595264374" sldId="258"/>
            <ac:spMk id="111" creationId="{79A6C86A-A30B-46CA-90F6-0A9EB5504B26}"/>
          </ac:spMkLst>
        </pc:spChg>
        <pc:spChg chg="add mod">
          <ac:chgData name="村上孝一" userId="2905909c-39e0-4108-a807-5c776a8209e7" providerId="ADAL" clId="{CA0A165C-D6BD-4B97-A475-2EE33DB06261}" dt="2021-10-29T08:32:50.399" v="1600" actId="1076"/>
          <ac:spMkLst>
            <pc:docMk/>
            <pc:sldMk cId="1595264374" sldId="258"/>
            <ac:spMk id="113" creationId="{1858D172-156B-4214-932E-CCA821B59D93}"/>
          </ac:spMkLst>
        </pc:spChg>
        <pc:spChg chg="add mod">
          <ac:chgData name="村上孝一" userId="2905909c-39e0-4108-a807-5c776a8209e7" providerId="ADAL" clId="{CA0A165C-D6BD-4B97-A475-2EE33DB06261}" dt="2021-10-29T09:47:49.844" v="2770" actId="1038"/>
          <ac:spMkLst>
            <pc:docMk/>
            <pc:sldMk cId="1595264374" sldId="258"/>
            <ac:spMk id="116" creationId="{E73764F6-842D-44FD-8F58-32113F2F20FF}"/>
          </ac:spMkLst>
        </pc:spChg>
        <pc:spChg chg="add mod">
          <ac:chgData name="村上孝一" userId="2905909c-39e0-4108-a807-5c776a8209e7" providerId="ADAL" clId="{CA0A165C-D6BD-4B97-A475-2EE33DB06261}" dt="2021-10-29T09:50:02.328" v="2841" actId="14100"/>
          <ac:spMkLst>
            <pc:docMk/>
            <pc:sldMk cId="1595264374" sldId="258"/>
            <ac:spMk id="117" creationId="{646E33D7-3044-46ED-B7B7-EBEF653798FD}"/>
          </ac:spMkLst>
        </pc:spChg>
        <pc:spChg chg="add mod">
          <ac:chgData name="村上孝一" userId="2905909c-39e0-4108-a807-5c776a8209e7" providerId="ADAL" clId="{CA0A165C-D6BD-4B97-A475-2EE33DB06261}" dt="2021-10-29T12:15:24.280" v="4260" actId="1035"/>
          <ac:spMkLst>
            <pc:docMk/>
            <pc:sldMk cId="1595264374" sldId="258"/>
            <ac:spMk id="119" creationId="{6AC6F06C-FF71-4AB6-90C3-E7EF0186D1B6}"/>
          </ac:spMkLst>
        </pc:spChg>
        <pc:spChg chg="mod">
          <ac:chgData name="村上孝一" userId="2905909c-39e0-4108-a807-5c776a8209e7" providerId="ADAL" clId="{CA0A165C-D6BD-4B97-A475-2EE33DB06261}" dt="2021-10-29T10:05:09.485" v="3351" actId="1035"/>
          <ac:spMkLst>
            <pc:docMk/>
            <pc:sldMk cId="1595264374" sldId="258"/>
            <ac:spMk id="123" creationId="{800C8A46-EFB7-4CB6-A33D-116CE85AC040}"/>
          </ac:spMkLst>
        </pc:spChg>
        <pc:spChg chg="mod">
          <ac:chgData name="村上孝一" userId="2905909c-39e0-4108-a807-5c776a8209e7" providerId="ADAL" clId="{CA0A165C-D6BD-4B97-A475-2EE33DB06261}" dt="2021-10-29T09:57:26.812" v="3227" actId="1037"/>
          <ac:spMkLst>
            <pc:docMk/>
            <pc:sldMk cId="1595264374" sldId="258"/>
            <ac:spMk id="130" creationId="{3C49D775-8854-47FB-A9C0-B03310EA9B56}"/>
          </ac:spMkLst>
        </pc:spChg>
        <pc:spChg chg="mod">
          <ac:chgData name="村上孝一" userId="2905909c-39e0-4108-a807-5c776a8209e7" providerId="ADAL" clId="{CA0A165C-D6BD-4B97-A475-2EE33DB06261}" dt="2021-10-29T10:05:14.211" v="3354" actId="1035"/>
          <ac:spMkLst>
            <pc:docMk/>
            <pc:sldMk cId="1595264374" sldId="258"/>
            <ac:spMk id="137" creationId="{3AE84816-08BC-4011-AA47-86FD0FED23A8}"/>
          </ac:spMkLst>
        </pc:spChg>
        <pc:spChg chg="add mod">
          <ac:chgData name="村上孝一" userId="2905909c-39e0-4108-a807-5c776a8209e7" providerId="ADAL" clId="{CA0A165C-D6BD-4B97-A475-2EE33DB06261}" dt="2021-10-29T10:00:18.157" v="3285" actId="1076"/>
          <ac:spMkLst>
            <pc:docMk/>
            <pc:sldMk cId="1595264374" sldId="258"/>
            <ac:spMk id="145" creationId="{F09B244F-A749-407B-8C24-19364283A006}"/>
          </ac:spMkLst>
        </pc:spChg>
        <pc:spChg chg="add mod">
          <ac:chgData name="村上孝一" userId="2905909c-39e0-4108-a807-5c776a8209e7" providerId="ADAL" clId="{CA0A165C-D6BD-4B97-A475-2EE33DB06261}" dt="2021-10-29T12:14:30.388" v="4217" actId="20577"/>
          <ac:spMkLst>
            <pc:docMk/>
            <pc:sldMk cId="1595264374" sldId="258"/>
            <ac:spMk id="150" creationId="{AF85E7E6-AB23-4B1E-BFF3-A570F3BA9E62}"/>
          </ac:spMkLst>
        </pc:spChg>
        <pc:grpChg chg="add mod">
          <ac:chgData name="村上孝一" userId="2905909c-39e0-4108-a807-5c776a8209e7" providerId="ADAL" clId="{CA0A165C-D6BD-4B97-A475-2EE33DB06261}" dt="2021-11-01T02:28:25.094" v="6565" actId="1076"/>
          <ac:grpSpMkLst>
            <pc:docMk/>
            <pc:sldMk cId="1595264374" sldId="258"/>
            <ac:grpSpMk id="2" creationId="{8B3C87D0-7D7D-4211-9F6B-ADFAFB6ABD3C}"/>
          </ac:grpSpMkLst>
        </pc:grpChg>
        <pc:grpChg chg="add mod">
          <ac:chgData name="村上孝一" userId="2905909c-39e0-4108-a807-5c776a8209e7" providerId="ADAL" clId="{CA0A165C-D6BD-4B97-A475-2EE33DB06261}" dt="2021-10-29T07:26:09.913" v="567" actId="1038"/>
          <ac:grpSpMkLst>
            <pc:docMk/>
            <pc:sldMk cId="1595264374" sldId="258"/>
            <ac:grpSpMk id="5" creationId="{AC4BAA3F-7D39-46A3-BB32-6A9B5DBA0E06}"/>
          </ac:grpSpMkLst>
        </pc:grpChg>
        <pc:grpChg chg="add mod">
          <ac:chgData name="村上孝一" userId="2905909c-39e0-4108-a807-5c776a8209e7" providerId="ADAL" clId="{CA0A165C-D6BD-4B97-A475-2EE33DB06261}" dt="2021-10-29T07:24:51.703" v="514" actId="1037"/>
          <ac:grpSpMkLst>
            <pc:docMk/>
            <pc:sldMk cId="1595264374" sldId="258"/>
            <ac:grpSpMk id="8" creationId="{9BDA316E-03C5-40CB-B523-09101D09514A}"/>
          </ac:grpSpMkLst>
        </pc:grpChg>
        <pc:grpChg chg="add del mod">
          <ac:chgData name="村上孝一" userId="2905909c-39e0-4108-a807-5c776a8209e7" providerId="ADAL" clId="{CA0A165C-D6BD-4B97-A475-2EE33DB06261}" dt="2021-10-29T07:27:07.149" v="622" actId="478"/>
          <ac:grpSpMkLst>
            <pc:docMk/>
            <pc:sldMk cId="1595264374" sldId="258"/>
            <ac:grpSpMk id="11" creationId="{6D2CA095-DFA6-413B-8DAD-F4063D09BCD5}"/>
          </ac:grpSpMkLst>
        </pc:grpChg>
        <pc:grpChg chg="add mod">
          <ac:chgData name="村上孝一" userId="2905909c-39e0-4108-a807-5c776a8209e7" providerId="ADAL" clId="{CA0A165C-D6BD-4B97-A475-2EE33DB06261}" dt="2021-10-29T07:24:24.819" v="487" actId="1038"/>
          <ac:grpSpMkLst>
            <pc:docMk/>
            <pc:sldMk cId="1595264374" sldId="258"/>
            <ac:grpSpMk id="14" creationId="{005FB392-D2A5-40C5-997A-DACACDECC306}"/>
          </ac:grpSpMkLst>
        </pc:grpChg>
        <pc:grpChg chg="add mod">
          <ac:chgData name="村上孝一" userId="2905909c-39e0-4108-a807-5c776a8209e7" providerId="ADAL" clId="{CA0A165C-D6BD-4B97-A475-2EE33DB06261}" dt="2021-10-29T07:26:37.657" v="588" actId="1037"/>
          <ac:grpSpMkLst>
            <pc:docMk/>
            <pc:sldMk cId="1595264374" sldId="258"/>
            <ac:grpSpMk id="17" creationId="{7B699CAA-5EB4-4206-90B6-D9A0960FB975}"/>
          </ac:grpSpMkLst>
        </pc:grpChg>
        <pc:grpChg chg="add mod">
          <ac:chgData name="村上孝一" userId="2905909c-39e0-4108-a807-5c776a8209e7" providerId="ADAL" clId="{CA0A165C-D6BD-4B97-A475-2EE33DB06261}" dt="2021-10-29T07:26:43.228" v="595" actId="1038"/>
          <ac:grpSpMkLst>
            <pc:docMk/>
            <pc:sldMk cId="1595264374" sldId="258"/>
            <ac:grpSpMk id="20" creationId="{D84B7D38-D690-46F1-91B5-25D70C9EA131}"/>
          </ac:grpSpMkLst>
        </pc:grpChg>
        <pc:grpChg chg="add del mod">
          <ac:chgData name="村上孝一" userId="2905909c-39e0-4108-a807-5c776a8209e7" providerId="ADAL" clId="{CA0A165C-D6BD-4B97-A475-2EE33DB06261}" dt="2021-10-29T06:53:48.282" v="49" actId="478"/>
          <ac:grpSpMkLst>
            <pc:docMk/>
            <pc:sldMk cId="1595264374" sldId="258"/>
            <ac:grpSpMk id="33" creationId="{59AFB0D9-8419-436A-B52C-D7FCBFA0A5EB}"/>
          </ac:grpSpMkLst>
        </pc:grpChg>
        <pc:grpChg chg="add mod">
          <ac:chgData name="村上孝一" userId="2905909c-39e0-4108-a807-5c776a8209e7" providerId="ADAL" clId="{CA0A165C-D6BD-4B97-A475-2EE33DB06261}" dt="2021-10-29T07:27:48.803" v="629" actId="1038"/>
          <ac:grpSpMkLst>
            <pc:docMk/>
            <pc:sldMk cId="1595264374" sldId="258"/>
            <ac:grpSpMk id="41" creationId="{ED7A9523-BFA3-43A7-B5D6-74B958415CC6}"/>
          </ac:grpSpMkLst>
        </pc:grpChg>
        <pc:grpChg chg="add del mod">
          <ac:chgData name="村上孝一" userId="2905909c-39e0-4108-a807-5c776a8209e7" providerId="ADAL" clId="{CA0A165C-D6BD-4B97-A475-2EE33DB06261}" dt="2021-10-29T07:21:20.583" v="360" actId="478"/>
          <ac:grpSpMkLst>
            <pc:docMk/>
            <pc:sldMk cId="1595264374" sldId="258"/>
            <ac:grpSpMk id="45" creationId="{694CA863-9B25-40C9-893E-E03FE9EE130F}"/>
          </ac:grpSpMkLst>
        </pc:grpChg>
        <pc:grpChg chg="add del mod">
          <ac:chgData name="村上孝一" userId="2905909c-39e0-4108-a807-5c776a8209e7" providerId="ADAL" clId="{CA0A165C-D6BD-4B97-A475-2EE33DB06261}" dt="2021-10-29T07:26:02.502" v="562" actId="478"/>
          <ac:grpSpMkLst>
            <pc:docMk/>
            <pc:sldMk cId="1595264374" sldId="258"/>
            <ac:grpSpMk id="50" creationId="{F3D6B5F2-60F9-45B9-930E-B19D88342AD8}"/>
          </ac:grpSpMkLst>
        </pc:grpChg>
        <pc:grpChg chg="add mod">
          <ac:chgData name="村上孝一" userId="2905909c-39e0-4108-a807-5c776a8209e7" providerId="ADAL" clId="{CA0A165C-D6BD-4B97-A475-2EE33DB06261}" dt="2021-10-29T08:10:11.119" v="1210" actId="1038"/>
          <ac:grpSpMkLst>
            <pc:docMk/>
            <pc:sldMk cId="1595264374" sldId="258"/>
            <ac:grpSpMk id="76" creationId="{7DEA6E0D-CB8F-411D-A097-63D696129EA7}"/>
          </ac:grpSpMkLst>
        </pc:grpChg>
        <pc:grpChg chg="add mod">
          <ac:chgData name="村上孝一" userId="2905909c-39e0-4108-a807-5c776a8209e7" providerId="ADAL" clId="{CA0A165C-D6BD-4B97-A475-2EE33DB06261}" dt="2021-10-29T08:33:33.397" v="1660" actId="1036"/>
          <ac:grpSpMkLst>
            <pc:docMk/>
            <pc:sldMk cId="1595264374" sldId="258"/>
            <ac:grpSpMk id="86" creationId="{32A899E6-2CAD-40F6-8193-9FFD34C355E5}"/>
          </ac:grpSpMkLst>
        </pc:grpChg>
        <pc:grpChg chg="add mod">
          <ac:chgData name="村上孝一" userId="2905909c-39e0-4108-a807-5c776a8209e7" providerId="ADAL" clId="{CA0A165C-D6BD-4B97-A475-2EE33DB06261}" dt="2021-10-29T08:33:30.554" v="1658" actId="1036"/>
          <ac:grpSpMkLst>
            <pc:docMk/>
            <pc:sldMk cId="1595264374" sldId="258"/>
            <ac:grpSpMk id="89" creationId="{B082E60A-71F6-4AF3-9066-5061B9C37BBD}"/>
          </ac:grpSpMkLst>
        </pc:grpChg>
        <pc:grpChg chg="add mod">
          <ac:chgData name="村上孝一" userId="2905909c-39e0-4108-a807-5c776a8209e7" providerId="ADAL" clId="{CA0A165C-D6BD-4B97-A475-2EE33DB06261}" dt="2021-10-29T08:33:02.273" v="1632" actId="1035"/>
          <ac:grpSpMkLst>
            <pc:docMk/>
            <pc:sldMk cId="1595264374" sldId="258"/>
            <ac:grpSpMk id="93" creationId="{A9C5D54C-6DEE-4640-BBC1-14A8DBF596D0}"/>
          </ac:grpSpMkLst>
        </pc:grpChg>
        <pc:grpChg chg="add mod">
          <ac:chgData name="村上孝一" userId="2905909c-39e0-4108-a807-5c776a8209e7" providerId="ADAL" clId="{CA0A165C-D6BD-4B97-A475-2EE33DB06261}" dt="2021-10-29T08:18:50.071" v="1457" actId="1036"/>
          <ac:grpSpMkLst>
            <pc:docMk/>
            <pc:sldMk cId="1595264374" sldId="258"/>
            <ac:grpSpMk id="97" creationId="{B5F0476E-5E53-4513-9E9D-208D82ACFBA3}"/>
          </ac:grpSpMkLst>
        </pc:grpChg>
        <pc:grpChg chg="add mod">
          <ac:chgData name="村上孝一" userId="2905909c-39e0-4108-a807-5c776a8209e7" providerId="ADAL" clId="{CA0A165C-D6BD-4B97-A475-2EE33DB06261}" dt="2021-10-29T08:18:50.071" v="1457" actId="1036"/>
          <ac:grpSpMkLst>
            <pc:docMk/>
            <pc:sldMk cId="1595264374" sldId="258"/>
            <ac:grpSpMk id="100" creationId="{127B63BF-6920-4084-9087-EA89660298D9}"/>
          </ac:grpSpMkLst>
        </pc:grpChg>
        <pc:grpChg chg="add mod">
          <ac:chgData name="村上孝一" userId="2905909c-39e0-4108-a807-5c776a8209e7" providerId="ADAL" clId="{CA0A165C-D6BD-4B97-A475-2EE33DB06261}" dt="2021-10-29T08:31:34.544" v="1534" actId="1038"/>
          <ac:grpSpMkLst>
            <pc:docMk/>
            <pc:sldMk cId="1595264374" sldId="258"/>
            <ac:grpSpMk id="107" creationId="{C5C61D65-7FF2-4C26-AFCE-A1E6D22E15BA}"/>
          </ac:grpSpMkLst>
        </pc:grpChg>
        <pc:grpChg chg="add mod">
          <ac:chgData name="村上孝一" userId="2905909c-39e0-4108-a807-5c776a8209e7" providerId="ADAL" clId="{CA0A165C-D6BD-4B97-A475-2EE33DB06261}" dt="2021-10-29T12:15:24.280" v="4260" actId="1035"/>
          <ac:grpSpMkLst>
            <pc:docMk/>
            <pc:sldMk cId="1595264374" sldId="258"/>
            <ac:grpSpMk id="120" creationId="{61EA08E7-C1A8-4294-A52A-A7DB9F254148}"/>
          </ac:grpSpMkLst>
        </pc:grpChg>
        <pc:grpChg chg="add mod">
          <ac:chgData name="村上孝一" userId="2905909c-39e0-4108-a807-5c776a8209e7" providerId="ADAL" clId="{CA0A165C-D6BD-4B97-A475-2EE33DB06261}" dt="2021-10-29T10:05:09.485" v="3351" actId="1035"/>
          <ac:grpSpMkLst>
            <pc:docMk/>
            <pc:sldMk cId="1595264374" sldId="258"/>
            <ac:grpSpMk id="121" creationId="{9EE7D41D-94ED-4EA2-A051-FB4F28150DC3}"/>
          </ac:grpSpMkLst>
        </pc:grpChg>
        <pc:grpChg chg="add del mod">
          <ac:chgData name="村上孝一" userId="2905909c-39e0-4108-a807-5c776a8209e7" providerId="ADAL" clId="{CA0A165C-D6BD-4B97-A475-2EE33DB06261}" dt="2021-10-29T10:02:03.323" v="3290" actId="478"/>
          <ac:grpSpMkLst>
            <pc:docMk/>
            <pc:sldMk cId="1595264374" sldId="258"/>
            <ac:grpSpMk id="128" creationId="{A067132F-DF9A-4649-A818-D71460A1DC8C}"/>
          </ac:grpSpMkLst>
        </pc:grpChg>
        <pc:grpChg chg="add mod">
          <ac:chgData name="村上孝一" userId="2905909c-39e0-4108-a807-5c776a8209e7" providerId="ADAL" clId="{CA0A165C-D6BD-4B97-A475-2EE33DB06261}" dt="2021-10-29T10:05:14.211" v="3354" actId="1035"/>
          <ac:grpSpMkLst>
            <pc:docMk/>
            <pc:sldMk cId="1595264374" sldId="258"/>
            <ac:grpSpMk id="135" creationId="{7DCDB1DD-2B35-414E-A790-44F6472CBF9E}"/>
          </ac:grpSpMkLst>
        </pc:grpChg>
        <pc:picChg chg="mod">
          <ac:chgData name="村上孝一" userId="2905909c-39e0-4108-a807-5c776a8209e7" providerId="ADAL" clId="{CA0A165C-D6BD-4B97-A475-2EE33DB06261}" dt="2021-10-29T07:26:09.913" v="567" actId="1038"/>
          <ac:picMkLst>
            <pc:docMk/>
            <pc:sldMk cId="1595264374" sldId="258"/>
            <ac:picMk id="6" creationId="{756A0F37-52F1-4631-9F5E-06D7B1AD24AE}"/>
          </ac:picMkLst>
        </pc:picChg>
        <pc:picChg chg="mod">
          <ac:chgData name="村上孝一" userId="2905909c-39e0-4108-a807-5c776a8209e7" providerId="ADAL" clId="{CA0A165C-D6BD-4B97-A475-2EE33DB06261}" dt="2021-10-29T07:24:51.703" v="514" actId="1037"/>
          <ac:picMkLst>
            <pc:docMk/>
            <pc:sldMk cId="1595264374" sldId="258"/>
            <ac:picMk id="9" creationId="{EC05D86E-C2EE-4453-BCA0-E10F991A95AA}"/>
          </ac:picMkLst>
        </pc:picChg>
        <pc:picChg chg="mod">
          <ac:chgData name="村上孝一" userId="2905909c-39e0-4108-a807-5c776a8209e7" providerId="ADAL" clId="{CA0A165C-D6BD-4B97-A475-2EE33DB06261}" dt="2021-10-29T06:53:22.715" v="48"/>
          <ac:picMkLst>
            <pc:docMk/>
            <pc:sldMk cId="1595264374" sldId="258"/>
            <ac:picMk id="12" creationId="{F3FA14F9-0486-4935-A5A1-2977A99A4D22}"/>
          </ac:picMkLst>
        </pc:picChg>
        <pc:picChg chg="mod">
          <ac:chgData name="村上孝一" userId="2905909c-39e0-4108-a807-5c776a8209e7" providerId="ADAL" clId="{CA0A165C-D6BD-4B97-A475-2EE33DB06261}" dt="2021-10-29T07:24:24.819" v="487" actId="1038"/>
          <ac:picMkLst>
            <pc:docMk/>
            <pc:sldMk cId="1595264374" sldId="258"/>
            <ac:picMk id="15" creationId="{D0298640-0294-47F9-B8E8-796959459C8D}"/>
          </ac:picMkLst>
        </pc:picChg>
        <pc:picChg chg="mod">
          <ac:chgData name="村上孝一" userId="2905909c-39e0-4108-a807-5c776a8209e7" providerId="ADAL" clId="{CA0A165C-D6BD-4B97-A475-2EE33DB06261}" dt="2021-10-29T07:26:37.657" v="588" actId="1037"/>
          <ac:picMkLst>
            <pc:docMk/>
            <pc:sldMk cId="1595264374" sldId="258"/>
            <ac:picMk id="18" creationId="{370CD8E3-620A-4026-B6AA-EA3EE02C917D}"/>
          </ac:picMkLst>
        </pc:picChg>
        <pc:picChg chg="mod">
          <ac:chgData name="村上孝一" userId="2905909c-39e0-4108-a807-5c776a8209e7" providerId="ADAL" clId="{CA0A165C-D6BD-4B97-A475-2EE33DB06261}" dt="2021-10-29T07:26:43.228" v="595" actId="1038"/>
          <ac:picMkLst>
            <pc:docMk/>
            <pc:sldMk cId="1595264374" sldId="258"/>
            <ac:picMk id="21" creationId="{E5AED65D-9EFC-4C44-BA75-3D4BDD133987}"/>
          </ac:picMkLst>
        </pc:picChg>
        <pc:picChg chg="mod">
          <ac:chgData name="村上孝一" userId="2905909c-39e0-4108-a807-5c776a8209e7" providerId="ADAL" clId="{CA0A165C-D6BD-4B97-A475-2EE33DB06261}" dt="2021-10-29T06:53:22.715" v="48"/>
          <ac:picMkLst>
            <pc:docMk/>
            <pc:sldMk cId="1595264374" sldId="258"/>
            <ac:picMk id="34" creationId="{B8F6A0A6-1F13-4598-B27C-BCDB4C9D54D8}"/>
          </ac:picMkLst>
        </pc:picChg>
        <pc:picChg chg="add mod">
          <ac:chgData name="村上孝一" userId="2905909c-39e0-4108-a807-5c776a8209e7" providerId="ADAL" clId="{CA0A165C-D6BD-4B97-A475-2EE33DB06261}" dt="2021-10-29T07:26:55.900" v="614" actId="1036"/>
          <ac:picMkLst>
            <pc:docMk/>
            <pc:sldMk cId="1595264374" sldId="258"/>
            <ac:picMk id="37" creationId="{0C2F990F-ABEB-4F2C-8FDA-348306204780}"/>
          </ac:picMkLst>
        </pc:picChg>
        <pc:picChg chg="add mod">
          <ac:chgData name="村上孝一" userId="2905909c-39e0-4108-a807-5c776a8209e7" providerId="ADAL" clId="{CA0A165C-D6BD-4B97-A475-2EE33DB06261}" dt="2021-10-29T06:53:22.715" v="48"/>
          <ac:picMkLst>
            <pc:docMk/>
            <pc:sldMk cId="1595264374" sldId="258"/>
            <ac:picMk id="38" creationId="{50F8C01A-BD50-43C7-9A0C-0F90479D4319}"/>
          </ac:picMkLst>
        </pc:picChg>
        <pc:picChg chg="mod">
          <ac:chgData name="村上孝一" userId="2905909c-39e0-4108-a807-5c776a8209e7" providerId="ADAL" clId="{CA0A165C-D6BD-4B97-A475-2EE33DB06261}" dt="2021-10-29T07:27:48.803" v="629" actId="1038"/>
          <ac:picMkLst>
            <pc:docMk/>
            <pc:sldMk cId="1595264374" sldId="258"/>
            <ac:picMk id="42" creationId="{AB92C2F3-9B33-4C53-9744-5CDAEFD6F0A2}"/>
          </ac:picMkLst>
        </pc:picChg>
        <pc:picChg chg="mod">
          <ac:chgData name="村上孝一" userId="2905909c-39e0-4108-a807-5c776a8209e7" providerId="ADAL" clId="{CA0A165C-D6BD-4B97-A475-2EE33DB06261}" dt="2021-10-29T06:53:22.715" v="48"/>
          <ac:picMkLst>
            <pc:docMk/>
            <pc:sldMk cId="1595264374" sldId="258"/>
            <ac:picMk id="46" creationId="{EE340A03-7EB7-4DC5-A0CB-22E4025CB22C}"/>
          </ac:picMkLst>
        </pc:picChg>
        <pc:picChg chg="mod">
          <ac:chgData name="村上孝一" userId="2905909c-39e0-4108-a807-5c776a8209e7" providerId="ADAL" clId="{CA0A165C-D6BD-4B97-A475-2EE33DB06261}" dt="2021-10-29T07:25:21.134" v="533" actId="1037"/>
          <ac:picMkLst>
            <pc:docMk/>
            <pc:sldMk cId="1595264374" sldId="258"/>
            <ac:picMk id="51" creationId="{D724EA9B-D7DD-4083-BB4B-0C90F5B07F35}"/>
          </ac:picMkLst>
        </pc:picChg>
        <pc:picChg chg="add mod">
          <ac:chgData name="村上孝一" userId="2905909c-39e0-4108-a807-5c776a8209e7" providerId="ADAL" clId="{CA0A165C-D6BD-4B97-A475-2EE33DB06261}" dt="2021-10-29T07:24:42.454" v="501" actId="1038"/>
          <ac:picMkLst>
            <pc:docMk/>
            <pc:sldMk cId="1595264374" sldId="258"/>
            <ac:picMk id="58" creationId="{43E4F02F-E5E4-4E9A-9D8A-038F413B1433}"/>
          </ac:picMkLst>
        </pc:picChg>
        <pc:picChg chg="add mod">
          <ac:chgData name="村上孝一" userId="2905909c-39e0-4108-a807-5c776a8209e7" providerId="ADAL" clId="{CA0A165C-D6BD-4B97-A475-2EE33DB06261}" dt="2021-10-29T07:18:43.029" v="267" actId="1076"/>
          <ac:picMkLst>
            <pc:docMk/>
            <pc:sldMk cId="1595264374" sldId="258"/>
            <ac:picMk id="63" creationId="{C4AB46AC-6AAF-4E26-A116-24FFC3CB24AD}"/>
          </ac:picMkLst>
        </pc:picChg>
        <pc:picChg chg="mod">
          <ac:chgData name="村上孝一" userId="2905909c-39e0-4108-a807-5c776a8209e7" providerId="ADAL" clId="{CA0A165C-D6BD-4B97-A475-2EE33DB06261}" dt="2021-10-29T08:10:11.119" v="1210" actId="1038"/>
          <ac:picMkLst>
            <pc:docMk/>
            <pc:sldMk cId="1595264374" sldId="258"/>
            <ac:picMk id="77" creationId="{85A24B8E-5B21-4D9B-B9BC-2197FFBBB56F}"/>
          </ac:picMkLst>
        </pc:picChg>
        <pc:picChg chg="mod">
          <ac:chgData name="村上孝一" userId="2905909c-39e0-4108-a807-5c776a8209e7" providerId="ADAL" clId="{CA0A165C-D6BD-4B97-A475-2EE33DB06261}" dt="2021-10-29T08:33:33.397" v="1660" actId="1036"/>
          <ac:picMkLst>
            <pc:docMk/>
            <pc:sldMk cId="1595264374" sldId="258"/>
            <ac:picMk id="87" creationId="{B4983E1F-E1DA-4007-8B60-ED16D5A95555}"/>
          </ac:picMkLst>
        </pc:picChg>
        <pc:picChg chg="mod">
          <ac:chgData name="村上孝一" userId="2905909c-39e0-4108-a807-5c776a8209e7" providerId="ADAL" clId="{CA0A165C-D6BD-4B97-A475-2EE33DB06261}" dt="2021-10-29T08:33:30.554" v="1658" actId="1036"/>
          <ac:picMkLst>
            <pc:docMk/>
            <pc:sldMk cId="1595264374" sldId="258"/>
            <ac:picMk id="90" creationId="{4DBCC944-122B-486E-932E-984681D961C0}"/>
          </ac:picMkLst>
        </pc:picChg>
        <pc:picChg chg="mod">
          <ac:chgData name="村上孝一" userId="2905909c-39e0-4108-a807-5c776a8209e7" providerId="ADAL" clId="{CA0A165C-D6BD-4B97-A475-2EE33DB06261}" dt="2021-10-29T08:33:02.273" v="1632" actId="1035"/>
          <ac:picMkLst>
            <pc:docMk/>
            <pc:sldMk cId="1595264374" sldId="258"/>
            <ac:picMk id="94" creationId="{CA997BB9-6093-4033-AA91-AE5A68620943}"/>
          </ac:picMkLst>
        </pc:picChg>
        <pc:picChg chg="mod">
          <ac:chgData name="村上孝一" userId="2905909c-39e0-4108-a807-5c776a8209e7" providerId="ADAL" clId="{CA0A165C-D6BD-4B97-A475-2EE33DB06261}" dt="2021-10-29T08:18:50.071" v="1457" actId="1036"/>
          <ac:picMkLst>
            <pc:docMk/>
            <pc:sldMk cId="1595264374" sldId="258"/>
            <ac:picMk id="98" creationId="{1E27108B-C440-4EC9-BBE2-9D747B51FB33}"/>
          </ac:picMkLst>
        </pc:picChg>
        <pc:picChg chg="mod">
          <ac:chgData name="村上孝一" userId="2905909c-39e0-4108-a807-5c776a8209e7" providerId="ADAL" clId="{CA0A165C-D6BD-4B97-A475-2EE33DB06261}" dt="2021-10-29T08:18:50.071" v="1457" actId="1036"/>
          <ac:picMkLst>
            <pc:docMk/>
            <pc:sldMk cId="1595264374" sldId="258"/>
            <ac:picMk id="101" creationId="{EADC749C-EF01-4517-B679-76D6872C6A7D}"/>
          </ac:picMkLst>
        </pc:picChg>
        <pc:picChg chg="add mod">
          <ac:chgData name="村上孝一" userId="2905909c-39e0-4108-a807-5c776a8209e7" providerId="ADAL" clId="{CA0A165C-D6BD-4B97-A475-2EE33DB06261}" dt="2021-11-01T02:28:25.094" v="6565" actId="1076"/>
          <ac:picMkLst>
            <pc:docMk/>
            <pc:sldMk cId="1595264374" sldId="258"/>
            <ac:picMk id="104" creationId="{1003F71D-726D-4735-8975-5BFA8A018BEE}"/>
          </ac:picMkLst>
        </pc:picChg>
        <pc:picChg chg="mod">
          <ac:chgData name="村上孝一" userId="2905909c-39e0-4108-a807-5c776a8209e7" providerId="ADAL" clId="{CA0A165C-D6BD-4B97-A475-2EE33DB06261}" dt="2021-10-29T08:31:34.544" v="1534" actId="1038"/>
          <ac:picMkLst>
            <pc:docMk/>
            <pc:sldMk cId="1595264374" sldId="258"/>
            <ac:picMk id="108" creationId="{6474E4AE-0F63-482F-8CC8-7946351DAE28}"/>
          </ac:picMkLst>
        </pc:picChg>
        <pc:picChg chg="add mod">
          <ac:chgData name="村上孝一" userId="2905909c-39e0-4108-a807-5c776a8209e7" providerId="ADAL" clId="{CA0A165C-D6BD-4B97-A475-2EE33DB06261}" dt="2021-10-29T09:47:49.844" v="2770" actId="1038"/>
          <ac:picMkLst>
            <pc:docMk/>
            <pc:sldMk cId="1595264374" sldId="258"/>
            <ac:picMk id="115" creationId="{3F978486-3B07-4C96-B9F8-10229EA0AA61}"/>
          </ac:picMkLst>
        </pc:picChg>
        <pc:picChg chg="add mod">
          <ac:chgData name="村上孝一" userId="2905909c-39e0-4108-a807-5c776a8209e7" providerId="ADAL" clId="{CA0A165C-D6BD-4B97-A475-2EE33DB06261}" dt="2021-10-29T12:15:24.280" v="4260" actId="1035"/>
          <ac:picMkLst>
            <pc:docMk/>
            <pc:sldMk cId="1595264374" sldId="258"/>
            <ac:picMk id="118" creationId="{D1CDFFF3-FC00-44F6-BFCC-CB660075E1B4}"/>
          </ac:picMkLst>
        </pc:picChg>
        <pc:picChg chg="mod">
          <ac:chgData name="村上孝一" userId="2905909c-39e0-4108-a807-5c776a8209e7" providerId="ADAL" clId="{CA0A165C-D6BD-4B97-A475-2EE33DB06261}" dt="2021-10-29T10:05:09.485" v="3351" actId="1035"/>
          <ac:picMkLst>
            <pc:docMk/>
            <pc:sldMk cId="1595264374" sldId="258"/>
            <ac:picMk id="122" creationId="{8949794D-6CE7-4E0C-A18F-0C04739F056E}"/>
          </ac:picMkLst>
        </pc:picChg>
        <pc:picChg chg="mod">
          <ac:chgData name="村上孝一" userId="2905909c-39e0-4108-a807-5c776a8209e7" providerId="ADAL" clId="{CA0A165C-D6BD-4B97-A475-2EE33DB06261}" dt="2021-10-29T09:57:26.812" v="3227" actId="1037"/>
          <ac:picMkLst>
            <pc:docMk/>
            <pc:sldMk cId="1595264374" sldId="258"/>
            <ac:picMk id="129" creationId="{CBFE6809-F8CE-4713-B050-A7412C3A0C15}"/>
          </ac:picMkLst>
        </pc:picChg>
        <pc:picChg chg="mod">
          <ac:chgData name="村上孝一" userId="2905909c-39e0-4108-a807-5c776a8209e7" providerId="ADAL" clId="{CA0A165C-D6BD-4B97-A475-2EE33DB06261}" dt="2021-10-29T10:05:14.211" v="3354" actId="1035"/>
          <ac:picMkLst>
            <pc:docMk/>
            <pc:sldMk cId="1595264374" sldId="258"/>
            <ac:picMk id="136" creationId="{4C599CF2-C4C4-416E-BBAB-4C53985A4FAA}"/>
          </ac:picMkLst>
        </pc:picChg>
        <pc:cxnChg chg="add mod">
          <ac:chgData name="村上孝一" userId="2905909c-39e0-4108-a807-5c776a8209e7" providerId="ADAL" clId="{CA0A165C-D6BD-4B97-A475-2EE33DB06261}" dt="2021-10-29T07:24:51.703" v="514" actId="1037"/>
          <ac:cxnSpMkLst>
            <pc:docMk/>
            <pc:sldMk cId="1595264374" sldId="258"/>
            <ac:cxnSpMk id="23" creationId="{D9EBD420-D753-494F-B9CA-EB0AB6FF0DAC}"/>
          </ac:cxnSpMkLst>
        </pc:cxnChg>
        <pc:cxnChg chg="add mod">
          <ac:chgData name="村上孝一" userId="2905909c-39e0-4108-a807-5c776a8209e7" providerId="ADAL" clId="{CA0A165C-D6BD-4B97-A475-2EE33DB06261}" dt="2021-10-29T07:26:09.913" v="567" actId="1038"/>
          <ac:cxnSpMkLst>
            <pc:docMk/>
            <pc:sldMk cId="1595264374" sldId="258"/>
            <ac:cxnSpMk id="24" creationId="{BE0DD754-2537-458E-8EAB-BE35245C076D}"/>
          </ac:cxnSpMkLst>
        </pc:cxnChg>
        <pc:cxnChg chg="add mod">
          <ac:chgData name="村上孝一" userId="2905909c-39e0-4108-a807-5c776a8209e7" providerId="ADAL" clId="{CA0A165C-D6BD-4B97-A475-2EE33DB06261}" dt="2021-10-29T07:26:37.657" v="588" actId="1037"/>
          <ac:cxnSpMkLst>
            <pc:docMk/>
            <pc:sldMk cId="1595264374" sldId="258"/>
            <ac:cxnSpMk id="25" creationId="{76A068E5-AF28-47FD-BF08-0C2E5A37937C}"/>
          </ac:cxnSpMkLst>
        </pc:cxnChg>
        <pc:cxnChg chg="add mod">
          <ac:chgData name="村上孝一" userId="2905909c-39e0-4108-a807-5c776a8209e7" providerId="ADAL" clId="{CA0A165C-D6BD-4B97-A475-2EE33DB06261}" dt="2021-10-29T09:57:14.023" v="3221" actId="1076"/>
          <ac:cxnSpMkLst>
            <pc:docMk/>
            <pc:sldMk cId="1595264374" sldId="258"/>
            <ac:cxnSpMk id="26" creationId="{50CB75AD-18B1-41A1-88B5-B181C4AE0DE3}"/>
          </ac:cxnSpMkLst>
        </pc:cxnChg>
        <pc:cxnChg chg="add del mod">
          <ac:chgData name="村上孝一" userId="2905909c-39e0-4108-a807-5c776a8209e7" providerId="ADAL" clId="{CA0A165C-D6BD-4B97-A475-2EE33DB06261}" dt="2021-10-29T07:27:09.820" v="623" actId="478"/>
          <ac:cxnSpMkLst>
            <pc:docMk/>
            <pc:sldMk cId="1595264374" sldId="258"/>
            <ac:cxnSpMk id="29" creationId="{19C2289A-7400-432D-B12A-24E26E31C04D}"/>
          </ac:cxnSpMkLst>
        </pc:cxnChg>
        <pc:cxnChg chg="add mod">
          <ac:chgData name="村上孝一" userId="2905909c-39e0-4108-a807-5c776a8209e7" providerId="ADAL" clId="{CA0A165C-D6BD-4B97-A475-2EE33DB06261}" dt="2021-10-29T07:27:48.803" v="629" actId="1038"/>
          <ac:cxnSpMkLst>
            <pc:docMk/>
            <pc:sldMk cId="1595264374" sldId="258"/>
            <ac:cxnSpMk id="36" creationId="{ABB9B3DF-AA7E-4CD2-AB0D-BB8F6E785D54}"/>
          </ac:cxnSpMkLst>
        </pc:cxnChg>
        <pc:cxnChg chg="add mod">
          <ac:chgData name="村上孝一" userId="2905909c-39e0-4108-a807-5c776a8209e7" providerId="ADAL" clId="{CA0A165C-D6BD-4B97-A475-2EE33DB06261}" dt="2021-10-29T07:24:24.819" v="487" actId="1038"/>
          <ac:cxnSpMkLst>
            <pc:docMk/>
            <pc:sldMk cId="1595264374" sldId="258"/>
            <ac:cxnSpMk id="39" creationId="{53DF47C5-E98C-4145-B3FF-4E39383F9F96}"/>
          </ac:cxnSpMkLst>
        </pc:cxnChg>
        <pc:cxnChg chg="add mod">
          <ac:chgData name="村上孝一" userId="2905909c-39e0-4108-a807-5c776a8209e7" providerId="ADAL" clId="{CA0A165C-D6BD-4B97-A475-2EE33DB06261}" dt="2021-10-29T07:27:48.803" v="629" actId="1038"/>
          <ac:cxnSpMkLst>
            <pc:docMk/>
            <pc:sldMk cId="1595264374" sldId="258"/>
            <ac:cxnSpMk id="40" creationId="{09B319A2-3FD8-42EF-A1E8-C2023FD7093F}"/>
          </ac:cxnSpMkLst>
        </pc:cxnChg>
        <pc:cxnChg chg="add del mod">
          <ac:chgData name="村上孝一" userId="2905909c-39e0-4108-a807-5c776a8209e7" providerId="ADAL" clId="{CA0A165C-D6BD-4B97-A475-2EE33DB06261}" dt="2021-10-29T06:54:03.035" v="52" actId="478"/>
          <ac:cxnSpMkLst>
            <pc:docMk/>
            <pc:sldMk cId="1595264374" sldId="258"/>
            <ac:cxnSpMk id="44" creationId="{82B24575-7B0C-453E-8812-C91AB3E72DC7}"/>
          </ac:cxnSpMkLst>
        </pc:cxnChg>
        <pc:cxnChg chg="add del mod">
          <ac:chgData name="村上孝一" userId="2905909c-39e0-4108-a807-5c776a8209e7" providerId="ADAL" clId="{CA0A165C-D6BD-4B97-A475-2EE33DB06261}" dt="2021-10-29T07:21:22.630" v="362" actId="478"/>
          <ac:cxnSpMkLst>
            <pc:docMk/>
            <pc:sldMk cId="1595264374" sldId="258"/>
            <ac:cxnSpMk id="48" creationId="{99AF5AE1-7ED2-4CEB-8282-0AE720B541D0}"/>
          </ac:cxnSpMkLst>
        </pc:cxnChg>
        <pc:cxnChg chg="add del mod">
          <ac:chgData name="村上孝一" userId="2905909c-39e0-4108-a807-5c776a8209e7" providerId="ADAL" clId="{CA0A165C-D6BD-4B97-A475-2EE33DB06261}" dt="2021-10-29T07:21:21.733" v="361" actId="478"/>
          <ac:cxnSpMkLst>
            <pc:docMk/>
            <pc:sldMk cId="1595264374" sldId="258"/>
            <ac:cxnSpMk id="49" creationId="{DFFA877C-EAFD-4F4A-9D30-540C27ED7221}"/>
          </ac:cxnSpMkLst>
        </pc:cxnChg>
        <pc:cxnChg chg="add del mod">
          <ac:chgData name="村上孝一" userId="2905909c-39e0-4108-a807-5c776a8209e7" providerId="ADAL" clId="{CA0A165C-D6BD-4B97-A475-2EE33DB06261}" dt="2021-10-29T07:26:05.628" v="563" actId="478"/>
          <ac:cxnSpMkLst>
            <pc:docMk/>
            <pc:sldMk cId="1595264374" sldId="258"/>
            <ac:cxnSpMk id="53" creationId="{0051CC33-B64D-4E66-BD4A-EA75DE8D6F1F}"/>
          </ac:cxnSpMkLst>
        </pc:cxnChg>
        <pc:cxnChg chg="add mod">
          <ac:chgData name="村上孝一" userId="2905909c-39e0-4108-a807-5c776a8209e7" providerId="ADAL" clId="{CA0A165C-D6BD-4B97-A475-2EE33DB06261}" dt="2021-10-29T07:24:42.454" v="501" actId="1038"/>
          <ac:cxnSpMkLst>
            <pc:docMk/>
            <pc:sldMk cId="1595264374" sldId="258"/>
            <ac:cxnSpMk id="59" creationId="{A4B5823F-D2A2-4F6C-A868-119D35C59A9F}"/>
          </ac:cxnSpMkLst>
        </pc:cxnChg>
        <pc:cxnChg chg="add mod">
          <ac:chgData name="村上孝一" userId="2905909c-39e0-4108-a807-5c776a8209e7" providerId="ADAL" clId="{CA0A165C-D6BD-4B97-A475-2EE33DB06261}" dt="2021-10-29T07:24:33.149" v="489" actId="14100"/>
          <ac:cxnSpMkLst>
            <pc:docMk/>
            <pc:sldMk cId="1595264374" sldId="258"/>
            <ac:cxnSpMk id="64" creationId="{EDF8F47B-39A2-416E-9BC5-62CE0E33AE67}"/>
          </ac:cxnSpMkLst>
        </pc:cxnChg>
        <pc:cxnChg chg="add mod">
          <ac:chgData name="村上孝一" userId="2905909c-39e0-4108-a807-5c776a8209e7" providerId="ADAL" clId="{CA0A165C-D6BD-4B97-A475-2EE33DB06261}" dt="2021-10-29T08:32:16.409" v="1568" actId="1076"/>
          <ac:cxnSpMkLst>
            <pc:docMk/>
            <pc:sldMk cId="1595264374" sldId="258"/>
            <ac:cxnSpMk id="79" creationId="{A71A4317-9285-47E2-9843-8C368FC62D2E}"/>
          </ac:cxnSpMkLst>
        </pc:cxnChg>
        <pc:cxnChg chg="add mod">
          <ac:chgData name="村上孝一" userId="2905909c-39e0-4108-a807-5c776a8209e7" providerId="ADAL" clId="{CA0A165C-D6BD-4B97-A475-2EE33DB06261}" dt="2021-10-29T08:31:34.544" v="1534" actId="1038"/>
          <ac:cxnSpMkLst>
            <pc:docMk/>
            <pc:sldMk cId="1595264374" sldId="258"/>
            <ac:cxnSpMk id="110" creationId="{1DB8F68D-BA7C-423E-A3C7-423ADC2C5F98}"/>
          </ac:cxnSpMkLst>
        </pc:cxnChg>
        <pc:cxnChg chg="add del mod">
          <ac:chgData name="村上孝一" userId="2905909c-39e0-4108-a807-5c776a8209e7" providerId="ADAL" clId="{CA0A165C-D6BD-4B97-A475-2EE33DB06261}" dt="2021-10-29T10:02:06.114" v="3291" actId="478"/>
          <ac:cxnSpMkLst>
            <pc:docMk/>
            <pc:sldMk cId="1595264374" sldId="258"/>
            <ac:cxnSpMk id="124" creationId="{ABEF5566-2167-4DCF-9706-B1DBA292E656}"/>
          </ac:cxnSpMkLst>
        </pc:cxnChg>
        <pc:cxnChg chg="add mod">
          <ac:chgData name="村上孝一" userId="2905909c-39e0-4108-a807-5c776a8209e7" providerId="ADAL" clId="{CA0A165C-D6BD-4B97-A475-2EE33DB06261}" dt="2021-10-29T10:05:09.485" v="3351" actId="1035"/>
          <ac:cxnSpMkLst>
            <pc:docMk/>
            <pc:sldMk cId="1595264374" sldId="258"/>
            <ac:cxnSpMk id="132" creationId="{A7DEE146-2480-4B0B-A770-32B0AC07F5AB}"/>
          </ac:cxnSpMkLst>
        </pc:cxnChg>
        <pc:cxnChg chg="add mod">
          <ac:chgData name="村上孝一" userId="2905909c-39e0-4108-a807-5c776a8209e7" providerId="ADAL" clId="{CA0A165C-D6BD-4B97-A475-2EE33DB06261}" dt="2021-10-29T10:05:14.211" v="3354" actId="1035"/>
          <ac:cxnSpMkLst>
            <pc:docMk/>
            <pc:sldMk cId="1595264374" sldId="258"/>
            <ac:cxnSpMk id="138" creationId="{F12B1F47-49AC-4AD8-84E0-640A59F1C17F}"/>
          </ac:cxnSpMkLst>
        </pc:cxnChg>
        <pc:cxnChg chg="add mod">
          <ac:chgData name="村上孝一" userId="2905909c-39e0-4108-a807-5c776a8209e7" providerId="ADAL" clId="{CA0A165C-D6BD-4B97-A475-2EE33DB06261}" dt="2021-10-29T10:05:14.211" v="3354" actId="1035"/>
          <ac:cxnSpMkLst>
            <pc:docMk/>
            <pc:sldMk cId="1595264374" sldId="258"/>
            <ac:cxnSpMk id="142" creationId="{A6482829-2A3F-4F80-A5B1-BEE235BDDECE}"/>
          </ac:cxnSpMkLst>
        </pc:cxnChg>
      </pc:sldChg>
      <pc:sldChg chg="addSp delSp modSp new mod ord modClrScheme chgLayout">
        <pc:chgData name="村上孝一" userId="2905909c-39e0-4108-a807-5c776a8209e7" providerId="ADAL" clId="{CA0A165C-D6BD-4B97-A475-2EE33DB06261}" dt="2021-10-29T14:23:10.626" v="5278" actId="20577"/>
        <pc:sldMkLst>
          <pc:docMk/>
          <pc:sldMk cId="1907149271" sldId="259"/>
        </pc:sldMkLst>
        <pc:spChg chg="mod ord">
          <ac:chgData name="村上孝一" userId="2905909c-39e0-4108-a807-5c776a8209e7" providerId="ADAL" clId="{CA0A165C-D6BD-4B97-A475-2EE33DB06261}" dt="2021-10-29T14:19:34.410" v="5187" actId="20577"/>
          <ac:spMkLst>
            <pc:docMk/>
            <pc:sldMk cId="1907149271" sldId="259"/>
            <ac:spMk id="2" creationId="{CFB2178C-0406-4904-A21E-A1AF7C7C0EF7}"/>
          </ac:spMkLst>
        </pc:spChg>
        <pc:spChg chg="add mod ord">
          <ac:chgData name="村上孝一" userId="2905909c-39e0-4108-a807-5c776a8209e7" providerId="ADAL" clId="{CA0A165C-D6BD-4B97-A475-2EE33DB06261}" dt="2021-10-29T14:23:10.626" v="5278" actId="20577"/>
          <ac:spMkLst>
            <pc:docMk/>
            <pc:sldMk cId="1907149271" sldId="259"/>
            <ac:spMk id="3" creationId="{65B9425A-AD5C-445B-8912-A6587CDF0A3B}"/>
          </ac:spMkLst>
        </pc:spChg>
        <pc:spChg chg="add del">
          <ac:chgData name="村上孝一" userId="2905909c-39e0-4108-a807-5c776a8209e7" providerId="ADAL" clId="{CA0A165C-D6BD-4B97-A475-2EE33DB06261}" dt="2021-10-29T07:35:09.842" v="737"/>
          <ac:spMkLst>
            <pc:docMk/>
            <pc:sldMk cId="1907149271" sldId="259"/>
            <ac:spMk id="4" creationId="{6A45F0CA-C904-4989-9C5B-CB695C95C7DD}"/>
          </ac:spMkLst>
        </pc:spChg>
      </pc:sldChg>
      <pc:sldChg chg="modSp new mod">
        <pc:chgData name="村上孝一" userId="2905909c-39e0-4108-a807-5c776a8209e7" providerId="ADAL" clId="{CA0A165C-D6BD-4B97-A475-2EE33DB06261}" dt="2021-11-01T02:31:37.819" v="6654" actId="113"/>
        <pc:sldMkLst>
          <pc:docMk/>
          <pc:sldMk cId="3514369655" sldId="260"/>
        </pc:sldMkLst>
        <pc:spChg chg="mod">
          <ac:chgData name="村上孝一" userId="2905909c-39e0-4108-a807-5c776a8209e7" providerId="ADAL" clId="{CA0A165C-D6BD-4B97-A475-2EE33DB06261}" dt="2021-10-29T08:55:21.167" v="1731"/>
          <ac:spMkLst>
            <pc:docMk/>
            <pc:sldMk cId="3514369655" sldId="260"/>
            <ac:spMk id="2" creationId="{26150E14-2FDB-4A2E-B7E4-CBA1AF858E01}"/>
          </ac:spMkLst>
        </pc:spChg>
        <pc:spChg chg="mod">
          <ac:chgData name="村上孝一" userId="2905909c-39e0-4108-a807-5c776a8209e7" providerId="ADAL" clId="{CA0A165C-D6BD-4B97-A475-2EE33DB06261}" dt="2021-11-01T02:31:37.819" v="6654" actId="113"/>
          <ac:spMkLst>
            <pc:docMk/>
            <pc:sldMk cId="3514369655" sldId="260"/>
            <ac:spMk id="3" creationId="{6A04164A-C0AE-4073-97D5-FDEDAAB28EC4}"/>
          </ac:spMkLst>
        </pc:spChg>
      </pc:sldChg>
      <pc:sldChg chg="modSp new mod ord">
        <pc:chgData name="村上孝一" userId="2905909c-39e0-4108-a807-5c776a8209e7" providerId="ADAL" clId="{CA0A165C-D6BD-4B97-A475-2EE33DB06261}" dt="2021-10-29T13:03:51.354" v="4479" actId="27636"/>
        <pc:sldMkLst>
          <pc:docMk/>
          <pc:sldMk cId="1428816635" sldId="261"/>
        </pc:sldMkLst>
        <pc:spChg chg="mod">
          <ac:chgData name="村上孝一" userId="2905909c-39e0-4108-a807-5c776a8209e7" providerId="ADAL" clId="{CA0A165C-D6BD-4B97-A475-2EE33DB06261}" dt="2021-10-29T09:02:50.115" v="2161" actId="20577"/>
          <ac:spMkLst>
            <pc:docMk/>
            <pc:sldMk cId="1428816635" sldId="261"/>
            <ac:spMk id="2" creationId="{B1F9D7AE-9C81-47EC-AE11-CD1C87FC425C}"/>
          </ac:spMkLst>
        </pc:spChg>
        <pc:spChg chg="mod">
          <ac:chgData name="村上孝一" userId="2905909c-39e0-4108-a807-5c776a8209e7" providerId="ADAL" clId="{CA0A165C-D6BD-4B97-A475-2EE33DB06261}" dt="2021-10-29T13:03:51.354" v="4479" actId="27636"/>
          <ac:spMkLst>
            <pc:docMk/>
            <pc:sldMk cId="1428816635" sldId="261"/>
            <ac:spMk id="3" creationId="{7C316A9F-8689-4CB6-B1D1-6E52CF9219D2}"/>
          </ac:spMkLst>
        </pc:spChg>
      </pc:sldChg>
      <pc:sldChg chg="modSp new mod ord">
        <pc:chgData name="村上孝一" userId="2905909c-39e0-4108-a807-5c776a8209e7" providerId="ADAL" clId="{CA0A165C-D6BD-4B97-A475-2EE33DB06261}" dt="2021-10-29T13:03:42.451" v="4472" actId="6549"/>
        <pc:sldMkLst>
          <pc:docMk/>
          <pc:sldMk cId="2206426127" sldId="262"/>
        </pc:sldMkLst>
        <pc:spChg chg="mod">
          <ac:chgData name="村上孝一" userId="2905909c-39e0-4108-a807-5c776a8209e7" providerId="ADAL" clId="{CA0A165C-D6BD-4B97-A475-2EE33DB06261}" dt="2021-10-29T09:06:53.271" v="2508" actId="20577"/>
          <ac:spMkLst>
            <pc:docMk/>
            <pc:sldMk cId="2206426127" sldId="262"/>
            <ac:spMk id="2" creationId="{00C70A85-6770-4ECF-B96D-94BFD9CF53AF}"/>
          </ac:spMkLst>
        </pc:spChg>
        <pc:spChg chg="mod">
          <ac:chgData name="村上孝一" userId="2905909c-39e0-4108-a807-5c776a8209e7" providerId="ADAL" clId="{CA0A165C-D6BD-4B97-A475-2EE33DB06261}" dt="2021-10-29T13:03:42.451" v="4472" actId="6549"/>
          <ac:spMkLst>
            <pc:docMk/>
            <pc:sldMk cId="2206426127" sldId="262"/>
            <ac:spMk id="3" creationId="{DCE20991-5E36-4C4F-94A7-DDE9087A4C8A}"/>
          </ac:spMkLst>
        </pc:spChg>
      </pc:sldChg>
      <pc:sldChg chg="modSp new mod">
        <pc:chgData name="村上孝一" userId="2905909c-39e0-4108-a807-5c776a8209e7" providerId="ADAL" clId="{CA0A165C-D6BD-4B97-A475-2EE33DB06261}" dt="2021-10-29T14:21:54.672" v="5263" actId="27636"/>
        <pc:sldMkLst>
          <pc:docMk/>
          <pc:sldMk cId="3078775978" sldId="263"/>
        </pc:sldMkLst>
        <pc:spChg chg="mod">
          <ac:chgData name="村上孝一" userId="2905909c-39e0-4108-a807-5c776a8209e7" providerId="ADAL" clId="{CA0A165C-D6BD-4B97-A475-2EE33DB06261}" dt="2021-10-29T14:07:26.795" v="4826" actId="27636"/>
          <ac:spMkLst>
            <pc:docMk/>
            <pc:sldMk cId="3078775978" sldId="263"/>
            <ac:spMk id="2" creationId="{B6EF0DBE-119C-40D4-BEB5-6DDF1E6CC2AE}"/>
          </ac:spMkLst>
        </pc:spChg>
        <pc:spChg chg="mod">
          <ac:chgData name="村上孝一" userId="2905909c-39e0-4108-a807-5c776a8209e7" providerId="ADAL" clId="{CA0A165C-D6BD-4B97-A475-2EE33DB06261}" dt="2021-10-29T14:21:54.672" v="5263" actId="27636"/>
          <ac:spMkLst>
            <pc:docMk/>
            <pc:sldMk cId="3078775978" sldId="263"/>
            <ac:spMk id="3" creationId="{8E7D159C-75C9-4519-830C-7BBFBF020D5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E707683-06F7-4B89-9A69-726ADCBC0C9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ltLang="ja-JP"/>
          </a:p>
        </p:txBody>
      </p:sp>
      <p:sp>
        <p:nvSpPr>
          <p:cNvPr id="3075" name="Rectangle 3">
            <a:extLst>
              <a:ext uri="{FF2B5EF4-FFF2-40B4-BE49-F238E27FC236}">
                <a16:creationId xmlns:a16="http://schemas.microsoft.com/office/drawing/2014/main" id="{DBE8A0E4-D9F8-4E70-93E1-E91A8B8E1E4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ltLang="ja-JP"/>
          </a:p>
        </p:txBody>
      </p:sp>
      <p:sp>
        <p:nvSpPr>
          <p:cNvPr id="3076" name="Rectangle 4">
            <a:extLst>
              <a:ext uri="{FF2B5EF4-FFF2-40B4-BE49-F238E27FC236}">
                <a16:creationId xmlns:a16="http://schemas.microsoft.com/office/drawing/2014/main" id="{358F4C60-ADA9-4EA5-89CB-29274B856178}"/>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ltLang="ja-JP"/>
          </a:p>
        </p:txBody>
      </p:sp>
      <p:sp>
        <p:nvSpPr>
          <p:cNvPr id="3077" name="Rectangle 5">
            <a:extLst>
              <a:ext uri="{FF2B5EF4-FFF2-40B4-BE49-F238E27FC236}">
                <a16:creationId xmlns:a16="http://schemas.microsoft.com/office/drawing/2014/main" id="{73A24EBC-24F8-45AA-B2F4-221A9527C49E}"/>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9EA1945B-00FA-4045-B10B-612048732427}" type="slidenum">
              <a:rPr lang="ja-JP" altLang="en-US"/>
              <a:pPr>
                <a:defRPr/>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1026">
            <a:extLst>
              <a:ext uri="{FF2B5EF4-FFF2-40B4-BE49-F238E27FC236}">
                <a16:creationId xmlns:a16="http://schemas.microsoft.com/office/drawing/2014/main" id="{2F1FF3F8-1E3C-4F66-B4A2-0FE90D2395E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endParaRPr lang="en-US" altLang="ja-JP"/>
          </a:p>
        </p:txBody>
      </p:sp>
      <p:sp>
        <p:nvSpPr>
          <p:cNvPr id="46083" name="Rectangle 1027">
            <a:extLst>
              <a:ext uri="{FF2B5EF4-FFF2-40B4-BE49-F238E27FC236}">
                <a16:creationId xmlns:a16="http://schemas.microsoft.com/office/drawing/2014/main" id="{86B75261-81DB-4654-8CEC-ED6BE905E93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cs typeface="Arial" charset="0"/>
              </a:defRPr>
            </a:lvl1pPr>
          </a:lstStyle>
          <a:p>
            <a:pPr>
              <a:defRPr/>
            </a:pPr>
            <a:endParaRPr lang="en-US" altLang="ja-JP"/>
          </a:p>
        </p:txBody>
      </p:sp>
      <p:sp>
        <p:nvSpPr>
          <p:cNvPr id="3076" name="Rectangle 1028">
            <a:extLst>
              <a:ext uri="{FF2B5EF4-FFF2-40B4-BE49-F238E27FC236}">
                <a16:creationId xmlns:a16="http://schemas.microsoft.com/office/drawing/2014/main" id="{1DB86C9E-73F0-452A-BB7E-7006CA2496D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1029">
            <a:extLst>
              <a:ext uri="{FF2B5EF4-FFF2-40B4-BE49-F238E27FC236}">
                <a16:creationId xmlns:a16="http://schemas.microsoft.com/office/drawing/2014/main" id="{FCF95DC9-EEEF-4760-A890-A861EA2A6CA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
        <p:nvSpPr>
          <p:cNvPr id="46086" name="Rectangle 1030">
            <a:extLst>
              <a:ext uri="{FF2B5EF4-FFF2-40B4-BE49-F238E27FC236}">
                <a16:creationId xmlns:a16="http://schemas.microsoft.com/office/drawing/2014/main" id="{F052A391-C809-4CA4-9703-11BD474458B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cs typeface="Arial" charset="0"/>
              </a:defRPr>
            </a:lvl1pPr>
          </a:lstStyle>
          <a:p>
            <a:pPr>
              <a:defRPr/>
            </a:pPr>
            <a:endParaRPr lang="en-US" altLang="ja-JP"/>
          </a:p>
        </p:txBody>
      </p:sp>
      <p:sp>
        <p:nvSpPr>
          <p:cNvPr id="46087" name="Rectangle 1031">
            <a:extLst>
              <a:ext uri="{FF2B5EF4-FFF2-40B4-BE49-F238E27FC236}">
                <a16:creationId xmlns:a16="http://schemas.microsoft.com/office/drawing/2014/main" id="{C5C00374-BB03-4D61-95F9-2B55632421D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267717C-8201-4DE8-AE3B-941C233B6D77}"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mbc_ppt3">
            <a:extLst>
              <a:ext uri="{FF2B5EF4-FFF2-40B4-BE49-F238E27FC236}">
                <a16:creationId xmlns:a16="http://schemas.microsoft.com/office/drawing/2014/main" id="{BF3D54FD-8CB1-4A5E-AAC7-C232B0A27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9">
            <a:extLst>
              <a:ext uri="{FF2B5EF4-FFF2-40B4-BE49-F238E27FC236}">
                <a16:creationId xmlns:a16="http://schemas.microsoft.com/office/drawing/2014/main" id="{3E46167F-B5AD-4818-923B-55913D8B6CDD}"/>
              </a:ext>
            </a:extLst>
          </p:cNvPr>
          <p:cNvSpPr>
            <a:spLocks noChangeArrowheads="1"/>
          </p:cNvSpPr>
          <p:nvPr/>
        </p:nvSpPr>
        <p:spPr bwMode="auto">
          <a:xfrm>
            <a:off x="-11113" y="6596063"/>
            <a:ext cx="3825876"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r>
              <a:rPr lang="en-US" altLang="en-US" sz="1000" dirty="0">
                <a:solidFill>
                  <a:srgbClr val="000000"/>
                </a:solidFill>
                <a:latin typeface="Arial" panose="020B0604020202020204" pitchFamily="34" charset="0"/>
              </a:rPr>
              <a:t>© 20</a:t>
            </a:r>
            <a:r>
              <a:rPr lang="en-US" altLang="ja-JP" sz="1000" dirty="0">
                <a:solidFill>
                  <a:srgbClr val="000000"/>
                </a:solidFill>
                <a:latin typeface="Arial" panose="020B0604020202020204" pitchFamily="34" charset="0"/>
              </a:rPr>
              <a:t>21</a:t>
            </a:r>
            <a:r>
              <a:rPr lang="en-US" altLang="en-US" sz="1000" dirty="0">
                <a:solidFill>
                  <a:srgbClr val="000000"/>
                </a:solidFill>
                <a:latin typeface="Arial" panose="020B0604020202020204" pitchFamily="34" charset="0"/>
              </a:rPr>
              <a:t> </a:t>
            </a:r>
            <a:r>
              <a:rPr lang="en-US" altLang="ja-JP" sz="1000" dirty="0">
                <a:solidFill>
                  <a:srgbClr val="000000"/>
                </a:solidFill>
                <a:latin typeface="Arial" panose="020B0604020202020204" pitchFamily="34" charset="0"/>
                <a:ea typeface="ＭＳ Ｐゴシック" panose="020B0600070205080204" pitchFamily="50" charset="-128"/>
              </a:rPr>
              <a:t>Murakami Business Consulting</a:t>
            </a:r>
            <a:r>
              <a:rPr lang="en-US" altLang="en-US" sz="1000" dirty="0">
                <a:solidFill>
                  <a:srgbClr val="000000"/>
                </a:solidFill>
                <a:latin typeface="Arial" panose="020B0604020202020204" pitchFamily="34" charset="0"/>
              </a:rPr>
              <a:t>, Inc. All rights reserved.</a:t>
            </a:r>
            <a:endParaRPr lang="en-US" altLang="ja-JP" sz="1000" dirty="0">
              <a:solidFill>
                <a:srgbClr val="000000"/>
              </a:solidFill>
              <a:latin typeface="Arial" panose="020B0604020202020204" pitchFamily="34" charset="0"/>
              <a:ea typeface="ＭＳ Ｐゴシック" panose="020B0600070205080204" pitchFamily="50" charset="-128"/>
            </a:endParaRPr>
          </a:p>
        </p:txBody>
      </p:sp>
      <p:sp>
        <p:nvSpPr>
          <p:cNvPr id="6" name="Line 30">
            <a:extLst>
              <a:ext uri="{FF2B5EF4-FFF2-40B4-BE49-F238E27FC236}">
                <a16:creationId xmlns:a16="http://schemas.microsoft.com/office/drawing/2014/main" id="{B2A0A2E9-DE75-41F5-AA82-04D159DEC901}"/>
              </a:ext>
            </a:extLst>
          </p:cNvPr>
          <p:cNvSpPr>
            <a:spLocks noChangeShapeType="1"/>
          </p:cNvSpPr>
          <p:nvPr/>
        </p:nvSpPr>
        <p:spPr bwMode="auto">
          <a:xfrm>
            <a:off x="2987675" y="3429000"/>
            <a:ext cx="4392613" cy="0"/>
          </a:xfrm>
          <a:prstGeom prst="line">
            <a:avLst/>
          </a:prstGeom>
          <a:noFill/>
          <a:ln w="38100">
            <a:solidFill>
              <a:srgbClr val="004186"/>
            </a:solidFill>
            <a:round/>
            <a:headEnd/>
            <a:tailEnd/>
          </a:ln>
          <a:extLst>
            <a:ext uri="{909E8E84-426E-40DD-AFC4-6F175D3DCCD1}">
              <a14:hiddenFill xmlns:a14="http://schemas.microsoft.com/office/drawing/2010/main">
                <a:noFill/>
              </a14:hiddenFill>
            </a:ext>
          </a:extLst>
        </p:spPr>
        <p:txBody>
          <a:bodyPr/>
          <a:lstStyle/>
          <a:p>
            <a:endParaRPr lang="ja-JP" altLang="en-US"/>
          </a:p>
        </p:txBody>
      </p:sp>
      <p:pic>
        <p:nvPicPr>
          <p:cNvPr id="7" name="Picture 4" descr="mbc_logo">
            <a:extLst>
              <a:ext uri="{FF2B5EF4-FFF2-40B4-BE49-F238E27FC236}">
                <a16:creationId xmlns:a16="http://schemas.microsoft.com/office/drawing/2014/main" id="{EAC96694-4295-42A9-B9AC-54AF02C3E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188913"/>
            <a:ext cx="194468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2"/>
          <p:cNvSpPr>
            <a:spLocks noGrp="1" noChangeArrowheads="1"/>
          </p:cNvSpPr>
          <p:nvPr>
            <p:ph type="subTitle" sz="quarter" idx="1"/>
          </p:nvPr>
        </p:nvSpPr>
        <p:spPr>
          <a:xfrm>
            <a:off x="2987824" y="3717032"/>
            <a:ext cx="5927576" cy="1584176"/>
          </a:xfrm>
        </p:spPr>
        <p:txBody>
          <a:bodyPr lIns="45720" rIns="45720"/>
          <a:lstStyle>
            <a:lvl1pPr marL="0" indent="0" algn="l">
              <a:buFontTx/>
              <a:buNone/>
              <a:defRPr sz="1600">
                <a:solidFill>
                  <a:srgbClr val="333333"/>
                </a:solidFill>
              </a:defRPr>
            </a:lvl1pPr>
          </a:lstStyle>
          <a:p>
            <a:r>
              <a:rPr lang="ja-JP" altLang="en-US"/>
              <a:t>マスター サブタイトルの書式設定</a:t>
            </a:r>
            <a:endParaRPr lang="en-US" altLang="ja-JP" dirty="0"/>
          </a:p>
        </p:txBody>
      </p:sp>
      <p:sp>
        <p:nvSpPr>
          <p:cNvPr id="32774" name="Rectangle 6"/>
          <p:cNvSpPr>
            <a:spLocks noGrp="1" noChangeArrowheads="1"/>
          </p:cNvSpPr>
          <p:nvPr>
            <p:ph type="ctrTitle" sz="quarter"/>
          </p:nvPr>
        </p:nvSpPr>
        <p:spPr>
          <a:xfrm>
            <a:off x="2987824" y="2286000"/>
            <a:ext cx="5927576" cy="1143000"/>
          </a:xfrm>
        </p:spPr>
        <p:txBody>
          <a:bodyPr lIns="45720" rIns="45720" anchor="b"/>
          <a:lstStyle>
            <a:lvl1pPr algn="l">
              <a:defRPr sz="3600">
                <a:solidFill>
                  <a:srgbClr val="004186"/>
                </a:solidFill>
              </a:defRPr>
            </a:lvl1pPr>
          </a:lstStyle>
          <a:p>
            <a:r>
              <a:rPr lang="ja-JP" altLang="en-US"/>
              <a:t>マスター タイトルの書式設定</a:t>
            </a:r>
            <a:endParaRPr lang="en-US" altLang="ja-JP" dirty="0"/>
          </a:p>
        </p:txBody>
      </p:sp>
    </p:spTree>
    <p:extLst>
      <p:ext uri="{BB962C8B-B14F-4D97-AF65-F5344CB8AC3E}">
        <p14:creationId xmlns:p14="http://schemas.microsoft.com/office/powerpoint/2010/main" val="106708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48593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40525" y="1143000"/>
            <a:ext cx="2170113" cy="4953000"/>
          </a:xfrm>
        </p:spPr>
        <p:txBody>
          <a:bodyPr vert="eaVert"/>
          <a:lstStyle/>
          <a:p>
            <a:r>
              <a:rPr lang="ja-JP" altLang="en-US"/>
              <a:t>マスター タイトルの書式設定</a:t>
            </a:r>
            <a:endParaRPr lang="ja-JP" altLang="en-US" dirty="0"/>
          </a:p>
        </p:txBody>
      </p:sp>
      <p:sp>
        <p:nvSpPr>
          <p:cNvPr id="3" name="縦書きテキスト プレースホルダ 2"/>
          <p:cNvSpPr>
            <a:spLocks noGrp="1"/>
          </p:cNvSpPr>
          <p:nvPr>
            <p:ph type="body" orient="vert" idx="1"/>
          </p:nvPr>
        </p:nvSpPr>
        <p:spPr>
          <a:xfrm>
            <a:off x="227013" y="1143000"/>
            <a:ext cx="6361112" cy="49530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4837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50208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250118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227013" y="928670"/>
            <a:ext cx="4265612" cy="516733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コンテンツ プレースホルダ 3"/>
          <p:cNvSpPr>
            <a:spLocks noGrp="1"/>
          </p:cNvSpPr>
          <p:nvPr>
            <p:ph sz="half" idx="2"/>
          </p:nvPr>
        </p:nvSpPr>
        <p:spPr>
          <a:xfrm>
            <a:off x="4645025" y="928670"/>
            <a:ext cx="4265613" cy="516733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53385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14"/>
            <a:ext cx="8229600" cy="642942"/>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457200" y="85723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57200" y="1571612"/>
            <a:ext cx="4040188" cy="455455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テキスト プレースホルダ 4"/>
          <p:cNvSpPr>
            <a:spLocks noGrp="1"/>
          </p:cNvSpPr>
          <p:nvPr>
            <p:ph type="body" sz="quarter" idx="3"/>
          </p:nvPr>
        </p:nvSpPr>
        <p:spPr>
          <a:xfrm>
            <a:off x="4645025" y="85723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4645025" y="1571612"/>
            <a:ext cx="4041775" cy="455455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85046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132893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23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1414"/>
            <a:ext cx="8229600" cy="571504"/>
          </a:xfrm>
        </p:spPr>
        <p:txBody>
          <a:bodyPr anchor="b"/>
          <a:lstStyle>
            <a:lvl1pPr algn="l">
              <a:defRPr sz="2000" b="1"/>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a:xfrm>
            <a:off x="3575050" y="1066800"/>
            <a:ext cx="5111750" cy="5059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 3"/>
          <p:cNvSpPr>
            <a:spLocks noGrp="1"/>
          </p:cNvSpPr>
          <p:nvPr>
            <p:ph type="body" sz="half" idx="2"/>
          </p:nvPr>
        </p:nvSpPr>
        <p:spPr>
          <a:xfrm>
            <a:off x="457200" y="1066800"/>
            <a:ext cx="3008313" cy="505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334676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269816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026" name="Group 24">
            <a:extLst>
              <a:ext uri="{FF2B5EF4-FFF2-40B4-BE49-F238E27FC236}">
                <a16:creationId xmlns:a16="http://schemas.microsoft.com/office/drawing/2014/main" id="{F40AD461-0634-4B4D-B752-69717F402C29}"/>
              </a:ext>
            </a:extLst>
          </p:cNvPr>
          <p:cNvGrpSpPr>
            <a:grpSpLocks/>
          </p:cNvGrpSpPr>
          <p:nvPr/>
        </p:nvGrpSpPr>
        <p:grpSpPr bwMode="auto">
          <a:xfrm>
            <a:off x="227013" y="6402388"/>
            <a:ext cx="8683625" cy="98425"/>
            <a:chOff x="143" y="3888"/>
            <a:chExt cx="5470" cy="62"/>
          </a:xfrm>
        </p:grpSpPr>
        <p:sp>
          <p:nvSpPr>
            <p:cNvPr id="1032" name="Line 22">
              <a:extLst>
                <a:ext uri="{FF2B5EF4-FFF2-40B4-BE49-F238E27FC236}">
                  <a16:creationId xmlns:a16="http://schemas.microsoft.com/office/drawing/2014/main" id="{5AD216BA-74E4-4E89-81DA-FDC2BC683BF6}"/>
                </a:ext>
              </a:extLst>
            </p:cNvPr>
            <p:cNvSpPr>
              <a:spLocks noChangeShapeType="1"/>
            </p:cNvSpPr>
            <p:nvPr/>
          </p:nvSpPr>
          <p:spPr bwMode="auto">
            <a:xfrm>
              <a:off x="143" y="3888"/>
              <a:ext cx="5470" cy="0"/>
            </a:xfrm>
            <a:prstGeom prst="line">
              <a:avLst/>
            </a:prstGeom>
            <a:noFill/>
            <a:ln w="19050">
              <a:solidFill>
                <a:srgbClr val="004186"/>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3" name="Rectangle 23">
              <a:extLst>
                <a:ext uri="{FF2B5EF4-FFF2-40B4-BE49-F238E27FC236}">
                  <a16:creationId xmlns:a16="http://schemas.microsoft.com/office/drawing/2014/main" id="{5140C10F-6CA7-4FF7-BEDA-441268785919}"/>
                </a:ext>
              </a:extLst>
            </p:cNvPr>
            <p:cNvSpPr>
              <a:spLocks noChangeArrowheads="1"/>
            </p:cNvSpPr>
            <p:nvPr/>
          </p:nvSpPr>
          <p:spPr bwMode="auto">
            <a:xfrm>
              <a:off x="143" y="3910"/>
              <a:ext cx="5469" cy="40"/>
            </a:xfrm>
            <a:prstGeom prst="rect">
              <a:avLst/>
            </a:prstGeom>
            <a:gradFill rotWithShape="1">
              <a:gsLst>
                <a:gs pos="0">
                  <a:srgbClr val="004186"/>
                </a:gs>
                <a:gs pos="100000">
                  <a:srgbClr val="004186">
                    <a:alpha val="50000"/>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ja-JP" altLang="en-US">
                <a:ea typeface="ＭＳ Ｐゴシック" panose="020B0600070205080204" pitchFamily="50" charset="-128"/>
              </a:endParaRPr>
            </a:p>
          </p:txBody>
        </p:sp>
      </p:grpSp>
      <p:sp>
        <p:nvSpPr>
          <p:cNvPr id="1027" name="Rectangle 4">
            <a:extLst>
              <a:ext uri="{FF2B5EF4-FFF2-40B4-BE49-F238E27FC236}">
                <a16:creationId xmlns:a16="http://schemas.microsoft.com/office/drawing/2014/main" id="{B95C72AA-CCC5-4067-9A9E-30117572656E}"/>
              </a:ext>
            </a:extLst>
          </p:cNvPr>
          <p:cNvSpPr>
            <a:spLocks noGrp="1" noChangeArrowheads="1"/>
          </p:cNvSpPr>
          <p:nvPr>
            <p:ph type="title"/>
          </p:nvPr>
        </p:nvSpPr>
        <p:spPr bwMode="auto">
          <a:xfrm>
            <a:off x="227013" y="142875"/>
            <a:ext cx="86836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Slide Title</a:t>
            </a:r>
          </a:p>
        </p:txBody>
      </p:sp>
      <p:sp>
        <p:nvSpPr>
          <p:cNvPr id="1028" name="Rectangle 5">
            <a:extLst>
              <a:ext uri="{FF2B5EF4-FFF2-40B4-BE49-F238E27FC236}">
                <a16:creationId xmlns:a16="http://schemas.microsoft.com/office/drawing/2014/main" id="{C0832729-431B-4180-9B6B-89C73D9B30B3}"/>
              </a:ext>
            </a:extLst>
          </p:cNvPr>
          <p:cNvSpPr>
            <a:spLocks noGrp="1" noChangeArrowheads="1"/>
          </p:cNvSpPr>
          <p:nvPr>
            <p:ph type="body" idx="1"/>
          </p:nvPr>
        </p:nvSpPr>
        <p:spPr bwMode="auto">
          <a:xfrm>
            <a:off x="227013" y="928688"/>
            <a:ext cx="868362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First level</a:t>
            </a:r>
          </a:p>
          <a:p>
            <a:pPr lvl="1"/>
            <a:r>
              <a:rPr lang="en-US" altLang="ja-JP"/>
              <a:t>Second level</a:t>
            </a:r>
          </a:p>
          <a:p>
            <a:pPr lvl="2"/>
            <a:r>
              <a:rPr lang="en-US" altLang="ja-JP"/>
              <a:t>Third level</a:t>
            </a:r>
          </a:p>
        </p:txBody>
      </p:sp>
      <p:sp>
        <p:nvSpPr>
          <p:cNvPr id="1029" name="Line 18">
            <a:extLst>
              <a:ext uri="{FF2B5EF4-FFF2-40B4-BE49-F238E27FC236}">
                <a16:creationId xmlns:a16="http://schemas.microsoft.com/office/drawing/2014/main" id="{18F591AC-B09E-4FB4-96DD-355B6ADE59EC}"/>
              </a:ext>
            </a:extLst>
          </p:cNvPr>
          <p:cNvSpPr>
            <a:spLocks noChangeShapeType="1"/>
          </p:cNvSpPr>
          <p:nvPr/>
        </p:nvSpPr>
        <p:spPr bwMode="auto">
          <a:xfrm>
            <a:off x="227013" y="785813"/>
            <a:ext cx="8683625" cy="0"/>
          </a:xfrm>
          <a:prstGeom prst="line">
            <a:avLst/>
          </a:prstGeom>
          <a:noFill/>
          <a:ln w="28575">
            <a:solidFill>
              <a:srgbClr val="004186"/>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1030" name="Rectangle 20">
            <a:extLst>
              <a:ext uri="{FF2B5EF4-FFF2-40B4-BE49-F238E27FC236}">
                <a16:creationId xmlns:a16="http://schemas.microsoft.com/office/drawing/2014/main" id="{B3640D3B-A27C-4A7B-9192-08CCBBC67D24}"/>
              </a:ext>
            </a:extLst>
          </p:cNvPr>
          <p:cNvSpPr>
            <a:spLocks noChangeArrowheads="1"/>
          </p:cNvSpPr>
          <p:nvPr/>
        </p:nvSpPr>
        <p:spPr bwMode="auto">
          <a:xfrm>
            <a:off x="2705100" y="6481763"/>
            <a:ext cx="38258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r>
              <a:rPr lang="en-US" altLang="en-US" sz="1000" dirty="0">
                <a:solidFill>
                  <a:srgbClr val="000000"/>
                </a:solidFill>
                <a:latin typeface="Arial" panose="020B0604020202020204" pitchFamily="34" charset="0"/>
              </a:rPr>
              <a:t>© 20</a:t>
            </a:r>
            <a:r>
              <a:rPr lang="en-US" altLang="ja-JP" sz="1000" dirty="0">
                <a:solidFill>
                  <a:srgbClr val="000000"/>
                </a:solidFill>
                <a:latin typeface="Arial" panose="020B0604020202020204" pitchFamily="34" charset="0"/>
              </a:rPr>
              <a:t>21</a:t>
            </a:r>
            <a:r>
              <a:rPr lang="en-US" altLang="en-US" sz="1000" dirty="0">
                <a:solidFill>
                  <a:srgbClr val="000000"/>
                </a:solidFill>
                <a:latin typeface="Arial" panose="020B0604020202020204" pitchFamily="34" charset="0"/>
              </a:rPr>
              <a:t> </a:t>
            </a:r>
            <a:r>
              <a:rPr lang="en-US" altLang="ja-JP" sz="1000" dirty="0">
                <a:solidFill>
                  <a:srgbClr val="000000"/>
                </a:solidFill>
                <a:latin typeface="Arial" panose="020B0604020202020204" pitchFamily="34" charset="0"/>
                <a:ea typeface="ＭＳ Ｐゴシック" panose="020B0600070205080204" pitchFamily="50" charset="-128"/>
              </a:rPr>
              <a:t>Murakami Business Consulting</a:t>
            </a:r>
            <a:r>
              <a:rPr lang="en-US" altLang="en-US" sz="1000" dirty="0">
                <a:solidFill>
                  <a:srgbClr val="000000"/>
                </a:solidFill>
                <a:latin typeface="Arial" panose="020B0604020202020204" pitchFamily="34" charset="0"/>
              </a:rPr>
              <a:t>, Inc. All rights reserved.</a:t>
            </a:r>
            <a:endParaRPr lang="en-US" altLang="ja-JP" sz="1000" dirty="0">
              <a:solidFill>
                <a:srgbClr val="000000"/>
              </a:solidFill>
              <a:latin typeface="Arial" panose="020B0604020202020204" pitchFamily="34" charset="0"/>
              <a:ea typeface="ＭＳ Ｐゴシック" panose="020B0600070205080204" pitchFamily="50" charset="-128"/>
            </a:endParaRPr>
          </a:p>
        </p:txBody>
      </p:sp>
      <p:sp>
        <p:nvSpPr>
          <p:cNvPr id="1031" name="Rectangle 25">
            <a:extLst>
              <a:ext uri="{FF2B5EF4-FFF2-40B4-BE49-F238E27FC236}">
                <a16:creationId xmlns:a16="http://schemas.microsoft.com/office/drawing/2014/main" id="{983EE6D0-E553-45A9-8D2A-5841A5325189}"/>
              </a:ext>
            </a:extLst>
          </p:cNvPr>
          <p:cNvSpPr>
            <a:spLocks noChangeArrowheads="1"/>
          </p:cNvSpPr>
          <p:nvPr/>
        </p:nvSpPr>
        <p:spPr bwMode="auto">
          <a:xfrm>
            <a:off x="7908925" y="6499225"/>
            <a:ext cx="850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r>
              <a:rPr lang="en-US" altLang="ja-JP" sz="1000">
                <a:solidFill>
                  <a:srgbClr val="000000"/>
                </a:solidFill>
                <a:latin typeface="Arial" panose="020B0604020202020204" pitchFamily="34" charset="0"/>
                <a:ea typeface="ＭＳ Ｐゴシック" panose="020B0600070205080204" pitchFamily="50" charset="-128"/>
              </a:rPr>
              <a:t>Confidential</a:t>
            </a:r>
          </a:p>
        </p:txBody>
      </p:sp>
    </p:spTree>
  </p:cSld>
  <p:clrMap bg1="lt1" tx1="dk1" bg2="lt2" tx2="dk2" accent1="accent1" accent2="accent2" accent3="accent3" accent4="accent4" accent5="accent5" accent6="accent6" hlink="hlink" folHlink="folHlink"/>
  <p:sldLayoutIdLst>
    <p:sldLayoutId id="2147483907"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xStyles>
    <p:titleStyle>
      <a:lvl1pPr algn="l" rtl="0" eaLnBrk="1" fontAlgn="base" hangingPunct="1">
        <a:spcBef>
          <a:spcPct val="0"/>
        </a:spcBef>
        <a:spcAft>
          <a:spcPct val="0"/>
        </a:spcAft>
        <a:defRPr kumimoji="1" sz="2800">
          <a:solidFill>
            <a:srgbClr val="003399"/>
          </a:solidFill>
          <a:latin typeface="+mj-lt"/>
          <a:ea typeface="+mj-ea"/>
          <a:cs typeface="+mj-cs"/>
        </a:defRPr>
      </a:lvl1pPr>
      <a:lvl2pPr algn="l" rtl="0" eaLnBrk="1" fontAlgn="base" hangingPunct="1">
        <a:spcBef>
          <a:spcPct val="0"/>
        </a:spcBef>
        <a:spcAft>
          <a:spcPct val="0"/>
        </a:spcAft>
        <a:defRPr kumimoji="1" sz="2800">
          <a:solidFill>
            <a:srgbClr val="003399"/>
          </a:solidFill>
          <a:latin typeface="Arial" charset="0"/>
          <a:cs typeface="Arial" charset="0"/>
        </a:defRPr>
      </a:lvl2pPr>
      <a:lvl3pPr algn="l" rtl="0" eaLnBrk="1" fontAlgn="base" hangingPunct="1">
        <a:spcBef>
          <a:spcPct val="0"/>
        </a:spcBef>
        <a:spcAft>
          <a:spcPct val="0"/>
        </a:spcAft>
        <a:defRPr kumimoji="1" sz="2800">
          <a:solidFill>
            <a:srgbClr val="003399"/>
          </a:solidFill>
          <a:latin typeface="Arial" charset="0"/>
          <a:cs typeface="Arial" charset="0"/>
        </a:defRPr>
      </a:lvl3pPr>
      <a:lvl4pPr algn="l" rtl="0" eaLnBrk="1" fontAlgn="base" hangingPunct="1">
        <a:spcBef>
          <a:spcPct val="0"/>
        </a:spcBef>
        <a:spcAft>
          <a:spcPct val="0"/>
        </a:spcAft>
        <a:defRPr kumimoji="1" sz="2800">
          <a:solidFill>
            <a:srgbClr val="003399"/>
          </a:solidFill>
          <a:latin typeface="Arial" charset="0"/>
          <a:cs typeface="Arial" charset="0"/>
        </a:defRPr>
      </a:lvl4pPr>
      <a:lvl5pPr algn="l" rtl="0" eaLnBrk="1" fontAlgn="base" hangingPunct="1">
        <a:spcBef>
          <a:spcPct val="0"/>
        </a:spcBef>
        <a:spcAft>
          <a:spcPct val="0"/>
        </a:spcAft>
        <a:defRPr kumimoji="1" sz="2800">
          <a:solidFill>
            <a:srgbClr val="003399"/>
          </a:solidFill>
          <a:latin typeface="Arial" charset="0"/>
          <a:cs typeface="Arial" charset="0"/>
        </a:defRPr>
      </a:lvl5pPr>
      <a:lvl6pPr marL="457200" algn="l" rtl="0" eaLnBrk="1" fontAlgn="base" hangingPunct="1">
        <a:spcBef>
          <a:spcPct val="0"/>
        </a:spcBef>
        <a:spcAft>
          <a:spcPct val="0"/>
        </a:spcAft>
        <a:defRPr kumimoji="1" sz="2800">
          <a:solidFill>
            <a:srgbClr val="003399"/>
          </a:solidFill>
          <a:latin typeface="Arial" charset="0"/>
          <a:cs typeface="Arial" charset="0"/>
        </a:defRPr>
      </a:lvl6pPr>
      <a:lvl7pPr marL="914400" algn="l" rtl="0" eaLnBrk="1" fontAlgn="base" hangingPunct="1">
        <a:spcBef>
          <a:spcPct val="0"/>
        </a:spcBef>
        <a:spcAft>
          <a:spcPct val="0"/>
        </a:spcAft>
        <a:defRPr kumimoji="1" sz="2800">
          <a:solidFill>
            <a:srgbClr val="003399"/>
          </a:solidFill>
          <a:latin typeface="Arial" charset="0"/>
          <a:cs typeface="Arial" charset="0"/>
        </a:defRPr>
      </a:lvl7pPr>
      <a:lvl8pPr marL="1371600" algn="l" rtl="0" eaLnBrk="1" fontAlgn="base" hangingPunct="1">
        <a:spcBef>
          <a:spcPct val="0"/>
        </a:spcBef>
        <a:spcAft>
          <a:spcPct val="0"/>
        </a:spcAft>
        <a:defRPr kumimoji="1" sz="2800">
          <a:solidFill>
            <a:srgbClr val="003399"/>
          </a:solidFill>
          <a:latin typeface="Arial" charset="0"/>
          <a:cs typeface="Arial" charset="0"/>
        </a:defRPr>
      </a:lvl8pPr>
      <a:lvl9pPr marL="1828800" algn="l" rtl="0" eaLnBrk="1" fontAlgn="base" hangingPunct="1">
        <a:spcBef>
          <a:spcPct val="0"/>
        </a:spcBef>
        <a:spcAft>
          <a:spcPct val="0"/>
        </a:spcAft>
        <a:defRPr kumimoji="1" sz="2800">
          <a:solidFill>
            <a:srgbClr val="003399"/>
          </a:solidFill>
          <a:latin typeface="Arial" charset="0"/>
          <a:cs typeface="Arial" charset="0"/>
        </a:defRPr>
      </a:lvl9pPr>
    </p:titleStyle>
    <p:bodyStyle>
      <a:lvl1pPr marL="342900" indent="-342900" algn="l" rtl="0" eaLnBrk="1" fontAlgn="base" hangingPunct="1">
        <a:spcBef>
          <a:spcPct val="20000"/>
        </a:spcBef>
        <a:spcAft>
          <a:spcPct val="0"/>
        </a:spcAft>
        <a:buClr>
          <a:srgbClr val="000099"/>
        </a:buClr>
        <a:buSzPct val="120000"/>
        <a:buChar char="•"/>
        <a:defRPr kumimoji="1" sz="2400">
          <a:solidFill>
            <a:srgbClr val="000000"/>
          </a:solidFill>
          <a:latin typeface="+mn-lt"/>
          <a:ea typeface="+mn-ea"/>
          <a:cs typeface="+mn-cs"/>
        </a:defRPr>
      </a:lvl1pPr>
      <a:lvl2pPr marL="742950" indent="-285750" algn="l" rtl="0" eaLnBrk="1" fontAlgn="base" hangingPunct="1">
        <a:spcBef>
          <a:spcPct val="20000"/>
        </a:spcBef>
        <a:spcAft>
          <a:spcPct val="0"/>
        </a:spcAft>
        <a:buClr>
          <a:srgbClr val="0066CC"/>
        </a:buClr>
        <a:buSzPct val="115000"/>
        <a:buChar char="•"/>
        <a:defRPr kumimoji="1" sz="2200">
          <a:solidFill>
            <a:srgbClr val="000000"/>
          </a:solidFill>
          <a:latin typeface="+mn-lt"/>
          <a:cs typeface="+mn-cs"/>
        </a:defRPr>
      </a:lvl2pPr>
      <a:lvl3pPr marL="1143000" indent="-228600" algn="l" rtl="0" eaLnBrk="1" fontAlgn="base" hangingPunct="1">
        <a:spcBef>
          <a:spcPct val="20000"/>
        </a:spcBef>
        <a:spcAft>
          <a:spcPct val="0"/>
        </a:spcAft>
        <a:buClr>
          <a:srgbClr val="0099FF"/>
        </a:buClr>
        <a:buSzPct val="110000"/>
        <a:buChar char="•"/>
        <a:defRPr kumimoji="1" sz="2000">
          <a:solidFill>
            <a:srgbClr val="000000"/>
          </a:solidFill>
          <a:latin typeface="Times New Roman" pitchFamily="18" charset="0"/>
          <a:cs typeface="+mn-cs"/>
        </a:defRPr>
      </a:lvl3pPr>
      <a:lvl4pPr marL="1600200" indent="-228600" algn="l" rtl="0" eaLnBrk="1" fontAlgn="base" hangingPunct="1">
        <a:spcBef>
          <a:spcPct val="20000"/>
        </a:spcBef>
        <a:spcAft>
          <a:spcPct val="0"/>
        </a:spcAft>
        <a:buClr>
          <a:srgbClr val="00CC99"/>
        </a:buClr>
        <a:buSzPct val="105000"/>
        <a:buChar char="•"/>
        <a:defRPr kumimoji="1" sz="2000">
          <a:solidFill>
            <a:srgbClr val="000000"/>
          </a:solidFill>
          <a:latin typeface="Tahoma" pitchFamily="34" charset="0"/>
          <a:cs typeface="+mn-cs"/>
        </a:defRPr>
      </a:lvl4pPr>
      <a:lvl5pPr marL="2057400" indent="-228600" algn="l" rtl="0" eaLnBrk="1" fontAlgn="base" hangingPunct="1">
        <a:spcBef>
          <a:spcPct val="20000"/>
        </a:spcBef>
        <a:spcAft>
          <a:spcPct val="0"/>
        </a:spcAft>
        <a:buClr>
          <a:srgbClr val="00CC00"/>
        </a:buClr>
        <a:buChar char="•"/>
        <a:defRPr kumimoji="1" sz="2000">
          <a:solidFill>
            <a:srgbClr val="000000"/>
          </a:solidFill>
          <a:latin typeface="Tahoma" pitchFamily="34" charset="0"/>
          <a:cs typeface="+mn-cs"/>
        </a:defRPr>
      </a:lvl5pPr>
      <a:lvl6pPr marL="2514600" indent="-228600" algn="l" rtl="0" eaLnBrk="1" fontAlgn="base" hangingPunct="1">
        <a:spcBef>
          <a:spcPct val="20000"/>
        </a:spcBef>
        <a:spcAft>
          <a:spcPct val="0"/>
        </a:spcAft>
        <a:buClr>
          <a:srgbClr val="00CC00"/>
        </a:buClr>
        <a:buChar char="•"/>
        <a:defRPr kumimoji="1" sz="2000">
          <a:solidFill>
            <a:srgbClr val="000000"/>
          </a:solidFill>
          <a:latin typeface="Tahoma" pitchFamily="34" charset="0"/>
          <a:cs typeface="+mn-cs"/>
        </a:defRPr>
      </a:lvl6pPr>
      <a:lvl7pPr marL="2971800" indent="-228600" algn="l" rtl="0" eaLnBrk="1" fontAlgn="base" hangingPunct="1">
        <a:spcBef>
          <a:spcPct val="20000"/>
        </a:spcBef>
        <a:spcAft>
          <a:spcPct val="0"/>
        </a:spcAft>
        <a:buClr>
          <a:srgbClr val="00CC00"/>
        </a:buClr>
        <a:buChar char="•"/>
        <a:defRPr kumimoji="1" sz="2000">
          <a:solidFill>
            <a:srgbClr val="000000"/>
          </a:solidFill>
          <a:latin typeface="Tahoma" pitchFamily="34" charset="0"/>
          <a:cs typeface="+mn-cs"/>
        </a:defRPr>
      </a:lvl7pPr>
      <a:lvl8pPr marL="3429000" indent="-228600" algn="l" rtl="0" eaLnBrk="1" fontAlgn="base" hangingPunct="1">
        <a:spcBef>
          <a:spcPct val="20000"/>
        </a:spcBef>
        <a:spcAft>
          <a:spcPct val="0"/>
        </a:spcAft>
        <a:buClr>
          <a:srgbClr val="00CC00"/>
        </a:buClr>
        <a:buChar char="•"/>
        <a:defRPr kumimoji="1" sz="2000">
          <a:solidFill>
            <a:srgbClr val="000000"/>
          </a:solidFill>
          <a:latin typeface="Tahoma" pitchFamily="34" charset="0"/>
          <a:cs typeface="+mn-cs"/>
        </a:defRPr>
      </a:lvl8pPr>
      <a:lvl9pPr marL="3886200" indent="-228600" algn="l" rtl="0" eaLnBrk="1" fontAlgn="base" hangingPunct="1">
        <a:spcBef>
          <a:spcPct val="20000"/>
        </a:spcBef>
        <a:spcAft>
          <a:spcPct val="0"/>
        </a:spcAft>
        <a:buClr>
          <a:srgbClr val="00CC00"/>
        </a:buClr>
        <a:buChar char="•"/>
        <a:defRPr kumimoji="1" sz="2000">
          <a:solidFill>
            <a:srgbClr val="000000"/>
          </a:solidFill>
          <a:latin typeface="Tahoma" pitchFamily="34" charset="0"/>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xxx-api.xxxx.com/" TargetMode="External"/><Relationship Id="rId2" Type="http://schemas.openxmlformats.org/officeDocument/2006/relationships/hyperlink" Target="https://dev.sso-servic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ws-samples/cqrs-lab-on-a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st-dev.sso-service.com/" TargetMode="External"/><Relationship Id="rId2" Type="http://schemas.openxmlformats.org/officeDocument/2006/relationships/hyperlink" Target="https://dev.mbc-ne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sso-service.com/auth/realms/master/protocol/openid-connect/token" TargetMode="External"/><Relationship Id="rId2" Type="http://schemas.openxmlformats.org/officeDocument/2006/relationships/hyperlink" Target="https://www.keycloak.org/docs-api/15.0/rest-api/index.html" TargetMode="External"/><Relationship Id="rId1" Type="http://schemas.openxmlformats.org/officeDocument/2006/relationships/slideLayout" Target="../slideLayouts/slideLayout2.xml"/><Relationship Id="rId4" Type="http://schemas.openxmlformats.org/officeDocument/2006/relationships/hyperlink" Target="https://dev.sso-service.com/auth/admin/realms/dev/us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正方形/長方形 73">
            <a:extLst>
              <a:ext uri="{FF2B5EF4-FFF2-40B4-BE49-F238E27FC236}">
                <a16:creationId xmlns:a16="http://schemas.microsoft.com/office/drawing/2014/main" id="{79323145-9A60-434D-8995-1958C60AA4C6}"/>
              </a:ext>
            </a:extLst>
          </p:cNvPr>
          <p:cNvSpPr/>
          <p:nvPr/>
        </p:nvSpPr>
        <p:spPr bwMode="auto">
          <a:xfrm>
            <a:off x="1547714" y="2123959"/>
            <a:ext cx="5720541" cy="3525991"/>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Tahoma" pitchFamily="34" charset="0"/>
              <a:cs typeface="Arial" charset="0"/>
            </a:endParaRPr>
          </a:p>
        </p:txBody>
      </p:sp>
      <p:sp>
        <p:nvSpPr>
          <p:cNvPr id="71" name="正方形/長方形 70">
            <a:extLst>
              <a:ext uri="{FF2B5EF4-FFF2-40B4-BE49-F238E27FC236}">
                <a16:creationId xmlns:a16="http://schemas.microsoft.com/office/drawing/2014/main" id="{FC5A0725-8267-4C88-BFAC-F9C0F059EF17}"/>
              </a:ext>
            </a:extLst>
          </p:cNvPr>
          <p:cNvSpPr/>
          <p:nvPr/>
        </p:nvSpPr>
        <p:spPr bwMode="auto">
          <a:xfrm>
            <a:off x="5292080" y="2712491"/>
            <a:ext cx="1867291" cy="16799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Tahoma" pitchFamily="34" charset="0"/>
              <a:cs typeface="Arial" charset="0"/>
            </a:endParaRPr>
          </a:p>
        </p:txBody>
      </p:sp>
      <p:sp>
        <p:nvSpPr>
          <p:cNvPr id="4" name="タイトル 3">
            <a:extLst>
              <a:ext uri="{FF2B5EF4-FFF2-40B4-BE49-F238E27FC236}">
                <a16:creationId xmlns:a16="http://schemas.microsoft.com/office/drawing/2014/main" id="{BFA9AD20-E491-4342-B9A4-C7B11C7756EB}"/>
              </a:ext>
            </a:extLst>
          </p:cNvPr>
          <p:cNvSpPr>
            <a:spLocks noGrp="1"/>
          </p:cNvSpPr>
          <p:nvPr>
            <p:ph type="title"/>
          </p:nvPr>
        </p:nvSpPr>
        <p:spPr/>
        <p:txBody>
          <a:bodyPr/>
          <a:lstStyle/>
          <a:p>
            <a:r>
              <a:rPr lang="ja-JP" altLang="en-US" dirty="0"/>
              <a:t>アーキテクチャデザイン</a:t>
            </a:r>
          </a:p>
        </p:txBody>
      </p:sp>
      <p:grpSp>
        <p:nvGrpSpPr>
          <p:cNvPr id="5" name="グループ化 4">
            <a:extLst>
              <a:ext uri="{FF2B5EF4-FFF2-40B4-BE49-F238E27FC236}">
                <a16:creationId xmlns:a16="http://schemas.microsoft.com/office/drawing/2014/main" id="{AC4BAA3F-7D39-46A3-BB32-6A9B5DBA0E06}"/>
              </a:ext>
            </a:extLst>
          </p:cNvPr>
          <p:cNvGrpSpPr/>
          <p:nvPr/>
        </p:nvGrpSpPr>
        <p:grpSpPr>
          <a:xfrm>
            <a:off x="4129711" y="2970781"/>
            <a:ext cx="946345" cy="529984"/>
            <a:chOff x="6938963" y="1335088"/>
            <a:chExt cx="2279650" cy="1286607"/>
          </a:xfrm>
        </p:grpSpPr>
        <p:pic>
          <p:nvPicPr>
            <p:cNvPr id="6" name="Graphic 23">
              <a:extLst>
                <a:ext uri="{FF2B5EF4-FFF2-40B4-BE49-F238E27FC236}">
                  <a16:creationId xmlns:a16="http://schemas.microsoft.com/office/drawing/2014/main" id="{756A0F37-52F1-4631-9F5E-06D7B1AD2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675" y="13350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2">
              <a:extLst>
                <a:ext uri="{FF2B5EF4-FFF2-40B4-BE49-F238E27FC236}">
                  <a16:creationId xmlns:a16="http://schemas.microsoft.com/office/drawing/2014/main" id="{E47B347E-0689-4BCD-9718-D641C6CEE250}"/>
                </a:ext>
              </a:extLst>
            </p:cNvPr>
            <p:cNvSpPr txBox="1">
              <a:spLocks noChangeArrowheads="1"/>
            </p:cNvSpPr>
            <p:nvPr/>
          </p:nvSpPr>
          <p:spPr bwMode="auto">
            <a:xfrm>
              <a:off x="6938963" y="2098676"/>
              <a:ext cx="2279650" cy="52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DynamoDB</a:t>
              </a:r>
            </a:p>
          </p:txBody>
        </p:sp>
      </p:grpSp>
      <p:grpSp>
        <p:nvGrpSpPr>
          <p:cNvPr id="8" name="グループ化 7">
            <a:extLst>
              <a:ext uri="{FF2B5EF4-FFF2-40B4-BE49-F238E27FC236}">
                <a16:creationId xmlns:a16="http://schemas.microsoft.com/office/drawing/2014/main" id="{9BDA316E-03C5-40CB-B523-09101D09514A}"/>
              </a:ext>
            </a:extLst>
          </p:cNvPr>
          <p:cNvGrpSpPr/>
          <p:nvPr/>
        </p:nvGrpSpPr>
        <p:grpSpPr>
          <a:xfrm>
            <a:off x="2843808" y="2971762"/>
            <a:ext cx="951617" cy="529003"/>
            <a:chOff x="2397682" y="3552998"/>
            <a:chExt cx="2292350" cy="1284227"/>
          </a:xfrm>
        </p:grpSpPr>
        <p:pic>
          <p:nvPicPr>
            <p:cNvPr id="9" name="Graphic 10">
              <a:extLst>
                <a:ext uri="{FF2B5EF4-FFF2-40B4-BE49-F238E27FC236}">
                  <a16:creationId xmlns:a16="http://schemas.microsoft.com/office/drawing/2014/main" id="{EC05D86E-C2EE-4453-BCA0-E10F991A9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507" y="355299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0">
              <a:extLst>
                <a:ext uri="{FF2B5EF4-FFF2-40B4-BE49-F238E27FC236}">
                  <a16:creationId xmlns:a16="http://schemas.microsoft.com/office/drawing/2014/main" id="{55287FE0-8927-4E82-A27C-9428392A63BA}"/>
                </a:ext>
              </a:extLst>
            </p:cNvPr>
            <p:cNvSpPr txBox="1">
              <a:spLocks noChangeArrowheads="1"/>
            </p:cNvSpPr>
            <p:nvPr/>
          </p:nvSpPr>
          <p:spPr bwMode="auto">
            <a:xfrm>
              <a:off x="2397682" y="4314205"/>
              <a:ext cx="2292350" cy="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Lambda</a:t>
              </a:r>
            </a:p>
          </p:txBody>
        </p:sp>
      </p:grpSp>
      <p:grpSp>
        <p:nvGrpSpPr>
          <p:cNvPr id="14" name="グループ化 13">
            <a:extLst>
              <a:ext uri="{FF2B5EF4-FFF2-40B4-BE49-F238E27FC236}">
                <a16:creationId xmlns:a16="http://schemas.microsoft.com/office/drawing/2014/main" id="{005FB392-D2A5-40C5-997A-DACACDECC306}"/>
              </a:ext>
            </a:extLst>
          </p:cNvPr>
          <p:cNvGrpSpPr/>
          <p:nvPr/>
        </p:nvGrpSpPr>
        <p:grpSpPr>
          <a:xfrm>
            <a:off x="1984629" y="2968569"/>
            <a:ext cx="931187" cy="529330"/>
            <a:chOff x="6789734" y="1184275"/>
            <a:chExt cx="2243137" cy="1285021"/>
          </a:xfrm>
        </p:grpSpPr>
        <p:pic>
          <p:nvPicPr>
            <p:cNvPr id="15" name="Graphic 17">
              <a:extLst>
                <a:ext uri="{FF2B5EF4-FFF2-40B4-BE49-F238E27FC236}">
                  <a16:creationId xmlns:a16="http://schemas.microsoft.com/office/drawing/2014/main" id="{D0298640-0294-47F9-B8E8-796959459C8D}"/>
                </a:ext>
              </a:extLst>
            </p:cNvPr>
            <p:cNvPicPr>
              <a:picLocks noChangeAspect="1" noChangeArrowheads="1"/>
            </p:cNvPicPr>
            <p:nvPr/>
          </p:nvPicPr>
          <p:blipFill>
            <a:blip r:embed="rId4"/>
            <a:srcRect/>
            <a:stretch/>
          </p:blipFill>
          <p:spPr bwMode="auto">
            <a:xfrm>
              <a:off x="7527921" y="11842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9">
              <a:extLst>
                <a:ext uri="{FF2B5EF4-FFF2-40B4-BE49-F238E27FC236}">
                  <a16:creationId xmlns:a16="http://schemas.microsoft.com/office/drawing/2014/main" id="{3CD56D6E-321E-4E74-85BA-540BCC630FE3}"/>
                </a:ext>
              </a:extLst>
            </p:cNvPr>
            <p:cNvSpPr txBox="1">
              <a:spLocks noChangeArrowheads="1"/>
            </p:cNvSpPr>
            <p:nvPr/>
          </p:nvSpPr>
          <p:spPr bwMode="auto">
            <a:xfrm>
              <a:off x="6789734" y="1946276"/>
              <a:ext cx="2243137" cy="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API Gateway</a:t>
              </a:r>
            </a:p>
          </p:txBody>
        </p:sp>
      </p:grpSp>
      <p:grpSp>
        <p:nvGrpSpPr>
          <p:cNvPr id="17" name="グループ化 16">
            <a:extLst>
              <a:ext uri="{FF2B5EF4-FFF2-40B4-BE49-F238E27FC236}">
                <a16:creationId xmlns:a16="http://schemas.microsoft.com/office/drawing/2014/main" id="{7B699CAA-5EB4-4206-90B6-D9A0960FB975}"/>
              </a:ext>
            </a:extLst>
          </p:cNvPr>
          <p:cNvGrpSpPr/>
          <p:nvPr/>
        </p:nvGrpSpPr>
        <p:grpSpPr>
          <a:xfrm>
            <a:off x="5220072" y="2970782"/>
            <a:ext cx="941732" cy="529983"/>
            <a:chOff x="2217738" y="1182688"/>
            <a:chExt cx="2268537" cy="1286606"/>
          </a:xfrm>
        </p:grpSpPr>
        <p:pic>
          <p:nvPicPr>
            <p:cNvPr id="18" name="Graphic 24">
              <a:extLst>
                <a:ext uri="{FF2B5EF4-FFF2-40B4-BE49-F238E27FC236}">
                  <a16:creationId xmlns:a16="http://schemas.microsoft.com/office/drawing/2014/main" id="{370CD8E3-620A-4026-B6AA-EA3EE02C9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088" y="11826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9">
              <a:extLst>
                <a:ext uri="{FF2B5EF4-FFF2-40B4-BE49-F238E27FC236}">
                  <a16:creationId xmlns:a16="http://schemas.microsoft.com/office/drawing/2014/main" id="{E4ED6AC2-5E0C-430E-93BB-F39C00AFC0C2}"/>
                </a:ext>
              </a:extLst>
            </p:cNvPr>
            <p:cNvSpPr txBox="1">
              <a:spLocks noChangeArrowheads="1"/>
            </p:cNvSpPr>
            <p:nvPr/>
          </p:nvSpPr>
          <p:spPr bwMode="auto">
            <a:xfrm>
              <a:off x="2217738" y="1946274"/>
              <a:ext cx="2268537" cy="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SNS</a:t>
              </a:r>
            </a:p>
          </p:txBody>
        </p:sp>
      </p:grpSp>
      <p:grpSp>
        <p:nvGrpSpPr>
          <p:cNvPr id="20" name="グループ化 19">
            <a:extLst>
              <a:ext uri="{FF2B5EF4-FFF2-40B4-BE49-F238E27FC236}">
                <a16:creationId xmlns:a16="http://schemas.microsoft.com/office/drawing/2014/main" id="{D84B7D38-D690-46F1-91B5-25D70C9EA131}"/>
              </a:ext>
            </a:extLst>
          </p:cNvPr>
          <p:cNvGrpSpPr/>
          <p:nvPr/>
        </p:nvGrpSpPr>
        <p:grpSpPr>
          <a:xfrm>
            <a:off x="6068655" y="2970782"/>
            <a:ext cx="951617" cy="529983"/>
            <a:chOff x="4487863" y="1182688"/>
            <a:chExt cx="2292350" cy="1286605"/>
          </a:xfrm>
        </p:grpSpPr>
        <p:pic>
          <p:nvPicPr>
            <p:cNvPr id="21" name="Graphic 26">
              <a:extLst>
                <a:ext uri="{FF2B5EF4-FFF2-40B4-BE49-F238E27FC236}">
                  <a16:creationId xmlns:a16="http://schemas.microsoft.com/office/drawing/2014/main" id="{E5AED65D-9EFC-4C44-BA75-3D4BDD133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5100" y="11826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1">
              <a:extLst>
                <a:ext uri="{FF2B5EF4-FFF2-40B4-BE49-F238E27FC236}">
                  <a16:creationId xmlns:a16="http://schemas.microsoft.com/office/drawing/2014/main" id="{08BB7BDF-08A6-4CF8-8C12-1769BC92E090}"/>
                </a:ext>
              </a:extLst>
            </p:cNvPr>
            <p:cNvSpPr txBox="1">
              <a:spLocks noChangeArrowheads="1"/>
            </p:cNvSpPr>
            <p:nvPr/>
          </p:nvSpPr>
          <p:spPr bwMode="auto">
            <a:xfrm>
              <a:off x="4487863" y="1946274"/>
              <a:ext cx="2292350" cy="52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SQS</a:t>
              </a:r>
            </a:p>
          </p:txBody>
        </p:sp>
      </p:grpSp>
      <p:cxnSp>
        <p:nvCxnSpPr>
          <p:cNvPr id="23" name="Straight Arrow Connector 7">
            <a:extLst>
              <a:ext uri="{FF2B5EF4-FFF2-40B4-BE49-F238E27FC236}">
                <a16:creationId xmlns:a16="http://schemas.microsoft.com/office/drawing/2014/main" id="{D9EBD420-D753-494F-B9CA-EB0AB6FF0DAC}"/>
              </a:ext>
            </a:extLst>
          </p:cNvPr>
          <p:cNvCxnSpPr>
            <a:cxnSpLocks/>
            <a:stCxn id="15" idx="3"/>
            <a:endCxn id="9" idx="1"/>
          </p:cNvCxnSpPr>
          <p:nvPr/>
        </p:nvCxnSpPr>
        <p:spPr bwMode="auto">
          <a:xfrm>
            <a:off x="2607397" y="3125512"/>
            <a:ext cx="551420" cy="3193"/>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4" name="Straight Arrow Connector 7">
            <a:extLst>
              <a:ext uri="{FF2B5EF4-FFF2-40B4-BE49-F238E27FC236}">
                <a16:creationId xmlns:a16="http://schemas.microsoft.com/office/drawing/2014/main" id="{BE0DD754-2537-458E-8EAB-BE35245C076D}"/>
              </a:ext>
            </a:extLst>
          </p:cNvPr>
          <p:cNvCxnSpPr>
            <a:cxnSpLocks/>
            <a:stCxn id="9" idx="3"/>
            <a:endCxn id="6" idx="1"/>
          </p:cNvCxnSpPr>
          <p:nvPr/>
        </p:nvCxnSpPr>
        <p:spPr bwMode="auto">
          <a:xfrm flipV="1">
            <a:off x="3475144" y="3127724"/>
            <a:ext cx="964963" cy="98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7">
            <a:extLst>
              <a:ext uri="{FF2B5EF4-FFF2-40B4-BE49-F238E27FC236}">
                <a16:creationId xmlns:a16="http://schemas.microsoft.com/office/drawing/2014/main" id="{76A068E5-AF28-47FD-BF08-0C2E5A37937C}"/>
              </a:ext>
            </a:extLst>
          </p:cNvPr>
          <p:cNvCxnSpPr>
            <a:cxnSpLocks/>
            <a:stCxn id="6" idx="3"/>
            <a:endCxn id="18" idx="1"/>
          </p:cNvCxnSpPr>
          <p:nvPr/>
        </p:nvCxnSpPr>
        <p:spPr bwMode="auto">
          <a:xfrm>
            <a:off x="4756434" y="3127724"/>
            <a:ext cx="782601" cy="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7">
            <a:extLst>
              <a:ext uri="{FF2B5EF4-FFF2-40B4-BE49-F238E27FC236}">
                <a16:creationId xmlns:a16="http://schemas.microsoft.com/office/drawing/2014/main" id="{50CB75AD-18B1-41A1-88B5-B181C4AE0DE3}"/>
              </a:ext>
            </a:extLst>
          </p:cNvPr>
          <p:cNvCxnSpPr>
            <a:cxnSpLocks/>
          </p:cNvCxnSpPr>
          <p:nvPr/>
        </p:nvCxnSpPr>
        <p:spPr bwMode="auto">
          <a:xfrm>
            <a:off x="5844447" y="3125512"/>
            <a:ext cx="52764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F3AFDF11-1E5C-47D6-A440-855564D7C90B}"/>
              </a:ext>
            </a:extLst>
          </p:cNvPr>
          <p:cNvSpPr/>
          <p:nvPr/>
        </p:nvSpPr>
        <p:spPr bwMode="auto">
          <a:xfrm>
            <a:off x="2708876" y="2232512"/>
            <a:ext cx="1328583" cy="567421"/>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800" dirty="0">
                <a:cs typeface="Arial" charset="0"/>
              </a:rPr>
              <a:t>DynamoDB</a:t>
            </a:r>
            <a:r>
              <a:rPr lang="ja-JP" altLang="en-US" sz="800" dirty="0">
                <a:cs typeface="Arial" charset="0"/>
              </a:rPr>
              <a:t>に格納</a:t>
            </a:r>
            <a:endParaRPr lang="en-US" altLang="ja-JP" sz="800" dirty="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800" dirty="0">
                <a:cs typeface="Arial" charset="0"/>
              </a:rPr>
              <a:t>ユーザ情報</a:t>
            </a:r>
            <a:endParaRPr lang="en-US" altLang="ja-JP" sz="800" dirty="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800" dirty="0">
                <a:cs typeface="Arial" charset="0"/>
              </a:rPr>
              <a:t>グループ情報</a:t>
            </a:r>
            <a:endParaRPr lang="en-US" altLang="ja-JP" sz="800" dirty="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800" dirty="0">
                <a:cs typeface="Arial" charset="0"/>
              </a:rPr>
              <a:t>グループメンバー情報</a:t>
            </a:r>
            <a:endParaRPr lang="en-US" altLang="ja-JP" sz="800" dirty="0">
              <a:cs typeface="Arial" charset="0"/>
            </a:endParaRPr>
          </a:p>
        </p:txBody>
      </p:sp>
      <p:sp>
        <p:nvSpPr>
          <p:cNvPr id="30" name="正方形/長方形 29">
            <a:extLst>
              <a:ext uri="{FF2B5EF4-FFF2-40B4-BE49-F238E27FC236}">
                <a16:creationId xmlns:a16="http://schemas.microsoft.com/office/drawing/2014/main" id="{C49E1C99-1BC4-4DC4-ABDD-D0C59785056A}"/>
              </a:ext>
            </a:extLst>
          </p:cNvPr>
          <p:cNvSpPr/>
          <p:nvPr/>
        </p:nvSpPr>
        <p:spPr bwMode="auto">
          <a:xfrm>
            <a:off x="5612877" y="2256204"/>
            <a:ext cx="1193204" cy="420471"/>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800" b="0" i="0" u="none" strike="noStrike" cap="none" normalizeH="0" baseline="0" dirty="0">
                <a:ln>
                  <a:noFill/>
                </a:ln>
                <a:solidFill>
                  <a:schemeClr val="tx1"/>
                </a:solidFill>
                <a:effectLst/>
                <a:latin typeface="Tahoma" pitchFamily="34" charset="0"/>
                <a:cs typeface="Arial" charset="0"/>
              </a:rPr>
              <a:t>DynamoDB Streams</a:t>
            </a:r>
            <a:r>
              <a:rPr kumimoji="0" lang="ja-JP" altLang="en-US" sz="800" b="0" i="0" u="none" strike="noStrike" cap="none" normalizeH="0" baseline="0" dirty="0">
                <a:ln>
                  <a:noFill/>
                </a:ln>
                <a:solidFill>
                  <a:schemeClr val="tx1"/>
                </a:solidFill>
                <a:effectLst/>
                <a:latin typeface="Tahoma" pitchFamily="34" charset="0"/>
                <a:cs typeface="Arial" charset="0"/>
              </a:rPr>
              <a:t>、</a:t>
            </a:r>
            <a:r>
              <a:rPr kumimoji="0" lang="en-US" altLang="ja-JP" sz="800" b="0" i="0" u="none" strike="noStrike" cap="none" normalizeH="0" baseline="0" dirty="0">
                <a:ln>
                  <a:noFill/>
                </a:ln>
                <a:solidFill>
                  <a:schemeClr val="tx1"/>
                </a:solidFill>
                <a:effectLst/>
                <a:latin typeface="Tahoma" pitchFamily="34" charset="0"/>
                <a:cs typeface="Arial" charset="0"/>
              </a:rPr>
              <a:t> Amazon Kinesis</a:t>
            </a:r>
            <a:r>
              <a:rPr kumimoji="0" lang="ja-JP" altLang="en-US" sz="800" b="0" i="0" u="none" strike="noStrike" cap="none" normalizeH="0" baseline="0" dirty="0">
                <a:ln>
                  <a:noFill/>
                </a:ln>
                <a:solidFill>
                  <a:schemeClr val="tx1"/>
                </a:solidFill>
                <a:effectLst/>
                <a:latin typeface="Tahoma" pitchFamily="34" charset="0"/>
                <a:cs typeface="Arial" charset="0"/>
              </a:rPr>
              <a:t>、</a:t>
            </a:r>
            <a:endParaRPr kumimoji="0" lang="en-US" altLang="ja-JP" sz="800" b="0" i="0" u="none" strike="noStrike" cap="none" normalizeH="0" baseline="0" dirty="0">
              <a:ln>
                <a:noFill/>
              </a:ln>
              <a:solidFill>
                <a:schemeClr val="tx1"/>
              </a:solidFill>
              <a:effectLst/>
              <a:latin typeface="Tahoma" pitchFamily="34"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800" dirty="0">
                <a:cs typeface="Arial" charset="0"/>
              </a:rPr>
              <a:t>または</a:t>
            </a:r>
            <a:r>
              <a:rPr lang="en-US" altLang="ja-JP" sz="800" dirty="0">
                <a:cs typeface="Arial" charset="0"/>
              </a:rPr>
              <a:t>SQS</a:t>
            </a: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800" b="0" i="0" u="none" strike="noStrike" cap="none" normalizeH="0" baseline="0" dirty="0">
              <a:ln>
                <a:noFill/>
              </a:ln>
              <a:solidFill>
                <a:schemeClr val="tx1"/>
              </a:solidFill>
              <a:effectLst/>
              <a:latin typeface="Tahoma" pitchFamily="34" charset="0"/>
              <a:cs typeface="Arial" charset="0"/>
            </a:endParaRPr>
          </a:p>
        </p:txBody>
      </p:sp>
      <p:sp>
        <p:nvSpPr>
          <p:cNvPr id="31" name="正方形/長方形 30">
            <a:extLst>
              <a:ext uri="{FF2B5EF4-FFF2-40B4-BE49-F238E27FC236}">
                <a16:creationId xmlns:a16="http://schemas.microsoft.com/office/drawing/2014/main" id="{B8C7A23B-ED03-4EC8-938D-0B3CDD232827}"/>
              </a:ext>
            </a:extLst>
          </p:cNvPr>
          <p:cNvSpPr/>
          <p:nvPr/>
        </p:nvSpPr>
        <p:spPr bwMode="auto">
          <a:xfrm>
            <a:off x="1197767" y="2566695"/>
            <a:ext cx="751232" cy="451608"/>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800" b="0" i="0" u="none" strike="noStrike" cap="none" normalizeH="0" baseline="0" dirty="0" err="1">
                <a:ln>
                  <a:noFill/>
                </a:ln>
                <a:solidFill>
                  <a:schemeClr val="tx1"/>
                </a:solidFill>
                <a:effectLst/>
                <a:latin typeface="Tahoma" pitchFamily="34" charset="0"/>
                <a:cs typeface="Arial" charset="0"/>
              </a:rPr>
              <a:t>WebAPI</a:t>
            </a:r>
            <a:endParaRPr kumimoji="0" lang="en-US" altLang="ja-JP" sz="800" b="0" i="0" u="none" strike="noStrike" cap="none" normalizeH="0" baseline="0" dirty="0">
              <a:ln>
                <a:noFill/>
              </a:ln>
              <a:solidFill>
                <a:schemeClr val="tx1"/>
              </a:solidFill>
              <a:effectLst/>
              <a:latin typeface="Tahoma" pitchFamily="34"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sz="800" dirty="0">
                <a:cs typeface="Arial" charset="0"/>
              </a:rPr>
              <a:t>コマンドとクエリー</a:t>
            </a:r>
            <a:endParaRPr kumimoji="0" lang="ja-JP" altLang="en-US" sz="800" b="0" i="0" u="none" strike="noStrike" cap="none" normalizeH="0" baseline="0" dirty="0">
              <a:ln>
                <a:noFill/>
              </a:ln>
              <a:solidFill>
                <a:schemeClr val="tx1"/>
              </a:solidFill>
              <a:effectLst/>
              <a:latin typeface="Tahoma" pitchFamily="34" charset="0"/>
              <a:cs typeface="Arial" charset="0"/>
            </a:endParaRPr>
          </a:p>
        </p:txBody>
      </p:sp>
      <p:cxnSp>
        <p:nvCxnSpPr>
          <p:cNvPr id="36" name="Straight Arrow Connector 7">
            <a:extLst>
              <a:ext uri="{FF2B5EF4-FFF2-40B4-BE49-F238E27FC236}">
                <a16:creationId xmlns:a16="http://schemas.microsoft.com/office/drawing/2014/main" id="{ABB9B3DF-AA7E-4CD2-AB0D-BB8F6E785D54}"/>
              </a:ext>
            </a:extLst>
          </p:cNvPr>
          <p:cNvCxnSpPr>
            <a:cxnSpLocks/>
            <a:stCxn id="21" idx="2"/>
            <a:endCxn id="42" idx="0"/>
          </p:cNvCxnSpPr>
          <p:nvPr/>
        </p:nvCxnSpPr>
        <p:spPr bwMode="auto">
          <a:xfrm>
            <a:off x="6541169" y="3284668"/>
            <a:ext cx="659" cy="45561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37" name="図 36" descr="挿絵 が含まれている画像&#10;&#10;自動的に生成された説明">
            <a:extLst>
              <a:ext uri="{FF2B5EF4-FFF2-40B4-BE49-F238E27FC236}">
                <a16:creationId xmlns:a16="http://schemas.microsoft.com/office/drawing/2014/main" id="{0C2F990F-ABEB-4F2C-8FDA-3483062047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80312" y="3786058"/>
            <a:ext cx="973360" cy="219006"/>
          </a:xfrm>
          <a:prstGeom prst="rect">
            <a:avLst/>
          </a:prstGeom>
        </p:spPr>
      </p:pic>
      <p:pic>
        <p:nvPicPr>
          <p:cNvPr id="38" name="Graphic 6">
            <a:extLst>
              <a:ext uri="{FF2B5EF4-FFF2-40B4-BE49-F238E27FC236}">
                <a16:creationId xmlns:a16="http://schemas.microsoft.com/office/drawing/2014/main" id="{50F8C01A-BD50-43C7-9A0C-0F90479D4319}"/>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flipH="1">
            <a:off x="634024" y="287868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Arrow Connector 7">
            <a:extLst>
              <a:ext uri="{FF2B5EF4-FFF2-40B4-BE49-F238E27FC236}">
                <a16:creationId xmlns:a16="http://schemas.microsoft.com/office/drawing/2014/main" id="{53DF47C5-E98C-4145-B3FF-4E39383F9F96}"/>
              </a:ext>
            </a:extLst>
          </p:cNvPr>
          <p:cNvCxnSpPr>
            <a:cxnSpLocks/>
            <a:stCxn id="38" idx="1"/>
            <a:endCxn id="15" idx="1"/>
          </p:cNvCxnSpPr>
          <p:nvPr/>
        </p:nvCxnSpPr>
        <p:spPr bwMode="auto">
          <a:xfrm>
            <a:off x="1103924" y="3113635"/>
            <a:ext cx="1187146" cy="1187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7">
            <a:extLst>
              <a:ext uri="{FF2B5EF4-FFF2-40B4-BE49-F238E27FC236}">
                <a16:creationId xmlns:a16="http://schemas.microsoft.com/office/drawing/2014/main" id="{09B319A2-3FD8-42EF-A1E8-C2023FD7093F}"/>
              </a:ext>
            </a:extLst>
          </p:cNvPr>
          <p:cNvCxnSpPr>
            <a:cxnSpLocks/>
            <a:stCxn id="42" idx="3"/>
            <a:endCxn id="37" idx="1"/>
          </p:cNvCxnSpPr>
          <p:nvPr/>
        </p:nvCxnSpPr>
        <p:spPr bwMode="auto">
          <a:xfrm flipV="1">
            <a:off x="6699991" y="3895561"/>
            <a:ext cx="680321" cy="166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ED7A9523-BFA3-43A7-B5D6-74B958415CC6}"/>
              </a:ext>
            </a:extLst>
          </p:cNvPr>
          <p:cNvGrpSpPr/>
          <p:nvPr/>
        </p:nvGrpSpPr>
        <p:grpSpPr>
          <a:xfrm>
            <a:off x="6068655" y="3740279"/>
            <a:ext cx="951617" cy="529003"/>
            <a:chOff x="2397682" y="3552998"/>
            <a:chExt cx="2292350" cy="1284227"/>
          </a:xfrm>
        </p:grpSpPr>
        <p:pic>
          <p:nvPicPr>
            <p:cNvPr id="42" name="Graphic 10">
              <a:extLst>
                <a:ext uri="{FF2B5EF4-FFF2-40B4-BE49-F238E27FC236}">
                  <a16:creationId xmlns:a16="http://schemas.microsoft.com/office/drawing/2014/main" id="{AB92C2F3-9B33-4C53-9744-5CDAEFD6F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507" y="355299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20">
              <a:extLst>
                <a:ext uri="{FF2B5EF4-FFF2-40B4-BE49-F238E27FC236}">
                  <a16:creationId xmlns:a16="http://schemas.microsoft.com/office/drawing/2014/main" id="{E7B44BD6-CA8D-432B-89BA-D09B225A58DB}"/>
                </a:ext>
              </a:extLst>
            </p:cNvPr>
            <p:cNvSpPr txBox="1">
              <a:spLocks noChangeArrowheads="1"/>
            </p:cNvSpPr>
            <p:nvPr/>
          </p:nvSpPr>
          <p:spPr bwMode="auto">
            <a:xfrm>
              <a:off x="2397682" y="4314205"/>
              <a:ext cx="2292350" cy="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Lambda</a:t>
              </a:r>
            </a:p>
          </p:txBody>
        </p:sp>
      </p:grpSp>
      <p:sp>
        <p:nvSpPr>
          <p:cNvPr id="56" name="TextBox 20">
            <a:extLst>
              <a:ext uri="{FF2B5EF4-FFF2-40B4-BE49-F238E27FC236}">
                <a16:creationId xmlns:a16="http://schemas.microsoft.com/office/drawing/2014/main" id="{35592D8A-DBF4-434E-9519-8FA58A1F59D8}"/>
              </a:ext>
            </a:extLst>
          </p:cNvPr>
          <p:cNvSpPr txBox="1">
            <a:spLocks noChangeArrowheads="1"/>
          </p:cNvSpPr>
          <p:nvPr/>
        </p:nvSpPr>
        <p:spPr bwMode="auto">
          <a:xfrm>
            <a:off x="268556" y="3348585"/>
            <a:ext cx="12070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ja-JP" sz="800" dirty="0">
                <a:latin typeface="Arial" panose="020B0604020202020204" pitchFamily="34" charset="0"/>
                <a:ea typeface="Amazon Ember" panose="020B0603020204020204" pitchFamily="34" charset="0"/>
                <a:cs typeface="Arial" panose="020B0604020202020204" pitchFamily="34" charset="0"/>
              </a:rPr>
              <a:t>API Client</a:t>
            </a:r>
          </a:p>
        </p:txBody>
      </p:sp>
      <p:pic>
        <p:nvPicPr>
          <p:cNvPr id="58" name="図 57" descr="挿絵 が含まれている画像&#10;&#10;自動的に生成された説明">
            <a:extLst>
              <a:ext uri="{FF2B5EF4-FFF2-40B4-BE49-F238E27FC236}">
                <a16:creationId xmlns:a16="http://schemas.microsoft.com/office/drawing/2014/main" id="{43E4F02F-E5E4-4E9A-9D8A-038F413B14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42456" y="1369440"/>
            <a:ext cx="973360" cy="219006"/>
          </a:xfrm>
          <a:prstGeom prst="rect">
            <a:avLst/>
          </a:prstGeom>
        </p:spPr>
      </p:pic>
      <p:cxnSp>
        <p:nvCxnSpPr>
          <p:cNvPr id="59" name="Straight Arrow Connector 7">
            <a:extLst>
              <a:ext uri="{FF2B5EF4-FFF2-40B4-BE49-F238E27FC236}">
                <a16:creationId xmlns:a16="http://schemas.microsoft.com/office/drawing/2014/main" id="{A4B5823F-D2A2-4F6C-A868-119D35C59A9F}"/>
              </a:ext>
            </a:extLst>
          </p:cNvPr>
          <p:cNvCxnSpPr>
            <a:cxnSpLocks/>
            <a:stCxn id="58" idx="2"/>
            <a:endCxn id="15" idx="0"/>
          </p:cNvCxnSpPr>
          <p:nvPr/>
        </p:nvCxnSpPr>
        <p:spPr bwMode="auto">
          <a:xfrm>
            <a:off x="2429136" y="1588446"/>
            <a:ext cx="20098" cy="1380123"/>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63" name="Graphic 6">
            <a:extLst>
              <a:ext uri="{FF2B5EF4-FFF2-40B4-BE49-F238E27FC236}">
                <a16:creationId xmlns:a16="http://schemas.microsoft.com/office/drawing/2014/main" id="{C4AB46AC-6AAF-4E26-A116-24FFC3CB24AD}"/>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flipH="1">
            <a:off x="629231" y="4068706"/>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4" name="Straight Arrow Connector 7">
            <a:extLst>
              <a:ext uri="{FF2B5EF4-FFF2-40B4-BE49-F238E27FC236}">
                <a16:creationId xmlns:a16="http://schemas.microsoft.com/office/drawing/2014/main" id="{EDF8F47B-39A2-416E-9BC5-62CE0E33AE67}"/>
              </a:ext>
            </a:extLst>
          </p:cNvPr>
          <p:cNvCxnSpPr>
            <a:cxnSpLocks/>
            <a:stCxn id="63" idx="1"/>
            <a:endCxn id="16" idx="2"/>
          </p:cNvCxnSpPr>
          <p:nvPr/>
        </p:nvCxnSpPr>
        <p:spPr bwMode="auto">
          <a:xfrm flipV="1">
            <a:off x="1099131" y="3497899"/>
            <a:ext cx="1351092" cy="80575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45780456-5E18-4D61-BF7E-1C5556E03F55}"/>
              </a:ext>
            </a:extLst>
          </p:cNvPr>
          <p:cNvSpPr/>
          <p:nvPr/>
        </p:nvSpPr>
        <p:spPr bwMode="auto">
          <a:xfrm>
            <a:off x="323528" y="4759392"/>
            <a:ext cx="1010639" cy="451722"/>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800" b="0" i="0" u="none" strike="noStrike" cap="none" normalizeH="0" baseline="0" dirty="0">
                <a:ln>
                  <a:noFill/>
                </a:ln>
                <a:solidFill>
                  <a:schemeClr val="tx1"/>
                </a:solidFill>
                <a:effectLst/>
                <a:latin typeface="Tahoma" pitchFamily="34" charset="0"/>
                <a:cs typeface="Arial" charset="0"/>
              </a:rPr>
              <a:t>テスト用サイトにて作成したユーザを確認</a:t>
            </a:r>
            <a:endParaRPr kumimoji="0" lang="en-US" altLang="ja-JP" sz="800" b="0" i="0" u="none" strike="noStrike" cap="none" normalizeH="0" baseline="0" dirty="0">
              <a:ln>
                <a:noFill/>
              </a:ln>
              <a:solidFill>
                <a:schemeClr val="tx1"/>
              </a:solidFill>
              <a:effectLst/>
              <a:latin typeface="Tahoma" pitchFamily="34" charset="0"/>
              <a:cs typeface="Arial" charset="0"/>
            </a:endParaRPr>
          </a:p>
        </p:txBody>
      </p:sp>
      <p:sp>
        <p:nvSpPr>
          <p:cNvPr id="68" name="正方形/長方形 67">
            <a:extLst>
              <a:ext uri="{FF2B5EF4-FFF2-40B4-BE49-F238E27FC236}">
                <a16:creationId xmlns:a16="http://schemas.microsoft.com/office/drawing/2014/main" id="{6B30AE97-2A61-418E-941E-FE8F3A3B2A96}"/>
              </a:ext>
            </a:extLst>
          </p:cNvPr>
          <p:cNvSpPr/>
          <p:nvPr/>
        </p:nvSpPr>
        <p:spPr bwMode="auto">
          <a:xfrm>
            <a:off x="2915815" y="1326788"/>
            <a:ext cx="1524291" cy="341454"/>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altLang="ja-JP" sz="800" dirty="0">
                <a:cs typeface="Arial" charset="0"/>
              </a:rPr>
              <a:t>Realm:</a:t>
            </a:r>
            <a:r>
              <a:rPr lang="ja-JP" altLang="en-US" sz="800" dirty="0">
                <a:cs typeface="Arial" charset="0"/>
              </a:rPr>
              <a:t> </a:t>
            </a:r>
            <a:r>
              <a:rPr lang="en-US" altLang="ja-JP" sz="800" dirty="0">
                <a:cs typeface="Arial" charset="0"/>
              </a:rPr>
              <a:t>xxx (</a:t>
            </a:r>
            <a:r>
              <a:rPr lang="ja-JP" altLang="en-US" sz="800" dirty="0">
                <a:cs typeface="Arial" charset="0"/>
              </a:rPr>
              <a:t>サンプル</a:t>
            </a:r>
            <a:r>
              <a:rPr lang="en-US" altLang="ja-JP" sz="800" dirty="0">
                <a:cs typeface="Arial" charset="0"/>
              </a:rPr>
              <a:t>)</a:t>
            </a:r>
          </a:p>
          <a:p>
            <a:pPr eaLnBrk="1" hangingPunct="1"/>
            <a:r>
              <a:rPr kumimoji="0" lang="en-US" altLang="ja-JP" sz="800" i="0" u="none" strike="noStrike" cap="none" normalizeH="0" baseline="0" dirty="0">
                <a:ln>
                  <a:noFill/>
                </a:ln>
                <a:effectLst/>
                <a:latin typeface="Tahoma" pitchFamily="34" charset="0"/>
                <a:cs typeface="Arial" charset="0"/>
              </a:rPr>
              <a:t>User: xxx </a:t>
            </a:r>
            <a:r>
              <a:rPr lang="en-US" altLang="ja-JP" sz="800" dirty="0">
                <a:cs typeface="Arial" charset="0"/>
              </a:rPr>
              <a:t> (</a:t>
            </a:r>
            <a:r>
              <a:rPr lang="ja-JP" altLang="en-US" sz="800" dirty="0">
                <a:cs typeface="Arial" charset="0"/>
              </a:rPr>
              <a:t>サンプル</a:t>
            </a:r>
            <a:r>
              <a:rPr lang="en-US" altLang="ja-JP" sz="800" dirty="0">
                <a:cs typeface="Arial" charset="0"/>
              </a:rPr>
              <a:t>)</a:t>
            </a:r>
          </a:p>
          <a:p>
            <a:pPr marL="0" marR="0" indent="0" defTabSz="914400" rtl="0" eaLnBrk="1" fontAlgn="base" latinLnBrk="0" hangingPunct="1">
              <a:lnSpc>
                <a:spcPct val="100000"/>
              </a:lnSpc>
              <a:spcBef>
                <a:spcPct val="0"/>
              </a:spcBef>
              <a:spcAft>
                <a:spcPct val="0"/>
              </a:spcAft>
              <a:buClrTx/>
              <a:buSzTx/>
              <a:buFontTx/>
              <a:buNone/>
              <a:tabLst/>
            </a:pPr>
            <a:endParaRPr kumimoji="0" lang="ja-JP" altLang="en-US" sz="800" i="0" u="none" strike="noStrike" cap="none" normalizeH="0" baseline="0" dirty="0">
              <a:ln>
                <a:noFill/>
              </a:ln>
              <a:effectLst/>
              <a:latin typeface="Tahoma" pitchFamily="34" charset="0"/>
              <a:cs typeface="Arial" charset="0"/>
            </a:endParaRPr>
          </a:p>
        </p:txBody>
      </p:sp>
      <p:sp>
        <p:nvSpPr>
          <p:cNvPr id="72" name="正方形/長方形 71">
            <a:extLst>
              <a:ext uri="{FF2B5EF4-FFF2-40B4-BE49-F238E27FC236}">
                <a16:creationId xmlns:a16="http://schemas.microsoft.com/office/drawing/2014/main" id="{2F6D4FCB-7DD7-4247-AA2C-541C0DC774E2}"/>
              </a:ext>
            </a:extLst>
          </p:cNvPr>
          <p:cNvSpPr/>
          <p:nvPr/>
        </p:nvSpPr>
        <p:spPr bwMode="auto">
          <a:xfrm>
            <a:off x="6944926" y="3296179"/>
            <a:ext cx="1407428" cy="420471"/>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800" dirty="0" err="1">
                <a:cs typeface="Arial" charset="0"/>
              </a:rPr>
              <a:t>Keycloak</a:t>
            </a:r>
            <a:r>
              <a:rPr lang="en-US" altLang="ja-JP" sz="800" dirty="0">
                <a:cs typeface="Arial" charset="0"/>
              </a:rPr>
              <a:t> Admin REST API</a:t>
            </a:r>
          </a:p>
          <a:p>
            <a:pPr marL="0" marR="0" indent="0" algn="ctr" defTabSz="914400" rtl="0" eaLnBrk="1" fontAlgn="base" latinLnBrk="0" hangingPunct="1">
              <a:lnSpc>
                <a:spcPct val="100000"/>
              </a:lnSpc>
              <a:spcBef>
                <a:spcPct val="0"/>
              </a:spcBef>
              <a:spcAft>
                <a:spcPct val="0"/>
              </a:spcAft>
              <a:buClrTx/>
              <a:buSzTx/>
              <a:buFontTx/>
              <a:buNone/>
              <a:tabLst/>
            </a:pPr>
            <a:r>
              <a:rPr lang="ja-JP" altLang="en-US" sz="800" dirty="0">
                <a:cs typeface="Arial" charset="0"/>
              </a:rPr>
              <a:t>ユーザ名等は設定にて取得</a:t>
            </a:r>
            <a:endParaRPr lang="en-US" altLang="ja-JP" sz="800" dirty="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800" b="0" i="0" u="none" strike="noStrike" cap="none" normalizeH="0" baseline="0" dirty="0">
              <a:ln>
                <a:noFill/>
              </a:ln>
              <a:solidFill>
                <a:schemeClr val="tx1"/>
              </a:solidFill>
              <a:effectLst/>
              <a:latin typeface="Tahoma" pitchFamily="34" charset="0"/>
              <a:cs typeface="Arial" charset="0"/>
            </a:endParaRPr>
          </a:p>
        </p:txBody>
      </p:sp>
      <p:sp>
        <p:nvSpPr>
          <p:cNvPr id="73" name="正方形/長方形 72">
            <a:extLst>
              <a:ext uri="{FF2B5EF4-FFF2-40B4-BE49-F238E27FC236}">
                <a16:creationId xmlns:a16="http://schemas.microsoft.com/office/drawing/2014/main" id="{F4D673E1-8C27-44FA-A7B8-6934CBFE9B97}"/>
              </a:ext>
            </a:extLst>
          </p:cNvPr>
          <p:cNvSpPr/>
          <p:nvPr/>
        </p:nvSpPr>
        <p:spPr bwMode="auto">
          <a:xfrm>
            <a:off x="5220072" y="968773"/>
            <a:ext cx="3240006" cy="1038437"/>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ja-JP" altLang="en-US" sz="800" b="0" i="0" u="none" strike="noStrike" cap="none" normalizeH="0" baseline="0" dirty="0">
                <a:ln>
                  <a:noFill/>
                </a:ln>
                <a:solidFill>
                  <a:schemeClr val="tx1"/>
                </a:solidFill>
                <a:effectLst/>
                <a:latin typeface="Tahoma" pitchFamily="34" charset="0"/>
                <a:cs typeface="Arial" charset="0"/>
              </a:rPr>
              <a:t>マルチシステム、マルチテナントを考慮したシステムです。</a:t>
            </a:r>
            <a:endParaRPr kumimoji="0" lang="en-US" altLang="ja-JP" sz="800" b="0" i="0" u="none" strike="noStrike" cap="none" normalizeH="0" baseline="0" dirty="0">
              <a:ln>
                <a:noFill/>
              </a:ln>
              <a:solidFill>
                <a:schemeClr val="tx1"/>
              </a:solidFill>
              <a:effectLst/>
              <a:latin typeface="Tahoma" pitchFamily="34" charset="0"/>
              <a:cs typeface="Arial"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altLang="ja-JP" sz="800" b="0" i="0" u="none" strike="noStrike" cap="none" normalizeH="0" baseline="0" dirty="0">
              <a:ln>
                <a:noFill/>
              </a:ln>
              <a:solidFill>
                <a:schemeClr val="tx1"/>
              </a:solidFill>
              <a:effectLst/>
              <a:latin typeface="Tahoma" pitchFamily="34" charset="0"/>
              <a:cs typeface="Arial" charset="0"/>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cs typeface="Arial" charset="0"/>
              </a:rPr>
              <a:t>パラメータは下記を含むものとします。</a:t>
            </a:r>
            <a:r>
              <a:rPr lang="en-US" altLang="ja-JP" sz="800" dirty="0">
                <a:cs typeface="Arial" charset="0"/>
              </a:rPr>
              <a:t>:</a:t>
            </a:r>
            <a:endParaRPr kumimoji="0" lang="en-US" altLang="ja-JP" sz="800" b="0" i="0" u="none" strike="noStrike" cap="none" normalizeH="0" baseline="0" dirty="0">
              <a:ln>
                <a:noFill/>
              </a:ln>
              <a:solidFill>
                <a:schemeClr val="tx1"/>
              </a:solidFill>
              <a:effectLst/>
              <a:latin typeface="Tahoma" pitchFamily="34" charset="0"/>
              <a:cs typeface="Arial" charset="0"/>
            </a:endParaRPr>
          </a:p>
          <a:p>
            <a:pPr marL="171450" marR="0" indent="-17145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altLang="ja-JP" sz="800" dirty="0" err="1">
                <a:cs typeface="Arial" charset="0"/>
              </a:rPr>
              <a:t>system_id</a:t>
            </a:r>
            <a:endParaRPr lang="en-US" altLang="ja-JP" sz="800" dirty="0">
              <a:cs typeface="Arial" charset="0"/>
            </a:endParaRPr>
          </a:p>
          <a:p>
            <a:pPr marL="171450" marR="0" indent="-17145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altLang="ja-JP" sz="800" dirty="0" err="1">
                <a:cs typeface="Arial" charset="0"/>
              </a:rPr>
              <a:t>system_tenant_id</a:t>
            </a:r>
            <a:endParaRPr lang="en-US" altLang="ja-JP" sz="800" dirty="0">
              <a:cs typeface="Arial" charset="0"/>
            </a:endParaRPr>
          </a:p>
          <a:p>
            <a:pPr marL="171450" marR="0" indent="-171450"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lang="en-US" altLang="ja-JP" sz="800" dirty="0">
              <a:cs typeface="Arial" charset="0"/>
            </a:endParaRPr>
          </a:p>
          <a:p>
            <a:pPr marR="0" defTabSz="914400" rtl="0" eaLnBrk="1" fontAlgn="base" latinLnBrk="0" hangingPunct="1">
              <a:lnSpc>
                <a:spcPct val="100000"/>
              </a:lnSpc>
              <a:spcBef>
                <a:spcPct val="0"/>
              </a:spcBef>
              <a:spcAft>
                <a:spcPct val="0"/>
              </a:spcAft>
              <a:buClrTx/>
              <a:buSzTx/>
              <a:tabLst/>
            </a:pPr>
            <a:r>
              <a:rPr lang="ja-JP" altLang="en-US" sz="800" dirty="0">
                <a:cs typeface="Arial" charset="0"/>
              </a:rPr>
              <a:t>連携先の</a:t>
            </a:r>
            <a:r>
              <a:rPr lang="en-US" altLang="ja-JP" sz="800" dirty="0" err="1">
                <a:cs typeface="Arial" charset="0"/>
              </a:rPr>
              <a:t>Keycloak</a:t>
            </a:r>
            <a:r>
              <a:rPr lang="ja-JP" altLang="en-US" sz="800" dirty="0">
                <a:cs typeface="Arial" charset="0"/>
              </a:rPr>
              <a:t>の</a:t>
            </a:r>
            <a:r>
              <a:rPr lang="en-US" altLang="ja-JP" sz="800" dirty="0">
                <a:cs typeface="Arial" charset="0"/>
              </a:rPr>
              <a:t>URL</a:t>
            </a:r>
            <a:r>
              <a:rPr lang="ja-JP" altLang="en-US" sz="800" dirty="0">
                <a:cs typeface="Arial" charset="0"/>
              </a:rPr>
              <a:t>、レルム等はパラメータで切り替えられるものとします。</a:t>
            </a:r>
            <a:endParaRPr lang="en-US" altLang="ja-JP" sz="800" dirty="0">
              <a:cs typeface="Arial" charset="0"/>
            </a:endParaRPr>
          </a:p>
        </p:txBody>
      </p:sp>
      <p:sp>
        <p:nvSpPr>
          <p:cNvPr id="75" name="テキスト ボックス 74">
            <a:extLst>
              <a:ext uri="{FF2B5EF4-FFF2-40B4-BE49-F238E27FC236}">
                <a16:creationId xmlns:a16="http://schemas.microsoft.com/office/drawing/2014/main" id="{C9A1291C-5739-4918-BCF7-FF06031482D2}"/>
              </a:ext>
            </a:extLst>
          </p:cNvPr>
          <p:cNvSpPr txBox="1"/>
          <p:nvPr/>
        </p:nvSpPr>
        <p:spPr>
          <a:xfrm>
            <a:off x="1619672" y="5157192"/>
            <a:ext cx="1944216" cy="369332"/>
          </a:xfrm>
          <a:prstGeom prst="rect">
            <a:avLst/>
          </a:prstGeom>
          <a:noFill/>
        </p:spPr>
        <p:txBody>
          <a:bodyPr wrap="square" rtlCol="0">
            <a:spAutoFit/>
          </a:bodyPr>
          <a:lstStyle/>
          <a:p>
            <a:r>
              <a:rPr kumimoji="1" lang="en-US" altLang="ja-JP" dirty="0"/>
              <a:t>MBC SSO System</a:t>
            </a:r>
            <a:endParaRPr kumimoji="1" lang="ja-JP" altLang="en-US" dirty="0"/>
          </a:p>
        </p:txBody>
      </p:sp>
      <p:grpSp>
        <p:nvGrpSpPr>
          <p:cNvPr id="76" name="グループ化 75">
            <a:extLst>
              <a:ext uri="{FF2B5EF4-FFF2-40B4-BE49-F238E27FC236}">
                <a16:creationId xmlns:a16="http://schemas.microsoft.com/office/drawing/2014/main" id="{7DEA6E0D-CB8F-411D-A097-63D696129EA7}"/>
              </a:ext>
            </a:extLst>
          </p:cNvPr>
          <p:cNvGrpSpPr/>
          <p:nvPr/>
        </p:nvGrpSpPr>
        <p:grpSpPr>
          <a:xfrm>
            <a:off x="3939426" y="5877272"/>
            <a:ext cx="946345" cy="529330"/>
            <a:chOff x="6786563" y="1184275"/>
            <a:chExt cx="2279650" cy="1285021"/>
          </a:xfrm>
        </p:grpSpPr>
        <p:pic>
          <p:nvPicPr>
            <p:cNvPr id="77" name="Graphic 21">
              <a:extLst>
                <a:ext uri="{FF2B5EF4-FFF2-40B4-BE49-F238E27FC236}">
                  <a16:creationId xmlns:a16="http://schemas.microsoft.com/office/drawing/2014/main" id="{85A24B8E-5B21-4D9B-B9BC-2197FFBBB5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4275" y="11842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TextBox 12">
              <a:extLst>
                <a:ext uri="{FF2B5EF4-FFF2-40B4-BE49-F238E27FC236}">
                  <a16:creationId xmlns:a16="http://schemas.microsoft.com/office/drawing/2014/main" id="{F0EB13B6-E2BF-49E6-BE56-FFBA247B1661}"/>
                </a:ext>
              </a:extLst>
            </p:cNvPr>
            <p:cNvSpPr txBox="1">
              <a:spLocks noChangeArrowheads="1"/>
            </p:cNvSpPr>
            <p:nvPr/>
          </p:nvSpPr>
          <p:spPr bwMode="auto">
            <a:xfrm>
              <a:off x="6786563" y="1946276"/>
              <a:ext cx="2279650" cy="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CloudFormation</a:t>
              </a:r>
            </a:p>
          </p:txBody>
        </p:sp>
      </p:grpSp>
      <p:cxnSp>
        <p:nvCxnSpPr>
          <p:cNvPr id="79" name="Straight Arrow Connector 7">
            <a:extLst>
              <a:ext uri="{FF2B5EF4-FFF2-40B4-BE49-F238E27FC236}">
                <a16:creationId xmlns:a16="http://schemas.microsoft.com/office/drawing/2014/main" id="{A71A4317-9285-47E2-9843-8C368FC62D2E}"/>
              </a:ext>
            </a:extLst>
          </p:cNvPr>
          <p:cNvCxnSpPr>
            <a:cxnSpLocks/>
            <a:stCxn id="77" idx="0"/>
            <a:endCxn id="74" idx="2"/>
          </p:cNvCxnSpPr>
          <p:nvPr/>
        </p:nvCxnSpPr>
        <p:spPr bwMode="auto">
          <a:xfrm flipH="1" flipV="1">
            <a:off x="4407985" y="5649950"/>
            <a:ext cx="1" cy="227322"/>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19AB561E-8EA9-4694-ACA0-5CDD50127018}"/>
              </a:ext>
            </a:extLst>
          </p:cNvPr>
          <p:cNvSpPr/>
          <p:nvPr/>
        </p:nvSpPr>
        <p:spPr bwMode="auto">
          <a:xfrm>
            <a:off x="4832982" y="5807325"/>
            <a:ext cx="2187142" cy="376091"/>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800" b="0" i="0" u="none" strike="noStrike" cap="none" normalizeH="0" baseline="0" dirty="0">
                <a:ln>
                  <a:noFill/>
                </a:ln>
                <a:solidFill>
                  <a:schemeClr val="tx1"/>
                </a:solidFill>
                <a:effectLst/>
                <a:latin typeface="Tahoma" pitchFamily="34" charset="0"/>
                <a:cs typeface="Arial" charset="0"/>
              </a:rPr>
              <a:t>MBC SSO System</a:t>
            </a:r>
            <a:r>
              <a:rPr kumimoji="0" lang="ja-JP" altLang="en-US" sz="800" b="0" i="0" u="none" strike="noStrike" cap="none" normalizeH="0" baseline="0" dirty="0">
                <a:ln>
                  <a:noFill/>
                </a:ln>
                <a:solidFill>
                  <a:schemeClr val="tx1"/>
                </a:solidFill>
                <a:effectLst/>
                <a:latin typeface="Tahoma" pitchFamily="34" charset="0"/>
                <a:cs typeface="Arial" charset="0"/>
              </a:rPr>
              <a:t>環境構築</a:t>
            </a:r>
            <a:endParaRPr kumimoji="0" lang="en-US" altLang="ja-JP" sz="800" b="0" i="0" u="none" strike="noStrike" cap="none" normalizeH="0" baseline="0" dirty="0">
              <a:ln>
                <a:noFill/>
              </a:ln>
              <a:solidFill>
                <a:schemeClr val="tx1"/>
              </a:solidFill>
              <a:effectLst/>
              <a:latin typeface="Tahoma" pitchFamily="34" charset="0"/>
              <a:cs typeface="Arial" charset="0"/>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800" dirty="0">
                <a:cs typeface="Arial" charset="0"/>
              </a:rPr>
              <a:t>「</a:t>
            </a:r>
            <a:r>
              <a:rPr lang="en-US" altLang="ja-JP" sz="800" dirty="0">
                <a:cs typeface="Arial" charset="0"/>
              </a:rPr>
              <a:t>env</a:t>
            </a:r>
            <a:r>
              <a:rPr lang="ja-JP" altLang="en-US" sz="800" dirty="0">
                <a:cs typeface="Arial" charset="0"/>
              </a:rPr>
              <a:t>」</a:t>
            </a:r>
            <a:endParaRPr kumimoji="0" lang="ja-JP" altLang="en-US" sz="800" b="0" i="0" u="none" strike="noStrike" cap="none" normalizeH="0" baseline="0" dirty="0">
              <a:ln>
                <a:noFill/>
              </a:ln>
              <a:solidFill>
                <a:schemeClr val="tx1"/>
              </a:solidFill>
              <a:effectLst/>
              <a:latin typeface="Tahoma" pitchFamily="34" charset="0"/>
              <a:cs typeface="Arial" charset="0"/>
            </a:endParaRPr>
          </a:p>
        </p:txBody>
      </p:sp>
      <p:grpSp>
        <p:nvGrpSpPr>
          <p:cNvPr id="86" name="グループ化 85">
            <a:extLst>
              <a:ext uri="{FF2B5EF4-FFF2-40B4-BE49-F238E27FC236}">
                <a16:creationId xmlns:a16="http://schemas.microsoft.com/office/drawing/2014/main" id="{32A899E6-2CAD-40F6-8193-9FFD34C355E5}"/>
              </a:ext>
            </a:extLst>
          </p:cNvPr>
          <p:cNvGrpSpPr/>
          <p:nvPr/>
        </p:nvGrpSpPr>
        <p:grpSpPr>
          <a:xfrm>
            <a:off x="5458037" y="5131918"/>
            <a:ext cx="914053" cy="529330"/>
            <a:chOff x="9102725" y="1184275"/>
            <a:chExt cx="2201863" cy="1285021"/>
          </a:xfrm>
        </p:grpSpPr>
        <p:pic>
          <p:nvPicPr>
            <p:cNvPr id="87" name="Graphic 23">
              <a:extLst>
                <a:ext uri="{FF2B5EF4-FFF2-40B4-BE49-F238E27FC236}">
                  <a16:creationId xmlns:a16="http://schemas.microsoft.com/office/drawing/2014/main" id="{B4983E1F-E1DA-4007-8B60-ED16D5A955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18688" y="11842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15">
              <a:extLst>
                <a:ext uri="{FF2B5EF4-FFF2-40B4-BE49-F238E27FC236}">
                  <a16:creationId xmlns:a16="http://schemas.microsoft.com/office/drawing/2014/main" id="{B335078D-1826-44A9-AACF-AC109D4B88C3}"/>
                </a:ext>
              </a:extLst>
            </p:cNvPr>
            <p:cNvSpPr txBox="1">
              <a:spLocks noChangeArrowheads="1"/>
            </p:cNvSpPr>
            <p:nvPr/>
          </p:nvSpPr>
          <p:spPr bwMode="auto">
            <a:xfrm>
              <a:off x="9102725" y="1946276"/>
              <a:ext cx="2201863" cy="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err="1">
                  <a:latin typeface="Arial" panose="020B0604020202020204" pitchFamily="34" charset="0"/>
                  <a:ea typeface="Amazon Ember" panose="020B0603020204020204" pitchFamily="34" charset="0"/>
                  <a:cs typeface="Arial" panose="020B0604020202020204" pitchFamily="34" charset="0"/>
                </a:rPr>
                <a:t>CodeDeploy</a:t>
              </a:r>
              <a:endParaRPr lang="en-US" altLang="en-US" sz="800" dirty="0">
                <a:latin typeface="Arial" panose="020B0604020202020204" pitchFamily="34" charset="0"/>
                <a:ea typeface="Amazon Ember" panose="020B0603020204020204" pitchFamily="34" charset="0"/>
                <a:cs typeface="Arial" panose="020B0604020202020204" pitchFamily="34" charset="0"/>
              </a:endParaRPr>
            </a:p>
          </p:txBody>
        </p:sp>
      </p:grpSp>
      <p:grpSp>
        <p:nvGrpSpPr>
          <p:cNvPr id="89" name="グループ化 88">
            <a:extLst>
              <a:ext uri="{FF2B5EF4-FFF2-40B4-BE49-F238E27FC236}">
                <a16:creationId xmlns:a16="http://schemas.microsoft.com/office/drawing/2014/main" id="{B082E60A-71F6-4AF3-9066-5061B9C37BBD}"/>
              </a:ext>
            </a:extLst>
          </p:cNvPr>
          <p:cNvGrpSpPr/>
          <p:nvPr/>
        </p:nvGrpSpPr>
        <p:grpSpPr>
          <a:xfrm>
            <a:off x="6092938" y="5131264"/>
            <a:ext cx="931187" cy="529984"/>
            <a:chOff x="2401888" y="1335088"/>
            <a:chExt cx="2243137" cy="1286607"/>
          </a:xfrm>
        </p:grpSpPr>
        <p:pic>
          <p:nvPicPr>
            <p:cNvPr id="90" name="Graphic 6">
              <a:extLst>
                <a:ext uri="{FF2B5EF4-FFF2-40B4-BE49-F238E27FC236}">
                  <a16:creationId xmlns:a16="http://schemas.microsoft.com/office/drawing/2014/main" id="{4DBCC944-122B-486E-932E-984681D96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1663" y="13350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Box 9">
              <a:extLst>
                <a:ext uri="{FF2B5EF4-FFF2-40B4-BE49-F238E27FC236}">
                  <a16:creationId xmlns:a16="http://schemas.microsoft.com/office/drawing/2014/main" id="{3C779F1B-CD56-4ACC-802C-150233510559}"/>
                </a:ext>
              </a:extLst>
            </p:cNvPr>
            <p:cNvSpPr txBox="1">
              <a:spLocks noChangeArrowheads="1"/>
            </p:cNvSpPr>
            <p:nvPr/>
          </p:nvSpPr>
          <p:spPr bwMode="auto">
            <a:xfrm>
              <a:off x="2401888" y="2098676"/>
              <a:ext cx="2243137" cy="52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err="1">
                  <a:latin typeface="Arial" panose="020B0604020202020204" pitchFamily="34" charset="0"/>
                  <a:ea typeface="Amazon Ember" panose="020B0603020204020204" pitchFamily="34" charset="0"/>
                  <a:cs typeface="Arial" panose="020B0604020202020204" pitchFamily="34" charset="0"/>
                </a:rPr>
                <a:t>CodePipeline</a:t>
              </a:r>
              <a:endParaRPr lang="en-US" altLang="en-US" sz="800" dirty="0">
                <a:latin typeface="Arial" panose="020B0604020202020204" pitchFamily="34" charset="0"/>
                <a:ea typeface="Amazon Ember" panose="020B0603020204020204" pitchFamily="34" charset="0"/>
                <a:cs typeface="Arial" panose="020B0604020202020204" pitchFamily="34" charset="0"/>
              </a:endParaRPr>
            </a:p>
          </p:txBody>
        </p:sp>
      </p:grpSp>
      <p:sp>
        <p:nvSpPr>
          <p:cNvPr id="92" name="正方形/長方形 91">
            <a:extLst>
              <a:ext uri="{FF2B5EF4-FFF2-40B4-BE49-F238E27FC236}">
                <a16:creationId xmlns:a16="http://schemas.microsoft.com/office/drawing/2014/main" id="{6E8D6BB1-4F1F-4E8E-855A-5716344D3E4B}"/>
              </a:ext>
            </a:extLst>
          </p:cNvPr>
          <p:cNvSpPr/>
          <p:nvPr/>
        </p:nvSpPr>
        <p:spPr bwMode="auto">
          <a:xfrm>
            <a:off x="6803902" y="5291877"/>
            <a:ext cx="1392743" cy="219006"/>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800" b="0" i="0" u="none" strike="noStrike" cap="none" normalizeH="0" baseline="0" dirty="0" err="1">
                <a:ln>
                  <a:noFill/>
                </a:ln>
                <a:solidFill>
                  <a:schemeClr val="tx1"/>
                </a:solidFill>
                <a:effectLst/>
                <a:latin typeface="Tahoma" pitchFamily="34" charset="0"/>
                <a:cs typeface="Arial" charset="0"/>
              </a:rPr>
              <a:t>github</a:t>
            </a:r>
            <a:r>
              <a:rPr kumimoji="0" lang="en-US" altLang="ja-JP" sz="800" b="0" i="0" u="none" strike="noStrike" cap="none" normalizeH="0" baseline="0" dirty="0">
                <a:ln>
                  <a:noFill/>
                </a:ln>
                <a:solidFill>
                  <a:schemeClr val="tx1"/>
                </a:solidFill>
                <a:effectLst/>
                <a:latin typeface="Tahoma" pitchFamily="34" charset="0"/>
                <a:cs typeface="Arial" charset="0"/>
              </a:rPr>
              <a:t> </a:t>
            </a:r>
            <a:r>
              <a:rPr kumimoji="0" lang="ja-JP" altLang="en-US" sz="800" b="0" i="0" u="none" strike="noStrike" cap="none" normalizeH="0" baseline="0" dirty="0">
                <a:ln>
                  <a:noFill/>
                </a:ln>
                <a:solidFill>
                  <a:schemeClr val="tx1"/>
                </a:solidFill>
                <a:effectLst/>
                <a:latin typeface="Tahoma" pitchFamily="34" charset="0"/>
                <a:cs typeface="Arial" charset="0"/>
              </a:rPr>
              <a:t>に</a:t>
            </a:r>
            <a:r>
              <a:rPr kumimoji="0" lang="en-US" altLang="ja-JP" sz="800" b="0" i="0" u="none" strike="noStrike" cap="none" normalizeH="0" baseline="0" dirty="0">
                <a:ln>
                  <a:noFill/>
                </a:ln>
                <a:solidFill>
                  <a:schemeClr val="tx1"/>
                </a:solidFill>
                <a:effectLst/>
                <a:latin typeface="Tahoma" pitchFamily="34" charset="0"/>
                <a:cs typeface="Arial" charset="0"/>
              </a:rPr>
              <a:t>Push</a:t>
            </a:r>
            <a:r>
              <a:rPr kumimoji="0" lang="ja-JP" altLang="en-US" sz="800" b="0" i="0" u="none" strike="noStrike" cap="none" normalizeH="0" baseline="0" dirty="0">
                <a:ln>
                  <a:noFill/>
                </a:ln>
                <a:solidFill>
                  <a:schemeClr val="tx1"/>
                </a:solidFill>
                <a:effectLst/>
                <a:latin typeface="Tahoma" pitchFamily="34" charset="0"/>
                <a:cs typeface="Arial" charset="0"/>
              </a:rPr>
              <a:t>後</a:t>
            </a:r>
            <a:r>
              <a:rPr kumimoji="0" lang="en-US" altLang="ja-JP" sz="800" b="0" i="0" u="none" strike="noStrike" cap="none" normalizeH="0" baseline="0" dirty="0">
                <a:ln>
                  <a:noFill/>
                </a:ln>
                <a:solidFill>
                  <a:schemeClr val="tx1"/>
                </a:solidFill>
                <a:effectLst/>
                <a:latin typeface="Tahoma" pitchFamily="34" charset="0"/>
                <a:cs typeface="Arial" charset="0"/>
              </a:rPr>
              <a:t>CI/CD</a:t>
            </a:r>
          </a:p>
        </p:txBody>
      </p:sp>
      <p:grpSp>
        <p:nvGrpSpPr>
          <p:cNvPr id="93" name="グループ化 92">
            <a:extLst>
              <a:ext uri="{FF2B5EF4-FFF2-40B4-BE49-F238E27FC236}">
                <a16:creationId xmlns:a16="http://schemas.microsoft.com/office/drawing/2014/main" id="{A9C5D54C-6DEE-4640-BBC1-14A8DBF596D0}"/>
              </a:ext>
            </a:extLst>
          </p:cNvPr>
          <p:cNvGrpSpPr/>
          <p:nvPr/>
        </p:nvGrpSpPr>
        <p:grpSpPr>
          <a:xfrm>
            <a:off x="4131518" y="2420888"/>
            <a:ext cx="931187" cy="529983"/>
            <a:chOff x="5704433" y="1412776"/>
            <a:chExt cx="2243137" cy="1286605"/>
          </a:xfrm>
        </p:grpSpPr>
        <p:pic>
          <p:nvPicPr>
            <p:cNvPr id="94" name="Graphic 7">
              <a:extLst>
                <a:ext uri="{FF2B5EF4-FFF2-40B4-BE49-F238E27FC236}">
                  <a16:creationId xmlns:a16="http://schemas.microsoft.com/office/drawing/2014/main" id="{CA997BB9-6093-4033-AA91-AE5A6862094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44208" y="141277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TextBox 9">
              <a:extLst>
                <a:ext uri="{FF2B5EF4-FFF2-40B4-BE49-F238E27FC236}">
                  <a16:creationId xmlns:a16="http://schemas.microsoft.com/office/drawing/2014/main" id="{85299737-6721-4746-ACFF-3312EEFB625A}"/>
                </a:ext>
              </a:extLst>
            </p:cNvPr>
            <p:cNvSpPr txBox="1">
              <a:spLocks noChangeArrowheads="1"/>
            </p:cNvSpPr>
            <p:nvPr/>
          </p:nvSpPr>
          <p:spPr bwMode="auto">
            <a:xfrm>
              <a:off x="5704433" y="2176362"/>
              <a:ext cx="2243137" cy="52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KMS</a:t>
              </a:r>
            </a:p>
          </p:txBody>
        </p:sp>
      </p:grpSp>
      <p:sp>
        <p:nvSpPr>
          <p:cNvPr id="96" name="正方形/長方形 95">
            <a:extLst>
              <a:ext uri="{FF2B5EF4-FFF2-40B4-BE49-F238E27FC236}">
                <a16:creationId xmlns:a16="http://schemas.microsoft.com/office/drawing/2014/main" id="{44BABEA9-FE4C-4A5B-9EE8-A0D94F7698B9}"/>
              </a:ext>
            </a:extLst>
          </p:cNvPr>
          <p:cNvSpPr/>
          <p:nvPr/>
        </p:nvSpPr>
        <p:spPr bwMode="auto">
          <a:xfrm>
            <a:off x="4054186" y="2047318"/>
            <a:ext cx="1523505" cy="333463"/>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cs typeface="Arial" charset="0"/>
              </a:rPr>
              <a:t>パスワードは</a:t>
            </a:r>
            <a:r>
              <a:rPr lang="en-US" altLang="ja-JP" sz="800" dirty="0">
                <a:cs typeface="Arial" charset="0"/>
              </a:rPr>
              <a:t>KMV</a:t>
            </a:r>
            <a:r>
              <a:rPr lang="ja-JP" altLang="en-US" sz="800" dirty="0">
                <a:cs typeface="Arial" charset="0"/>
              </a:rPr>
              <a:t>でクライアントサイド暗号化</a:t>
            </a:r>
            <a:endParaRPr lang="en-US" altLang="ja-JP" sz="800" dirty="0">
              <a:cs typeface="Arial" charset="0"/>
            </a:endParaRPr>
          </a:p>
        </p:txBody>
      </p:sp>
      <p:grpSp>
        <p:nvGrpSpPr>
          <p:cNvPr id="97" name="グループ化 96">
            <a:extLst>
              <a:ext uri="{FF2B5EF4-FFF2-40B4-BE49-F238E27FC236}">
                <a16:creationId xmlns:a16="http://schemas.microsoft.com/office/drawing/2014/main" id="{B5F0476E-5E53-4513-9E9D-208D82ACFBA3}"/>
              </a:ext>
            </a:extLst>
          </p:cNvPr>
          <p:cNvGrpSpPr/>
          <p:nvPr/>
        </p:nvGrpSpPr>
        <p:grpSpPr>
          <a:xfrm>
            <a:off x="2587348" y="4336518"/>
            <a:ext cx="931187" cy="529330"/>
            <a:chOff x="2249488" y="1184275"/>
            <a:chExt cx="2243137" cy="1285021"/>
          </a:xfrm>
        </p:grpSpPr>
        <p:pic>
          <p:nvPicPr>
            <p:cNvPr id="98" name="Graphic 17">
              <a:extLst>
                <a:ext uri="{FF2B5EF4-FFF2-40B4-BE49-F238E27FC236}">
                  <a16:creationId xmlns:a16="http://schemas.microsoft.com/office/drawing/2014/main" id="{1E27108B-C440-4EC9-BBE2-9D747B51FB3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9263" y="118427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Box 9">
              <a:extLst>
                <a:ext uri="{FF2B5EF4-FFF2-40B4-BE49-F238E27FC236}">
                  <a16:creationId xmlns:a16="http://schemas.microsoft.com/office/drawing/2014/main" id="{DFE5288A-9A43-4AFD-BE15-CBDD9A31FE6A}"/>
                </a:ext>
              </a:extLst>
            </p:cNvPr>
            <p:cNvSpPr txBox="1">
              <a:spLocks noChangeArrowheads="1"/>
            </p:cNvSpPr>
            <p:nvPr/>
          </p:nvSpPr>
          <p:spPr bwMode="auto">
            <a:xfrm>
              <a:off x="2249488" y="1946276"/>
              <a:ext cx="2243137" cy="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CloudWatch</a:t>
              </a:r>
            </a:p>
          </p:txBody>
        </p:sp>
      </p:grpSp>
      <p:grpSp>
        <p:nvGrpSpPr>
          <p:cNvPr id="100" name="グループ化 99">
            <a:extLst>
              <a:ext uri="{FF2B5EF4-FFF2-40B4-BE49-F238E27FC236}">
                <a16:creationId xmlns:a16="http://schemas.microsoft.com/office/drawing/2014/main" id="{127B63BF-6920-4084-9087-EA89660298D9}"/>
              </a:ext>
            </a:extLst>
          </p:cNvPr>
          <p:cNvGrpSpPr/>
          <p:nvPr/>
        </p:nvGrpSpPr>
        <p:grpSpPr>
          <a:xfrm>
            <a:off x="1954149" y="4328261"/>
            <a:ext cx="1030805" cy="558107"/>
            <a:chOff x="2249488" y="1182688"/>
            <a:chExt cx="2243137" cy="1243682"/>
          </a:xfrm>
        </p:grpSpPr>
        <p:pic>
          <p:nvPicPr>
            <p:cNvPr id="101" name="Graphic 7">
              <a:extLst>
                <a:ext uri="{FF2B5EF4-FFF2-40B4-BE49-F238E27FC236}">
                  <a16:creationId xmlns:a16="http://schemas.microsoft.com/office/drawing/2014/main" id="{EADC749C-EF01-4517-B679-76D6872C6A7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9263" y="11826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TextBox 9">
              <a:extLst>
                <a:ext uri="{FF2B5EF4-FFF2-40B4-BE49-F238E27FC236}">
                  <a16:creationId xmlns:a16="http://schemas.microsoft.com/office/drawing/2014/main" id="{29C26141-F4CA-4DFD-B10D-1DCE1368DB17}"/>
                </a:ext>
              </a:extLst>
            </p:cNvPr>
            <p:cNvSpPr txBox="1">
              <a:spLocks noChangeArrowheads="1"/>
            </p:cNvSpPr>
            <p:nvPr/>
          </p:nvSpPr>
          <p:spPr bwMode="auto">
            <a:xfrm>
              <a:off x="2249488" y="1946276"/>
              <a:ext cx="2243137" cy="48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AWS X-Ray</a:t>
              </a:r>
            </a:p>
          </p:txBody>
        </p:sp>
      </p:grpSp>
      <p:sp>
        <p:nvSpPr>
          <p:cNvPr id="103" name="正方形/長方形 102">
            <a:extLst>
              <a:ext uri="{FF2B5EF4-FFF2-40B4-BE49-F238E27FC236}">
                <a16:creationId xmlns:a16="http://schemas.microsoft.com/office/drawing/2014/main" id="{4138BDED-C349-4B7B-9856-29C73C193C89}"/>
              </a:ext>
            </a:extLst>
          </p:cNvPr>
          <p:cNvSpPr/>
          <p:nvPr/>
        </p:nvSpPr>
        <p:spPr bwMode="auto">
          <a:xfrm>
            <a:off x="2070108" y="4866178"/>
            <a:ext cx="1208091" cy="219006"/>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ja-JP" sz="800" b="0" i="0" u="none" strike="noStrike" cap="none" normalizeH="0" baseline="0" dirty="0">
                <a:ln>
                  <a:noFill/>
                </a:ln>
                <a:solidFill>
                  <a:schemeClr val="tx1"/>
                </a:solidFill>
                <a:effectLst/>
                <a:latin typeface="Tahoma" pitchFamily="34" charset="0"/>
                <a:cs typeface="Arial" charset="0"/>
              </a:rPr>
              <a:t>Logs</a:t>
            </a:r>
            <a:r>
              <a:rPr kumimoji="0" lang="ja-JP" altLang="en-US" sz="800" b="0" i="0" u="none" strike="noStrike" cap="none" normalizeH="0" baseline="0" dirty="0">
                <a:ln>
                  <a:noFill/>
                </a:ln>
                <a:solidFill>
                  <a:schemeClr val="tx1"/>
                </a:solidFill>
                <a:effectLst/>
                <a:latin typeface="Tahoma" pitchFamily="34" charset="0"/>
                <a:cs typeface="Arial" charset="0"/>
              </a:rPr>
              <a:t>の格納・確認</a:t>
            </a:r>
            <a:endParaRPr kumimoji="0" lang="en-US" altLang="ja-JP" sz="800" b="0" i="0" u="none" strike="noStrike" cap="none" normalizeH="0" baseline="0" dirty="0">
              <a:ln>
                <a:noFill/>
              </a:ln>
              <a:solidFill>
                <a:schemeClr val="tx1"/>
              </a:solidFill>
              <a:effectLst/>
              <a:latin typeface="Tahoma" pitchFamily="34" charset="0"/>
              <a:cs typeface="Arial" charset="0"/>
            </a:endParaRPr>
          </a:p>
        </p:txBody>
      </p:sp>
      <p:sp>
        <p:nvSpPr>
          <p:cNvPr id="106" name="正方形/長方形 105">
            <a:extLst>
              <a:ext uri="{FF2B5EF4-FFF2-40B4-BE49-F238E27FC236}">
                <a16:creationId xmlns:a16="http://schemas.microsoft.com/office/drawing/2014/main" id="{BAC2A3B4-6D23-4222-8B22-1D28411FE13D}"/>
              </a:ext>
            </a:extLst>
          </p:cNvPr>
          <p:cNvSpPr/>
          <p:nvPr/>
        </p:nvSpPr>
        <p:spPr bwMode="auto">
          <a:xfrm>
            <a:off x="2520593" y="1828312"/>
            <a:ext cx="1101394" cy="219006"/>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800" b="0" i="0" u="none" strike="noStrike" cap="none" normalizeH="0" baseline="0" dirty="0">
                <a:ln>
                  <a:noFill/>
                </a:ln>
                <a:solidFill>
                  <a:schemeClr val="tx1"/>
                </a:solidFill>
                <a:effectLst/>
                <a:latin typeface="Tahoma" pitchFamily="34" charset="0"/>
                <a:cs typeface="Arial" charset="0"/>
              </a:rPr>
              <a:t>OpenID Connect</a:t>
            </a:r>
          </a:p>
        </p:txBody>
      </p:sp>
      <p:grpSp>
        <p:nvGrpSpPr>
          <p:cNvPr id="107" name="グループ化 106">
            <a:extLst>
              <a:ext uri="{FF2B5EF4-FFF2-40B4-BE49-F238E27FC236}">
                <a16:creationId xmlns:a16="http://schemas.microsoft.com/office/drawing/2014/main" id="{C5C61D65-7FF2-4C26-AFCE-A1E6D22E15BA}"/>
              </a:ext>
            </a:extLst>
          </p:cNvPr>
          <p:cNvGrpSpPr/>
          <p:nvPr/>
        </p:nvGrpSpPr>
        <p:grpSpPr>
          <a:xfrm>
            <a:off x="6062417" y="4463761"/>
            <a:ext cx="951617" cy="533253"/>
            <a:chOff x="4792663" y="1479550"/>
            <a:chExt cx="2292350" cy="1294546"/>
          </a:xfrm>
        </p:grpSpPr>
        <p:pic>
          <p:nvPicPr>
            <p:cNvPr id="108" name="Graphic 19">
              <a:extLst>
                <a:ext uri="{FF2B5EF4-FFF2-40B4-BE49-F238E27FC236}">
                  <a16:creationId xmlns:a16="http://schemas.microsoft.com/office/drawing/2014/main" id="{6474E4AE-0F63-482F-8CC8-7946351DAE2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9900" y="14795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TextBox 11">
              <a:extLst>
                <a:ext uri="{FF2B5EF4-FFF2-40B4-BE49-F238E27FC236}">
                  <a16:creationId xmlns:a16="http://schemas.microsoft.com/office/drawing/2014/main" id="{82E073B9-5314-40AE-8604-738E8384CDF0}"/>
                </a:ext>
              </a:extLst>
            </p:cNvPr>
            <p:cNvSpPr txBox="1">
              <a:spLocks noChangeArrowheads="1"/>
            </p:cNvSpPr>
            <p:nvPr/>
          </p:nvSpPr>
          <p:spPr bwMode="auto">
            <a:xfrm>
              <a:off x="4792663" y="2251076"/>
              <a:ext cx="2292350" cy="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800" dirty="0">
                <a:latin typeface="Arial" panose="020B0604020202020204" pitchFamily="34" charset="0"/>
                <a:ea typeface="Amazon Ember" panose="020B0603020204020204" pitchFamily="34" charset="0"/>
                <a:cs typeface="Arial" panose="020B0604020202020204" pitchFamily="34" charset="0"/>
              </a:endParaRPr>
            </a:p>
          </p:txBody>
        </p:sp>
      </p:grpSp>
      <p:cxnSp>
        <p:nvCxnSpPr>
          <p:cNvPr id="110" name="Straight Arrow Connector 7">
            <a:extLst>
              <a:ext uri="{FF2B5EF4-FFF2-40B4-BE49-F238E27FC236}">
                <a16:creationId xmlns:a16="http://schemas.microsoft.com/office/drawing/2014/main" id="{1DB8F68D-BA7C-423E-A3C7-423ADC2C5F98}"/>
              </a:ext>
            </a:extLst>
          </p:cNvPr>
          <p:cNvCxnSpPr>
            <a:cxnSpLocks/>
            <a:stCxn id="42" idx="2"/>
            <a:endCxn id="108" idx="0"/>
          </p:cNvCxnSpPr>
          <p:nvPr/>
        </p:nvCxnSpPr>
        <p:spPr bwMode="auto">
          <a:xfrm flipH="1">
            <a:off x="6534931" y="4054165"/>
            <a:ext cx="6897" cy="40959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3" name="正方形/長方形 112">
            <a:extLst>
              <a:ext uri="{FF2B5EF4-FFF2-40B4-BE49-F238E27FC236}">
                <a16:creationId xmlns:a16="http://schemas.microsoft.com/office/drawing/2014/main" id="{1858D172-156B-4214-932E-CCA821B59D93}"/>
              </a:ext>
            </a:extLst>
          </p:cNvPr>
          <p:cNvSpPr/>
          <p:nvPr/>
        </p:nvSpPr>
        <p:spPr bwMode="auto">
          <a:xfrm>
            <a:off x="4846273" y="4449587"/>
            <a:ext cx="1462836" cy="338413"/>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altLang="ja-JP" sz="800" b="0" i="0" u="none" strike="noStrike" cap="none" normalizeH="0" baseline="0" dirty="0" err="1">
                <a:ln>
                  <a:noFill/>
                </a:ln>
                <a:solidFill>
                  <a:schemeClr val="tx1"/>
                </a:solidFill>
                <a:effectLst/>
                <a:latin typeface="Tahoma" pitchFamily="34" charset="0"/>
                <a:cs typeface="Arial" charset="0"/>
              </a:rPr>
              <a:t>Keycloak</a:t>
            </a:r>
            <a:r>
              <a:rPr kumimoji="0" lang="ja-JP" altLang="en-US" sz="800" b="0" i="0" u="none" strike="noStrike" cap="none" normalizeH="0" baseline="0" dirty="0">
                <a:ln>
                  <a:noFill/>
                </a:ln>
                <a:solidFill>
                  <a:schemeClr val="tx1"/>
                </a:solidFill>
                <a:effectLst/>
                <a:latin typeface="Tahoma" pitchFamily="34" charset="0"/>
                <a:cs typeface="Arial" charset="0"/>
              </a:rPr>
              <a:t>同期後イベントブリッジにイベントを登録</a:t>
            </a:r>
            <a:endParaRPr kumimoji="0" lang="en-US" altLang="ja-JP" sz="800" b="0" i="0" u="none" strike="noStrike" cap="none" normalizeH="0" baseline="0" dirty="0">
              <a:ln>
                <a:noFill/>
              </a:ln>
              <a:solidFill>
                <a:schemeClr val="tx1"/>
              </a:solidFill>
              <a:effectLst/>
              <a:latin typeface="Tahoma" pitchFamily="34" charset="0"/>
              <a:cs typeface="Arial" charset="0"/>
            </a:endParaRPr>
          </a:p>
        </p:txBody>
      </p:sp>
      <p:pic>
        <p:nvPicPr>
          <p:cNvPr id="115" name="Graphic 21">
            <a:extLst>
              <a:ext uri="{FF2B5EF4-FFF2-40B4-BE49-F238E27FC236}">
                <a16:creationId xmlns:a16="http://schemas.microsoft.com/office/drawing/2014/main" id="{3F978486-3B07-4C96-B9F8-10229EA0AA6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73493" y="4344828"/>
            <a:ext cx="325569" cy="32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TextBox 12">
            <a:extLst>
              <a:ext uri="{FF2B5EF4-FFF2-40B4-BE49-F238E27FC236}">
                <a16:creationId xmlns:a16="http://schemas.microsoft.com/office/drawing/2014/main" id="{E73764F6-842D-44FD-8F58-32113F2F20FF}"/>
              </a:ext>
            </a:extLst>
          </p:cNvPr>
          <p:cNvSpPr txBox="1">
            <a:spLocks noChangeArrowheads="1"/>
          </p:cNvSpPr>
          <p:nvPr/>
        </p:nvSpPr>
        <p:spPr bwMode="auto">
          <a:xfrm>
            <a:off x="3381982" y="4661532"/>
            <a:ext cx="9739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Route 53</a:t>
            </a:r>
          </a:p>
        </p:txBody>
      </p:sp>
      <p:sp>
        <p:nvSpPr>
          <p:cNvPr id="117" name="正方形/長方形 116">
            <a:extLst>
              <a:ext uri="{FF2B5EF4-FFF2-40B4-BE49-F238E27FC236}">
                <a16:creationId xmlns:a16="http://schemas.microsoft.com/office/drawing/2014/main" id="{646E33D7-3044-46ED-B7B7-EBEF653798FD}"/>
              </a:ext>
            </a:extLst>
          </p:cNvPr>
          <p:cNvSpPr/>
          <p:nvPr/>
        </p:nvSpPr>
        <p:spPr bwMode="auto">
          <a:xfrm>
            <a:off x="3453858" y="4852238"/>
            <a:ext cx="1345908" cy="232946"/>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ja-JP" sz="800" dirty="0">
                <a:cs typeface="Arial" charset="0"/>
              </a:rPr>
              <a:t>API Gateway</a:t>
            </a:r>
            <a:r>
              <a:rPr lang="ja-JP" altLang="en-US" sz="800" dirty="0">
                <a:cs typeface="Arial" charset="0"/>
              </a:rPr>
              <a:t>用の証明書</a:t>
            </a:r>
            <a:endParaRPr kumimoji="0" lang="en-US" altLang="ja-JP" sz="800" b="0" i="0" u="none" strike="noStrike" cap="none" normalizeH="0" baseline="0" dirty="0">
              <a:ln>
                <a:noFill/>
              </a:ln>
              <a:solidFill>
                <a:schemeClr val="tx1"/>
              </a:solidFill>
              <a:effectLst/>
              <a:latin typeface="Tahoma" pitchFamily="34" charset="0"/>
              <a:cs typeface="Arial" charset="0"/>
            </a:endParaRPr>
          </a:p>
        </p:txBody>
      </p:sp>
      <p:grpSp>
        <p:nvGrpSpPr>
          <p:cNvPr id="120" name="グループ化 119">
            <a:extLst>
              <a:ext uri="{FF2B5EF4-FFF2-40B4-BE49-F238E27FC236}">
                <a16:creationId xmlns:a16="http://schemas.microsoft.com/office/drawing/2014/main" id="{61EA08E7-C1A8-4294-A52A-A7DB9F254148}"/>
              </a:ext>
            </a:extLst>
          </p:cNvPr>
          <p:cNvGrpSpPr/>
          <p:nvPr/>
        </p:nvGrpSpPr>
        <p:grpSpPr>
          <a:xfrm>
            <a:off x="4136930" y="4340224"/>
            <a:ext cx="415019" cy="532524"/>
            <a:chOff x="291796" y="1597818"/>
            <a:chExt cx="415019" cy="532524"/>
          </a:xfrm>
        </p:grpSpPr>
        <p:pic>
          <p:nvPicPr>
            <p:cNvPr id="118" name="Graphic 20">
              <a:extLst>
                <a:ext uri="{FF2B5EF4-FFF2-40B4-BE49-F238E27FC236}">
                  <a16:creationId xmlns:a16="http://schemas.microsoft.com/office/drawing/2014/main" id="{D1CDFFF3-FC00-44F6-BFCC-CB660075E1B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9655" y="1597818"/>
              <a:ext cx="334169" cy="33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Box 12">
              <a:extLst>
                <a:ext uri="{FF2B5EF4-FFF2-40B4-BE49-F238E27FC236}">
                  <a16:creationId xmlns:a16="http://schemas.microsoft.com/office/drawing/2014/main" id="{6AC6F06C-FF71-4AB6-90C3-E7EF0186D1B6}"/>
                </a:ext>
              </a:extLst>
            </p:cNvPr>
            <p:cNvSpPr txBox="1">
              <a:spLocks noChangeArrowheads="1"/>
            </p:cNvSpPr>
            <p:nvPr/>
          </p:nvSpPr>
          <p:spPr bwMode="auto">
            <a:xfrm>
              <a:off x="291796" y="1914898"/>
              <a:ext cx="41501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ACM</a:t>
              </a:r>
            </a:p>
          </p:txBody>
        </p:sp>
      </p:grpSp>
      <p:grpSp>
        <p:nvGrpSpPr>
          <p:cNvPr id="121" name="グループ化 120">
            <a:extLst>
              <a:ext uri="{FF2B5EF4-FFF2-40B4-BE49-F238E27FC236}">
                <a16:creationId xmlns:a16="http://schemas.microsoft.com/office/drawing/2014/main" id="{9EE7D41D-94ED-4EA2-A051-FB4F28150DC3}"/>
              </a:ext>
            </a:extLst>
          </p:cNvPr>
          <p:cNvGrpSpPr/>
          <p:nvPr/>
        </p:nvGrpSpPr>
        <p:grpSpPr>
          <a:xfrm>
            <a:off x="4139952" y="3739865"/>
            <a:ext cx="946345" cy="529984"/>
            <a:chOff x="6938963" y="1335088"/>
            <a:chExt cx="2279650" cy="1286607"/>
          </a:xfrm>
        </p:grpSpPr>
        <p:pic>
          <p:nvPicPr>
            <p:cNvPr id="122" name="Graphic 23">
              <a:extLst>
                <a:ext uri="{FF2B5EF4-FFF2-40B4-BE49-F238E27FC236}">
                  <a16:creationId xmlns:a16="http://schemas.microsoft.com/office/drawing/2014/main" id="{8949794D-6CE7-4E0C-A18F-0C04739F0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675" y="133508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TextBox 12">
              <a:extLst>
                <a:ext uri="{FF2B5EF4-FFF2-40B4-BE49-F238E27FC236}">
                  <a16:creationId xmlns:a16="http://schemas.microsoft.com/office/drawing/2014/main" id="{800C8A46-EFB7-4CB6-A33D-116CE85AC040}"/>
                </a:ext>
              </a:extLst>
            </p:cNvPr>
            <p:cNvSpPr txBox="1">
              <a:spLocks noChangeArrowheads="1"/>
            </p:cNvSpPr>
            <p:nvPr/>
          </p:nvSpPr>
          <p:spPr bwMode="auto">
            <a:xfrm>
              <a:off x="6938963" y="2098676"/>
              <a:ext cx="2279650" cy="52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DynamoDB</a:t>
              </a:r>
            </a:p>
          </p:txBody>
        </p:sp>
      </p:grpSp>
      <p:cxnSp>
        <p:nvCxnSpPr>
          <p:cNvPr id="132" name="Straight Arrow Connector 7">
            <a:extLst>
              <a:ext uri="{FF2B5EF4-FFF2-40B4-BE49-F238E27FC236}">
                <a16:creationId xmlns:a16="http://schemas.microsoft.com/office/drawing/2014/main" id="{A7DEE146-2480-4B0B-A770-32B0AC07F5AB}"/>
              </a:ext>
            </a:extLst>
          </p:cNvPr>
          <p:cNvCxnSpPr>
            <a:cxnSpLocks/>
            <a:stCxn id="42" idx="1"/>
            <a:endCxn id="122" idx="3"/>
          </p:cNvCxnSpPr>
          <p:nvPr/>
        </p:nvCxnSpPr>
        <p:spPr bwMode="auto">
          <a:xfrm flipH="1" flipV="1">
            <a:off x="4766675" y="3896808"/>
            <a:ext cx="1616989" cy="414"/>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35" name="グループ化 134">
            <a:extLst>
              <a:ext uri="{FF2B5EF4-FFF2-40B4-BE49-F238E27FC236}">
                <a16:creationId xmlns:a16="http://schemas.microsoft.com/office/drawing/2014/main" id="{7DCDB1DD-2B35-414E-A790-44F6472CBF9E}"/>
              </a:ext>
            </a:extLst>
          </p:cNvPr>
          <p:cNvGrpSpPr/>
          <p:nvPr/>
        </p:nvGrpSpPr>
        <p:grpSpPr>
          <a:xfrm>
            <a:off x="2854778" y="3740846"/>
            <a:ext cx="951617" cy="529003"/>
            <a:chOff x="2397682" y="3552998"/>
            <a:chExt cx="2292350" cy="1284227"/>
          </a:xfrm>
        </p:grpSpPr>
        <p:pic>
          <p:nvPicPr>
            <p:cNvPr id="136" name="Graphic 10">
              <a:extLst>
                <a:ext uri="{FF2B5EF4-FFF2-40B4-BE49-F238E27FC236}">
                  <a16:creationId xmlns:a16="http://schemas.microsoft.com/office/drawing/2014/main" id="{4C599CF2-C4C4-416E-BBAB-4C53985A4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507" y="355299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TextBox 20">
              <a:extLst>
                <a:ext uri="{FF2B5EF4-FFF2-40B4-BE49-F238E27FC236}">
                  <a16:creationId xmlns:a16="http://schemas.microsoft.com/office/drawing/2014/main" id="{3AE84816-08BC-4011-AA47-86FD0FED23A8}"/>
                </a:ext>
              </a:extLst>
            </p:cNvPr>
            <p:cNvSpPr txBox="1">
              <a:spLocks noChangeArrowheads="1"/>
            </p:cNvSpPr>
            <p:nvPr/>
          </p:nvSpPr>
          <p:spPr bwMode="auto">
            <a:xfrm>
              <a:off x="2397682" y="4314205"/>
              <a:ext cx="2292350" cy="52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Lambda</a:t>
              </a:r>
            </a:p>
          </p:txBody>
        </p:sp>
      </p:grpSp>
      <p:cxnSp>
        <p:nvCxnSpPr>
          <p:cNvPr id="138" name="Straight Arrow Connector 7">
            <a:extLst>
              <a:ext uri="{FF2B5EF4-FFF2-40B4-BE49-F238E27FC236}">
                <a16:creationId xmlns:a16="http://schemas.microsoft.com/office/drawing/2014/main" id="{F12B1F47-49AC-4AD8-84E0-640A59F1C17F}"/>
              </a:ext>
            </a:extLst>
          </p:cNvPr>
          <p:cNvCxnSpPr>
            <a:cxnSpLocks/>
            <a:stCxn id="136" idx="1"/>
          </p:cNvCxnSpPr>
          <p:nvPr/>
        </p:nvCxnSpPr>
        <p:spPr bwMode="auto">
          <a:xfrm flipH="1" flipV="1">
            <a:off x="2594103" y="3464099"/>
            <a:ext cx="575684" cy="43369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2" name="Straight Arrow Connector 7">
            <a:extLst>
              <a:ext uri="{FF2B5EF4-FFF2-40B4-BE49-F238E27FC236}">
                <a16:creationId xmlns:a16="http://schemas.microsoft.com/office/drawing/2014/main" id="{A6482829-2A3F-4F80-A5B1-BEE235BDDECE}"/>
              </a:ext>
            </a:extLst>
          </p:cNvPr>
          <p:cNvCxnSpPr>
            <a:cxnSpLocks/>
            <a:stCxn id="122" idx="1"/>
            <a:endCxn id="136" idx="3"/>
          </p:cNvCxnSpPr>
          <p:nvPr/>
        </p:nvCxnSpPr>
        <p:spPr bwMode="auto">
          <a:xfrm flipH="1">
            <a:off x="3486114" y="3896808"/>
            <a:ext cx="964234" cy="981"/>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5" name="正方形/長方形 144">
            <a:extLst>
              <a:ext uri="{FF2B5EF4-FFF2-40B4-BE49-F238E27FC236}">
                <a16:creationId xmlns:a16="http://schemas.microsoft.com/office/drawing/2014/main" id="{F09B244F-A749-407B-8C24-19364283A006}"/>
              </a:ext>
            </a:extLst>
          </p:cNvPr>
          <p:cNvSpPr/>
          <p:nvPr/>
        </p:nvSpPr>
        <p:spPr bwMode="auto">
          <a:xfrm>
            <a:off x="3549152" y="3518803"/>
            <a:ext cx="814192" cy="311336"/>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800" b="0" i="0" u="none" strike="noStrike" cap="none" normalizeH="0" baseline="0" dirty="0">
                <a:ln>
                  <a:noFill/>
                </a:ln>
                <a:solidFill>
                  <a:schemeClr val="tx1"/>
                </a:solidFill>
                <a:effectLst/>
                <a:latin typeface="Tahoma" pitchFamily="34" charset="0"/>
                <a:cs typeface="Arial" charset="0"/>
              </a:rPr>
              <a:t>ユーザ情報等をクエリー</a:t>
            </a:r>
          </a:p>
        </p:txBody>
      </p:sp>
      <p:sp>
        <p:nvSpPr>
          <p:cNvPr id="150" name="TextBox 20">
            <a:extLst>
              <a:ext uri="{FF2B5EF4-FFF2-40B4-BE49-F238E27FC236}">
                <a16:creationId xmlns:a16="http://schemas.microsoft.com/office/drawing/2014/main" id="{AF85E7E6-AB23-4B1E-BFF3-A570F3BA9E62}"/>
              </a:ext>
            </a:extLst>
          </p:cNvPr>
          <p:cNvSpPr txBox="1">
            <a:spLocks noChangeArrowheads="1"/>
          </p:cNvSpPr>
          <p:nvPr/>
        </p:nvSpPr>
        <p:spPr bwMode="auto">
          <a:xfrm>
            <a:off x="268556" y="4532188"/>
            <a:ext cx="12070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ja-JP" sz="800" dirty="0">
                <a:latin typeface="Arial" panose="020B0604020202020204" pitchFamily="34" charset="0"/>
                <a:ea typeface="Amazon Ember" panose="020B0603020204020204" pitchFamily="34" charset="0"/>
                <a:cs typeface="Arial" panose="020B0604020202020204" pitchFamily="34" charset="0"/>
              </a:rPr>
              <a:t>Web Client</a:t>
            </a:r>
          </a:p>
        </p:txBody>
      </p:sp>
      <p:grpSp>
        <p:nvGrpSpPr>
          <p:cNvPr id="2" name="グループ化 1">
            <a:extLst>
              <a:ext uri="{FF2B5EF4-FFF2-40B4-BE49-F238E27FC236}">
                <a16:creationId xmlns:a16="http://schemas.microsoft.com/office/drawing/2014/main" id="{8B3C87D0-7D7D-4211-9F6B-ADFAFB6ABD3C}"/>
              </a:ext>
            </a:extLst>
          </p:cNvPr>
          <p:cNvGrpSpPr/>
          <p:nvPr/>
        </p:nvGrpSpPr>
        <p:grpSpPr>
          <a:xfrm>
            <a:off x="7663385" y="4022272"/>
            <a:ext cx="740259" cy="539192"/>
            <a:chOff x="864181" y="1284839"/>
            <a:chExt cx="740259" cy="539192"/>
          </a:xfrm>
        </p:grpSpPr>
        <p:pic>
          <p:nvPicPr>
            <p:cNvPr id="104" name="Graphic 17">
              <a:extLst>
                <a:ext uri="{FF2B5EF4-FFF2-40B4-BE49-F238E27FC236}">
                  <a16:creationId xmlns:a16="http://schemas.microsoft.com/office/drawing/2014/main" id="{1003F71D-726D-4735-8975-5BFA8A018BE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63188" y="1284839"/>
              <a:ext cx="313697" cy="31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Box 11">
              <a:extLst>
                <a:ext uri="{FF2B5EF4-FFF2-40B4-BE49-F238E27FC236}">
                  <a16:creationId xmlns:a16="http://schemas.microsoft.com/office/drawing/2014/main" id="{ECBE8570-E689-4880-B51F-F9BEF9047C88}"/>
                </a:ext>
              </a:extLst>
            </p:cNvPr>
            <p:cNvSpPr txBox="1">
              <a:spLocks noChangeArrowheads="1"/>
            </p:cNvSpPr>
            <p:nvPr/>
          </p:nvSpPr>
          <p:spPr bwMode="auto">
            <a:xfrm>
              <a:off x="864181" y="1608587"/>
              <a:ext cx="7402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Cognito</a:t>
              </a:r>
            </a:p>
          </p:txBody>
        </p:sp>
      </p:grpSp>
      <p:sp>
        <p:nvSpPr>
          <p:cNvPr id="111" name="正方形/長方形 110">
            <a:extLst>
              <a:ext uri="{FF2B5EF4-FFF2-40B4-BE49-F238E27FC236}">
                <a16:creationId xmlns:a16="http://schemas.microsoft.com/office/drawing/2014/main" id="{79A6C86A-A30B-46CA-90F6-0A9EB5504B26}"/>
              </a:ext>
            </a:extLst>
          </p:cNvPr>
          <p:cNvSpPr/>
          <p:nvPr/>
        </p:nvSpPr>
        <p:spPr bwMode="auto">
          <a:xfrm>
            <a:off x="7303068" y="4532188"/>
            <a:ext cx="1733428" cy="701605"/>
          </a:xfrm>
          <a:prstGeom prst="rect">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ja-JP" altLang="en-US" sz="800" dirty="0">
                <a:cs typeface="Arial" charset="0"/>
              </a:rPr>
              <a:t>将来的に</a:t>
            </a:r>
            <a:r>
              <a:rPr lang="en-US" altLang="ja-JP" sz="800" dirty="0">
                <a:cs typeface="Arial" charset="0"/>
              </a:rPr>
              <a:t>Cognito/LDAP/Azure AD</a:t>
            </a:r>
            <a:r>
              <a:rPr lang="ja-JP" altLang="en-US" sz="800" dirty="0">
                <a:cs typeface="Arial" charset="0"/>
              </a:rPr>
              <a:t>等にユーザを作成する事も想定しています。</a:t>
            </a:r>
            <a:endParaRPr lang="en-US" altLang="ja-JP" sz="800" dirty="0">
              <a:cs typeface="Arial" charset="0"/>
            </a:endParaRPr>
          </a:p>
          <a:p>
            <a:pPr marL="0" marR="0" indent="0" defTabSz="914400" rtl="0" eaLnBrk="1" fontAlgn="base" latinLnBrk="0" hangingPunct="1">
              <a:lnSpc>
                <a:spcPct val="100000"/>
              </a:lnSpc>
              <a:spcBef>
                <a:spcPct val="0"/>
              </a:spcBef>
              <a:spcAft>
                <a:spcPct val="0"/>
              </a:spcAft>
              <a:buClrTx/>
              <a:buSzTx/>
              <a:buFontTx/>
              <a:buNone/>
              <a:tabLst/>
            </a:pPr>
            <a:r>
              <a:rPr kumimoji="0" lang="ja-JP" altLang="en-US" sz="800" i="0" u="none" strike="noStrike" cap="none" normalizeH="0" baseline="0" dirty="0">
                <a:ln>
                  <a:noFill/>
                </a:ln>
                <a:effectLst/>
                <a:latin typeface="Tahoma" pitchFamily="34" charset="0"/>
                <a:cs typeface="Arial" charset="0"/>
              </a:rPr>
              <a:t>パラメータ</a:t>
            </a:r>
            <a:r>
              <a:rPr kumimoji="0" lang="en-US" altLang="ja-JP" sz="800" i="0" u="none" strike="noStrike" cap="none" normalizeH="0" baseline="0" dirty="0">
                <a:ln>
                  <a:noFill/>
                </a:ln>
                <a:effectLst/>
                <a:latin typeface="Tahoma" pitchFamily="34" charset="0"/>
                <a:cs typeface="Arial" charset="0"/>
              </a:rPr>
              <a:t>: </a:t>
            </a:r>
            <a:r>
              <a:rPr kumimoji="0" lang="en-US" altLang="ja-JP" sz="800" i="0" u="none" strike="noStrike" cap="none" normalizeH="0" baseline="0" dirty="0" err="1">
                <a:ln>
                  <a:noFill/>
                </a:ln>
                <a:effectLst/>
                <a:latin typeface="Tahoma" pitchFamily="34" charset="0"/>
                <a:cs typeface="Arial" charset="0"/>
              </a:rPr>
              <a:t>system_id</a:t>
            </a:r>
            <a:r>
              <a:rPr kumimoji="0" lang="en-US" altLang="ja-JP" sz="800" i="0" u="none" strike="noStrike" cap="none" normalizeH="0" baseline="0" dirty="0">
                <a:ln>
                  <a:noFill/>
                </a:ln>
                <a:effectLst/>
                <a:latin typeface="Tahoma" pitchFamily="34" charset="0"/>
                <a:cs typeface="Arial" charset="0"/>
              </a:rPr>
              <a:t>/</a:t>
            </a:r>
            <a:r>
              <a:rPr kumimoji="0" lang="en-US" altLang="ja-JP" sz="800" i="0" u="none" strike="noStrike" cap="none" normalizeH="0" baseline="0" dirty="0" err="1">
                <a:ln>
                  <a:noFill/>
                </a:ln>
                <a:effectLst/>
                <a:latin typeface="Tahoma" pitchFamily="34" charset="0"/>
                <a:cs typeface="Arial" charset="0"/>
              </a:rPr>
              <a:t>system_tenant_id</a:t>
            </a:r>
            <a:endParaRPr kumimoji="0" lang="en-US" altLang="ja-JP" sz="800" i="0" u="none" strike="noStrike" cap="none" normalizeH="0" baseline="0" dirty="0">
              <a:ln>
                <a:noFill/>
              </a:ln>
              <a:effectLst/>
              <a:latin typeface="Tahoma" pitchFamily="34" charset="0"/>
              <a:cs typeface="Arial"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altLang="ja-JP" sz="800" i="0" u="none" strike="noStrike" cap="none" normalizeH="0" baseline="0" dirty="0">
              <a:ln>
                <a:noFill/>
              </a:ln>
              <a:effectLst/>
              <a:latin typeface="Tahoma" pitchFamily="34" charset="0"/>
              <a:cs typeface="Arial" charset="0"/>
            </a:endParaRPr>
          </a:p>
        </p:txBody>
      </p:sp>
    </p:spTree>
    <p:extLst>
      <p:ext uri="{BB962C8B-B14F-4D97-AF65-F5344CB8AC3E}">
        <p14:creationId xmlns:p14="http://schemas.microsoft.com/office/powerpoint/2010/main" val="159526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41BEFE6-1342-4CA3-9A3A-D75BB6DBEFCF}"/>
              </a:ext>
            </a:extLst>
          </p:cNvPr>
          <p:cNvSpPr>
            <a:spLocks noGrp="1"/>
          </p:cNvSpPr>
          <p:nvPr>
            <p:ph type="title"/>
          </p:nvPr>
        </p:nvSpPr>
        <p:spPr/>
        <p:txBody>
          <a:bodyPr/>
          <a:lstStyle/>
          <a:p>
            <a:r>
              <a:rPr lang="en-US" altLang="ja-JP" dirty="0"/>
              <a:t>MBC SSO Project</a:t>
            </a:r>
            <a:r>
              <a:rPr lang="ja-JP" altLang="en-US" dirty="0"/>
              <a:t>のゴール</a:t>
            </a:r>
          </a:p>
        </p:txBody>
      </p:sp>
      <p:sp>
        <p:nvSpPr>
          <p:cNvPr id="5" name="コンテンツ プレースホルダー 4">
            <a:extLst>
              <a:ext uri="{FF2B5EF4-FFF2-40B4-BE49-F238E27FC236}">
                <a16:creationId xmlns:a16="http://schemas.microsoft.com/office/drawing/2014/main" id="{E76D985E-5890-4CC3-9570-B3ABCA5FC350}"/>
              </a:ext>
            </a:extLst>
          </p:cNvPr>
          <p:cNvSpPr>
            <a:spLocks noGrp="1"/>
          </p:cNvSpPr>
          <p:nvPr>
            <p:ph idx="1"/>
          </p:nvPr>
        </p:nvSpPr>
        <p:spPr/>
        <p:txBody>
          <a:bodyPr/>
          <a:lstStyle/>
          <a:p>
            <a:pPr marL="457200" indent="-457200">
              <a:buFont typeface="+mj-lt"/>
              <a:buAutoNum type="arabicPeriod"/>
            </a:pPr>
            <a:r>
              <a:rPr lang="en-US" altLang="ja-JP" dirty="0"/>
              <a:t>AWS Sam</a:t>
            </a:r>
            <a:r>
              <a:rPr lang="ja-JP" altLang="en-US" dirty="0"/>
              <a:t>と</a:t>
            </a:r>
            <a:r>
              <a:rPr lang="en-US" altLang="ja-JP" dirty="0" err="1"/>
              <a:t>Cloudformation</a:t>
            </a:r>
            <a:r>
              <a:rPr lang="ja-JP" altLang="en-US" dirty="0"/>
              <a:t>を使って環境構築</a:t>
            </a:r>
            <a:br>
              <a:rPr lang="en-US" altLang="ja-JP" dirty="0"/>
            </a:br>
            <a:endParaRPr lang="en-US" altLang="ja-JP" dirty="0"/>
          </a:p>
          <a:p>
            <a:pPr marL="457200" indent="-457200">
              <a:buFont typeface="+mj-lt"/>
              <a:buAutoNum type="arabicPeriod"/>
            </a:pPr>
            <a:r>
              <a:rPr lang="en-US" altLang="ja-JP" dirty="0"/>
              <a:t>CI/CD</a:t>
            </a:r>
            <a:r>
              <a:rPr lang="ja-JP" altLang="en-US" dirty="0"/>
              <a:t>、自動テストやロギング等の環境を整える</a:t>
            </a:r>
            <a:endParaRPr lang="en-US" altLang="ja-JP" dirty="0"/>
          </a:p>
          <a:p>
            <a:pPr marL="457200" indent="-457200">
              <a:buFont typeface="+mj-lt"/>
              <a:buAutoNum type="arabicPeriod"/>
            </a:pPr>
            <a:endParaRPr lang="en-US" altLang="ja-JP" dirty="0"/>
          </a:p>
          <a:p>
            <a:pPr marL="457200" indent="-457200">
              <a:buFont typeface="+mj-lt"/>
              <a:buAutoNum type="arabicPeriod"/>
            </a:pPr>
            <a:r>
              <a:rPr lang="ja-JP" altLang="en-US" dirty="0"/>
              <a:t>サーバレスの機能開発</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397602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9D7AE-9C81-47EC-AE11-CD1C87FC425C}"/>
              </a:ext>
            </a:extLst>
          </p:cNvPr>
          <p:cNvSpPr>
            <a:spLocks noGrp="1"/>
          </p:cNvSpPr>
          <p:nvPr>
            <p:ph type="title"/>
          </p:nvPr>
        </p:nvSpPr>
        <p:spPr/>
        <p:txBody>
          <a:bodyPr>
            <a:noAutofit/>
          </a:bodyPr>
          <a:lstStyle/>
          <a:p>
            <a:r>
              <a:rPr lang="en-US" altLang="ja-JP" sz="2000" dirty="0"/>
              <a:t>AWS Sam</a:t>
            </a:r>
            <a:r>
              <a:rPr lang="ja-JP" altLang="en-US" sz="2000" dirty="0"/>
              <a:t>と</a:t>
            </a:r>
            <a:r>
              <a:rPr lang="en-US" altLang="ja-JP" sz="2000" dirty="0" err="1"/>
              <a:t>Cloudformation</a:t>
            </a:r>
            <a:r>
              <a:rPr lang="ja-JP" altLang="en-US" sz="2000" dirty="0"/>
              <a:t>を使って環境構築</a:t>
            </a:r>
            <a:endParaRPr kumimoji="1" lang="ja-JP" altLang="en-US" sz="2400" dirty="0"/>
          </a:p>
        </p:txBody>
      </p:sp>
      <p:sp>
        <p:nvSpPr>
          <p:cNvPr id="3" name="コンテンツ プレースホルダー 2">
            <a:extLst>
              <a:ext uri="{FF2B5EF4-FFF2-40B4-BE49-F238E27FC236}">
                <a16:creationId xmlns:a16="http://schemas.microsoft.com/office/drawing/2014/main" id="{7C316A9F-8689-4CB6-B1D1-6E52CF9219D2}"/>
              </a:ext>
            </a:extLst>
          </p:cNvPr>
          <p:cNvSpPr>
            <a:spLocks noGrp="1"/>
          </p:cNvSpPr>
          <p:nvPr>
            <p:ph idx="1"/>
          </p:nvPr>
        </p:nvSpPr>
        <p:spPr/>
        <p:txBody>
          <a:bodyPr>
            <a:normAutofit fontScale="85000" lnSpcReduction="20000"/>
          </a:bodyPr>
          <a:lstStyle/>
          <a:p>
            <a:pPr marL="0" indent="0">
              <a:buNone/>
            </a:pPr>
            <a:r>
              <a:rPr lang="ja-JP" altLang="en-US" dirty="0"/>
              <a:t>最初に環境をすすめて、プログラムを実装するにつれて環境も合わせていく方式が良いと考えます。</a:t>
            </a:r>
            <a:endParaRPr lang="en-US" altLang="ja-JP" dirty="0"/>
          </a:p>
          <a:p>
            <a:pPr marL="0" indent="0">
              <a:buNone/>
            </a:pPr>
            <a:r>
              <a:rPr lang="ja-JP" altLang="en-US" dirty="0"/>
              <a:t>プログラム作成を実施したのちに環境構築を実施すると手戻りが多くなる・弊社での検証もできないと言うことがあるためです。</a:t>
            </a:r>
            <a:br>
              <a:rPr lang="en-US" altLang="ja-JP" dirty="0"/>
            </a:br>
            <a:endParaRPr kumimoji="1" lang="en-US" altLang="ja-JP" dirty="0"/>
          </a:p>
          <a:p>
            <a:r>
              <a:rPr kumimoji="1" lang="ja-JP" altLang="en-US" dirty="0"/>
              <a:t>環境構築用スクリプトの作成</a:t>
            </a:r>
            <a:endParaRPr kumimoji="1" lang="en-US" altLang="ja-JP" dirty="0"/>
          </a:p>
          <a:p>
            <a:r>
              <a:rPr lang="ja-JP" altLang="en-US" dirty="0"/>
              <a:t>現在想定しているパラメータ</a:t>
            </a:r>
            <a:r>
              <a:rPr lang="en-US" altLang="ja-JP" dirty="0"/>
              <a:t>:</a:t>
            </a:r>
          </a:p>
          <a:p>
            <a:pPr lvl="1"/>
            <a:r>
              <a:rPr kumimoji="1" lang="en-US" altLang="ja-JP" dirty="0"/>
              <a:t>env: </a:t>
            </a:r>
            <a:r>
              <a:rPr kumimoji="1" lang="ja-JP" altLang="en-US" dirty="0"/>
              <a:t>環境の名前 </a:t>
            </a:r>
            <a:r>
              <a:rPr kumimoji="1" lang="en-US" altLang="ja-JP" dirty="0"/>
              <a:t>(dev</a:t>
            </a:r>
            <a:r>
              <a:rPr lang="en-US" altLang="ja-JP" dirty="0"/>
              <a:t>, stg, prod, </a:t>
            </a:r>
            <a:r>
              <a:rPr lang="ja-JP" altLang="en-US" dirty="0"/>
              <a:t>等</a:t>
            </a:r>
            <a:r>
              <a:rPr lang="en-US" altLang="ja-JP" dirty="0"/>
              <a:t>)</a:t>
            </a:r>
          </a:p>
          <a:p>
            <a:pPr lvl="1"/>
            <a:r>
              <a:rPr kumimoji="1" lang="en-US" altLang="ja-JP" dirty="0" err="1"/>
              <a:t>keycloak</a:t>
            </a:r>
            <a:r>
              <a:rPr lang="en-US" altLang="ja-JP" dirty="0" err="1"/>
              <a:t>_</a:t>
            </a:r>
            <a:r>
              <a:rPr kumimoji="1" lang="en-US" altLang="ja-JP" dirty="0" err="1"/>
              <a:t>url</a:t>
            </a:r>
            <a:r>
              <a:rPr kumimoji="1" lang="en-US" altLang="ja-JP" dirty="0"/>
              <a:t>: </a:t>
            </a:r>
            <a:r>
              <a:rPr kumimoji="1" lang="en-US" altLang="ja-JP" dirty="0">
                <a:hlinkClick r:id="rId2"/>
              </a:rPr>
              <a:t>https://dev.sso-service.com</a:t>
            </a:r>
            <a:r>
              <a:rPr kumimoji="1" lang="en-US" altLang="ja-JP" dirty="0"/>
              <a:t> (</a:t>
            </a:r>
            <a:r>
              <a:rPr kumimoji="1" lang="ja-JP" altLang="en-US" dirty="0"/>
              <a:t>開発用</a:t>
            </a:r>
            <a:r>
              <a:rPr kumimoji="1" lang="en-US" altLang="ja-JP" dirty="0"/>
              <a:t>)</a:t>
            </a:r>
          </a:p>
          <a:p>
            <a:pPr lvl="1"/>
            <a:r>
              <a:rPr lang="en-US" altLang="ja-JP" dirty="0" err="1"/>
              <a:t>keycloak_realm</a:t>
            </a:r>
            <a:r>
              <a:rPr lang="en-US" altLang="ja-JP" dirty="0"/>
              <a:t>: dev, xxx, </a:t>
            </a:r>
            <a:r>
              <a:rPr lang="en-US" altLang="ja-JP" dirty="0" err="1"/>
              <a:t>yyy</a:t>
            </a:r>
            <a:r>
              <a:rPr lang="en-US" altLang="ja-JP" dirty="0"/>
              <a:t>, </a:t>
            </a:r>
            <a:r>
              <a:rPr lang="en-US" altLang="ja-JP" dirty="0" err="1"/>
              <a:t>zzz</a:t>
            </a:r>
            <a:r>
              <a:rPr lang="en-US" altLang="ja-JP" dirty="0"/>
              <a:t> (</a:t>
            </a:r>
            <a:r>
              <a:rPr lang="en-US" altLang="ja-JP" dirty="0" err="1"/>
              <a:t>system_id</a:t>
            </a:r>
            <a:r>
              <a:rPr lang="ja-JP" altLang="en-US" dirty="0"/>
              <a:t>により変わります</a:t>
            </a:r>
            <a:r>
              <a:rPr lang="en-US" altLang="ja-JP" dirty="0"/>
              <a:t>)</a:t>
            </a:r>
            <a:endParaRPr kumimoji="1" lang="en-US" altLang="ja-JP" dirty="0"/>
          </a:p>
          <a:p>
            <a:pPr lvl="1"/>
            <a:r>
              <a:rPr lang="en-US" altLang="ja-JP" dirty="0" err="1"/>
              <a:t>keycloak_client_id</a:t>
            </a:r>
            <a:r>
              <a:rPr lang="en-US" altLang="ja-JP" dirty="0"/>
              <a:t>: xxx (</a:t>
            </a:r>
            <a:r>
              <a:rPr lang="ja-JP" altLang="en-US" dirty="0"/>
              <a:t>必要な場合</a:t>
            </a:r>
            <a:r>
              <a:rPr lang="en-US" altLang="ja-JP" dirty="0"/>
              <a:t>)</a:t>
            </a:r>
          </a:p>
          <a:p>
            <a:pPr lvl="1"/>
            <a:r>
              <a:rPr kumimoji="1" lang="en-US" altLang="ja-JP" dirty="0" err="1"/>
              <a:t>keycloak_client_secret</a:t>
            </a:r>
            <a:r>
              <a:rPr kumimoji="1" lang="en-US" altLang="ja-JP" dirty="0"/>
              <a:t>: </a:t>
            </a:r>
            <a:r>
              <a:rPr kumimoji="1" lang="en-US" altLang="ja-JP" dirty="0" err="1"/>
              <a:t>xxxx</a:t>
            </a:r>
            <a:r>
              <a:rPr kumimoji="1" lang="en-US" altLang="ja-JP" dirty="0"/>
              <a:t> </a:t>
            </a:r>
            <a:r>
              <a:rPr lang="en-US" altLang="ja-JP" dirty="0"/>
              <a:t> (</a:t>
            </a:r>
            <a:r>
              <a:rPr lang="ja-JP" altLang="en-US" dirty="0"/>
              <a:t>必要な場合</a:t>
            </a:r>
            <a:r>
              <a:rPr lang="en-US" altLang="ja-JP" dirty="0"/>
              <a:t>)</a:t>
            </a:r>
            <a:endParaRPr kumimoji="1" lang="en-US" altLang="ja-JP" dirty="0"/>
          </a:p>
          <a:p>
            <a:pPr lvl="1"/>
            <a:r>
              <a:rPr lang="en-US" altLang="ja-JP" dirty="0" err="1"/>
              <a:t>api_gateway_url</a:t>
            </a:r>
            <a:r>
              <a:rPr lang="en-US" altLang="ja-JP" dirty="0"/>
              <a:t>: </a:t>
            </a:r>
            <a:r>
              <a:rPr lang="en-US" altLang="ja-JP" dirty="0">
                <a:hlinkClick r:id="rId3"/>
              </a:rPr>
              <a:t>https://xxx-api.xxxx.com</a:t>
            </a:r>
            <a:r>
              <a:rPr lang="en-US" altLang="ja-JP" dirty="0"/>
              <a:t> API</a:t>
            </a:r>
            <a:r>
              <a:rPr lang="ja-JP" altLang="en-US" dirty="0"/>
              <a:t>ゲートウェイの</a:t>
            </a:r>
            <a:r>
              <a:rPr lang="en-US" altLang="ja-JP" dirty="0"/>
              <a:t>URL</a:t>
            </a:r>
          </a:p>
          <a:p>
            <a:pPr lvl="1"/>
            <a:r>
              <a:rPr lang="en-US" altLang="ja-JP" dirty="0" err="1"/>
              <a:t>certificate_arm</a:t>
            </a:r>
            <a:r>
              <a:rPr lang="en-US" altLang="ja-JP" dirty="0"/>
              <a:t>: ACM</a:t>
            </a:r>
            <a:r>
              <a:rPr lang="ja-JP" altLang="en-US" dirty="0"/>
              <a:t>で用意するワイルドカード証明書</a:t>
            </a:r>
            <a:r>
              <a:rPr lang="en-US" altLang="ja-JP" dirty="0"/>
              <a:t> (*.xxxx.com) MBC</a:t>
            </a:r>
            <a:r>
              <a:rPr lang="ja-JP" altLang="en-US" dirty="0"/>
              <a:t>で作成します。</a:t>
            </a:r>
            <a:endParaRPr kumimoji="1" lang="en-US" altLang="ja-JP" dirty="0"/>
          </a:p>
          <a:p>
            <a:pPr lvl="1"/>
            <a:endParaRPr lang="en-US" altLang="ja-JP" dirty="0"/>
          </a:p>
          <a:p>
            <a:r>
              <a:rPr kumimoji="1" lang="ja-JP" altLang="en-US" dirty="0"/>
              <a:t>下記は</a:t>
            </a:r>
            <a:r>
              <a:rPr lang="en-US" altLang="ja-JP" dirty="0"/>
              <a:t>DynamoDB</a:t>
            </a:r>
            <a:r>
              <a:rPr lang="ja-JP" altLang="en-US" dirty="0"/>
              <a:t>か</a:t>
            </a:r>
            <a:r>
              <a:rPr lang="en-US" altLang="ja-JP" dirty="0"/>
              <a:t>SSM Parameters, AWS App Config</a:t>
            </a:r>
            <a:r>
              <a:rPr lang="ja-JP" altLang="en-US" dirty="0"/>
              <a:t>等に入れるかどうか要検討</a:t>
            </a:r>
            <a:br>
              <a:rPr kumimoji="1" lang="en-US" altLang="ja-JP" dirty="0"/>
            </a:br>
            <a:r>
              <a:rPr kumimoji="1" lang="en-US" altLang="ja-JP" dirty="0" err="1"/>
              <a:t>system_id</a:t>
            </a:r>
            <a:r>
              <a:rPr kumimoji="1" lang="en-US" altLang="ja-JP" dirty="0"/>
              <a:t>, </a:t>
            </a:r>
            <a:r>
              <a:rPr kumimoji="1" lang="en-US" altLang="ja-JP" dirty="0" err="1"/>
              <a:t>system_tenant</a:t>
            </a:r>
            <a:r>
              <a:rPr lang="en-US" altLang="ja-JP" dirty="0" err="1"/>
              <a:t>_id</a:t>
            </a:r>
            <a:r>
              <a:rPr lang="en-US" altLang="ja-JP" dirty="0"/>
              <a:t> , </a:t>
            </a:r>
            <a:r>
              <a:rPr lang="en-US" altLang="ja-JP" dirty="0" err="1"/>
              <a:t>keycloak_url</a:t>
            </a:r>
            <a:r>
              <a:rPr lang="en-US" altLang="ja-JP" dirty="0"/>
              <a:t>, </a:t>
            </a:r>
            <a:r>
              <a:rPr lang="en-US" altLang="ja-JP" dirty="0" err="1"/>
              <a:t>keycloak_realm</a:t>
            </a:r>
            <a:endParaRPr kumimoji="1" lang="en-US" altLang="ja-JP" dirty="0"/>
          </a:p>
          <a:p>
            <a:pPr lvl="1"/>
            <a:endParaRPr kumimoji="1" lang="en-US" altLang="ja-JP" dirty="0"/>
          </a:p>
        </p:txBody>
      </p:sp>
    </p:spTree>
    <p:extLst>
      <p:ext uri="{BB962C8B-B14F-4D97-AF65-F5344CB8AC3E}">
        <p14:creationId xmlns:p14="http://schemas.microsoft.com/office/powerpoint/2010/main" val="142881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C70A85-6770-4ECF-B96D-94BFD9CF53AF}"/>
              </a:ext>
            </a:extLst>
          </p:cNvPr>
          <p:cNvSpPr>
            <a:spLocks noGrp="1"/>
          </p:cNvSpPr>
          <p:nvPr>
            <p:ph type="title"/>
          </p:nvPr>
        </p:nvSpPr>
        <p:spPr/>
        <p:txBody>
          <a:bodyPr>
            <a:normAutofit fontScale="90000"/>
          </a:bodyPr>
          <a:lstStyle/>
          <a:p>
            <a:r>
              <a:rPr lang="en-US" altLang="ja-JP" dirty="0"/>
              <a:t>CI/CD</a:t>
            </a:r>
            <a:r>
              <a:rPr lang="ja-JP" altLang="en-US" dirty="0"/>
              <a:t>、自動テストやロギング等のフレーム環境を整える</a:t>
            </a:r>
            <a:endParaRPr kumimoji="1" lang="ja-JP" altLang="en-US" dirty="0"/>
          </a:p>
        </p:txBody>
      </p:sp>
      <p:sp>
        <p:nvSpPr>
          <p:cNvPr id="3" name="コンテンツ プレースホルダー 2">
            <a:extLst>
              <a:ext uri="{FF2B5EF4-FFF2-40B4-BE49-F238E27FC236}">
                <a16:creationId xmlns:a16="http://schemas.microsoft.com/office/drawing/2014/main" id="{DCE20991-5E36-4C4F-94A7-DDE9087A4C8A}"/>
              </a:ext>
            </a:extLst>
          </p:cNvPr>
          <p:cNvSpPr>
            <a:spLocks noGrp="1"/>
          </p:cNvSpPr>
          <p:nvPr>
            <p:ph idx="1"/>
          </p:nvPr>
        </p:nvSpPr>
        <p:spPr/>
        <p:txBody>
          <a:bodyPr/>
          <a:lstStyle/>
          <a:p>
            <a:pPr marL="0" indent="0">
              <a:buNone/>
            </a:pPr>
            <a:r>
              <a:rPr kumimoji="1" lang="en-US" altLang="ja-JP" dirty="0"/>
              <a:t>CI/CD</a:t>
            </a:r>
            <a:r>
              <a:rPr kumimoji="1" lang="ja-JP" altLang="en-US" dirty="0"/>
              <a:t>環境は必須です。</a:t>
            </a:r>
            <a:endParaRPr kumimoji="1" lang="en-US" altLang="ja-JP" dirty="0"/>
          </a:p>
          <a:p>
            <a:pPr marL="0" indent="0">
              <a:buNone/>
            </a:pPr>
            <a:endParaRPr kumimoji="1" lang="en-US" altLang="ja-JP" dirty="0"/>
          </a:p>
          <a:p>
            <a:r>
              <a:rPr lang="en-US" altLang="ja-JP" dirty="0" err="1"/>
              <a:t>Codepipeline</a:t>
            </a:r>
            <a:r>
              <a:rPr lang="ja-JP" altLang="en-US" dirty="0"/>
              <a:t>を使用する</a:t>
            </a:r>
            <a:endParaRPr lang="en-US" altLang="ja-JP" dirty="0"/>
          </a:p>
          <a:p>
            <a:r>
              <a:rPr lang="ja-JP" altLang="en-US" dirty="0"/>
              <a:t>ユニットテスト、デプロイを実施する</a:t>
            </a:r>
            <a:endParaRPr kumimoji="1" lang="en-US" altLang="ja-JP" dirty="0"/>
          </a:p>
          <a:p>
            <a:r>
              <a:rPr kumimoji="1" lang="ja-JP" altLang="en-US" dirty="0"/>
              <a:t>言語は</a:t>
            </a:r>
            <a:r>
              <a:rPr kumimoji="1" lang="en-US" altLang="ja-JP" dirty="0"/>
              <a:t>Python</a:t>
            </a:r>
          </a:p>
          <a:p>
            <a:r>
              <a:rPr kumimoji="1" lang="ja-JP" altLang="en-US" dirty="0"/>
              <a:t>ライブラリーとして</a:t>
            </a:r>
            <a:r>
              <a:rPr lang="en-US" altLang="ja-JP" dirty="0"/>
              <a:t>AWS Lambda </a:t>
            </a:r>
            <a:r>
              <a:rPr lang="en-US" altLang="ja-JP" dirty="0" err="1"/>
              <a:t>Powertools</a:t>
            </a:r>
            <a:r>
              <a:rPr lang="ja-JP" altLang="en-US" dirty="0"/>
              <a:t>等が適切か？</a:t>
            </a:r>
            <a:br>
              <a:rPr lang="en-US" altLang="ja-JP" dirty="0"/>
            </a:br>
            <a:r>
              <a:rPr lang="en-US" altLang="ja-JP" dirty="0"/>
              <a:t>(https://awslabs.github.io/aws-lambda-powertools-python/latest/)</a:t>
            </a:r>
            <a:endParaRPr kumimoji="1" lang="ja-JP" altLang="en-US" dirty="0"/>
          </a:p>
        </p:txBody>
      </p:sp>
    </p:spTree>
    <p:extLst>
      <p:ext uri="{BB962C8B-B14F-4D97-AF65-F5344CB8AC3E}">
        <p14:creationId xmlns:p14="http://schemas.microsoft.com/office/powerpoint/2010/main" val="220642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50E14-2FDB-4A2E-B7E4-CBA1AF858E01}"/>
              </a:ext>
            </a:extLst>
          </p:cNvPr>
          <p:cNvSpPr>
            <a:spLocks noGrp="1"/>
          </p:cNvSpPr>
          <p:nvPr>
            <p:ph type="title"/>
          </p:nvPr>
        </p:nvSpPr>
        <p:spPr/>
        <p:txBody>
          <a:bodyPr/>
          <a:lstStyle/>
          <a:p>
            <a:r>
              <a:rPr lang="ja-JP" altLang="en-US" dirty="0"/>
              <a:t>サーバレスの機能開発</a:t>
            </a:r>
            <a:endParaRPr lang="en-US" altLang="ja-JP" dirty="0"/>
          </a:p>
        </p:txBody>
      </p:sp>
      <p:sp>
        <p:nvSpPr>
          <p:cNvPr id="3" name="コンテンツ プレースホルダー 2">
            <a:extLst>
              <a:ext uri="{FF2B5EF4-FFF2-40B4-BE49-F238E27FC236}">
                <a16:creationId xmlns:a16="http://schemas.microsoft.com/office/drawing/2014/main" id="{6A04164A-C0AE-4073-97D5-FDEDAAB28EC4}"/>
              </a:ext>
            </a:extLst>
          </p:cNvPr>
          <p:cNvSpPr>
            <a:spLocks noGrp="1"/>
          </p:cNvSpPr>
          <p:nvPr>
            <p:ph idx="1"/>
          </p:nvPr>
        </p:nvSpPr>
        <p:spPr/>
        <p:txBody>
          <a:bodyPr>
            <a:noAutofit/>
          </a:bodyPr>
          <a:lstStyle/>
          <a:p>
            <a:pPr marL="0" indent="0">
              <a:buNone/>
            </a:pPr>
            <a:r>
              <a:rPr lang="ja-JP" altLang="en-US" sz="800" dirty="0">
                <a:solidFill>
                  <a:schemeClr val="tx1"/>
                </a:solidFill>
              </a:rPr>
              <a:t>マルチシステム・マルチテナントのシステムを想定しているため、</a:t>
            </a:r>
            <a:r>
              <a:rPr lang="en-US" altLang="ja-JP" sz="800" dirty="0">
                <a:solidFill>
                  <a:schemeClr val="tx1"/>
                </a:solidFill>
              </a:rPr>
              <a:t>API</a:t>
            </a:r>
            <a:r>
              <a:rPr lang="ja-JP" altLang="en-US" sz="800" dirty="0">
                <a:solidFill>
                  <a:schemeClr val="tx1"/>
                </a:solidFill>
              </a:rPr>
              <a:t>から</a:t>
            </a:r>
            <a:r>
              <a:rPr lang="en-US" altLang="ja-JP" sz="800" i="1" dirty="0" err="1">
                <a:solidFill>
                  <a:schemeClr val="tx1"/>
                </a:solidFill>
              </a:rPr>
              <a:t>system_id</a:t>
            </a:r>
            <a:r>
              <a:rPr lang="en-US" altLang="ja-JP" sz="800" dirty="0">
                <a:solidFill>
                  <a:schemeClr val="tx1"/>
                </a:solidFill>
              </a:rPr>
              <a:t> and </a:t>
            </a:r>
            <a:r>
              <a:rPr lang="en-US" altLang="ja-JP" sz="800" i="1" dirty="0" err="1">
                <a:solidFill>
                  <a:schemeClr val="tx1"/>
                </a:solidFill>
              </a:rPr>
              <a:t>system_tenant_id</a:t>
            </a:r>
            <a:r>
              <a:rPr lang="ja-JP" altLang="en-US" sz="800" i="1" dirty="0">
                <a:solidFill>
                  <a:schemeClr val="tx1"/>
                </a:solidFill>
              </a:rPr>
              <a:t>のパラメータを付けてを呼び出すことを想定しています。</a:t>
            </a:r>
            <a:endParaRPr lang="en-US" altLang="ja-JP" sz="800" dirty="0">
              <a:solidFill>
                <a:schemeClr val="tx1"/>
              </a:solidFill>
            </a:endParaRPr>
          </a:p>
          <a:p>
            <a:pPr marL="0" indent="0">
              <a:buNone/>
            </a:pPr>
            <a:r>
              <a:rPr kumimoji="1" lang="en-US" altLang="ja-JP" sz="800" dirty="0">
                <a:solidFill>
                  <a:schemeClr val="tx1"/>
                </a:solidFill>
              </a:rPr>
              <a:t>CQRS</a:t>
            </a:r>
            <a:r>
              <a:rPr kumimoji="1" lang="ja-JP" altLang="en-US" sz="800" dirty="0">
                <a:solidFill>
                  <a:schemeClr val="tx1"/>
                </a:solidFill>
              </a:rPr>
              <a:t>モデルでの実装をお願いします。</a:t>
            </a:r>
            <a:r>
              <a:rPr lang="en-US" altLang="ja-JP" sz="800" dirty="0">
                <a:solidFill>
                  <a:schemeClr val="tx1"/>
                </a:solidFill>
              </a:rPr>
              <a:t>(Sample: </a:t>
            </a:r>
            <a:r>
              <a:rPr lang="en-US" altLang="ja-JP" sz="800" dirty="0">
                <a:solidFill>
                  <a:schemeClr val="tx1"/>
                </a:solidFill>
                <a:hlinkClick r:id="rId2">
                  <a:extLst>
                    <a:ext uri="{A12FA001-AC4F-418D-AE19-62706E023703}">
                      <ahyp:hlinkClr xmlns:ahyp="http://schemas.microsoft.com/office/drawing/2018/hyperlinkcolor" val="tx"/>
                    </a:ext>
                  </a:extLst>
                </a:hlinkClick>
              </a:rPr>
              <a:t>https://github.com/aws-samples/cqrs-lab-on-aws</a:t>
            </a:r>
            <a:r>
              <a:rPr lang="en-US" altLang="ja-JP" sz="800" dirty="0">
                <a:solidFill>
                  <a:schemeClr val="tx1"/>
                </a:solidFill>
              </a:rPr>
              <a:t>)</a:t>
            </a:r>
          </a:p>
          <a:p>
            <a:pPr marL="0" indent="0">
              <a:buNone/>
            </a:pPr>
            <a:r>
              <a:rPr lang="en-US" altLang="ja-JP" sz="800" dirty="0">
                <a:solidFill>
                  <a:schemeClr val="tx1"/>
                </a:solidFill>
              </a:rPr>
              <a:t>  * </a:t>
            </a:r>
            <a:r>
              <a:rPr lang="ja-JP" altLang="en-US" sz="800" dirty="0">
                <a:solidFill>
                  <a:schemeClr val="tx1"/>
                </a:solidFill>
              </a:rPr>
              <a:t>上記では</a:t>
            </a:r>
            <a:r>
              <a:rPr lang="en-US" altLang="ja-JP" sz="800" dirty="0">
                <a:solidFill>
                  <a:schemeClr val="tx1"/>
                </a:solidFill>
              </a:rPr>
              <a:t>RDS</a:t>
            </a:r>
            <a:r>
              <a:rPr lang="ja-JP" altLang="en-US" sz="800" dirty="0">
                <a:solidFill>
                  <a:schemeClr val="tx1"/>
                </a:solidFill>
              </a:rPr>
              <a:t>を使っていますが、</a:t>
            </a:r>
            <a:r>
              <a:rPr lang="en-US" altLang="ja-JP" sz="800" dirty="0">
                <a:solidFill>
                  <a:schemeClr val="tx1"/>
                </a:solidFill>
              </a:rPr>
              <a:t>DynamoDB</a:t>
            </a:r>
            <a:r>
              <a:rPr lang="ja-JP" altLang="en-US" sz="800" dirty="0">
                <a:solidFill>
                  <a:schemeClr val="tx1"/>
                </a:solidFill>
              </a:rPr>
              <a:t>に保管することを想定しています。</a:t>
            </a:r>
            <a:endParaRPr lang="en-US" altLang="ja-JP" sz="800" dirty="0">
              <a:solidFill>
                <a:schemeClr val="tx1"/>
              </a:solidFill>
            </a:endParaRPr>
          </a:p>
          <a:p>
            <a:pPr marL="0" indent="0">
              <a:buNone/>
            </a:pPr>
            <a:r>
              <a:rPr lang="en-US" altLang="ja-JP" sz="800" dirty="0">
                <a:solidFill>
                  <a:schemeClr val="tx1"/>
                </a:solidFill>
              </a:rPr>
              <a:t>  * </a:t>
            </a:r>
            <a:r>
              <a:rPr lang="en-US" altLang="ja-JP" sz="800" dirty="0" err="1">
                <a:solidFill>
                  <a:schemeClr val="tx1"/>
                </a:solidFill>
              </a:rPr>
              <a:t>keycloak</a:t>
            </a:r>
            <a:r>
              <a:rPr lang="en-US" altLang="ja-JP" sz="800" dirty="0">
                <a:solidFill>
                  <a:schemeClr val="tx1"/>
                </a:solidFill>
              </a:rPr>
              <a:t> API</a:t>
            </a:r>
            <a:r>
              <a:rPr lang="ja-JP" altLang="en-US" sz="800" dirty="0">
                <a:solidFill>
                  <a:schemeClr val="tx1"/>
                </a:solidFill>
              </a:rPr>
              <a:t> とほぼ同等のものが</a:t>
            </a:r>
            <a:r>
              <a:rPr lang="en-US" altLang="ja-JP" sz="800" dirty="0">
                <a:solidFill>
                  <a:schemeClr val="tx1"/>
                </a:solidFill>
              </a:rPr>
              <a:t>API</a:t>
            </a:r>
            <a:r>
              <a:rPr lang="ja-JP" altLang="en-US" sz="800" dirty="0">
                <a:solidFill>
                  <a:schemeClr val="tx1"/>
                </a:solidFill>
              </a:rPr>
              <a:t>より呼び出されるものと考えています。</a:t>
            </a:r>
            <a:r>
              <a:rPr lang="en-US" altLang="ja-JP" sz="800" dirty="0">
                <a:solidFill>
                  <a:schemeClr val="tx1"/>
                </a:solidFill>
              </a:rPr>
              <a:t>.</a:t>
            </a:r>
            <a:r>
              <a:rPr lang="ja-JP" altLang="en-US" sz="800" dirty="0">
                <a:solidFill>
                  <a:schemeClr val="tx1"/>
                </a:solidFill>
              </a:rPr>
              <a:t>将来的には</a:t>
            </a:r>
            <a:r>
              <a:rPr lang="en-US" altLang="ja-JP" sz="800" dirty="0">
                <a:solidFill>
                  <a:schemeClr val="tx1"/>
                </a:solidFill>
              </a:rPr>
              <a:t> </a:t>
            </a:r>
            <a:r>
              <a:rPr lang="en-US" altLang="ja-JP" sz="800" dirty="0" err="1">
                <a:solidFill>
                  <a:schemeClr val="tx1"/>
                </a:solidFill>
              </a:rPr>
              <a:t>cognito</a:t>
            </a:r>
            <a:r>
              <a:rPr lang="en-US" altLang="ja-JP" sz="800" dirty="0">
                <a:solidFill>
                  <a:schemeClr val="tx1"/>
                </a:solidFill>
              </a:rPr>
              <a:t>, LDAP, </a:t>
            </a:r>
            <a:r>
              <a:rPr lang="en-US" altLang="ja-JP" sz="800" dirty="0" err="1">
                <a:solidFill>
                  <a:schemeClr val="tx1"/>
                </a:solidFill>
              </a:rPr>
              <a:t>AzureAD</a:t>
            </a:r>
            <a:r>
              <a:rPr lang="ja-JP" altLang="en-US" sz="800" dirty="0">
                <a:solidFill>
                  <a:schemeClr val="tx1"/>
                </a:solidFill>
              </a:rPr>
              <a:t>等へ連携することも考えています。</a:t>
            </a:r>
            <a:endParaRPr lang="en-US" altLang="ja-JP" sz="800" dirty="0">
              <a:solidFill>
                <a:schemeClr val="tx1"/>
              </a:solidFill>
            </a:endParaRPr>
          </a:p>
          <a:p>
            <a:pPr marL="0" indent="0">
              <a:buNone/>
            </a:pPr>
            <a:endParaRPr kumimoji="1" lang="en-US" altLang="ja-JP" sz="800" dirty="0">
              <a:solidFill>
                <a:schemeClr val="tx1"/>
              </a:solidFill>
            </a:endParaRPr>
          </a:p>
          <a:p>
            <a:r>
              <a:rPr kumimoji="1" lang="en-US" altLang="ja-JP" sz="800" dirty="0" err="1">
                <a:solidFill>
                  <a:schemeClr val="tx1"/>
                </a:solidFill>
              </a:rPr>
              <a:t>add_user</a:t>
            </a:r>
            <a:r>
              <a:rPr kumimoji="1" lang="en-US" altLang="ja-JP" sz="800" dirty="0">
                <a:solidFill>
                  <a:schemeClr val="tx1"/>
                </a:solidFill>
              </a:rPr>
              <a:t> (path: /users </a:t>
            </a:r>
            <a:r>
              <a:rPr lang="en-US" altLang="ja-JP" sz="800" dirty="0">
                <a:solidFill>
                  <a:schemeClr val="tx1"/>
                </a:solidFill>
              </a:rPr>
              <a:t>method: </a:t>
            </a:r>
            <a:r>
              <a:rPr kumimoji="1" lang="en-US" altLang="ja-JP" sz="800" dirty="0">
                <a:solidFill>
                  <a:schemeClr val="tx1"/>
                </a:solidFill>
              </a:rPr>
              <a:t>post)</a:t>
            </a:r>
          </a:p>
          <a:p>
            <a:pPr lvl="1"/>
            <a:r>
              <a:rPr lang="en-US" altLang="ja-JP" sz="800" dirty="0">
                <a:solidFill>
                  <a:schemeClr val="tx1"/>
                </a:solidFill>
              </a:rPr>
              <a:t>API</a:t>
            </a:r>
            <a:r>
              <a:rPr lang="ja-JP" altLang="en-US" sz="800" dirty="0">
                <a:solidFill>
                  <a:schemeClr val="tx1"/>
                </a:solidFill>
              </a:rPr>
              <a:t>ゲートウェイからの呼び出しで、</a:t>
            </a:r>
            <a:r>
              <a:rPr lang="en-US" altLang="ja-JP" sz="800" dirty="0">
                <a:solidFill>
                  <a:schemeClr val="tx1"/>
                </a:solidFill>
              </a:rPr>
              <a:t>DynamoDB</a:t>
            </a:r>
            <a:r>
              <a:rPr lang="ja-JP" altLang="en-US" sz="800" dirty="0">
                <a:solidFill>
                  <a:schemeClr val="tx1"/>
                </a:solidFill>
              </a:rPr>
              <a:t>に保存します。パスワードはクライアントサイドにて暗号化します。</a:t>
            </a:r>
            <a:endParaRPr kumimoji="1" lang="en-US" altLang="ja-JP" sz="800" dirty="0">
              <a:solidFill>
                <a:schemeClr val="tx1"/>
              </a:solidFill>
            </a:endParaRPr>
          </a:p>
          <a:p>
            <a:r>
              <a:rPr lang="en-US" altLang="ja-JP" sz="800" dirty="0" err="1">
                <a:solidFill>
                  <a:schemeClr val="tx1"/>
                </a:solidFill>
              </a:rPr>
              <a:t>update_user</a:t>
            </a:r>
            <a:r>
              <a:rPr lang="en-US" altLang="ja-JP" sz="800" dirty="0">
                <a:solidFill>
                  <a:schemeClr val="tx1"/>
                </a:solidFill>
              </a:rPr>
              <a:t> (path: /</a:t>
            </a:r>
            <a:r>
              <a:rPr kumimoji="1" lang="en-US" altLang="ja-JP" sz="800" dirty="0">
                <a:solidFill>
                  <a:schemeClr val="tx1"/>
                </a:solidFill>
              </a:rPr>
              <a:t>users/</a:t>
            </a:r>
            <a:r>
              <a:rPr lang="en-US" altLang="ja-JP" sz="800" dirty="0">
                <a:solidFill>
                  <a:schemeClr val="tx1"/>
                </a:solidFill>
              </a:rPr>
              <a:t>${</a:t>
            </a:r>
            <a:r>
              <a:rPr lang="en-US" altLang="ja-JP" sz="800" dirty="0" err="1">
                <a:solidFill>
                  <a:schemeClr val="tx1"/>
                </a:solidFill>
              </a:rPr>
              <a:t>user_id</a:t>
            </a:r>
            <a:r>
              <a:rPr lang="en-US" altLang="ja-JP" sz="800" dirty="0">
                <a:solidFill>
                  <a:schemeClr val="tx1"/>
                </a:solidFill>
              </a:rPr>
              <a:t>} method: put)</a:t>
            </a:r>
          </a:p>
          <a:p>
            <a:pPr lvl="1"/>
            <a:r>
              <a:rPr lang="en-US" altLang="ja-JP" sz="800" dirty="0">
                <a:solidFill>
                  <a:schemeClr val="tx1"/>
                </a:solidFill>
              </a:rPr>
              <a:t>API</a:t>
            </a:r>
            <a:r>
              <a:rPr lang="ja-JP" altLang="en-US" sz="800" dirty="0">
                <a:solidFill>
                  <a:schemeClr val="tx1"/>
                </a:solidFill>
              </a:rPr>
              <a:t>ゲートウェイからの呼び出しで、</a:t>
            </a:r>
            <a:r>
              <a:rPr lang="en-US" altLang="ja-JP" sz="800" dirty="0">
                <a:solidFill>
                  <a:schemeClr val="tx1"/>
                </a:solidFill>
              </a:rPr>
              <a:t>DynamoDB</a:t>
            </a:r>
            <a:r>
              <a:rPr lang="ja-JP" altLang="en-US" sz="800" dirty="0">
                <a:solidFill>
                  <a:schemeClr val="tx1"/>
                </a:solidFill>
              </a:rPr>
              <a:t>に保存します。パスワードはクライアントサイドにて暗号化します。 </a:t>
            </a:r>
            <a:endParaRPr lang="en-US" altLang="ja-JP" sz="800" dirty="0">
              <a:solidFill>
                <a:schemeClr val="tx1"/>
              </a:solidFill>
            </a:endParaRPr>
          </a:p>
          <a:p>
            <a:r>
              <a:rPr kumimoji="1" lang="en-US" altLang="ja-JP" sz="1000" dirty="0" err="1">
                <a:solidFill>
                  <a:schemeClr val="tx1"/>
                </a:solidFill>
              </a:rPr>
              <a:t>delete_user</a:t>
            </a:r>
            <a:r>
              <a:rPr lang="en-US" altLang="ja-JP" sz="1000" dirty="0">
                <a:solidFill>
                  <a:schemeClr val="tx1"/>
                </a:solidFill>
              </a:rPr>
              <a:t> (path: /</a:t>
            </a:r>
            <a:r>
              <a:rPr kumimoji="1" lang="en-US" altLang="ja-JP" sz="1000" dirty="0">
                <a:solidFill>
                  <a:schemeClr val="tx1"/>
                </a:solidFill>
              </a:rPr>
              <a:t>users/</a:t>
            </a:r>
            <a:r>
              <a:rPr lang="en-US" altLang="ja-JP" sz="1000" dirty="0">
                <a:solidFill>
                  <a:schemeClr val="tx1"/>
                </a:solidFill>
              </a:rPr>
              <a:t>${</a:t>
            </a:r>
            <a:r>
              <a:rPr lang="en-US" altLang="ja-JP" sz="1000" dirty="0" err="1">
                <a:solidFill>
                  <a:schemeClr val="tx1"/>
                </a:solidFill>
              </a:rPr>
              <a:t>user_id</a:t>
            </a:r>
            <a:r>
              <a:rPr lang="en-US" altLang="ja-JP" sz="1000" dirty="0">
                <a:solidFill>
                  <a:schemeClr val="tx1"/>
                </a:solidFill>
              </a:rPr>
              <a:t>} method: delete)</a:t>
            </a:r>
            <a:endParaRPr kumimoji="1" lang="en-US" altLang="ja-JP" sz="1000" dirty="0">
              <a:solidFill>
                <a:schemeClr val="tx1"/>
              </a:solidFill>
            </a:endParaRPr>
          </a:p>
          <a:p>
            <a:pPr lvl="1"/>
            <a:r>
              <a:rPr lang="en-US" altLang="ja-JP" sz="800" dirty="0">
                <a:solidFill>
                  <a:schemeClr val="tx1"/>
                </a:solidFill>
              </a:rPr>
              <a:t>API</a:t>
            </a:r>
            <a:r>
              <a:rPr lang="ja-JP" altLang="en-US" sz="800" dirty="0">
                <a:solidFill>
                  <a:schemeClr val="tx1"/>
                </a:solidFill>
              </a:rPr>
              <a:t>ゲートウェイからの呼び出しで、</a:t>
            </a:r>
            <a:r>
              <a:rPr lang="en-US" altLang="ja-JP" sz="800" dirty="0">
                <a:solidFill>
                  <a:schemeClr val="tx1"/>
                </a:solidFill>
              </a:rPr>
              <a:t>DynamoDB.</a:t>
            </a:r>
            <a:r>
              <a:rPr lang="ja-JP" altLang="en-US" sz="800" dirty="0">
                <a:solidFill>
                  <a:schemeClr val="tx1"/>
                </a:solidFill>
              </a:rPr>
              <a:t>に</a:t>
            </a:r>
            <a:r>
              <a:rPr lang="en-US" altLang="ja-JP" sz="800" dirty="0" err="1">
                <a:solidFill>
                  <a:schemeClr val="tx1"/>
                </a:solidFill>
              </a:rPr>
              <a:t>is_active</a:t>
            </a:r>
            <a:r>
              <a:rPr lang="ja-JP" altLang="en-US" sz="800" dirty="0">
                <a:solidFill>
                  <a:schemeClr val="tx1"/>
                </a:solidFill>
              </a:rPr>
              <a:t>フラグを</a:t>
            </a:r>
            <a:r>
              <a:rPr lang="en-US" altLang="ja-JP" sz="800" dirty="0">
                <a:solidFill>
                  <a:schemeClr val="tx1"/>
                </a:solidFill>
              </a:rPr>
              <a:t>0</a:t>
            </a:r>
            <a:r>
              <a:rPr lang="ja-JP" altLang="en-US" sz="800" dirty="0">
                <a:solidFill>
                  <a:schemeClr val="tx1"/>
                </a:solidFill>
              </a:rPr>
              <a:t>にして保存します。</a:t>
            </a:r>
            <a:endParaRPr lang="en-US" altLang="ja-JP" sz="800" dirty="0">
              <a:solidFill>
                <a:schemeClr val="tx1"/>
              </a:solidFill>
            </a:endParaRPr>
          </a:p>
          <a:p>
            <a:r>
              <a:rPr lang="en-US" altLang="ja-JP" sz="800" dirty="0" err="1">
                <a:solidFill>
                  <a:schemeClr val="tx1"/>
                </a:solidFill>
              </a:rPr>
              <a:t>search</a:t>
            </a:r>
            <a:r>
              <a:rPr kumimoji="1" lang="en-US" altLang="ja-JP" sz="800" dirty="0" err="1">
                <a:solidFill>
                  <a:schemeClr val="tx1"/>
                </a:solidFill>
              </a:rPr>
              <a:t>_user</a:t>
            </a:r>
            <a:r>
              <a:rPr lang="en-US" altLang="ja-JP" sz="800" dirty="0">
                <a:solidFill>
                  <a:schemeClr val="tx1"/>
                </a:solidFill>
              </a:rPr>
              <a:t> (path: /</a:t>
            </a:r>
            <a:r>
              <a:rPr kumimoji="1" lang="en-US" altLang="ja-JP" sz="800" dirty="0">
                <a:solidFill>
                  <a:schemeClr val="tx1"/>
                </a:solidFill>
              </a:rPr>
              <a:t>users</a:t>
            </a:r>
            <a:r>
              <a:rPr lang="en-US" altLang="ja-JP" sz="800" dirty="0">
                <a:solidFill>
                  <a:schemeClr val="tx1"/>
                </a:solidFill>
              </a:rPr>
              <a:t> method: get)</a:t>
            </a:r>
            <a:endParaRPr kumimoji="1" lang="en-US" altLang="ja-JP" sz="800" dirty="0">
              <a:solidFill>
                <a:schemeClr val="tx1"/>
              </a:solidFill>
            </a:endParaRPr>
          </a:p>
          <a:p>
            <a:pPr lvl="1"/>
            <a:r>
              <a:rPr lang="en-US" altLang="ja-JP" sz="800" dirty="0">
                <a:solidFill>
                  <a:schemeClr val="tx1"/>
                </a:solidFill>
              </a:rPr>
              <a:t>API</a:t>
            </a:r>
            <a:r>
              <a:rPr lang="ja-JP" altLang="en-US" sz="800" dirty="0">
                <a:solidFill>
                  <a:schemeClr val="tx1"/>
                </a:solidFill>
              </a:rPr>
              <a:t>ゲートウェイからの呼び出しで、ユーザ検索を行います。パスワードは返却しないでください。</a:t>
            </a:r>
            <a:endParaRPr lang="en-US" altLang="ja-JP" sz="800" dirty="0">
              <a:solidFill>
                <a:schemeClr val="tx1"/>
              </a:solidFill>
            </a:endParaRPr>
          </a:p>
          <a:p>
            <a:pPr lvl="1"/>
            <a:r>
              <a:rPr lang="ja-JP" altLang="en-US" sz="800" dirty="0">
                <a:solidFill>
                  <a:schemeClr val="tx1"/>
                </a:solidFill>
              </a:rPr>
              <a:t>パラメータは </a:t>
            </a:r>
            <a:r>
              <a:rPr lang="en-US" altLang="ja-JP" sz="800" dirty="0">
                <a:solidFill>
                  <a:schemeClr val="tx1"/>
                </a:solidFill>
              </a:rPr>
              <a:t>username, email </a:t>
            </a:r>
            <a:r>
              <a:rPr lang="ja-JP" altLang="en-US" sz="800" dirty="0">
                <a:solidFill>
                  <a:schemeClr val="tx1"/>
                </a:solidFill>
              </a:rPr>
              <a:t>等を想定します。</a:t>
            </a:r>
            <a:endParaRPr lang="en-US" altLang="ja-JP" sz="800" dirty="0">
              <a:solidFill>
                <a:schemeClr val="tx1"/>
              </a:solidFill>
            </a:endParaRPr>
          </a:p>
          <a:p>
            <a:r>
              <a:rPr kumimoji="1" lang="en-US" altLang="ja-JP" sz="800" dirty="0" err="1">
                <a:solidFill>
                  <a:schemeClr val="tx1"/>
                </a:solidFill>
              </a:rPr>
              <a:t>get_user</a:t>
            </a:r>
            <a:r>
              <a:rPr lang="en-US" altLang="ja-JP" sz="800" dirty="0">
                <a:solidFill>
                  <a:schemeClr val="tx1"/>
                </a:solidFill>
              </a:rPr>
              <a:t> (path: /</a:t>
            </a:r>
            <a:r>
              <a:rPr kumimoji="1" lang="en-US" altLang="ja-JP" sz="800" dirty="0">
                <a:solidFill>
                  <a:schemeClr val="tx1"/>
                </a:solidFill>
              </a:rPr>
              <a:t>users/</a:t>
            </a:r>
            <a:r>
              <a:rPr lang="en-US" altLang="ja-JP" sz="800" dirty="0">
                <a:solidFill>
                  <a:schemeClr val="tx1"/>
                </a:solidFill>
              </a:rPr>
              <a:t>${</a:t>
            </a:r>
            <a:r>
              <a:rPr lang="en-US" altLang="ja-JP" sz="800" dirty="0" err="1">
                <a:solidFill>
                  <a:schemeClr val="tx1"/>
                </a:solidFill>
              </a:rPr>
              <a:t>user_id</a:t>
            </a:r>
            <a:r>
              <a:rPr lang="en-US" altLang="ja-JP" sz="800" dirty="0">
                <a:solidFill>
                  <a:schemeClr val="tx1"/>
                </a:solidFill>
              </a:rPr>
              <a:t>} method: get)</a:t>
            </a:r>
            <a:endParaRPr kumimoji="1" lang="en-US" altLang="ja-JP" sz="800" dirty="0">
              <a:solidFill>
                <a:schemeClr val="tx1"/>
              </a:solidFill>
            </a:endParaRPr>
          </a:p>
          <a:p>
            <a:pPr lvl="1"/>
            <a:r>
              <a:rPr lang="en-US" altLang="ja-JP" sz="800" dirty="0">
                <a:solidFill>
                  <a:schemeClr val="tx1"/>
                </a:solidFill>
              </a:rPr>
              <a:t>API</a:t>
            </a:r>
            <a:r>
              <a:rPr lang="ja-JP" altLang="en-US" sz="800" dirty="0">
                <a:solidFill>
                  <a:schemeClr val="tx1"/>
                </a:solidFill>
              </a:rPr>
              <a:t>ゲートウェイからの呼び出しで、特定のユーザを取得します。パスワードは返却しないでください。</a:t>
            </a:r>
            <a:endParaRPr lang="en-US" altLang="ja-JP" sz="800" dirty="0">
              <a:solidFill>
                <a:schemeClr val="tx1"/>
              </a:solidFill>
            </a:endParaRPr>
          </a:p>
          <a:p>
            <a:pPr lvl="1"/>
            <a:r>
              <a:rPr lang="ja-JP" altLang="en-US" sz="800" dirty="0">
                <a:solidFill>
                  <a:schemeClr val="tx1"/>
                </a:solidFill>
              </a:rPr>
              <a:t>パラメータは </a:t>
            </a:r>
            <a:r>
              <a:rPr lang="en-US" altLang="ja-JP" sz="800" dirty="0">
                <a:solidFill>
                  <a:schemeClr val="tx1"/>
                </a:solidFill>
              </a:rPr>
              <a:t>username, email </a:t>
            </a:r>
            <a:r>
              <a:rPr lang="ja-JP" altLang="en-US" sz="800" dirty="0">
                <a:solidFill>
                  <a:schemeClr val="tx1"/>
                </a:solidFill>
              </a:rPr>
              <a:t>等を想定します。</a:t>
            </a:r>
            <a:endParaRPr lang="en-US" altLang="ja-JP" sz="800" dirty="0">
              <a:solidFill>
                <a:schemeClr val="tx1"/>
              </a:solidFill>
            </a:endParaRPr>
          </a:p>
          <a:p>
            <a:r>
              <a:rPr kumimoji="1" lang="en-US" altLang="ja-JP" sz="800" dirty="0" err="1">
                <a:solidFill>
                  <a:schemeClr val="tx1"/>
                </a:solidFill>
              </a:rPr>
              <a:t>add_group</a:t>
            </a:r>
            <a:r>
              <a:rPr kumimoji="1" lang="en-US" altLang="ja-JP" sz="800" dirty="0">
                <a:solidFill>
                  <a:schemeClr val="tx1"/>
                </a:solidFill>
              </a:rPr>
              <a:t>  (path: </a:t>
            </a:r>
            <a:r>
              <a:rPr lang="en-US" altLang="ja-JP" sz="800" dirty="0">
                <a:solidFill>
                  <a:schemeClr val="tx1"/>
                </a:solidFill>
              </a:rPr>
              <a:t>/</a:t>
            </a:r>
            <a:r>
              <a:rPr kumimoji="1" lang="en-US" altLang="ja-JP" sz="800" dirty="0">
                <a:solidFill>
                  <a:schemeClr val="tx1"/>
                </a:solidFill>
              </a:rPr>
              <a:t>groups method: post)</a:t>
            </a:r>
          </a:p>
          <a:p>
            <a:pPr lvl="1"/>
            <a:r>
              <a:rPr lang="en-US" altLang="ja-JP" sz="800" dirty="0">
                <a:solidFill>
                  <a:schemeClr val="tx1"/>
                </a:solidFill>
              </a:rPr>
              <a:t>API</a:t>
            </a:r>
            <a:r>
              <a:rPr lang="ja-JP" altLang="en-US" sz="800" dirty="0">
                <a:solidFill>
                  <a:schemeClr val="tx1"/>
                </a:solidFill>
              </a:rPr>
              <a:t>ゲートウェイからの呼び出しで</a:t>
            </a:r>
            <a:r>
              <a:rPr lang="en-US" altLang="ja-JP" sz="800" dirty="0">
                <a:solidFill>
                  <a:schemeClr val="tx1"/>
                </a:solidFill>
              </a:rPr>
              <a:t>DynamoDB</a:t>
            </a:r>
            <a:r>
              <a:rPr lang="ja-JP" altLang="en-US" sz="800" dirty="0">
                <a:solidFill>
                  <a:schemeClr val="tx1"/>
                </a:solidFill>
              </a:rPr>
              <a:t>に保存します。</a:t>
            </a:r>
            <a:endParaRPr lang="en-US" altLang="ja-JP" sz="800" dirty="0">
              <a:solidFill>
                <a:schemeClr val="tx1"/>
              </a:solidFill>
            </a:endParaRPr>
          </a:p>
          <a:p>
            <a:r>
              <a:rPr kumimoji="1" lang="en-US" altLang="ja-JP" sz="800" dirty="0" err="1">
                <a:solidFill>
                  <a:schemeClr val="tx1"/>
                </a:solidFill>
              </a:rPr>
              <a:t>update_group</a:t>
            </a:r>
            <a:r>
              <a:rPr kumimoji="1" lang="en-US" altLang="ja-JP" sz="800" dirty="0">
                <a:solidFill>
                  <a:schemeClr val="tx1"/>
                </a:solidFill>
              </a:rPr>
              <a:t> (path: /groups/${</a:t>
            </a:r>
            <a:r>
              <a:rPr kumimoji="1" lang="en-US" altLang="ja-JP" sz="800" dirty="0" err="1">
                <a:solidFill>
                  <a:schemeClr val="tx1"/>
                </a:solidFill>
              </a:rPr>
              <a:t>group_id</a:t>
            </a:r>
            <a:r>
              <a:rPr kumimoji="1" lang="en-US" altLang="ja-JP" sz="800" dirty="0">
                <a:solidFill>
                  <a:schemeClr val="tx1"/>
                </a:solidFill>
              </a:rPr>
              <a:t>} method: put)</a:t>
            </a:r>
          </a:p>
          <a:p>
            <a:pPr lvl="1"/>
            <a:r>
              <a:rPr lang="en-US" altLang="ja-JP" sz="800" dirty="0">
                <a:solidFill>
                  <a:schemeClr val="tx1"/>
                </a:solidFill>
              </a:rPr>
              <a:t>API</a:t>
            </a:r>
            <a:r>
              <a:rPr lang="ja-JP" altLang="en-US" sz="800" dirty="0">
                <a:solidFill>
                  <a:schemeClr val="tx1"/>
                </a:solidFill>
              </a:rPr>
              <a:t>ゲートウェイからの呼び出しで</a:t>
            </a:r>
            <a:r>
              <a:rPr lang="en-US" altLang="ja-JP" sz="800" dirty="0">
                <a:solidFill>
                  <a:schemeClr val="tx1"/>
                </a:solidFill>
              </a:rPr>
              <a:t>DynamoDB</a:t>
            </a:r>
            <a:r>
              <a:rPr lang="ja-JP" altLang="en-US" sz="800" dirty="0">
                <a:solidFill>
                  <a:schemeClr val="tx1"/>
                </a:solidFill>
              </a:rPr>
              <a:t>に保存します。</a:t>
            </a:r>
            <a:endParaRPr lang="en-US" altLang="ja-JP" sz="800" dirty="0">
              <a:solidFill>
                <a:schemeClr val="tx1"/>
              </a:solidFill>
            </a:endParaRPr>
          </a:p>
          <a:p>
            <a:r>
              <a:rPr kumimoji="1" lang="en-US" altLang="ja-JP" sz="800" dirty="0" err="1">
                <a:solidFill>
                  <a:schemeClr val="tx1"/>
                </a:solidFill>
              </a:rPr>
              <a:t>delete</a:t>
            </a:r>
            <a:r>
              <a:rPr lang="en-US" altLang="ja-JP" sz="800" dirty="0" err="1">
                <a:solidFill>
                  <a:schemeClr val="tx1"/>
                </a:solidFill>
              </a:rPr>
              <a:t>_group</a:t>
            </a:r>
            <a:r>
              <a:rPr lang="en-US" altLang="ja-JP" sz="800" dirty="0">
                <a:solidFill>
                  <a:schemeClr val="tx1"/>
                </a:solidFill>
              </a:rPr>
              <a:t> (path: /groups/</a:t>
            </a:r>
            <a:r>
              <a:rPr kumimoji="1" lang="en-US" altLang="ja-JP" sz="800" dirty="0">
                <a:solidFill>
                  <a:schemeClr val="tx1"/>
                </a:solidFill>
              </a:rPr>
              <a:t>${</a:t>
            </a:r>
            <a:r>
              <a:rPr kumimoji="1" lang="en-US" altLang="ja-JP" sz="800" dirty="0" err="1">
                <a:solidFill>
                  <a:schemeClr val="tx1"/>
                </a:solidFill>
              </a:rPr>
              <a:t>group_id</a:t>
            </a:r>
            <a:r>
              <a:rPr kumimoji="1" lang="en-US" altLang="ja-JP" sz="800" dirty="0">
                <a:solidFill>
                  <a:schemeClr val="tx1"/>
                </a:solidFill>
              </a:rPr>
              <a:t>} method: delete)</a:t>
            </a:r>
          </a:p>
          <a:p>
            <a:pPr lvl="1"/>
            <a:r>
              <a:rPr lang="en-US" altLang="ja-JP" sz="800" dirty="0">
                <a:solidFill>
                  <a:schemeClr val="tx1"/>
                </a:solidFill>
              </a:rPr>
              <a:t>API</a:t>
            </a:r>
            <a:r>
              <a:rPr lang="ja-JP" altLang="en-US" sz="800" dirty="0">
                <a:solidFill>
                  <a:schemeClr val="tx1"/>
                </a:solidFill>
              </a:rPr>
              <a:t>ゲートウェイからの呼び出しで</a:t>
            </a:r>
            <a:r>
              <a:rPr lang="en-US" altLang="ja-JP" sz="800" dirty="0">
                <a:solidFill>
                  <a:schemeClr val="tx1"/>
                </a:solidFill>
              </a:rPr>
              <a:t>DynamoDB.</a:t>
            </a:r>
            <a:r>
              <a:rPr lang="ja-JP" altLang="en-US" sz="800" dirty="0">
                <a:solidFill>
                  <a:schemeClr val="tx1"/>
                </a:solidFill>
              </a:rPr>
              <a:t>に</a:t>
            </a:r>
            <a:r>
              <a:rPr lang="en-US" altLang="ja-JP" sz="800" dirty="0" err="1">
                <a:solidFill>
                  <a:schemeClr val="tx1"/>
                </a:solidFill>
              </a:rPr>
              <a:t>is_active</a:t>
            </a:r>
            <a:r>
              <a:rPr lang="ja-JP" altLang="en-US" sz="800" dirty="0">
                <a:solidFill>
                  <a:schemeClr val="tx1"/>
                </a:solidFill>
              </a:rPr>
              <a:t>フラグを</a:t>
            </a:r>
            <a:r>
              <a:rPr lang="en-US" altLang="ja-JP" sz="800" dirty="0">
                <a:solidFill>
                  <a:schemeClr val="tx1"/>
                </a:solidFill>
              </a:rPr>
              <a:t>0</a:t>
            </a:r>
            <a:r>
              <a:rPr lang="ja-JP" altLang="en-US" sz="800" dirty="0">
                <a:solidFill>
                  <a:schemeClr val="tx1"/>
                </a:solidFill>
              </a:rPr>
              <a:t>にして保存します。</a:t>
            </a:r>
            <a:endParaRPr kumimoji="1" lang="en-US" altLang="ja-JP" sz="800" dirty="0">
              <a:solidFill>
                <a:schemeClr val="tx1"/>
              </a:solidFill>
            </a:endParaRPr>
          </a:p>
          <a:p>
            <a:r>
              <a:rPr lang="en-US" altLang="ja-JP" sz="800" dirty="0" err="1">
                <a:solidFill>
                  <a:schemeClr val="tx1"/>
                </a:solidFill>
              </a:rPr>
              <a:t>search_group</a:t>
            </a:r>
            <a:r>
              <a:rPr lang="en-US" altLang="ja-JP" sz="800" dirty="0">
                <a:solidFill>
                  <a:schemeClr val="tx1"/>
                </a:solidFill>
              </a:rPr>
              <a:t> </a:t>
            </a:r>
            <a:r>
              <a:rPr kumimoji="1" lang="en-US" altLang="ja-JP" sz="800" dirty="0">
                <a:solidFill>
                  <a:schemeClr val="tx1"/>
                </a:solidFill>
              </a:rPr>
              <a:t>(path: </a:t>
            </a:r>
            <a:r>
              <a:rPr lang="en-US" altLang="ja-JP" sz="800" dirty="0">
                <a:solidFill>
                  <a:schemeClr val="tx1"/>
                </a:solidFill>
              </a:rPr>
              <a:t>/</a:t>
            </a:r>
            <a:r>
              <a:rPr kumimoji="1" lang="en-US" altLang="ja-JP" sz="800" dirty="0">
                <a:solidFill>
                  <a:schemeClr val="tx1"/>
                </a:solidFill>
              </a:rPr>
              <a:t>groups method: get)</a:t>
            </a:r>
          </a:p>
          <a:p>
            <a:pPr lvl="1"/>
            <a:r>
              <a:rPr lang="en-US" altLang="ja-JP" sz="800" dirty="0">
                <a:solidFill>
                  <a:schemeClr val="tx1"/>
                </a:solidFill>
              </a:rPr>
              <a:t>API</a:t>
            </a:r>
            <a:r>
              <a:rPr lang="ja-JP" altLang="en-US" sz="800" dirty="0">
                <a:solidFill>
                  <a:schemeClr val="tx1"/>
                </a:solidFill>
              </a:rPr>
              <a:t>ゲートウェイからの呼び出しで、グループ検索を行います。</a:t>
            </a:r>
            <a:endParaRPr kumimoji="1" lang="en-US" altLang="ja-JP" sz="800" dirty="0">
              <a:solidFill>
                <a:schemeClr val="tx1"/>
              </a:solidFill>
            </a:endParaRPr>
          </a:p>
          <a:p>
            <a:r>
              <a:rPr kumimoji="1" lang="en-US" altLang="ja-JP" sz="800" dirty="0" err="1">
                <a:solidFill>
                  <a:schemeClr val="tx1"/>
                </a:solidFill>
              </a:rPr>
              <a:t>get_group</a:t>
            </a:r>
            <a:r>
              <a:rPr kumimoji="1" lang="en-US" altLang="ja-JP" sz="800" dirty="0">
                <a:solidFill>
                  <a:schemeClr val="tx1"/>
                </a:solidFill>
              </a:rPr>
              <a:t>(path: </a:t>
            </a:r>
            <a:r>
              <a:rPr lang="en-US" altLang="ja-JP" sz="800" dirty="0">
                <a:solidFill>
                  <a:schemeClr val="tx1"/>
                </a:solidFill>
              </a:rPr>
              <a:t>/</a:t>
            </a:r>
            <a:r>
              <a:rPr kumimoji="1" lang="en-US" altLang="ja-JP" sz="800" dirty="0">
                <a:solidFill>
                  <a:schemeClr val="tx1"/>
                </a:solidFill>
              </a:rPr>
              <a:t>groups/</a:t>
            </a:r>
            <a:r>
              <a:rPr lang="en-US" altLang="ja-JP" sz="800" dirty="0">
                <a:solidFill>
                  <a:schemeClr val="tx1"/>
                </a:solidFill>
              </a:rPr>
              <a:t>${</a:t>
            </a:r>
            <a:r>
              <a:rPr lang="en-US" altLang="ja-JP" sz="800" dirty="0" err="1">
                <a:solidFill>
                  <a:schemeClr val="tx1"/>
                </a:solidFill>
              </a:rPr>
              <a:t>group_id</a:t>
            </a:r>
            <a:r>
              <a:rPr lang="en-US" altLang="ja-JP" sz="800" dirty="0">
                <a:solidFill>
                  <a:schemeClr val="tx1"/>
                </a:solidFill>
              </a:rPr>
              <a:t>}</a:t>
            </a:r>
            <a:r>
              <a:rPr kumimoji="1" lang="en-US" altLang="ja-JP" sz="800" dirty="0">
                <a:solidFill>
                  <a:schemeClr val="tx1"/>
                </a:solidFill>
              </a:rPr>
              <a:t> method: get)</a:t>
            </a:r>
          </a:p>
          <a:p>
            <a:pPr lvl="1"/>
            <a:r>
              <a:rPr lang="ja-JP" altLang="en-US" sz="800" dirty="0">
                <a:solidFill>
                  <a:schemeClr val="tx1"/>
                </a:solidFill>
              </a:rPr>
              <a:t>ゲートウェイからの呼び出しで、特定のグループを取得します。</a:t>
            </a:r>
            <a:endParaRPr kumimoji="1" lang="en-US" altLang="ja-JP" sz="800" dirty="0">
              <a:solidFill>
                <a:schemeClr val="tx1"/>
              </a:solidFill>
            </a:endParaRPr>
          </a:p>
          <a:p>
            <a:r>
              <a:rPr kumimoji="1" lang="en-US" altLang="ja-JP" sz="800" dirty="0" err="1">
                <a:solidFill>
                  <a:schemeClr val="tx1"/>
                </a:solidFill>
              </a:rPr>
              <a:t>add_group_member</a:t>
            </a:r>
            <a:r>
              <a:rPr kumimoji="1" lang="en-US" altLang="ja-JP" sz="800" dirty="0">
                <a:solidFill>
                  <a:schemeClr val="tx1"/>
                </a:solidFill>
              </a:rPr>
              <a:t> (path: </a:t>
            </a:r>
            <a:r>
              <a:rPr lang="en-US" altLang="ja-JP" sz="800" dirty="0">
                <a:solidFill>
                  <a:schemeClr val="tx1"/>
                </a:solidFill>
              </a:rPr>
              <a:t>/</a:t>
            </a:r>
            <a:r>
              <a:rPr kumimoji="1" lang="en-US" altLang="ja-JP" sz="800" dirty="0">
                <a:solidFill>
                  <a:schemeClr val="tx1"/>
                </a:solidFill>
              </a:rPr>
              <a:t>users/</a:t>
            </a:r>
            <a:r>
              <a:rPr lang="en-US" altLang="ja-JP" sz="800" dirty="0">
                <a:solidFill>
                  <a:schemeClr val="tx1"/>
                </a:solidFill>
              </a:rPr>
              <a:t>${</a:t>
            </a:r>
            <a:r>
              <a:rPr lang="en-US" altLang="ja-JP" sz="800" dirty="0" err="1">
                <a:solidFill>
                  <a:schemeClr val="tx1"/>
                </a:solidFill>
              </a:rPr>
              <a:t>user_id</a:t>
            </a:r>
            <a:r>
              <a:rPr lang="en-US" altLang="ja-JP" sz="800" dirty="0">
                <a:solidFill>
                  <a:schemeClr val="tx1"/>
                </a:solidFill>
              </a:rPr>
              <a:t>}</a:t>
            </a:r>
            <a:r>
              <a:rPr kumimoji="1" lang="en-US" altLang="ja-JP" sz="800" dirty="0">
                <a:solidFill>
                  <a:schemeClr val="tx1"/>
                </a:solidFill>
              </a:rPr>
              <a:t>/groups/${</a:t>
            </a:r>
            <a:r>
              <a:rPr kumimoji="1" lang="en-US" altLang="ja-JP" sz="800" dirty="0" err="1">
                <a:solidFill>
                  <a:schemeClr val="tx1"/>
                </a:solidFill>
              </a:rPr>
              <a:t>group_id</a:t>
            </a:r>
            <a:r>
              <a:rPr kumimoji="1" lang="en-US" altLang="ja-JP" sz="800" dirty="0">
                <a:solidFill>
                  <a:schemeClr val="tx1"/>
                </a:solidFill>
              </a:rPr>
              <a:t>} method: put)</a:t>
            </a:r>
          </a:p>
          <a:p>
            <a:pPr lvl="1"/>
            <a:r>
              <a:rPr lang="en-US" altLang="ja-JP" sz="800" dirty="0">
                <a:solidFill>
                  <a:schemeClr val="tx1"/>
                </a:solidFill>
              </a:rPr>
              <a:t>API</a:t>
            </a:r>
            <a:r>
              <a:rPr lang="ja-JP" altLang="en-US" sz="800" dirty="0">
                <a:solidFill>
                  <a:schemeClr val="tx1"/>
                </a:solidFill>
              </a:rPr>
              <a:t>ゲートウェイからの呼び出しで</a:t>
            </a:r>
            <a:r>
              <a:rPr lang="en-US" altLang="ja-JP" sz="800" dirty="0">
                <a:solidFill>
                  <a:schemeClr val="tx1"/>
                </a:solidFill>
              </a:rPr>
              <a:t>DynamoDB</a:t>
            </a:r>
            <a:r>
              <a:rPr lang="ja-JP" altLang="en-US" sz="800" dirty="0">
                <a:solidFill>
                  <a:schemeClr val="tx1"/>
                </a:solidFill>
              </a:rPr>
              <a:t>に保存します。 </a:t>
            </a:r>
            <a:endParaRPr lang="en-US" altLang="ja-JP" sz="800" dirty="0">
              <a:solidFill>
                <a:schemeClr val="tx1"/>
              </a:solidFill>
            </a:endParaRPr>
          </a:p>
          <a:p>
            <a:r>
              <a:rPr kumimoji="1" lang="en-US" altLang="ja-JP" sz="1000" dirty="0" err="1">
                <a:solidFill>
                  <a:schemeClr val="tx1"/>
                </a:solidFill>
              </a:rPr>
              <a:t>delete_group_member</a:t>
            </a:r>
            <a:r>
              <a:rPr kumimoji="1" lang="en-US" altLang="ja-JP" sz="1000" dirty="0">
                <a:solidFill>
                  <a:schemeClr val="tx1"/>
                </a:solidFill>
              </a:rPr>
              <a:t>  (path: </a:t>
            </a:r>
            <a:r>
              <a:rPr lang="en-US" altLang="ja-JP" sz="1000" dirty="0">
                <a:solidFill>
                  <a:schemeClr val="tx1"/>
                </a:solidFill>
              </a:rPr>
              <a:t>/</a:t>
            </a:r>
            <a:r>
              <a:rPr kumimoji="1" lang="en-US" altLang="ja-JP" sz="1000" dirty="0">
                <a:solidFill>
                  <a:schemeClr val="tx1"/>
                </a:solidFill>
              </a:rPr>
              <a:t>users/</a:t>
            </a:r>
            <a:r>
              <a:rPr lang="en-US" altLang="ja-JP" sz="1000" dirty="0">
                <a:solidFill>
                  <a:schemeClr val="tx1"/>
                </a:solidFill>
              </a:rPr>
              <a:t>${</a:t>
            </a:r>
            <a:r>
              <a:rPr lang="en-US" altLang="ja-JP" sz="1000" dirty="0" err="1">
                <a:solidFill>
                  <a:schemeClr val="tx1"/>
                </a:solidFill>
              </a:rPr>
              <a:t>user_id</a:t>
            </a:r>
            <a:r>
              <a:rPr lang="en-US" altLang="ja-JP" sz="1000" dirty="0">
                <a:solidFill>
                  <a:schemeClr val="tx1"/>
                </a:solidFill>
              </a:rPr>
              <a:t>}</a:t>
            </a:r>
            <a:r>
              <a:rPr kumimoji="1" lang="en-US" altLang="ja-JP" sz="1000" dirty="0">
                <a:solidFill>
                  <a:schemeClr val="tx1"/>
                </a:solidFill>
              </a:rPr>
              <a:t>/groups/${</a:t>
            </a:r>
            <a:r>
              <a:rPr kumimoji="1" lang="en-US" altLang="ja-JP" sz="1000" dirty="0" err="1">
                <a:solidFill>
                  <a:schemeClr val="tx1"/>
                </a:solidFill>
              </a:rPr>
              <a:t>group_id</a:t>
            </a:r>
            <a:r>
              <a:rPr kumimoji="1" lang="en-US" altLang="ja-JP" sz="1000" dirty="0">
                <a:solidFill>
                  <a:schemeClr val="tx1"/>
                </a:solidFill>
              </a:rPr>
              <a:t>} method: delete)</a:t>
            </a:r>
          </a:p>
          <a:p>
            <a:pPr lvl="1"/>
            <a:r>
              <a:rPr lang="en-US" altLang="ja-JP" sz="800" dirty="0">
                <a:solidFill>
                  <a:schemeClr val="tx1"/>
                </a:solidFill>
              </a:rPr>
              <a:t>API</a:t>
            </a:r>
            <a:r>
              <a:rPr lang="ja-JP" altLang="en-US" sz="800" dirty="0">
                <a:solidFill>
                  <a:schemeClr val="tx1"/>
                </a:solidFill>
              </a:rPr>
              <a:t>ゲートウェイからの呼び出しで、</a:t>
            </a:r>
            <a:r>
              <a:rPr lang="en-US" altLang="ja-JP" sz="800" dirty="0">
                <a:solidFill>
                  <a:schemeClr val="tx1"/>
                </a:solidFill>
              </a:rPr>
              <a:t>DynamoDB.</a:t>
            </a:r>
            <a:r>
              <a:rPr lang="ja-JP" altLang="en-US" sz="800" dirty="0">
                <a:solidFill>
                  <a:schemeClr val="tx1"/>
                </a:solidFill>
              </a:rPr>
              <a:t>に</a:t>
            </a:r>
            <a:r>
              <a:rPr lang="en-US" altLang="ja-JP" sz="800" dirty="0" err="1">
                <a:solidFill>
                  <a:schemeClr val="tx1"/>
                </a:solidFill>
              </a:rPr>
              <a:t>is_active</a:t>
            </a:r>
            <a:r>
              <a:rPr lang="ja-JP" altLang="en-US" sz="800" dirty="0">
                <a:solidFill>
                  <a:schemeClr val="tx1"/>
                </a:solidFill>
              </a:rPr>
              <a:t>フラグを</a:t>
            </a:r>
            <a:r>
              <a:rPr lang="en-US" altLang="ja-JP" sz="800" dirty="0">
                <a:solidFill>
                  <a:schemeClr val="tx1"/>
                </a:solidFill>
              </a:rPr>
              <a:t>0</a:t>
            </a:r>
            <a:r>
              <a:rPr lang="ja-JP" altLang="en-US" sz="800" dirty="0">
                <a:solidFill>
                  <a:schemeClr val="tx1"/>
                </a:solidFill>
              </a:rPr>
              <a:t>にして保存します。</a:t>
            </a:r>
            <a:endParaRPr lang="en-US" altLang="ja-JP" sz="800" dirty="0">
              <a:solidFill>
                <a:schemeClr val="tx1"/>
              </a:solidFill>
            </a:endParaRPr>
          </a:p>
          <a:p>
            <a:r>
              <a:rPr kumimoji="1" lang="en-US" altLang="ja-JP" sz="800" dirty="0" err="1">
                <a:solidFill>
                  <a:schemeClr val="tx1"/>
                </a:solidFill>
              </a:rPr>
              <a:t>search_user_group</a:t>
            </a:r>
            <a:r>
              <a:rPr kumimoji="1" lang="en-US" altLang="ja-JP" sz="800" dirty="0">
                <a:solidFill>
                  <a:schemeClr val="tx1"/>
                </a:solidFill>
              </a:rPr>
              <a:t> (path: </a:t>
            </a:r>
            <a:r>
              <a:rPr lang="en-US" altLang="ja-JP" sz="800" dirty="0">
                <a:solidFill>
                  <a:schemeClr val="tx1"/>
                </a:solidFill>
              </a:rPr>
              <a:t>/</a:t>
            </a:r>
            <a:r>
              <a:rPr kumimoji="1" lang="en-US" altLang="ja-JP" sz="800" dirty="0">
                <a:solidFill>
                  <a:schemeClr val="tx1"/>
                </a:solidFill>
              </a:rPr>
              <a:t>users/</a:t>
            </a:r>
            <a:r>
              <a:rPr lang="en-US" altLang="ja-JP" sz="800" dirty="0">
                <a:solidFill>
                  <a:schemeClr val="tx1"/>
                </a:solidFill>
              </a:rPr>
              <a:t>${</a:t>
            </a:r>
            <a:r>
              <a:rPr lang="en-US" altLang="ja-JP" sz="800" dirty="0" err="1">
                <a:solidFill>
                  <a:schemeClr val="tx1"/>
                </a:solidFill>
              </a:rPr>
              <a:t>user_id</a:t>
            </a:r>
            <a:r>
              <a:rPr lang="en-US" altLang="ja-JP" sz="800" dirty="0">
                <a:solidFill>
                  <a:schemeClr val="tx1"/>
                </a:solidFill>
              </a:rPr>
              <a:t>}</a:t>
            </a:r>
            <a:r>
              <a:rPr kumimoji="1" lang="en-US" altLang="ja-JP" sz="800" dirty="0">
                <a:solidFill>
                  <a:schemeClr val="tx1"/>
                </a:solidFill>
              </a:rPr>
              <a:t>/groups method: get)</a:t>
            </a:r>
          </a:p>
          <a:p>
            <a:pPr lvl="1"/>
            <a:r>
              <a:rPr kumimoji="1" lang="en-US" altLang="ja-JP" sz="800" dirty="0">
                <a:solidFill>
                  <a:schemeClr val="tx1"/>
                </a:solidFill>
              </a:rPr>
              <a:t>API</a:t>
            </a:r>
            <a:r>
              <a:rPr kumimoji="1" lang="ja-JP" altLang="en-US" sz="800" dirty="0">
                <a:solidFill>
                  <a:schemeClr val="tx1"/>
                </a:solidFill>
              </a:rPr>
              <a:t>ゲートウェイからの呼び出しでユーザが所属しているグループを取得します。</a:t>
            </a:r>
            <a:endParaRPr kumimoji="1" lang="en-US" altLang="ja-JP" sz="800" dirty="0">
              <a:solidFill>
                <a:schemeClr val="tx1"/>
              </a:solidFill>
            </a:endParaRPr>
          </a:p>
          <a:p>
            <a:r>
              <a:rPr lang="en-US" altLang="ja-JP" sz="800" dirty="0" err="1">
                <a:solidFill>
                  <a:schemeClr val="tx1"/>
                </a:solidFill>
              </a:rPr>
              <a:t>sync_user_keycloak</a:t>
            </a:r>
            <a:r>
              <a:rPr lang="en-US" altLang="ja-JP" sz="800" b="1" dirty="0">
                <a:solidFill>
                  <a:schemeClr val="tx1"/>
                </a:solidFill>
              </a:rPr>
              <a:t> / </a:t>
            </a:r>
            <a:r>
              <a:rPr lang="en-US" altLang="ja-JP" sz="800" b="1" dirty="0" err="1">
                <a:solidFill>
                  <a:schemeClr val="tx1"/>
                </a:solidFill>
              </a:rPr>
              <a:t>sync_group_keycloak</a:t>
            </a:r>
            <a:r>
              <a:rPr lang="en-US" altLang="ja-JP" sz="800" b="1" dirty="0">
                <a:solidFill>
                  <a:schemeClr val="tx1"/>
                </a:solidFill>
              </a:rPr>
              <a:t> / </a:t>
            </a:r>
            <a:r>
              <a:rPr lang="en-US" altLang="ja-JP" sz="800" b="1" dirty="0" err="1">
                <a:solidFill>
                  <a:schemeClr val="tx1"/>
                </a:solidFill>
              </a:rPr>
              <a:t>sync_group_member_keycloak</a:t>
            </a:r>
            <a:endParaRPr lang="en-US" altLang="ja-JP" sz="800" b="1" dirty="0">
              <a:solidFill>
                <a:schemeClr val="tx1"/>
              </a:solidFill>
            </a:endParaRPr>
          </a:p>
          <a:p>
            <a:pPr lvl="1"/>
            <a:r>
              <a:rPr lang="en-US" altLang="ja-JP" sz="800" dirty="0">
                <a:solidFill>
                  <a:schemeClr val="tx1"/>
                </a:solidFill>
              </a:rPr>
              <a:t>DynamoDB</a:t>
            </a:r>
            <a:r>
              <a:rPr lang="ja-JP" altLang="en-US" sz="800" dirty="0">
                <a:solidFill>
                  <a:schemeClr val="tx1"/>
                </a:solidFill>
              </a:rPr>
              <a:t>ストリームズ</a:t>
            </a:r>
            <a:r>
              <a:rPr lang="en-US" altLang="ja-JP" sz="800" dirty="0">
                <a:solidFill>
                  <a:schemeClr val="tx1"/>
                </a:solidFill>
              </a:rPr>
              <a:t>(</a:t>
            </a:r>
            <a:r>
              <a:rPr lang="ja-JP" altLang="en-US" sz="800" dirty="0">
                <a:solidFill>
                  <a:schemeClr val="tx1"/>
                </a:solidFill>
              </a:rPr>
              <a:t>仮</a:t>
            </a:r>
            <a:r>
              <a:rPr lang="en-US" altLang="ja-JP" sz="800" dirty="0">
                <a:solidFill>
                  <a:schemeClr val="tx1"/>
                </a:solidFill>
              </a:rPr>
              <a:t>)</a:t>
            </a:r>
            <a:r>
              <a:rPr lang="ja-JP" altLang="en-US" sz="800" dirty="0">
                <a:solidFill>
                  <a:schemeClr val="tx1"/>
                </a:solidFill>
              </a:rPr>
              <a:t>から呼び出されることを想定していて、</a:t>
            </a:r>
            <a:r>
              <a:rPr lang="en-US" altLang="ja-JP" sz="800" dirty="0" err="1">
                <a:solidFill>
                  <a:schemeClr val="tx1"/>
                </a:solidFill>
              </a:rPr>
              <a:t>Keycloak</a:t>
            </a:r>
            <a:r>
              <a:rPr lang="ja-JP" altLang="en-US" sz="800" dirty="0">
                <a:solidFill>
                  <a:schemeClr val="tx1"/>
                </a:solidFill>
              </a:rPr>
              <a:t>と</a:t>
            </a:r>
            <a:r>
              <a:rPr lang="en-US" altLang="ja-JP" sz="800" dirty="0">
                <a:solidFill>
                  <a:schemeClr val="tx1"/>
                </a:solidFill>
              </a:rPr>
              <a:t>DynamoDB(</a:t>
            </a:r>
            <a:r>
              <a:rPr lang="ja-JP" altLang="en-US" sz="800" dirty="0">
                <a:solidFill>
                  <a:schemeClr val="tx1"/>
                </a:solidFill>
              </a:rPr>
              <a:t>状態データ</a:t>
            </a:r>
            <a:r>
              <a:rPr lang="en-US" altLang="ja-JP" sz="800" dirty="0">
                <a:solidFill>
                  <a:schemeClr val="tx1"/>
                </a:solidFill>
              </a:rPr>
              <a:t>)</a:t>
            </a:r>
            <a:r>
              <a:rPr lang="ja-JP" altLang="en-US" sz="800" dirty="0">
                <a:solidFill>
                  <a:schemeClr val="tx1"/>
                </a:solidFill>
              </a:rPr>
              <a:t>に反映するとともに</a:t>
            </a:r>
            <a:r>
              <a:rPr lang="en-US" altLang="ja-JP" sz="800" dirty="0" err="1">
                <a:solidFill>
                  <a:schemeClr val="tx1"/>
                </a:solidFill>
              </a:rPr>
              <a:t>EventBridge</a:t>
            </a:r>
            <a:r>
              <a:rPr lang="ja-JP" altLang="en-US" sz="800" dirty="0">
                <a:solidFill>
                  <a:schemeClr val="tx1"/>
                </a:solidFill>
              </a:rPr>
              <a:t>にイベントを登録します。</a:t>
            </a:r>
            <a:endParaRPr kumimoji="1" lang="en-US" altLang="ja-JP" sz="1000" dirty="0">
              <a:solidFill>
                <a:schemeClr val="tx1"/>
              </a:solidFill>
            </a:endParaRPr>
          </a:p>
          <a:p>
            <a:endParaRPr lang="en-US" altLang="ja-JP" sz="800" dirty="0">
              <a:solidFill>
                <a:schemeClr val="tx1"/>
              </a:solidFill>
            </a:endParaRPr>
          </a:p>
          <a:p>
            <a:endParaRPr kumimoji="1" lang="ja-JP" altLang="en-US" sz="800" dirty="0">
              <a:solidFill>
                <a:schemeClr val="tx1"/>
              </a:solidFill>
            </a:endParaRPr>
          </a:p>
        </p:txBody>
      </p:sp>
    </p:spTree>
    <p:extLst>
      <p:ext uri="{BB962C8B-B14F-4D97-AF65-F5344CB8AC3E}">
        <p14:creationId xmlns:p14="http://schemas.microsoft.com/office/powerpoint/2010/main" val="351436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660F11-2773-4A84-929B-C1FFFF1B6BE5}"/>
              </a:ext>
            </a:extLst>
          </p:cNvPr>
          <p:cNvSpPr>
            <a:spLocks noGrp="1"/>
          </p:cNvSpPr>
          <p:nvPr>
            <p:ph type="title"/>
          </p:nvPr>
        </p:nvSpPr>
        <p:spPr/>
        <p:txBody>
          <a:bodyPr/>
          <a:lstStyle/>
          <a:p>
            <a:r>
              <a:rPr kumimoji="1" lang="ja-JP" altLang="en-US" dirty="0"/>
              <a:t>各種情報</a:t>
            </a:r>
          </a:p>
        </p:txBody>
      </p:sp>
      <p:sp>
        <p:nvSpPr>
          <p:cNvPr id="3" name="コンテンツ プレースホルダー 2">
            <a:extLst>
              <a:ext uri="{FF2B5EF4-FFF2-40B4-BE49-F238E27FC236}">
                <a16:creationId xmlns:a16="http://schemas.microsoft.com/office/drawing/2014/main" id="{8A1F5564-1B94-4381-B585-0F704BB21650}"/>
              </a:ext>
            </a:extLst>
          </p:cNvPr>
          <p:cNvSpPr>
            <a:spLocks noGrp="1"/>
          </p:cNvSpPr>
          <p:nvPr>
            <p:ph idx="1"/>
          </p:nvPr>
        </p:nvSpPr>
        <p:spPr/>
        <p:txBody>
          <a:bodyPr>
            <a:normAutofit fontScale="92500" lnSpcReduction="20000"/>
          </a:bodyPr>
          <a:lstStyle/>
          <a:p>
            <a:pPr marL="0" indent="0">
              <a:buNone/>
              <a:tabLst>
                <a:tab pos="2239963" algn="l"/>
              </a:tabLst>
            </a:pPr>
            <a:r>
              <a:rPr kumimoji="1" lang="en-US" altLang="ja-JP" dirty="0"/>
              <a:t>[</a:t>
            </a:r>
            <a:r>
              <a:rPr kumimoji="1" lang="en-US" altLang="ja-JP" dirty="0" err="1"/>
              <a:t>Keycloak</a:t>
            </a:r>
            <a:r>
              <a:rPr kumimoji="1" lang="en-US" altLang="ja-JP" dirty="0"/>
              <a:t>]</a:t>
            </a:r>
          </a:p>
          <a:p>
            <a:pPr>
              <a:tabLst>
                <a:tab pos="2239963" algn="l"/>
              </a:tabLst>
            </a:pPr>
            <a:r>
              <a:rPr lang="en-US" altLang="ja-JP" dirty="0">
                <a:hlinkClick r:id="rId2"/>
              </a:rPr>
              <a:t>https://dev.sso-service.com/</a:t>
            </a:r>
            <a:endParaRPr lang="en-US" altLang="ja-JP" dirty="0"/>
          </a:p>
          <a:p>
            <a:pPr>
              <a:tabLst>
                <a:tab pos="2239963" algn="l"/>
              </a:tabLst>
            </a:pPr>
            <a:endParaRPr lang="en-US" altLang="ja-JP" dirty="0"/>
          </a:p>
          <a:p>
            <a:pPr marL="0" indent="0">
              <a:buNone/>
              <a:tabLst>
                <a:tab pos="2239963" algn="l"/>
              </a:tabLst>
            </a:pPr>
            <a:r>
              <a:rPr lang="en-US" altLang="ja-JP" dirty="0"/>
              <a:t>[</a:t>
            </a:r>
            <a:r>
              <a:rPr lang="en-US" altLang="ja-JP" dirty="0" err="1"/>
              <a:t>Keycloak</a:t>
            </a:r>
            <a:r>
              <a:rPr lang="en-US" altLang="ja-JP" dirty="0"/>
              <a:t> user for Admin API User]</a:t>
            </a:r>
          </a:p>
          <a:p>
            <a:pPr>
              <a:tabLst>
                <a:tab pos="2239963" algn="l"/>
              </a:tabLst>
            </a:pPr>
            <a:r>
              <a:rPr lang="en-US" altLang="ja-JP" dirty="0"/>
              <a:t>Username:	</a:t>
            </a:r>
            <a:r>
              <a:rPr lang="en-US" altLang="ja-JP" dirty="0" err="1"/>
              <a:t>keycloak</a:t>
            </a:r>
            <a:r>
              <a:rPr lang="en-US" altLang="ja-JP" dirty="0"/>
              <a:t>-developer</a:t>
            </a:r>
          </a:p>
          <a:p>
            <a:pPr>
              <a:tabLst>
                <a:tab pos="2239963" algn="l"/>
              </a:tabLst>
            </a:pPr>
            <a:r>
              <a:rPr lang="en-US" altLang="ja-JP" dirty="0"/>
              <a:t>Password:	</a:t>
            </a:r>
            <a:r>
              <a:rPr lang="en-US" altLang="ja-JP" b="0" i="0" dirty="0">
                <a:solidFill>
                  <a:srgbClr val="000000"/>
                </a:solidFill>
                <a:effectLst/>
                <a:latin typeface="Menlo"/>
              </a:rPr>
              <a:t>hA</a:t>
            </a:r>
            <a:r>
              <a:rPr lang="en-US" altLang="ja-JP" b="0" i="0" dirty="0">
                <a:solidFill>
                  <a:srgbClr val="007FDE"/>
                </a:solidFill>
                <a:effectLst/>
                <a:latin typeface="Menlo"/>
              </a:rPr>
              <a:t>3</a:t>
            </a:r>
            <a:r>
              <a:rPr lang="en-US" altLang="ja-JP" b="0" i="0" dirty="0">
                <a:solidFill>
                  <a:srgbClr val="000000"/>
                </a:solidFill>
                <a:effectLst/>
                <a:latin typeface="Menlo"/>
              </a:rPr>
              <a:t>Me</a:t>
            </a:r>
            <a:r>
              <a:rPr lang="en-US" altLang="ja-JP" b="0" i="0" dirty="0">
                <a:solidFill>
                  <a:srgbClr val="007FDE"/>
                </a:solidFill>
                <a:effectLst/>
                <a:latin typeface="Menlo"/>
              </a:rPr>
              <a:t>3</a:t>
            </a:r>
            <a:r>
              <a:rPr lang="en-US" altLang="ja-JP" b="0" i="0" dirty="0">
                <a:solidFill>
                  <a:srgbClr val="000000"/>
                </a:solidFill>
                <a:effectLst/>
                <a:latin typeface="Menlo"/>
              </a:rPr>
              <a:t>ub</a:t>
            </a:r>
            <a:r>
              <a:rPr lang="en-US" altLang="ja-JP" b="0" i="0" dirty="0">
                <a:solidFill>
                  <a:srgbClr val="007FDE"/>
                </a:solidFill>
                <a:effectLst/>
                <a:latin typeface="Menlo"/>
              </a:rPr>
              <a:t>7</a:t>
            </a:r>
            <a:r>
              <a:rPr lang="en-US" altLang="ja-JP" b="0" i="0" dirty="0">
                <a:solidFill>
                  <a:srgbClr val="000000"/>
                </a:solidFill>
                <a:effectLst/>
                <a:latin typeface="Menlo"/>
              </a:rPr>
              <a:t>jMJwc772TpUsB6f2Ccd</a:t>
            </a:r>
            <a:endParaRPr lang="en-US" altLang="ja-JP" dirty="0"/>
          </a:p>
          <a:p>
            <a:pPr>
              <a:tabLst>
                <a:tab pos="2239963" algn="l"/>
              </a:tabLst>
            </a:pPr>
            <a:endParaRPr kumimoji="1" lang="en-US" altLang="ja-JP" dirty="0"/>
          </a:p>
          <a:p>
            <a:pPr marL="0" indent="0">
              <a:buNone/>
              <a:tabLst>
                <a:tab pos="2239963" algn="l"/>
              </a:tabLst>
            </a:pPr>
            <a:r>
              <a:rPr lang="en-US" altLang="ja-JP" dirty="0"/>
              <a:t>[</a:t>
            </a:r>
            <a:r>
              <a:rPr lang="en-US" altLang="ja-JP" dirty="0" err="1"/>
              <a:t>Keycloak</a:t>
            </a:r>
            <a:r>
              <a:rPr lang="en-US" altLang="ja-JP" dirty="0"/>
              <a:t> user for API Gateway Authentication]</a:t>
            </a:r>
          </a:p>
          <a:p>
            <a:pPr>
              <a:tabLst>
                <a:tab pos="2239963" algn="l"/>
              </a:tabLst>
            </a:pPr>
            <a:r>
              <a:rPr kumimoji="1" lang="en-US" altLang="ja-JP" dirty="0"/>
              <a:t>Username:	dev-admin</a:t>
            </a:r>
          </a:p>
          <a:p>
            <a:pPr>
              <a:tabLst>
                <a:tab pos="2239963" algn="l"/>
              </a:tabLst>
            </a:pPr>
            <a:r>
              <a:rPr kumimoji="1" lang="en-US" altLang="ja-JP" dirty="0"/>
              <a:t>Password:	p6oqeMysdpHjBQ3XmZgD2o6awcQD</a:t>
            </a:r>
          </a:p>
          <a:p>
            <a:pPr>
              <a:tabLst>
                <a:tab pos="2239963" algn="l"/>
              </a:tabLst>
            </a:pPr>
            <a:r>
              <a:rPr kumimoji="1" lang="en-US" altLang="ja-JP" dirty="0"/>
              <a:t>Realm:	dev</a:t>
            </a:r>
          </a:p>
          <a:p>
            <a:pPr>
              <a:tabLst>
                <a:tab pos="2239963" algn="l"/>
              </a:tabLst>
            </a:pPr>
            <a:r>
              <a:rPr kumimoji="1" lang="en-US" altLang="ja-JP" dirty="0" err="1"/>
              <a:t>ClientId</a:t>
            </a:r>
            <a:r>
              <a:rPr kumimoji="1" lang="en-US" altLang="ja-JP" dirty="0"/>
              <a:t>:	</a:t>
            </a:r>
            <a:r>
              <a:rPr kumimoji="1" lang="en-US" altLang="ja-JP" dirty="0" err="1"/>
              <a:t>sso</a:t>
            </a:r>
            <a:r>
              <a:rPr kumimoji="1" lang="en-US" altLang="ja-JP" dirty="0"/>
              <a:t>-lambda </a:t>
            </a:r>
            <a:br>
              <a:rPr kumimoji="1" lang="en-US" altLang="ja-JP" dirty="0"/>
            </a:br>
            <a:r>
              <a:rPr kumimoji="1" lang="en-US" altLang="ja-JP" dirty="0"/>
              <a:t>	(</a:t>
            </a:r>
            <a:r>
              <a:rPr kumimoji="1" lang="en-US" altLang="ja-JP" dirty="0" err="1"/>
              <a:t>Keycloak</a:t>
            </a:r>
            <a:r>
              <a:rPr kumimoji="1" lang="ja-JP" altLang="en-US" dirty="0"/>
              <a:t>上で作成</a:t>
            </a:r>
            <a:r>
              <a:rPr kumimoji="1" lang="en-US" altLang="ja-JP" dirty="0"/>
              <a:t>/</a:t>
            </a:r>
            <a:r>
              <a:rPr kumimoji="1" lang="ja-JP" altLang="en-US" dirty="0"/>
              <a:t>変更しても構いません。</a:t>
            </a:r>
            <a:r>
              <a:rPr kumimoji="1" lang="en-US" altLang="ja-JP" dirty="0"/>
              <a:t>)</a:t>
            </a:r>
          </a:p>
          <a:p>
            <a:pPr>
              <a:tabLst>
                <a:tab pos="2239963" algn="l"/>
              </a:tabLst>
            </a:pPr>
            <a:endParaRPr kumimoji="1" lang="en-US" altLang="ja-JP" dirty="0"/>
          </a:p>
          <a:p>
            <a:pPr marL="0" indent="0">
              <a:buNone/>
              <a:tabLst>
                <a:tab pos="2239963" algn="l"/>
              </a:tabLst>
            </a:pPr>
            <a:r>
              <a:rPr kumimoji="1" lang="en-US" altLang="ja-JP" dirty="0"/>
              <a:t>[</a:t>
            </a:r>
            <a:r>
              <a:rPr kumimoji="1" lang="en-US" altLang="ja-JP" dirty="0" err="1"/>
              <a:t>Keycloak</a:t>
            </a:r>
            <a:r>
              <a:rPr kumimoji="1" lang="en-US" altLang="ja-JP" dirty="0"/>
              <a:t> Test Site]</a:t>
            </a:r>
          </a:p>
          <a:p>
            <a:pPr>
              <a:tabLst>
                <a:tab pos="2239963" algn="l"/>
              </a:tabLst>
            </a:pPr>
            <a:r>
              <a:rPr kumimoji="1" lang="en-US" altLang="ja-JP" dirty="0">
                <a:hlinkClick r:id="rId3"/>
              </a:rPr>
              <a:t>https://test-dev.sso-service.com/</a:t>
            </a:r>
            <a:endParaRPr kumimoji="1" lang="en-US" altLang="ja-JP" dirty="0"/>
          </a:p>
          <a:p>
            <a:pPr marL="0" indent="0">
              <a:buNone/>
              <a:tabLst>
                <a:tab pos="2239963" algn="l"/>
              </a:tabLst>
            </a:pPr>
            <a:endParaRPr kumimoji="1" lang="en-US" altLang="ja-JP" dirty="0"/>
          </a:p>
          <a:p>
            <a:pPr>
              <a:tabLst>
                <a:tab pos="2239963" algn="l"/>
              </a:tabLst>
            </a:pPr>
            <a:endParaRPr kumimoji="1" lang="ja-JP" altLang="en-US" dirty="0"/>
          </a:p>
        </p:txBody>
      </p:sp>
    </p:spTree>
    <p:extLst>
      <p:ext uri="{BB962C8B-B14F-4D97-AF65-F5344CB8AC3E}">
        <p14:creationId xmlns:p14="http://schemas.microsoft.com/office/powerpoint/2010/main" val="110402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2178C-0406-4904-A21E-A1AF7C7C0EF7}"/>
              </a:ext>
            </a:extLst>
          </p:cNvPr>
          <p:cNvSpPr>
            <a:spLocks noGrp="1"/>
          </p:cNvSpPr>
          <p:nvPr>
            <p:ph type="title"/>
          </p:nvPr>
        </p:nvSpPr>
        <p:spPr>
          <a:xfrm>
            <a:off x="227013" y="120572"/>
            <a:ext cx="8683625" cy="557213"/>
          </a:xfrm>
        </p:spPr>
        <p:txBody>
          <a:bodyPr/>
          <a:lstStyle/>
          <a:p>
            <a:r>
              <a:rPr kumimoji="1" lang="en-US" altLang="ja-JP" dirty="0" err="1"/>
              <a:t>Keycloak</a:t>
            </a:r>
            <a:r>
              <a:rPr kumimoji="1" lang="en-US" altLang="ja-JP" dirty="0"/>
              <a:t> Admin REST API </a:t>
            </a:r>
            <a:r>
              <a:rPr lang="ja-JP" altLang="en-US" dirty="0"/>
              <a:t>情報</a:t>
            </a:r>
            <a:endParaRPr kumimoji="1" lang="ja-JP" altLang="en-US" dirty="0"/>
          </a:p>
        </p:txBody>
      </p:sp>
      <p:sp>
        <p:nvSpPr>
          <p:cNvPr id="3" name="コンテンツ プレースホルダー 2">
            <a:extLst>
              <a:ext uri="{FF2B5EF4-FFF2-40B4-BE49-F238E27FC236}">
                <a16:creationId xmlns:a16="http://schemas.microsoft.com/office/drawing/2014/main" id="{65B9425A-AD5C-445B-8912-A6587CDF0A3B}"/>
              </a:ext>
            </a:extLst>
          </p:cNvPr>
          <p:cNvSpPr>
            <a:spLocks noGrp="1"/>
          </p:cNvSpPr>
          <p:nvPr>
            <p:ph idx="1"/>
          </p:nvPr>
        </p:nvSpPr>
        <p:spPr/>
        <p:txBody>
          <a:bodyPr/>
          <a:lstStyle/>
          <a:p>
            <a:r>
              <a:rPr lang="en-US" altLang="ja-JP" dirty="0"/>
              <a:t>Admin</a:t>
            </a:r>
            <a:r>
              <a:rPr lang="ja-JP" altLang="en-US" dirty="0"/>
              <a:t> </a:t>
            </a:r>
            <a:r>
              <a:rPr lang="en-US" altLang="ja-JP" dirty="0"/>
              <a:t>REST</a:t>
            </a:r>
            <a:r>
              <a:rPr lang="ja-JP" altLang="en-US" dirty="0"/>
              <a:t> </a:t>
            </a:r>
            <a:r>
              <a:rPr lang="en-US" altLang="ja-JP" dirty="0"/>
              <a:t>API URL:</a:t>
            </a:r>
          </a:p>
          <a:p>
            <a:pPr marL="0" indent="0">
              <a:buNone/>
            </a:pPr>
            <a:r>
              <a:rPr lang="en-US" altLang="ja-JP" dirty="0">
                <a:hlinkClick r:id="rId2"/>
              </a:rPr>
              <a:t>https://www.keycloak.org/docs-api/15.0/rest-api/index.html</a:t>
            </a:r>
            <a:endParaRPr lang="en-US" altLang="ja-JP" dirty="0"/>
          </a:p>
          <a:p>
            <a:pPr marL="0" indent="0">
              <a:buNone/>
            </a:pPr>
            <a:endParaRPr lang="en-US" altLang="ja-JP" dirty="0"/>
          </a:p>
          <a:p>
            <a:r>
              <a:rPr lang="ja-JP" altLang="en-US" dirty="0"/>
              <a:t>トークン取得コマンド</a:t>
            </a:r>
            <a:r>
              <a:rPr lang="en-US" altLang="ja-JP" dirty="0"/>
              <a:t>(</a:t>
            </a:r>
            <a:r>
              <a:rPr lang="ja-JP" altLang="en-US" dirty="0"/>
              <a:t>サンプル</a:t>
            </a:r>
            <a:r>
              <a:rPr lang="en-US" altLang="ja-JP" dirty="0"/>
              <a:t>):</a:t>
            </a:r>
          </a:p>
          <a:p>
            <a:pPr marL="0" indent="0">
              <a:buNone/>
            </a:pPr>
            <a:r>
              <a:rPr lang="en-US" altLang="ja-JP" dirty="0"/>
              <a:t>curl -d "</a:t>
            </a:r>
            <a:r>
              <a:rPr lang="en-US" altLang="ja-JP" dirty="0" err="1"/>
              <a:t>client_id</a:t>
            </a:r>
            <a:r>
              <a:rPr lang="en-US" altLang="ja-JP" dirty="0"/>
              <a:t>=admin-cli" -d "username=</a:t>
            </a:r>
            <a:r>
              <a:rPr lang="en-US" altLang="ja-JP" dirty="0" err="1"/>
              <a:t>keycloak</a:t>
            </a:r>
            <a:r>
              <a:rPr lang="en-US" altLang="ja-JP" dirty="0"/>
              <a:t>-developer" -d "password=</a:t>
            </a:r>
            <a:r>
              <a:rPr lang="en-US" altLang="ja-JP" b="0" i="0" dirty="0">
                <a:solidFill>
                  <a:srgbClr val="000000"/>
                </a:solidFill>
                <a:effectLst/>
                <a:latin typeface="Menlo"/>
              </a:rPr>
              <a:t>hA</a:t>
            </a:r>
            <a:r>
              <a:rPr lang="en-US" altLang="ja-JP" b="0" i="0" dirty="0">
                <a:solidFill>
                  <a:srgbClr val="007FDE"/>
                </a:solidFill>
                <a:effectLst/>
                <a:latin typeface="Menlo"/>
              </a:rPr>
              <a:t>3</a:t>
            </a:r>
            <a:r>
              <a:rPr lang="en-US" altLang="ja-JP" b="0" i="0" dirty="0">
                <a:solidFill>
                  <a:srgbClr val="000000"/>
                </a:solidFill>
                <a:effectLst/>
                <a:latin typeface="Menlo"/>
              </a:rPr>
              <a:t>Me</a:t>
            </a:r>
            <a:r>
              <a:rPr lang="en-US" altLang="ja-JP" b="0" i="0" dirty="0">
                <a:solidFill>
                  <a:srgbClr val="007FDE"/>
                </a:solidFill>
                <a:effectLst/>
                <a:latin typeface="Menlo"/>
              </a:rPr>
              <a:t>3</a:t>
            </a:r>
            <a:r>
              <a:rPr lang="en-US" altLang="ja-JP" b="0" i="0" dirty="0">
                <a:solidFill>
                  <a:srgbClr val="000000"/>
                </a:solidFill>
                <a:effectLst/>
                <a:latin typeface="Menlo"/>
              </a:rPr>
              <a:t>ub</a:t>
            </a:r>
            <a:r>
              <a:rPr lang="en-US" altLang="ja-JP" b="0" i="0" dirty="0">
                <a:solidFill>
                  <a:srgbClr val="007FDE"/>
                </a:solidFill>
                <a:effectLst/>
                <a:latin typeface="Menlo"/>
              </a:rPr>
              <a:t>7</a:t>
            </a:r>
            <a:r>
              <a:rPr lang="en-US" altLang="ja-JP" b="0" i="0" dirty="0">
                <a:solidFill>
                  <a:srgbClr val="000000"/>
                </a:solidFill>
                <a:effectLst/>
                <a:latin typeface="Menlo"/>
              </a:rPr>
              <a:t>jMJwc772TpUsB6f2Ccd</a:t>
            </a:r>
            <a:r>
              <a:rPr lang="en-US" altLang="ja-JP" dirty="0"/>
              <a:t>" -d "</a:t>
            </a:r>
            <a:r>
              <a:rPr lang="en-US" altLang="ja-JP" dirty="0" err="1"/>
              <a:t>grant_type</a:t>
            </a:r>
            <a:r>
              <a:rPr lang="en-US" altLang="ja-JP" dirty="0"/>
              <a:t>=password" </a:t>
            </a:r>
            <a:r>
              <a:rPr lang="en-US" altLang="ja-JP" dirty="0">
                <a:hlinkClick r:id="rId3"/>
              </a:rPr>
              <a:t>https://dev.sso-service.com/auth/realms/master/protocol/openid-connect/token</a:t>
            </a:r>
            <a:endParaRPr lang="en-US" altLang="ja-JP" dirty="0"/>
          </a:p>
          <a:p>
            <a:pPr marL="0" indent="0">
              <a:buNone/>
            </a:pPr>
            <a:endParaRPr lang="en-US" altLang="ja-JP" dirty="0"/>
          </a:p>
          <a:p>
            <a:r>
              <a:rPr lang="ja-JP" altLang="en-US"/>
              <a:t>追加</a:t>
            </a:r>
            <a:r>
              <a:rPr lang="en-US" altLang="ja-JP"/>
              <a:t>URL</a:t>
            </a:r>
            <a:r>
              <a:rPr lang="en-US" altLang="ja-JP" dirty="0"/>
              <a:t>:</a:t>
            </a:r>
          </a:p>
          <a:p>
            <a:pPr marL="0" indent="0">
              <a:buNone/>
            </a:pPr>
            <a:r>
              <a:rPr lang="en-US" altLang="ja-JP" dirty="0">
                <a:hlinkClick r:id="rId4"/>
              </a:rPr>
              <a:t>https://dev.sso-service.com/auth/admin/realms/${realm}/users</a:t>
            </a:r>
            <a:endParaRPr lang="en-US" altLang="ja-JP" dirty="0"/>
          </a:p>
          <a:p>
            <a:pPr marL="0" indent="0">
              <a:buNone/>
            </a:pPr>
            <a:endParaRPr lang="en-US" altLang="ja-JP" dirty="0"/>
          </a:p>
          <a:p>
            <a:pPr marL="0" indent="0">
              <a:buNone/>
            </a:pPr>
            <a:endParaRPr lang="en-US" altLang="ja-JP" dirty="0"/>
          </a:p>
          <a:p>
            <a:endParaRPr lang="ja-JP" altLang="en-US" dirty="0"/>
          </a:p>
        </p:txBody>
      </p:sp>
    </p:spTree>
    <p:extLst>
      <p:ext uri="{BB962C8B-B14F-4D97-AF65-F5344CB8AC3E}">
        <p14:creationId xmlns:p14="http://schemas.microsoft.com/office/powerpoint/2010/main" val="1907149271"/>
      </p:ext>
    </p:extLst>
  </p:cSld>
  <p:clrMapOvr>
    <a:masterClrMapping/>
  </p:clrMapOvr>
</p:sld>
</file>

<file path=ppt/theme/theme1.xml><?xml version="1.0" encoding="utf-8"?>
<a:theme xmlns:a="http://schemas.openxmlformats.org/drawingml/2006/main" name="MBC_Templete_1_Ver1.8">
  <a:themeElements>
    <a:clrScheme name="2_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fontScheme name="2_Sli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2_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2_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2_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2_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2_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2_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2_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2_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2_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プレゼンテーション1" id="{8667271A-B3C9-4732-B956-69E305CCC7B7}" vid="{612BDD03-D625-4370-A971-504AAAE38F7D}"/>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4DDBDBB296636488095A6C51E75B3FC" ma:contentTypeVersion="8" ma:contentTypeDescription="新しいドキュメントを作成します。" ma:contentTypeScope="" ma:versionID="0183e5c02f9ebb5f5e5ce5b9d0696f5a">
  <xsd:schema xmlns:xsd="http://www.w3.org/2001/XMLSchema" xmlns:xs="http://www.w3.org/2001/XMLSchema" xmlns:p="http://schemas.microsoft.com/office/2006/metadata/properties" xmlns:ns2="d5e1b708-c6e2-46ae-94d0-867866a6018d" targetNamespace="http://schemas.microsoft.com/office/2006/metadata/properties" ma:root="true" ma:fieldsID="afde5e08de8cf01422c582a4be48c2d5" ns2:_="">
    <xsd:import namespace="d5e1b708-c6e2-46ae-94d0-867866a6018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e1b708-c6e2-46ae-94d0-867866a601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6AA0CC-FE3C-4385-B191-761282FAB5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e1b708-c6e2-46ae-94d0-867866a601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7C2332-2735-41AD-8604-4EE94468DC85}">
  <ds:schemaRefs>
    <ds:schemaRef ds:uri="http://schemas.microsoft.com/sharepoint/v3/contenttype/forms"/>
  </ds:schemaRefs>
</ds:datastoreItem>
</file>

<file path=customXml/itemProps3.xml><?xml version="1.0" encoding="utf-8"?>
<ds:datastoreItem xmlns:ds="http://schemas.openxmlformats.org/officeDocument/2006/customXml" ds:itemID="{C8DA4854-F103-435D-8086-50A5E6E07F8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MBC_Templete_1_Ver2.0(2021)</Template>
  <TotalTime>1690</TotalTime>
  <Words>1319</Words>
  <Application>Microsoft Office PowerPoint</Application>
  <PresentationFormat>画面に合わせる (4:3)</PresentationFormat>
  <Paragraphs>141</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Menlo</vt:lpstr>
      <vt:lpstr>Arial</vt:lpstr>
      <vt:lpstr>Tahoma</vt:lpstr>
      <vt:lpstr>Times New Roman</vt:lpstr>
      <vt:lpstr>MBC_Templete_1_Ver1.8</vt:lpstr>
      <vt:lpstr>アーキテクチャデザイン</vt:lpstr>
      <vt:lpstr>MBC SSO Projectのゴール</vt:lpstr>
      <vt:lpstr>AWS SamとCloudformationを使って環境構築</vt:lpstr>
      <vt:lpstr>CI/CD、自動テストやロギング等のフレーム環境を整える</vt:lpstr>
      <vt:lpstr>サーバレスの機能開発</vt:lpstr>
      <vt:lpstr>各種情報</vt:lpstr>
      <vt:lpstr>Keycloak Admin REST API 情報</vt:lpstr>
    </vt:vector>
  </TitlesOfParts>
  <Company>Murakami Business Consulting,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MBC SSO Project Goal</dc:title>
  <dc:creator>村上孝一</dc:creator>
  <cp:lastModifiedBy>村上孝一</cp:lastModifiedBy>
  <cp:revision>2</cp:revision>
  <dcterms:created xsi:type="dcterms:W3CDTF">2021-10-29T06:30:41Z</dcterms:created>
  <dcterms:modified xsi:type="dcterms:W3CDTF">2021-11-12T04:53:39Z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0x01010064DDBDBB296636488095A6C51E75B3FC</vt:lpwstr>
  </property>
</Properties>
</file>