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334" r:id="rId2"/>
    <p:sldId id="258" r:id="rId3"/>
    <p:sldId id="282" r:id="rId4"/>
    <p:sldId id="318" r:id="rId5"/>
    <p:sldId id="322" r:id="rId6"/>
    <p:sldId id="323" r:id="rId7"/>
    <p:sldId id="305" r:id="rId8"/>
    <p:sldId id="328" r:id="rId9"/>
    <p:sldId id="329" r:id="rId10"/>
    <p:sldId id="330" r:id="rId11"/>
    <p:sldId id="331" r:id="rId12"/>
    <p:sldId id="335" r:id="rId13"/>
    <p:sldId id="336" r:id="rId14"/>
    <p:sldId id="333" r:id="rId15"/>
    <p:sldId id="338" r:id="rId16"/>
    <p:sldId id="276" r:id="rId17"/>
    <p:sldId id="274" r:id="rId18"/>
    <p:sldId id="283" r:id="rId19"/>
  </p:sldIdLst>
  <p:sldSz cx="9144000" cy="5143500" type="screen16x9"/>
  <p:notesSz cx="6858000" cy="9144000"/>
  <p:embeddedFontLst>
    <p:embeddedFont>
      <p:font typeface="Fjalla One" panose="020B0604020202020204" charset="0"/>
      <p:regular r:id="rId21"/>
    </p:embeddedFont>
    <p:embeddedFont>
      <p:font typeface="Cambria Math" panose="02040503050406030204" pitchFamily="18" charset="0"/>
      <p:regular r:id="rId22"/>
    </p:embeddedFont>
    <p:embeddedFont>
      <p:font typeface="Barlow Semi Condensed Medium" panose="020B0604020202020204" charset="0"/>
      <p:regular r:id="rId23"/>
      <p:bold r:id="rId24"/>
      <p:italic r:id="rId25"/>
      <p:boldItalic r:id="rId26"/>
    </p:embeddedFont>
    <p:embeddedFont>
      <p:font typeface="Barlow Semi Condensed" panose="020B0604020202020204" charset="0"/>
      <p:regular r:id="rId27"/>
      <p:bold r:id="rId28"/>
      <p:italic r:id="rId29"/>
      <p:boldItalic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6506B9-9108-4A6E-9117-8E0098AAF4F1}">
  <a:tblStyle styleId="{D26506B9-9108-4A6E-9117-8E0098AAF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8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290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37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3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732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36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249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73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06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79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2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97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31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7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38;p51"/>
          <p:cNvSpPr txBox="1">
            <a:spLocks/>
          </p:cNvSpPr>
          <p:nvPr/>
        </p:nvSpPr>
        <p:spPr>
          <a:xfrm>
            <a:off x="0" y="1135239"/>
            <a:ext cx="9144000" cy="91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vi-VN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PBL2:</a:t>
            </a:r>
            <a:br>
              <a:rPr lang="vi-VN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vi-VN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DỰ ÁN LẬP TRÌNH CƠ SỞ</a:t>
            </a:r>
            <a:endParaRPr lang="vi-V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3" name="Title 3">
            <a:extLst>
              <a:ext uri="{FF2B5EF4-FFF2-40B4-BE49-F238E27FC236}">
                <a16:creationId xmlns:a16="http://schemas.microsoft.com/office/drawing/2014/main" id="{BE039D9B-2A77-62A5-0591-B4E4E1919CF0}"/>
              </a:ext>
            </a:extLst>
          </p:cNvPr>
          <p:cNvSpPr txBox="1">
            <a:spLocks/>
          </p:cNvSpPr>
          <p:nvPr/>
        </p:nvSpPr>
        <p:spPr>
          <a:xfrm>
            <a:off x="0" y="2168442"/>
            <a:ext cx="9144000" cy="111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ĐỀ TÀI:</a:t>
            </a:r>
            <a:b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CHƯƠNG TRÌNH THỰC HIỆN CÁC PHÉP TOÁN </a:t>
            </a:r>
            <a:b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TRÊN HAI ĐA THỨC MỘT BIẾN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4" name="Google Shape;4766;p64">
            <a:extLst>
              <a:ext uri="{FF2B5EF4-FFF2-40B4-BE49-F238E27FC236}">
                <a16:creationId xmlns:a16="http://schemas.microsoft.com/office/drawing/2014/main" id="{8BFAA69C-8470-3C7E-73DC-A3CBF093F309}"/>
              </a:ext>
            </a:extLst>
          </p:cNvPr>
          <p:cNvGrpSpPr/>
          <p:nvPr/>
        </p:nvGrpSpPr>
        <p:grpSpPr>
          <a:xfrm>
            <a:off x="449944" y="3125501"/>
            <a:ext cx="2605314" cy="2017999"/>
            <a:chOff x="1260950" y="-166737"/>
            <a:chExt cx="5129675" cy="5643987"/>
          </a:xfrm>
        </p:grpSpPr>
        <p:sp>
          <p:nvSpPr>
            <p:cNvPr id="275" name="Google Shape;4767;p64">
              <a:extLst>
                <a:ext uri="{FF2B5EF4-FFF2-40B4-BE49-F238E27FC236}">
                  <a16:creationId xmlns:a16="http://schemas.microsoft.com/office/drawing/2014/main" id="{4BEA7A52-BF47-2974-AC91-5C9CBD42BC39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768;p64">
              <a:extLst>
                <a:ext uri="{FF2B5EF4-FFF2-40B4-BE49-F238E27FC236}">
                  <a16:creationId xmlns:a16="http://schemas.microsoft.com/office/drawing/2014/main" id="{A0DF5858-4E08-B8DB-3903-B24016B5DA0C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769;p64">
              <a:extLst>
                <a:ext uri="{FF2B5EF4-FFF2-40B4-BE49-F238E27FC236}">
                  <a16:creationId xmlns:a16="http://schemas.microsoft.com/office/drawing/2014/main" id="{0A08D87A-090B-722D-2B26-4CE4C12CD8FD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770;p64">
              <a:extLst>
                <a:ext uri="{FF2B5EF4-FFF2-40B4-BE49-F238E27FC236}">
                  <a16:creationId xmlns:a16="http://schemas.microsoft.com/office/drawing/2014/main" id="{C3424AF1-1BDB-9883-7FB0-57401AFA62A0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771;p64">
              <a:extLst>
                <a:ext uri="{FF2B5EF4-FFF2-40B4-BE49-F238E27FC236}">
                  <a16:creationId xmlns:a16="http://schemas.microsoft.com/office/drawing/2014/main" id="{A7ABEB57-145D-A5E9-4E7B-0A79EE8BF57D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772;p64">
              <a:extLst>
                <a:ext uri="{FF2B5EF4-FFF2-40B4-BE49-F238E27FC236}">
                  <a16:creationId xmlns:a16="http://schemas.microsoft.com/office/drawing/2014/main" id="{E6155E67-1F64-237A-CEFA-C670A919652B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773;p64">
              <a:extLst>
                <a:ext uri="{FF2B5EF4-FFF2-40B4-BE49-F238E27FC236}">
                  <a16:creationId xmlns:a16="http://schemas.microsoft.com/office/drawing/2014/main" id="{67D13824-04C9-1BB5-F5DA-8FDC58437352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774;p64">
              <a:extLst>
                <a:ext uri="{FF2B5EF4-FFF2-40B4-BE49-F238E27FC236}">
                  <a16:creationId xmlns:a16="http://schemas.microsoft.com/office/drawing/2014/main" id="{90649CA5-3029-3322-1474-7C8DED93D69D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775;p64">
              <a:extLst>
                <a:ext uri="{FF2B5EF4-FFF2-40B4-BE49-F238E27FC236}">
                  <a16:creationId xmlns:a16="http://schemas.microsoft.com/office/drawing/2014/main" id="{69BC037E-0AC0-8559-57E5-6484AE18B9BD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776;p64">
              <a:extLst>
                <a:ext uri="{FF2B5EF4-FFF2-40B4-BE49-F238E27FC236}">
                  <a16:creationId xmlns:a16="http://schemas.microsoft.com/office/drawing/2014/main" id="{8B41BC62-E8FF-618F-6549-EA0C040A53F2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777;p64">
              <a:extLst>
                <a:ext uri="{FF2B5EF4-FFF2-40B4-BE49-F238E27FC236}">
                  <a16:creationId xmlns:a16="http://schemas.microsoft.com/office/drawing/2014/main" id="{3EE51314-984A-F410-BBC4-F45CD82B81AE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778;p64">
              <a:extLst>
                <a:ext uri="{FF2B5EF4-FFF2-40B4-BE49-F238E27FC236}">
                  <a16:creationId xmlns:a16="http://schemas.microsoft.com/office/drawing/2014/main" id="{94088CB5-F909-75E4-0CB8-B977CEC4C77D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779;p64">
              <a:extLst>
                <a:ext uri="{FF2B5EF4-FFF2-40B4-BE49-F238E27FC236}">
                  <a16:creationId xmlns:a16="http://schemas.microsoft.com/office/drawing/2014/main" id="{FA42BED0-8BA4-618F-A357-995FB0243535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780;p64">
              <a:extLst>
                <a:ext uri="{FF2B5EF4-FFF2-40B4-BE49-F238E27FC236}">
                  <a16:creationId xmlns:a16="http://schemas.microsoft.com/office/drawing/2014/main" id="{901B0BC5-6451-3CEF-59EF-D2103ADB51FA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781;p64">
              <a:extLst>
                <a:ext uri="{FF2B5EF4-FFF2-40B4-BE49-F238E27FC236}">
                  <a16:creationId xmlns:a16="http://schemas.microsoft.com/office/drawing/2014/main" id="{F1FDACA3-9C78-B30F-4E46-AB142FBDAE37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782;p64">
              <a:extLst>
                <a:ext uri="{FF2B5EF4-FFF2-40B4-BE49-F238E27FC236}">
                  <a16:creationId xmlns:a16="http://schemas.microsoft.com/office/drawing/2014/main" id="{FFCC027E-EA30-BB37-4FDB-8EABC9D02107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783;p64">
              <a:extLst>
                <a:ext uri="{FF2B5EF4-FFF2-40B4-BE49-F238E27FC236}">
                  <a16:creationId xmlns:a16="http://schemas.microsoft.com/office/drawing/2014/main" id="{BF50B43A-44A5-F659-89A0-03D9EB0E6946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784;p64">
              <a:extLst>
                <a:ext uri="{FF2B5EF4-FFF2-40B4-BE49-F238E27FC236}">
                  <a16:creationId xmlns:a16="http://schemas.microsoft.com/office/drawing/2014/main" id="{B45ED8FC-5AB5-4CB5-49CB-D5BC28B449FF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785;p64">
              <a:extLst>
                <a:ext uri="{FF2B5EF4-FFF2-40B4-BE49-F238E27FC236}">
                  <a16:creationId xmlns:a16="http://schemas.microsoft.com/office/drawing/2014/main" id="{C8E5A644-5261-B4FB-7194-4C806DACE9EC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786;p64">
              <a:extLst>
                <a:ext uri="{FF2B5EF4-FFF2-40B4-BE49-F238E27FC236}">
                  <a16:creationId xmlns:a16="http://schemas.microsoft.com/office/drawing/2014/main" id="{B5848EB0-B8CB-6C39-3604-0993EA7D700D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787;p64">
              <a:extLst>
                <a:ext uri="{FF2B5EF4-FFF2-40B4-BE49-F238E27FC236}">
                  <a16:creationId xmlns:a16="http://schemas.microsoft.com/office/drawing/2014/main" id="{D2CBA0B9-38C4-F64A-0E8D-8A3A2CCCDB04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788;p64">
              <a:extLst>
                <a:ext uri="{FF2B5EF4-FFF2-40B4-BE49-F238E27FC236}">
                  <a16:creationId xmlns:a16="http://schemas.microsoft.com/office/drawing/2014/main" id="{BEB6CCF2-ECC4-AB1C-3FFB-774F9EDD822A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789;p64">
              <a:extLst>
                <a:ext uri="{FF2B5EF4-FFF2-40B4-BE49-F238E27FC236}">
                  <a16:creationId xmlns:a16="http://schemas.microsoft.com/office/drawing/2014/main" id="{D02507B6-5E5B-F106-0772-62A79D967DE5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790;p64">
              <a:extLst>
                <a:ext uri="{FF2B5EF4-FFF2-40B4-BE49-F238E27FC236}">
                  <a16:creationId xmlns:a16="http://schemas.microsoft.com/office/drawing/2014/main" id="{7142F347-1F91-FA8A-E2D1-9AC9CC8545ED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791;p64">
              <a:extLst>
                <a:ext uri="{FF2B5EF4-FFF2-40B4-BE49-F238E27FC236}">
                  <a16:creationId xmlns:a16="http://schemas.microsoft.com/office/drawing/2014/main" id="{D33978DB-97D5-996A-B2F8-9D76A788C6D1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792;p64">
              <a:extLst>
                <a:ext uri="{FF2B5EF4-FFF2-40B4-BE49-F238E27FC236}">
                  <a16:creationId xmlns:a16="http://schemas.microsoft.com/office/drawing/2014/main" id="{9929E03A-9B76-EC31-38D7-B113A79F8982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793;p64">
              <a:extLst>
                <a:ext uri="{FF2B5EF4-FFF2-40B4-BE49-F238E27FC236}">
                  <a16:creationId xmlns:a16="http://schemas.microsoft.com/office/drawing/2014/main" id="{125518D1-F52D-55D6-F6F2-933655FCF6EB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794;p64">
              <a:extLst>
                <a:ext uri="{FF2B5EF4-FFF2-40B4-BE49-F238E27FC236}">
                  <a16:creationId xmlns:a16="http://schemas.microsoft.com/office/drawing/2014/main" id="{0473CB9B-78EB-7755-9316-17026F57ECBD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795;p64">
              <a:extLst>
                <a:ext uri="{FF2B5EF4-FFF2-40B4-BE49-F238E27FC236}">
                  <a16:creationId xmlns:a16="http://schemas.microsoft.com/office/drawing/2014/main" id="{5CF4B527-7EFD-A612-7336-AD95A37B8E33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796;p64">
              <a:extLst>
                <a:ext uri="{FF2B5EF4-FFF2-40B4-BE49-F238E27FC236}">
                  <a16:creationId xmlns:a16="http://schemas.microsoft.com/office/drawing/2014/main" id="{6AD4D597-15AB-73E4-B13E-CE782D356FEC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797;p64">
              <a:extLst>
                <a:ext uri="{FF2B5EF4-FFF2-40B4-BE49-F238E27FC236}">
                  <a16:creationId xmlns:a16="http://schemas.microsoft.com/office/drawing/2014/main" id="{916537D7-9BA6-03C9-BD71-9F7A5AE25E20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798;p64">
              <a:extLst>
                <a:ext uri="{FF2B5EF4-FFF2-40B4-BE49-F238E27FC236}">
                  <a16:creationId xmlns:a16="http://schemas.microsoft.com/office/drawing/2014/main" id="{19335C3A-33F2-8668-5785-0FC6398692B6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799;p64">
              <a:extLst>
                <a:ext uri="{FF2B5EF4-FFF2-40B4-BE49-F238E27FC236}">
                  <a16:creationId xmlns:a16="http://schemas.microsoft.com/office/drawing/2014/main" id="{4AE06551-7C6A-3AEB-0659-0E9A6E42C70E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800;p64">
              <a:extLst>
                <a:ext uri="{FF2B5EF4-FFF2-40B4-BE49-F238E27FC236}">
                  <a16:creationId xmlns:a16="http://schemas.microsoft.com/office/drawing/2014/main" id="{1FDB56AD-CF44-CA89-88D6-A366CB858CA4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801;p64">
              <a:extLst>
                <a:ext uri="{FF2B5EF4-FFF2-40B4-BE49-F238E27FC236}">
                  <a16:creationId xmlns:a16="http://schemas.microsoft.com/office/drawing/2014/main" id="{E2F4305F-040B-985B-CD49-AC914F76D98D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802;p64">
              <a:extLst>
                <a:ext uri="{FF2B5EF4-FFF2-40B4-BE49-F238E27FC236}">
                  <a16:creationId xmlns:a16="http://schemas.microsoft.com/office/drawing/2014/main" id="{5AD03B59-E807-914F-DE58-F114F6BB04EA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803;p64">
              <a:extLst>
                <a:ext uri="{FF2B5EF4-FFF2-40B4-BE49-F238E27FC236}">
                  <a16:creationId xmlns:a16="http://schemas.microsoft.com/office/drawing/2014/main" id="{EC8EA624-AECF-2900-F3AB-AA978D6EA3DB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804;p64">
              <a:extLst>
                <a:ext uri="{FF2B5EF4-FFF2-40B4-BE49-F238E27FC236}">
                  <a16:creationId xmlns:a16="http://schemas.microsoft.com/office/drawing/2014/main" id="{AAD0F98C-2B36-F0E3-AC81-553DBAB5CFE7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805;p64">
              <a:extLst>
                <a:ext uri="{FF2B5EF4-FFF2-40B4-BE49-F238E27FC236}">
                  <a16:creationId xmlns:a16="http://schemas.microsoft.com/office/drawing/2014/main" id="{A07D82CC-33D0-DF26-418D-A64D89DAF1E2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806;p64">
              <a:extLst>
                <a:ext uri="{FF2B5EF4-FFF2-40B4-BE49-F238E27FC236}">
                  <a16:creationId xmlns:a16="http://schemas.microsoft.com/office/drawing/2014/main" id="{2EAFFC53-CF8C-F5F7-D6E9-E066350ACCB3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807;p64">
              <a:extLst>
                <a:ext uri="{FF2B5EF4-FFF2-40B4-BE49-F238E27FC236}">
                  <a16:creationId xmlns:a16="http://schemas.microsoft.com/office/drawing/2014/main" id="{55BA1518-3E05-3DB2-55C4-723923C01640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808;p64">
              <a:extLst>
                <a:ext uri="{FF2B5EF4-FFF2-40B4-BE49-F238E27FC236}">
                  <a16:creationId xmlns:a16="http://schemas.microsoft.com/office/drawing/2014/main" id="{30A1F9D0-BA8C-00B7-1142-1411F7875333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809;p64">
              <a:extLst>
                <a:ext uri="{FF2B5EF4-FFF2-40B4-BE49-F238E27FC236}">
                  <a16:creationId xmlns:a16="http://schemas.microsoft.com/office/drawing/2014/main" id="{9E70BC4A-E362-8F25-486D-F9E3B2116943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810;p64">
              <a:extLst>
                <a:ext uri="{FF2B5EF4-FFF2-40B4-BE49-F238E27FC236}">
                  <a16:creationId xmlns:a16="http://schemas.microsoft.com/office/drawing/2014/main" id="{5FC927DB-1ED3-DCF4-FF46-20741F186301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811;p64">
              <a:extLst>
                <a:ext uri="{FF2B5EF4-FFF2-40B4-BE49-F238E27FC236}">
                  <a16:creationId xmlns:a16="http://schemas.microsoft.com/office/drawing/2014/main" id="{DC48302E-C548-D070-D7E6-36C51252E358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812;p64">
              <a:extLst>
                <a:ext uri="{FF2B5EF4-FFF2-40B4-BE49-F238E27FC236}">
                  <a16:creationId xmlns:a16="http://schemas.microsoft.com/office/drawing/2014/main" id="{785C0B4B-86DE-FDBB-39D9-4FF575441418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813;p64">
              <a:extLst>
                <a:ext uri="{FF2B5EF4-FFF2-40B4-BE49-F238E27FC236}">
                  <a16:creationId xmlns:a16="http://schemas.microsoft.com/office/drawing/2014/main" id="{6D43C63B-7DFE-B1C1-FECE-6AEB3ABB6194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814;p64">
              <a:extLst>
                <a:ext uri="{FF2B5EF4-FFF2-40B4-BE49-F238E27FC236}">
                  <a16:creationId xmlns:a16="http://schemas.microsoft.com/office/drawing/2014/main" id="{B2B6B03A-45A9-C1E2-5D84-9204984C9275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815;p64">
              <a:extLst>
                <a:ext uri="{FF2B5EF4-FFF2-40B4-BE49-F238E27FC236}">
                  <a16:creationId xmlns:a16="http://schemas.microsoft.com/office/drawing/2014/main" id="{6FE373F6-F9DC-3ED0-7DA2-24C61EA05DA6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816;p64">
              <a:extLst>
                <a:ext uri="{FF2B5EF4-FFF2-40B4-BE49-F238E27FC236}">
                  <a16:creationId xmlns:a16="http://schemas.microsoft.com/office/drawing/2014/main" id="{F627882A-CA59-5B3C-99BC-D79AD9D4172C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817;p64">
              <a:extLst>
                <a:ext uri="{FF2B5EF4-FFF2-40B4-BE49-F238E27FC236}">
                  <a16:creationId xmlns:a16="http://schemas.microsoft.com/office/drawing/2014/main" id="{3CE57209-6C88-05E6-A708-811485D14384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818;p64">
              <a:extLst>
                <a:ext uri="{FF2B5EF4-FFF2-40B4-BE49-F238E27FC236}">
                  <a16:creationId xmlns:a16="http://schemas.microsoft.com/office/drawing/2014/main" id="{EBA21488-CCD1-47BC-FAE9-3A79848D0E9D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819;p64">
              <a:extLst>
                <a:ext uri="{FF2B5EF4-FFF2-40B4-BE49-F238E27FC236}">
                  <a16:creationId xmlns:a16="http://schemas.microsoft.com/office/drawing/2014/main" id="{DB1FB2E9-F11A-960E-7498-9CCBC9429EBC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820;p64">
              <a:extLst>
                <a:ext uri="{FF2B5EF4-FFF2-40B4-BE49-F238E27FC236}">
                  <a16:creationId xmlns:a16="http://schemas.microsoft.com/office/drawing/2014/main" id="{6397B4CE-54CE-70A8-8B19-57FDF6BF3B68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821;p64">
              <a:extLst>
                <a:ext uri="{FF2B5EF4-FFF2-40B4-BE49-F238E27FC236}">
                  <a16:creationId xmlns:a16="http://schemas.microsoft.com/office/drawing/2014/main" id="{5F283F37-70A9-B582-0C7A-864C4D4FB16D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822;p64">
              <a:extLst>
                <a:ext uri="{FF2B5EF4-FFF2-40B4-BE49-F238E27FC236}">
                  <a16:creationId xmlns:a16="http://schemas.microsoft.com/office/drawing/2014/main" id="{40B00860-4635-78F5-0062-8B7D20B62289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823;p64">
              <a:extLst>
                <a:ext uri="{FF2B5EF4-FFF2-40B4-BE49-F238E27FC236}">
                  <a16:creationId xmlns:a16="http://schemas.microsoft.com/office/drawing/2014/main" id="{62A4F534-063A-8579-DFF1-ABCB4A9695DD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824;p64">
              <a:extLst>
                <a:ext uri="{FF2B5EF4-FFF2-40B4-BE49-F238E27FC236}">
                  <a16:creationId xmlns:a16="http://schemas.microsoft.com/office/drawing/2014/main" id="{FC6D37E7-9461-B1EE-9396-D182B8E61554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825;p64">
              <a:extLst>
                <a:ext uri="{FF2B5EF4-FFF2-40B4-BE49-F238E27FC236}">
                  <a16:creationId xmlns:a16="http://schemas.microsoft.com/office/drawing/2014/main" id="{9E768321-225B-B5F9-2C2A-4268C64AD4A7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826;p64">
              <a:extLst>
                <a:ext uri="{FF2B5EF4-FFF2-40B4-BE49-F238E27FC236}">
                  <a16:creationId xmlns:a16="http://schemas.microsoft.com/office/drawing/2014/main" id="{2690C942-AAEA-4AE2-E431-D7E3509BBE9E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827;p64">
              <a:extLst>
                <a:ext uri="{FF2B5EF4-FFF2-40B4-BE49-F238E27FC236}">
                  <a16:creationId xmlns:a16="http://schemas.microsoft.com/office/drawing/2014/main" id="{863CE7CF-DF90-332D-7A28-0C2D7288FE8D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828;p64">
              <a:extLst>
                <a:ext uri="{FF2B5EF4-FFF2-40B4-BE49-F238E27FC236}">
                  <a16:creationId xmlns:a16="http://schemas.microsoft.com/office/drawing/2014/main" id="{B93FDA18-0B43-1D0F-5B63-ECDC4A3F96CB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829;p64">
              <a:extLst>
                <a:ext uri="{FF2B5EF4-FFF2-40B4-BE49-F238E27FC236}">
                  <a16:creationId xmlns:a16="http://schemas.microsoft.com/office/drawing/2014/main" id="{E210DF6A-18C5-0E69-4FCE-5B203F2D8307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830;p64">
              <a:extLst>
                <a:ext uri="{FF2B5EF4-FFF2-40B4-BE49-F238E27FC236}">
                  <a16:creationId xmlns:a16="http://schemas.microsoft.com/office/drawing/2014/main" id="{588D9D55-E0E8-6EBB-4A33-5B9F698CCA2D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831;p64">
              <a:extLst>
                <a:ext uri="{FF2B5EF4-FFF2-40B4-BE49-F238E27FC236}">
                  <a16:creationId xmlns:a16="http://schemas.microsoft.com/office/drawing/2014/main" id="{28202FBC-4050-7F47-B96E-BAEB1198957A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832;p64">
              <a:extLst>
                <a:ext uri="{FF2B5EF4-FFF2-40B4-BE49-F238E27FC236}">
                  <a16:creationId xmlns:a16="http://schemas.microsoft.com/office/drawing/2014/main" id="{978EB205-FAE9-4C51-15C2-AB0BB2A8B2D5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833;p64">
              <a:extLst>
                <a:ext uri="{FF2B5EF4-FFF2-40B4-BE49-F238E27FC236}">
                  <a16:creationId xmlns:a16="http://schemas.microsoft.com/office/drawing/2014/main" id="{4E841568-4FEC-4422-D206-AFEFBBEC9736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834;p64">
              <a:extLst>
                <a:ext uri="{FF2B5EF4-FFF2-40B4-BE49-F238E27FC236}">
                  <a16:creationId xmlns:a16="http://schemas.microsoft.com/office/drawing/2014/main" id="{40AEF499-1D3F-844A-EECA-2F9BA7913660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835;p64">
              <a:extLst>
                <a:ext uri="{FF2B5EF4-FFF2-40B4-BE49-F238E27FC236}">
                  <a16:creationId xmlns:a16="http://schemas.microsoft.com/office/drawing/2014/main" id="{78523D39-5158-CEF6-C59E-675E5325A03C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836;p64">
              <a:extLst>
                <a:ext uri="{FF2B5EF4-FFF2-40B4-BE49-F238E27FC236}">
                  <a16:creationId xmlns:a16="http://schemas.microsoft.com/office/drawing/2014/main" id="{A2500B3B-944B-C482-5975-D1BD1F0B1525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837;p64">
              <a:extLst>
                <a:ext uri="{FF2B5EF4-FFF2-40B4-BE49-F238E27FC236}">
                  <a16:creationId xmlns:a16="http://schemas.microsoft.com/office/drawing/2014/main" id="{08017052-DEE6-53F9-DD77-E356ED2A923B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838;p64">
              <a:extLst>
                <a:ext uri="{FF2B5EF4-FFF2-40B4-BE49-F238E27FC236}">
                  <a16:creationId xmlns:a16="http://schemas.microsoft.com/office/drawing/2014/main" id="{E1C34EC9-58E5-A29E-4483-7EA48DAC451A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839;p64">
              <a:extLst>
                <a:ext uri="{FF2B5EF4-FFF2-40B4-BE49-F238E27FC236}">
                  <a16:creationId xmlns:a16="http://schemas.microsoft.com/office/drawing/2014/main" id="{B9B298BA-3E0D-2390-BE01-EAF7E06891AC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840;p64">
              <a:extLst>
                <a:ext uri="{FF2B5EF4-FFF2-40B4-BE49-F238E27FC236}">
                  <a16:creationId xmlns:a16="http://schemas.microsoft.com/office/drawing/2014/main" id="{5152D342-278C-C2EA-EBC2-BC8FC0AE6DC9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841;p64">
              <a:extLst>
                <a:ext uri="{FF2B5EF4-FFF2-40B4-BE49-F238E27FC236}">
                  <a16:creationId xmlns:a16="http://schemas.microsoft.com/office/drawing/2014/main" id="{24F1E99B-9A3A-3581-F0BE-3DCE5B117047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842;p64">
              <a:extLst>
                <a:ext uri="{FF2B5EF4-FFF2-40B4-BE49-F238E27FC236}">
                  <a16:creationId xmlns:a16="http://schemas.microsoft.com/office/drawing/2014/main" id="{1E9F2264-3665-5CAA-6740-E85CCC4553B4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843;p64">
              <a:extLst>
                <a:ext uri="{FF2B5EF4-FFF2-40B4-BE49-F238E27FC236}">
                  <a16:creationId xmlns:a16="http://schemas.microsoft.com/office/drawing/2014/main" id="{8314AE02-6696-F470-BF2D-E924825DCC67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844;p64">
              <a:extLst>
                <a:ext uri="{FF2B5EF4-FFF2-40B4-BE49-F238E27FC236}">
                  <a16:creationId xmlns:a16="http://schemas.microsoft.com/office/drawing/2014/main" id="{90DFE8FB-1594-5164-471C-1ED01A324429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845;p64">
              <a:extLst>
                <a:ext uri="{FF2B5EF4-FFF2-40B4-BE49-F238E27FC236}">
                  <a16:creationId xmlns:a16="http://schemas.microsoft.com/office/drawing/2014/main" id="{D97C997B-8B66-6B36-1C16-090D78A7CE9E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846;p64">
              <a:extLst>
                <a:ext uri="{FF2B5EF4-FFF2-40B4-BE49-F238E27FC236}">
                  <a16:creationId xmlns:a16="http://schemas.microsoft.com/office/drawing/2014/main" id="{EE8DEB94-A663-F4E6-7019-ACD0099D2AF6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847;p64">
              <a:extLst>
                <a:ext uri="{FF2B5EF4-FFF2-40B4-BE49-F238E27FC236}">
                  <a16:creationId xmlns:a16="http://schemas.microsoft.com/office/drawing/2014/main" id="{535DDE3F-8025-0CED-644E-243213994800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848;p64">
              <a:extLst>
                <a:ext uri="{FF2B5EF4-FFF2-40B4-BE49-F238E27FC236}">
                  <a16:creationId xmlns:a16="http://schemas.microsoft.com/office/drawing/2014/main" id="{CF8B043F-B6B0-4361-683D-7DC6335305BC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849;p64">
              <a:extLst>
                <a:ext uri="{FF2B5EF4-FFF2-40B4-BE49-F238E27FC236}">
                  <a16:creationId xmlns:a16="http://schemas.microsoft.com/office/drawing/2014/main" id="{8B8595D3-D862-3946-3F3E-B2AA405CE003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850;p64">
              <a:extLst>
                <a:ext uri="{FF2B5EF4-FFF2-40B4-BE49-F238E27FC236}">
                  <a16:creationId xmlns:a16="http://schemas.microsoft.com/office/drawing/2014/main" id="{EEFD2D05-4843-A61D-3ADF-8F85DA6CB983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851;p64">
              <a:extLst>
                <a:ext uri="{FF2B5EF4-FFF2-40B4-BE49-F238E27FC236}">
                  <a16:creationId xmlns:a16="http://schemas.microsoft.com/office/drawing/2014/main" id="{44C85C1E-EDF5-1C13-5EEB-54678629D474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852;p64">
              <a:extLst>
                <a:ext uri="{FF2B5EF4-FFF2-40B4-BE49-F238E27FC236}">
                  <a16:creationId xmlns:a16="http://schemas.microsoft.com/office/drawing/2014/main" id="{9568274C-09B8-5186-B129-437CBF7F5E9C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853;p64">
              <a:extLst>
                <a:ext uri="{FF2B5EF4-FFF2-40B4-BE49-F238E27FC236}">
                  <a16:creationId xmlns:a16="http://schemas.microsoft.com/office/drawing/2014/main" id="{C660098E-267F-31E5-8B3F-392F63A72953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854;p64">
              <a:extLst>
                <a:ext uri="{FF2B5EF4-FFF2-40B4-BE49-F238E27FC236}">
                  <a16:creationId xmlns:a16="http://schemas.microsoft.com/office/drawing/2014/main" id="{E7D6C84C-68E6-09CB-6494-412A954B31FC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855;p64">
              <a:extLst>
                <a:ext uri="{FF2B5EF4-FFF2-40B4-BE49-F238E27FC236}">
                  <a16:creationId xmlns:a16="http://schemas.microsoft.com/office/drawing/2014/main" id="{12F6191A-E987-2C5A-B65C-5DECC60897EA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856;p64">
              <a:extLst>
                <a:ext uri="{FF2B5EF4-FFF2-40B4-BE49-F238E27FC236}">
                  <a16:creationId xmlns:a16="http://schemas.microsoft.com/office/drawing/2014/main" id="{216FC1DF-B102-108B-669D-2576B818C6A9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857;p64">
              <a:extLst>
                <a:ext uri="{FF2B5EF4-FFF2-40B4-BE49-F238E27FC236}">
                  <a16:creationId xmlns:a16="http://schemas.microsoft.com/office/drawing/2014/main" id="{3E7A6144-29D5-DA05-7179-391F3BC8ACE5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858;p64">
              <a:extLst>
                <a:ext uri="{FF2B5EF4-FFF2-40B4-BE49-F238E27FC236}">
                  <a16:creationId xmlns:a16="http://schemas.microsoft.com/office/drawing/2014/main" id="{023F6AF8-F597-DAD2-6862-53C37642FC67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859;p64">
              <a:extLst>
                <a:ext uri="{FF2B5EF4-FFF2-40B4-BE49-F238E27FC236}">
                  <a16:creationId xmlns:a16="http://schemas.microsoft.com/office/drawing/2014/main" id="{D3E34FBD-083B-D2BA-6D19-03234C517246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860;p64">
              <a:extLst>
                <a:ext uri="{FF2B5EF4-FFF2-40B4-BE49-F238E27FC236}">
                  <a16:creationId xmlns:a16="http://schemas.microsoft.com/office/drawing/2014/main" id="{9CF21C49-29E6-2D44-39B6-FDB0F183DF6D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861;p64">
              <a:extLst>
                <a:ext uri="{FF2B5EF4-FFF2-40B4-BE49-F238E27FC236}">
                  <a16:creationId xmlns:a16="http://schemas.microsoft.com/office/drawing/2014/main" id="{9498A507-05E1-4F49-6756-6F766394383A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862;p64">
              <a:extLst>
                <a:ext uri="{FF2B5EF4-FFF2-40B4-BE49-F238E27FC236}">
                  <a16:creationId xmlns:a16="http://schemas.microsoft.com/office/drawing/2014/main" id="{236A323E-DC52-5FC2-11D7-6A419B677AB5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863;p64">
              <a:extLst>
                <a:ext uri="{FF2B5EF4-FFF2-40B4-BE49-F238E27FC236}">
                  <a16:creationId xmlns:a16="http://schemas.microsoft.com/office/drawing/2014/main" id="{333A2B0E-EADF-C1EF-A120-0025832F10B5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864;p64">
              <a:extLst>
                <a:ext uri="{FF2B5EF4-FFF2-40B4-BE49-F238E27FC236}">
                  <a16:creationId xmlns:a16="http://schemas.microsoft.com/office/drawing/2014/main" id="{F4DEB40E-ECB3-787F-39DE-D28E7649EAF0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865;p64">
              <a:extLst>
                <a:ext uri="{FF2B5EF4-FFF2-40B4-BE49-F238E27FC236}">
                  <a16:creationId xmlns:a16="http://schemas.microsoft.com/office/drawing/2014/main" id="{223BA7D6-6535-678A-051F-3EDEFE5252E3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866;p64">
              <a:extLst>
                <a:ext uri="{FF2B5EF4-FFF2-40B4-BE49-F238E27FC236}">
                  <a16:creationId xmlns:a16="http://schemas.microsoft.com/office/drawing/2014/main" id="{C66DA874-C78B-537E-264D-3F32D4D5ABB9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867;p64">
              <a:extLst>
                <a:ext uri="{FF2B5EF4-FFF2-40B4-BE49-F238E27FC236}">
                  <a16:creationId xmlns:a16="http://schemas.microsoft.com/office/drawing/2014/main" id="{0F28E37E-E795-F2AA-7D5F-C428784EC1D8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868;p64">
              <a:extLst>
                <a:ext uri="{FF2B5EF4-FFF2-40B4-BE49-F238E27FC236}">
                  <a16:creationId xmlns:a16="http://schemas.microsoft.com/office/drawing/2014/main" id="{89019E44-7CBD-8D5E-B4E8-C5593F30B7FF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869;p64">
              <a:extLst>
                <a:ext uri="{FF2B5EF4-FFF2-40B4-BE49-F238E27FC236}">
                  <a16:creationId xmlns:a16="http://schemas.microsoft.com/office/drawing/2014/main" id="{9E05414A-BE21-975B-3E75-99C6BE5D70B0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870;p64">
              <a:extLst>
                <a:ext uri="{FF2B5EF4-FFF2-40B4-BE49-F238E27FC236}">
                  <a16:creationId xmlns:a16="http://schemas.microsoft.com/office/drawing/2014/main" id="{AB9636DD-1305-95AB-5AE1-E1273EDBFB0F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871;p64">
              <a:extLst>
                <a:ext uri="{FF2B5EF4-FFF2-40B4-BE49-F238E27FC236}">
                  <a16:creationId xmlns:a16="http://schemas.microsoft.com/office/drawing/2014/main" id="{6BCA6A35-2323-1308-0D71-118C1CE0F93E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872;p64">
              <a:extLst>
                <a:ext uri="{FF2B5EF4-FFF2-40B4-BE49-F238E27FC236}">
                  <a16:creationId xmlns:a16="http://schemas.microsoft.com/office/drawing/2014/main" id="{80CD471A-D5B7-835F-0162-51AD6E26E06D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873;p64">
              <a:extLst>
                <a:ext uri="{FF2B5EF4-FFF2-40B4-BE49-F238E27FC236}">
                  <a16:creationId xmlns:a16="http://schemas.microsoft.com/office/drawing/2014/main" id="{1154D586-7748-AE8F-7D9D-B17284B16F5C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874;p64">
              <a:extLst>
                <a:ext uri="{FF2B5EF4-FFF2-40B4-BE49-F238E27FC236}">
                  <a16:creationId xmlns:a16="http://schemas.microsoft.com/office/drawing/2014/main" id="{B67FE2F6-E5C4-A4D8-BC7C-4B0014A1BA96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875;p64">
              <a:extLst>
                <a:ext uri="{FF2B5EF4-FFF2-40B4-BE49-F238E27FC236}">
                  <a16:creationId xmlns:a16="http://schemas.microsoft.com/office/drawing/2014/main" id="{CCF5B420-9430-C3E6-9A60-6CDE03C066F1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876;p64">
              <a:extLst>
                <a:ext uri="{FF2B5EF4-FFF2-40B4-BE49-F238E27FC236}">
                  <a16:creationId xmlns:a16="http://schemas.microsoft.com/office/drawing/2014/main" id="{B420EEC1-EAC0-C0F0-8177-18D00BE896E0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877;p64">
              <a:extLst>
                <a:ext uri="{FF2B5EF4-FFF2-40B4-BE49-F238E27FC236}">
                  <a16:creationId xmlns:a16="http://schemas.microsoft.com/office/drawing/2014/main" id="{0C267E80-DAA9-3417-F561-171350B98ABC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878;p64">
              <a:extLst>
                <a:ext uri="{FF2B5EF4-FFF2-40B4-BE49-F238E27FC236}">
                  <a16:creationId xmlns:a16="http://schemas.microsoft.com/office/drawing/2014/main" id="{CE5DDAD3-DDCF-CCF4-67A2-7D7A000704F3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879;p64">
              <a:extLst>
                <a:ext uri="{FF2B5EF4-FFF2-40B4-BE49-F238E27FC236}">
                  <a16:creationId xmlns:a16="http://schemas.microsoft.com/office/drawing/2014/main" id="{6C055333-9299-0D8F-0219-057CF496B9E1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880;p64">
              <a:extLst>
                <a:ext uri="{FF2B5EF4-FFF2-40B4-BE49-F238E27FC236}">
                  <a16:creationId xmlns:a16="http://schemas.microsoft.com/office/drawing/2014/main" id="{99083B84-9CE4-0906-F519-C98FE6FC79C9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881;p64">
              <a:extLst>
                <a:ext uri="{FF2B5EF4-FFF2-40B4-BE49-F238E27FC236}">
                  <a16:creationId xmlns:a16="http://schemas.microsoft.com/office/drawing/2014/main" id="{624CE876-F010-8779-589F-6786E8E9691B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882;p64">
              <a:extLst>
                <a:ext uri="{FF2B5EF4-FFF2-40B4-BE49-F238E27FC236}">
                  <a16:creationId xmlns:a16="http://schemas.microsoft.com/office/drawing/2014/main" id="{B67C085C-1266-F556-39F0-C7474F34B9BB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883;p64">
              <a:extLst>
                <a:ext uri="{FF2B5EF4-FFF2-40B4-BE49-F238E27FC236}">
                  <a16:creationId xmlns:a16="http://schemas.microsoft.com/office/drawing/2014/main" id="{828A8EA6-4686-2D5C-6CD5-B03F1C71D071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884;p64">
              <a:extLst>
                <a:ext uri="{FF2B5EF4-FFF2-40B4-BE49-F238E27FC236}">
                  <a16:creationId xmlns:a16="http://schemas.microsoft.com/office/drawing/2014/main" id="{7F315310-818A-5A3E-3385-EFABD88D95EA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885;p64">
              <a:extLst>
                <a:ext uri="{FF2B5EF4-FFF2-40B4-BE49-F238E27FC236}">
                  <a16:creationId xmlns:a16="http://schemas.microsoft.com/office/drawing/2014/main" id="{0107899D-41AD-D211-B9DF-D2180A126566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886;p64">
              <a:extLst>
                <a:ext uri="{FF2B5EF4-FFF2-40B4-BE49-F238E27FC236}">
                  <a16:creationId xmlns:a16="http://schemas.microsoft.com/office/drawing/2014/main" id="{E7B51DBC-6B00-7745-EB4E-DB680424FF17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887;p64">
              <a:extLst>
                <a:ext uri="{FF2B5EF4-FFF2-40B4-BE49-F238E27FC236}">
                  <a16:creationId xmlns:a16="http://schemas.microsoft.com/office/drawing/2014/main" id="{0CB9A771-EFAD-C574-E0EB-704227D7C0F6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888;p64">
              <a:extLst>
                <a:ext uri="{FF2B5EF4-FFF2-40B4-BE49-F238E27FC236}">
                  <a16:creationId xmlns:a16="http://schemas.microsoft.com/office/drawing/2014/main" id="{8A6B45F9-6429-EA7E-1F39-2308D5FFC7E9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889;p64">
              <a:extLst>
                <a:ext uri="{FF2B5EF4-FFF2-40B4-BE49-F238E27FC236}">
                  <a16:creationId xmlns:a16="http://schemas.microsoft.com/office/drawing/2014/main" id="{B2889A90-226D-C3B5-6388-519AEDEDA0DE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890;p64">
              <a:extLst>
                <a:ext uri="{FF2B5EF4-FFF2-40B4-BE49-F238E27FC236}">
                  <a16:creationId xmlns:a16="http://schemas.microsoft.com/office/drawing/2014/main" id="{D7688E06-2605-FE36-1AEE-38767D466BE7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891;p64">
              <a:extLst>
                <a:ext uri="{FF2B5EF4-FFF2-40B4-BE49-F238E27FC236}">
                  <a16:creationId xmlns:a16="http://schemas.microsoft.com/office/drawing/2014/main" id="{7B768AE2-6897-63E1-C9C6-AB6F7FAB582F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892;p64">
              <a:extLst>
                <a:ext uri="{FF2B5EF4-FFF2-40B4-BE49-F238E27FC236}">
                  <a16:creationId xmlns:a16="http://schemas.microsoft.com/office/drawing/2014/main" id="{7C5C2F41-FB0B-AFBC-18FA-8402772EC176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893;p64">
              <a:extLst>
                <a:ext uri="{FF2B5EF4-FFF2-40B4-BE49-F238E27FC236}">
                  <a16:creationId xmlns:a16="http://schemas.microsoft.com/office/drawing/2014/main" id="{830A81C7-D739-A1E7-756D-E76E8642159B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894;p64">
              <a:extLst>
                <a:ext uri="{FF2B5EF4-FFF2-40B4-BE49-F238E27FC236}">
                  <a16:creationId xmlns:a16="http://schemas.microsoft.com/office/drawing/2014/main" id="{326CDBCC-5DE7-8FBD-6FBD-EB23ED9736EF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895;p64">
              <a:extLst>
                <a:ext uri="{FF2B5EF4-FFF2-40B4-BE49-F238E27FC236}">
                  <a16:creationId xmlns:a16="http://schemas.microsoft.com/office/drawing/2014/main" id="{485AD414-3188-CD21-0EDA-B2BC965922BE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896;p64">
              <a:extLst>
                <a:ext uri="{FF2B5EF4-FFF2-40B4-BE49-F238E27FC236}">
                  <a16:creationId xmlns:a16="http://schemas.microsoft.com/office/drawing/2014/main" id="{A8E89BA0-9DD8-3BE4-467B-F58318886FFB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897;p64">
              <a:extLst>
                <a:ext uri="{FF2B5EF4-FFF2-40B4-BE49-F238E27FC236}">
                  <a16:creationId xmlns:a16="http://schemas.microsoft.com/office/drawing/2014/main" id="{92D327E9-AD0E-D385-F578-9E1FBE9EC5AD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898;p64">
              <a:extLst>
                <a:ext uri="{FF2B5EF4-FFF2-40B4-BE49-F238E27FC236}">
                  <a16:creationId xmlns:a16="http://schemas.microsoft.com/office/drawing/2014/main" id="{C3BDC50E-7398-221F-BD65-B9B2211B575B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899;p64">
              <a:extLst>
                <a:ext uri="{FF2B5EF4-FFF2-40B4-BE49-F238E27FC236}">
                  <a16:creationId xmlns:a16="http://schemas.microsoft.com/office/drawing/2014/main" id="{88B8E4C4-2D4A-89A1-8104-9C3D1C851AAC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900;p64">
              <a:extLst>
                <a:ext uri="{FF2B5EF4-FFF2-40B4-BE49-F238E27FC236}">
                  <a16:creationId xmlns:a16="http://schemas.microsoft.com/office/drawing/2014/main" id="{E3DC2748-1881-61CB-848B-495FA8CD31CC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901;p64">
              <a:extLst>
                <a:ext uri="{FF2B5EF4-FFF2-40B4-BE49-F238E27FC236}">
                  <a16:creationId xmlns:a16="http://schemas.microsoft.com/office/drawing/2014/main" id="{BD8F9AB5-CC20-492C-5588-C301C0209AB1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902;p64">
              <a:extLst>
                <a:ext uri="{FF2B5EF4-FFF2-40B4-BE49-F238E27FC236}">
                  <a16:creationId xmlns:a16="http://schemas.microsoft.com/office/drawing/2014/main" id="{B0C41B65-3B0E-CBA3-D025-CA8B6C8DDED6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903;p64">
              <a:extLst>
                <a:ext uri="{FF2B5EF4-FFF2-40B4-BE49-F238E27FC236}">
                  <a16:creationId xmlns:a16="http://schemas.microsoft.com/office/drawing/2014/main" id="{94F68F4D-9DEB-D957-F2E8-5A405B470909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904;p64">
              <a:extLst>
                <a:ext uri="{FF2B5EF4-FFF2-40B4-BE49-F238E27FC236}">
                  <a16:creationId xmlns:a16="http://schemas.microsoft.com/office/drawing/2014/main" id="{5FD95535-DEA7-462A-BB2E-A92007DD78C1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905;p64">
              <a:extLst>
                <a:ext uri="{FF2B5EF4-FFF2-40B4-BE49-F238E27FC236}">
                  <a16:creationId xmlns:a16="http://schemas.microsoft.com/office/drawing/2014/main" id="{B57B4899-D90D-B73D-6911-E94471AED52B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906;p64">
              <a:extLst>
                <a:ext uri="{FF2B5EF4-FFF2-40B4-BE49-F238E27FC236}">
                  <a16:creationId xmlns:a16="http://schemas.microsoft.com/office/drawing/2014/main" id="{E82BBAFA-1AD4-67F5-F7B5-F296D056E715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907;p64">
              <a:extLst>
                <a:ext uri="{FF2B5EF4-FFF2-40B4-BE49-F238E27FC236}">
                  <a16:creationId xmlns:a16="http://schemas.microsoft.com/office/drawing/2014/main" id="{A2C3B29D-9241-4B0E-C201-CA19D595F2C3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908;p64">
              <a:extLst>
                <a:ext uri="{FF2B5EF4-FFF2-40B4-BE49-F238E27FC236}">
                  <a16:creationId xmlns:a16="http://schemas.microsoft.com/office/drawing/2014/main" id="{4127A0EB-5559-9698-B938-25BF281B8EEF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909;p64">
              <a:extLst>
                <a:ext uri="{FF2B5EF4-FFF2-40B4-BE49-F238E27FC236}">
                  <a16:creationId xmlns:a16="http://schemas.microsoft.com/office/drawing/2014/main" id="{58AB9546-35F2-48AE-27D8-8B7B1F50B71B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910;p64">
              <a:extLst>
                <a:ext uri="{FF2B5EF4-FFF2-40B4-BE49-F238E27FC236}">
                  <a16:creationId xmlns:a16="http://schemas.microsoft.com/office/drawing/2014/main" id="{F7C41712-A9AB-D9CD-E4A3-7803E55EDD4B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911;p64">
              <a:extLst>
                <a:ext uri="{FF2B5EF4-FFF2-40B4-BE49-F238E27FC236}">
                  <a16:creationId xmlns:a16="http://schemas.microsoft.com/office/drawing/2014/main" id="{367F97A7-FC81-BDC5-2A03-492FD62502E0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912;p64">
              <a:extLst>
                <a:ext uri="{FF2B5EF4-FFF2-40B4-BE49-F238E27FC236}">
                  <a16:creationId xmlns:a16="http://schemas.microsoft.com/office/drawing/2014/main" id="{A4AC69F8-CB82-49AA-E4E5-27B89A5086AD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913;p64">
              <a:extLst>
                <a:ext uri="{FF2B5EF4-FFF2-40B4-BE49-F238E27FC236}">
                  <a16:creationId xmlns:a16="http://schemas.microsoft.com/office/drawing/2014/main" id="{EBF7C01F-138C-EC7D-ADCA-C1BB268884E4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914;p64">
              <a:extLst>
                <a:ext uri="{FF2B5EF4-FFF2-40B4-BE49-F238E27FC236}">
                  <a16:creationId xmlns:a16="http://schemas.microsoft.com/office/drawing/2014/main" id="{A8CB54D2-B744-A5DC-8BA5-17CE52FD3625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915;p64">
              <a:extLst>
                <a:ext uri="{FF2B5EF4-FFF2-40B4-BE49-F238E27FC236}">
                  <a16:creationId xmlns:a16="http://schemas.microsoft.com/office/drawing/2014/main" id="{40F59EFF-4337-6329-9CAF-60CD7C835423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916;p64">
              <a:extLst>
                <a:ext uri="{FF2B5EF4-FFF2-40B4-BE49-F238E27FC236}">
                  <a16:creationId xmlns:a16="http://schemas.microsoft.com/office/drawing/2014/main" id="{8E30A0AC-695D-C763-A5AC-137520E5ECFD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917;p64">
              <a:extLst>
                <a:ext uri="{FF2B5EF4-FFF2-40B4-BE49-F238E27FC236}">
                  <a16:creationId xmlns:a16="http://schemas.microsoft.com/office/drawing/2014/main" id="{EB02E0F2-FE9D-5ABF-293A-C74FC90A3607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918;p64">
              <a:extLst>
                <a:ext uri="{FF2B5EF4-FFF2-40B4-BE49-F238E27FC236}">
                  <a16:creationId xmlns:a16="http://schemas.microsoft.com/office/drawing/2014/main" id="{7F0DF8A1-9156-E765-1D08-F07B682BFD1B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919;p64">
              <a:extLst>
                <a:ext uri="{FF2B5EF4-FFF2-40B4-BE49-F238E27FC236}">
                  <a16:creationId xmlns:a16="http://schemas.microsoft.com/office/drawing/2014/main" id="{62C875D5-E11A-D987-7D22-C0372A6EFFB2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920;p64">
              <a:extLst>
                <a:ext uri="{FF2B5EF4-FFF2-40B4-BE49-F238E27FC236}">
                  <a16:creationId xmlns:a16="http://schemas.microsoft.com/office/drawing/2014/main" id="{ECEDE161-7E50-F7A0-8BBC-CDC127689E1C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921;p64">
              <a:extLst>
                <a:ext uri="{FF2B5EF4-FFF2-40B4-BE49-F238E27FC236}">
                  <a16:creationId xmlns:a16="http://schemas.microsoft.com/office/drawing/2014/main" id="{1195D4A8-1228-4869-FD35-77BD740A0974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922;p64">
              <a:extLst>
                <a:ext uri="{FF2B5EF4-FFF2-40B4-BE49-F238E27FC236}">
                  <a16:creationId xmlns:a16="http://schemas.microsoft.com/office/drawing/2014/main" id="{269BAE13-4C4A-BD39-7907-A028E3F380D4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923;p64">
              <a:extLst>
                <a:ext uri="{FF2B5EF4-FFF2-40B4-BE49-F238E27FC236}">
                  <a16:creationId xmlns:a16="http://schemas.microsoft.com/office/drawing/2014/main" id="{AFA14DC4-1DFF-0F8E-B40A-E2C5DBCF36FF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924;p64">
              <a:extLst>
                <a:ext uri="{FF2B5EF4-FFF2-40B4-BE49-F238E27FC236}">
                  <a16:creationId xmlns:a16="http://schemas.microsoft.com/office/drawing/2014/main" id="{A554DCA8-263C-0360-EE9A-EE98FA6378F9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925;p64">
              <a:extLst>
                <a:ext uri="{FF2B5EF4-FFF2-40B4-BE49-F238E27FC236}">
                  <a16:creationId xmlns:a16="http://schemas.microsoft.com/office/drawing/2014/main" id="{CCF70D6C-24F7-0169-4875-8EF10A333C76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926;p64">
              <a:extLst>
                <a:ext uri="{FF2B5EF4-FFF2-40B4-BE49-F238E27FC236}">
                  <a16:creationId xmlns:a16="http://schemas.microsoft.com/office/drawing/2014/main" id="{DE4FC730-D04D-EBB7-02F2-94CEE659C76C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927;p64">
              <a:extLst>
                <a:ext uri="{FF2B5EF4-FFF2-40B4-BE49-F238E27FC236}">
                  <a16:creationId xmlns:a16="http://schemas.microsoft.com/office/drawing/2014/main" id="{A0F4E2D2-E5DB-5C79-1F54-1D1892575D6C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928;p64">
              <a:extLst>
                <a:ext uri="{FF2B5EF4-FFF2-40B4-BE49-F238E27FC236}">
                  <a16:creationId xmlns:a16="http://schemas.microsoft.com/office/drawing/2014/main" id="{669C1970-D561-B241-ACCA-267906A7E75A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929;p64">
              <a:extLst>
                <a:ext uri="{FF2B5EF4-FFF2-40B4-BE49-F238E27FC236}">
                  <a16:creationId xmlns:a16="http://schemas.microsoft.com/office/drawing/2014/main" id="{9D19D9E4-07F7-48F9-1E81-9A7B5D3CA579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930;p64">
              <a:extLst>
                <a:ext uri="{FF2B5EF4-FFF2-40B4-BE49-F238E27FC236}">
                  <a16:creationId xmlns:a16="http://schemas.microsoft.com/office/drawing/2014/main" id="{FC0C5B7D-B96B-2362-1991-3FD3888074A5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931;p64">
              <a:extLst>
                <a:ext uri="{FF2B5EF4-FFF2-40B4-BE49-F238E27FC236}">
                  <a16:creationId xmlns:a16="http://schemas.microsoft.com/office/drawing/2014/main" id="{1D77D530-15BE-7181-3E65-4844B67E72EA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932;p64">
              <a:extLst>
                <a:ext uri="{FF2B5EF4-FFF2-40B4-BE49-F238E27FC236}">
                  <a16:creationId xmlns:a16="http://schemas.microsoft.com/office/drawing/2014/main" id="{14E34004-3F11-9CB4-6F69-8CCA4501415F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933;p64">
              <a:extLst>
                <a:ext uri="{FF2B5EF4-FFF2-40B4-BE49-F238E27FC236}">
                  <a16:creationId xmlns:a16="http://schemas.microsoft.com/office/drawing/2014/main" id="{41B724D7-0BAB-4482-2AE4-C0884705368F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934;p64">
              <a:extLst>
                <a:ext uri="{FF2B5EF4-FFF2-40B4-BE49-F238E27FC236}">
                  <a16:creationId xmlns:a16="http://schemas.microsoft.com/office/drawing/2014/main" id="{8BBAA284-F30D-6829-50D5-C7AC6AFEA0DA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935;p64">
              <a:extLst>
                <a:ext uri="{FF2B5EF4-FFF2-40B4-BE49-F238E27FC236}">
                  <a16:creationId xmlns:a16="http://schemas.microsoft.com/office/drawing/2014/main" id="{60E1E401-19B9-A018-FC38-657A59DF56D6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936;p64">
              <a:extLst>
                <a:ext uri="{FF2B5EF4-FFF2-40B4-BE49-F238E27FC236}">
                  <a16:creationId xmlns:a16="http://schemas.microsoft.com/office/drawing/2014/main" id="{52B9D113-E70A-2E39-091F-B82B75910A1C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937;p64">
              <a:extLst>
                <a:ext uri="{FF2B5EF4-FFF2-40B4-BE49-F238E27FC236}">
                  <a16:creationId xmlns:a16="http://schemas.microsoft.com/office/drawing/2014/main" id="{A8490595-4939-28BC-8405-B6BDC4DB11EE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938;p64">
              <a:extLst>
                <a:ext uri="{FF2B5EF4-FFF2-40B4-BE49-F238E27FC236}">
                  <a16:creationId xmlns:a16="http://schemas.microsoft.com/office/drawing/2014/main" id="{FDC1EFD8-4576-9439-8750-69EC73536F7E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939;p64">
              <a:extLst>
                <a:ext uri="{FF2B5EF4-FFF2-40B4-BE49-F238E27FC236}">
                  <a16:creationId xmlns:a16="http://schemas.microsoft.com/office/drawing/2014/main" id="{936F0BF8-B57B-AF14-C360-51D5D9930CE5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940;p64">
              <a:extLst>
                <a:ext uri="{FF2B5EF4-FFF2-40B4-BE49-F238E27FC236}">
                  <a16:creationId xmlns:a16="http://schemas.microsoft.com/office/drawing/2014/main" id="{C1521877-AA3B-C65C-E67A-2F1322AD8A19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941;p64">
              <a:extLst>
                <a:ext uri="{FF2B5EF4-FFF2-40B4-BE49-F238E27FC236}">
                  <a16:creationId xmlns:a16="http://schemas.microsoft.com/office/drawing/2014/main" id="{C93355AF-C070-8C23-8CCB-A2F8E900FADE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942;p64">
              <a:extLst>
                <a:ext uri="{FF2B5EF4-FFF2-40B4-BE49-F238E27FC236}">
                  <a16:creationId xmlns:a16="http://schemas.microsoft.com/office/drawing/2014/main" id="{402753F3-A9F1-462A-8871-AF12D24D7A38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943;p64">
              <a:extLst>
                <a:ext uri="{FF2B5EF4-FFF2-40B4-BE49-F238E27FC236}">
                  <a16:creationId xmlns:a16="http://schemas.microsoft.com/office/drawing/2014/main" id="{5E7C3E88-9719-7B88-A0FC-38DF377D29E8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944;p64">
              <a:extLst>
                <a:ext uri="{FF2B5EF4-FFF2-40B4-BE49-F238E27FC236}">
                  <a16:creationId xmlns:a16="http://schemas.microsoft.com/office/drawing/2014/main" id="{081605ED-479F-CE08-925A-6DECA61E8955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Rectangle 452">
            <a:extLst>
              <a:ext uri="{FF2B5EF4-FFF2-40B4-BE49-F238E27FC236}">
                <a16:creationId xmlns:a16="http://schemas.microsoft.com/office/drawing/2014/main" id="{639FB608-A0E0-E3C2-3373-971F0C22ADBB}"/>
              </a:ext>
            </a:extLst>
          </p:cNvPr>
          <p:cNvSpPr/>
          <p:nvPr/>
        </p:nvSpPr>
        <p:spPr>
          <a:xfrm>
            <a:off x="5830456" y="3567371"/>
            <a:ext cx="2078736" cy="12870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Giảng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US" sz="13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ướng</a:t>
            </a: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dẫn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Th.s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Văn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Nguyên</a:t>
            </a:r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Sinh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3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hực</a:t>
            </a: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Võ Văn Đức</a:t>
            </a:r>
          </a:p>
          <a:p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Thị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Thu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Thảo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454" name="Picture 2">
            <a:extLst>
              <a:ext uri="{FF2B5EF4-FFF2-40B4-BE49-F238E27FC236}">
                <a16:creationId xmlns:a16="http://schemas.microsoft.com/office/drawing/2014/main" id="{6A8758D8-E605-38BF-D80F-1BC3DBB7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95" y="21451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5" name="TextBox 454"/>
          <p:cNvSpPr txBox="1"/>
          <p:nvPr/>
        </p:nvSpPr>
        <p:spPr>
          <a:xfrm>
            <a:off x="6072595" y="394236"/>
            <a:ext cx="2861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15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rường Đại học Bách khoa - Đại học Đà Nẵng &gt; Tintuc &gt; Tintu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8" y="21272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1651" y="282383"/>
            <a:ext cx="2908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ĐẠI HỌC ĐÀ NẴNG</a:t>
            </a:r>
          </a:p>
          <a:p>
            <a:r>
              <a:rPr lang="en-US" sz="15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TRƯỜNG ĐẠI HỌC BÁCH KHOA</a:t>
            </a:r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49842E2-23B5-C27B-6A2F-F966A4FCB02B}"/>
              </a:ext>
            </a:extLst>
          </p:cNvPr>
          <p:cNvSpPr/>
          <p:nvPr/>
        </p:nvSpPr>
        <p:spPr>
          <a:xfrm>
            <a:off x="2869862" y="410941"/>
            <a:ext cx="3523850" cy="70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HAI ĐA THỨC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Google Shape;2177;p39">
            <a:extLst>
              <a:ext uri="{FF2B5EF4-FFF2-40B4-BE49-F238E27FC236}">
                <a16:creationId xmlns:a16="http://schemas.microsoft.com/office/drawing/2014/main" id="{EBCBB02E-A14D-18BF-035C-AC1FA657C29D}"/>
              </a:ext>
            </a:extLst>
          </p:cNvPr>
          <p:cNvSpPr txBox="1">
            <a:spLocks/>
          </p:cNvSpPr>
          <p:nvPr/>
        </p:nvSpPr>
        <p:spPr>
          <a:xfrm>
            <a:off x="2278597" y="1471831"/>
            <a:ext cx="130753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1:</a:t>
            </a:r>
          </a:p>
        </p:txBody>
      </p:sp>
      <p:sp>
        <p:nvSpPr>
          <p:cNvPr id="31" name="Google Shape;2177;p39">
            <a:extLst>
              <a:ext uri="{FF2B5EF4-FFF2-40B4-BE49-F238E27FC236}">
                <a16:creationId xmlns:a16="http://schemas.microsoft.com/office/drawing/2014/main" id="{31C44E09-C42E-6783-0E3B-E7377E7080A6}"/>
              </a:ext>
            </a:extLst>
          </p:cNvPr>
          <p:cNvSpPr txBox="1">
            <a:spLocks/>
          </p:cNvSpPr>
          <p:nvPr/>
        </p:nvSpPr>
        <p:spPr>
          <a:xfrm>
            <a:off x="2278597" y="2411809"/>
            <a:ext cx="130753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/>
              <p:nvPr/>
            </p:nvSpPr>
            <p:spPr>
              <a:xfrm>
                <a:off x="3794010" y="1406914"/>
                <a:ext cx="1880698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10" y="1406914"/>
                <a:ext cx="1880698" cy="705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2177;p39">
            <a:extLst>
              <a:ext uri="{FF2B5EF4-FFF2-40B4-BE49-F238E27FC236}">
                <a16:creationId xmlns:a16="http://schemas.microsoft.com/office/drawing/2014/main" id="{5E1FF6AC-B3D1-97D3-D82B-E7FEFC1F38BD}"/>
              </a:ext>
            </a:extLst>
          </p:cNvPr>
          <p:cNvSpPr txBox="1">
            <a:spLocks/>
          </p:cNvSpPr>
          <p:nvPr/>
        </p:nvSpPr>
        <p:spPr>
          <a:xfrm>
            <a:off x="2347755" y="3398277"/>
            <a:ext cx="1169213" cy="40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Thương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/>
              <p:nvPr/>
            </p:nvSpPr>
            <p:spPr>
              <a:xfrm>
                <a:off x="3744392" y="2346892"/>
                <a:ext cx="1828717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392" y="2346892"/>
                <a:ext cx="1828717" cy="705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/>
              <p:nvPr/>
            </p:nvSpPr>
            <p:spPr>
              <a:xfrm>
                <a:off x="3794010" y="3281330"/>
                <a:ext cx="3015345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,0)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010" y="3281330"/>
                <a:ext cx="3015345" cy="705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/>
              <p:nvPr/>
            </p:nvSpPr>
            <p:spPr>
              <a:xfrm>
                <a:off x="3330229" y="4011066"/>
                <a:ext cx="3031243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29" y="4011066"/>
                <a:ext cx="3031243" cy="705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827314" y="188686"/>
            <a:ext cx="711200" cy="63137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02</a:t>
            </a:r>
            <a:endParaRPr lang="en-US" sz="1800" b="1" dirty="0"/>
          </a:p>
        </p:txBody>
      </p:sp>
      <p:sp>
        <p:nvSpPr>
          <p:cNvPr id="17" name="Google Shape;2177;p39">
            <a:extLst>
              <a:ext uri="{FF2B5EF4-FFF2-40B4-BE49-F238E27FC236}">
                <a16:creationId xmlns:a16="http://schemas.microsoft.com/office/drawing/2014/main" id="{5E1FF6AC-B3D1-97D3-D82B-E7FEFC1F38BD}"/>
              </a:ext>
            </a:extLst>
          </p:cNvPr>
          <p:cNvSpPr txBox="1">
            <a:spLocks/>
          </p:cNvSpPr>
          <p:nvPr/>
        </p:nvSpPr>
        <p:spPr>
          <a:xfrm>
            <a:off x="2347755" y="4102220"/>
            <a:ext cx="1169213" cy="40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Dư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49842E2-23B5-C27B-6A2F-F966A4FCB02B}"/>
              </a:ext>
            </a:extLst>
          </p:cNvPr>
          <p:cNvSpPr/>
          <p:nvPr/>
        </p:nvSpPr>
        <p:spPr>
          <a:xfrm>
            <a:off x="2869862" y="410941"/>
            <a:ext cx="3523850" cy="70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HAI ĐA THỨC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93" y="1778787"/>
            <a:ext cx="3985564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B1: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B1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: Gán p1, p2 cho hai đối tượng Vector chứa hệ số của hai đa thức cần tính.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B2: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Gán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degree1, degree2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lượt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bậc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p1, p2.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B3: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kích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thước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size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Vector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quả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B4: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Khởi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remainder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Vector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ban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p1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dư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B5: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(degree1&lt;degree2)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B5.1: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Cập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nhật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dư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c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remainder.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5.2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Khởi tạo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là đối tượng lớp Polynomial với Vector chứa mảng hệ số kết 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quả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0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và var là tên biến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B5.3: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ans.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3672" y="1307429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7314" y="188686"/>
            <a:ext cx="711200" cy="63137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02</a:t>
            </a:r>
            <a:endParaRPr lang="en-US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4767943" y="1778787"/>
            <a:ext cx="3817257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B6: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Khởi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quotient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Vector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chứa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thương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bậc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degree1-degree2+1.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B7: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Lặp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(degree1≥degree2)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B7.1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quotient[degree1 - degree2].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B7.2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Cập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nhật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remainder (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đang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đóng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vai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trò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bị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chia).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B7.3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degree1--;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B8: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duyệt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remainder.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B9: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Cập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nhật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dư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c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remainder.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B10: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Khởi tạo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 là đối tượng lớp Polynomial với Vector chứa mảng hệ số kết quả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0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 và var là tên biến.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B11: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Trả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ans.</a:t>
            </a:r>
          </a:p>
        </p:txBody>
      </p:sp>
    </p:spTree>
    <p:extLst>
      <p:ext uri="{BB962C8B-B14F-4D97-AF65-F5344CB8AC3E}">
        <p14:creationId xmlns:p14="http://schemas.microsoft.com/office/powerpoint/2010/main" val="2911181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29" y="1436011"/>
            <a:ext cx="2928531" cy="3354403"/>
          </a:xfrm>
          <a:prstGeom prst="rect">
            <a:avLst/>
          </a:prstGeom>
        </p:spPr>
      </p:pic>
      <p:sp>
        <p:nvSpPr>
          <p:cNvPr id="4" name="Google Shape;2733;p50"/>
          <p:cNvSpPr txBox="1">
            <a:spLocks/>
          </p:cNvSpPr>
          <p:nvPr/>
        </p:nvSpPr>
        <p:spPr>
          <a:xfrm>
            <a:off x="910010" y="111479"/>
            <a:ext cx="6804334" cy="592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vi-VN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III</a:t>
            </a:r>
            <a:r>
              <a:rPr lang="en-US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vi-VN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ỨNG DỤNG HƯỚNG ĐỐI TƯỢNG</a:t>
            </a:r>
          </a:p>
          <a:p>
            <a:pPr algn="ctr"/>
            <a:endParaRPr lang="vi-VN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3009;p53"/>
          <p:cNvSpPr/>
          <p:nvPr/>
        </p:nvSpPr>
        <p:spPr>
          <a:xfrm>
            <a:off x="1257714" y="856170"/>
            <a:ext cx="2811366" cy="52860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Google Shape;3150;p53"/>
          <p:cNvSpPr txBox="1">
            <a:spLocks/>
          </p:cNvSpPr>
          <p:nvPr/>
        </p:nvSpPr>
        <p:spPr>
          <a:xfrm>
            <a:off x="1257714" y="856170"/>
            <a:ext cx="2811366" cy="52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010" y="3136731"/>
            <a:ext cx="154241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0512" y="2750820"/>
            <a:ext cx="105509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Input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0512" y="1931633"/>
            <a:ext cx="115288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Vector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0512" y="3489960"/>
            <a:ext cx="119135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Output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0512" y="4229100"/>
            <a:ext cx="15728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Polynomial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29" y="1902771"/>
            <a:ext cx="2443259" cy="2664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301" y="1645594"/>
            <a:ext cx="2157458" cy="27527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035" y="1521226"/>
            <a:ext cx="2611206" cy="326918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2" idx="3"/>
            <a:endCxn id="9" idx="1"/>
          </p:cNvCxnSpPr>
          <p:nvPr/>
        </p:nvCxnSpPr>
        <p:spPr>
          <a:xfrm flipV="1">
            <a:off x="2452420" y="2100910"/>
            <a:ext cx="978092" cy="120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3"/>
            <a:endCxn id="3" idx="1"/>
          </p:cNvCxnSpPr>
          <p:nvPr/>
        </p:nvCxnSpPr>
        <p:spPr>
          <a:xfrm flipV="1">
            <a:off x="2452420" y="2920097"/>
            <a:ext cx="978092" cy="38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0" idx="1"/>
          </p:cNvCxnSpPr>
          <p:nvPr/>
        </p:nvCxnSpPr>
        <p:spPr>
          <a:xfrm>
            <a:off x="2452420" y="3306008"/>
            <a:ext cx="978092" cy="35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3"/>
            <a:endCxn id="11" idx="1"/>
          </p:cNvCxnSpPr>
          <p:nvPr/>
        </p:nvCxnSpPr>
        <p:spPr>
          <a:xfrm>
            <a:off x="2452420" y="3306008"/>
            <a:ext cx="978092" cy="10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677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3;p50"/>
          <p:cNvSpPr txBox="1">
            <a:spLocks/>
          </p:cNvSpPr>
          <p:nvPr/>
        </p:nvSpPr>
        <p:spPr>
          <a:xfrm>
            <a:off x="910010" y="111479"/>
            <a:ext cx="6804334" cy="592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vi-VN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III</a:t>
            </a:r>
            <a:r>
              <a:rPr lang="en-US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vi-VN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ỨNG DỤNG HƯỚNG ĐỐI TƯỢNG</a:t>
            </a:r>
          </a:p>
          <a:p>
            <a:pPr algn="ctr"/>
            <a:endParaRPr lang="vi-VN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3009;p53"/>
          <p:cNvSpPr/>
          <p:nvPr/>
        </p:nvSpPr>
        <p:spPr>
          <a:xfrm>
            <a:off x="1257714" y="856170"/>
            <a:ext cx="2811366" cy="52860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Google Shape;3150;p53"/>
          <p:cNvSpPr txBox="1">
            <a:spLocks/>
          </p:cNvSpPr>
          <p:nvPr/>
        </p:nvSpPr>
        <p:spPr>
          <a:xfrm>
            <a:off x="1257714" y="856170"/>
            <a:ext cx="2811366" cy="52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14" y="1537001"/>
            <a:ext cx="5558946" cy="28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flipH="1">
            <a:off x="2885996" y="4588216"/>
            <a:ext cx="3421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Mối quan hệ giữa các lớp đối tượng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52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3;p50"/>
          <p:cNvSpPr txBox="1">
            <a:spLocks/>
          </p:cNvSpPr>
          <p:nvPr/>
        </p:nvSpPr>
        <p:spPr>
          <a:xfrm>
            <a:off x="910010" y="111479"/>
            <a:ext cx="6804334" cy="592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vi-VN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III</a:t>
            </a:r>
            <a:r>
              <a:rPr lang="af-ZA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vi-VN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ỨNG DỤNG HƯỚNG ĐỐI TƯỢNG</a:t>
            </a:r>
          </a:p>
          <a:p>
            <a:pPr algn="ctr"/>
            <a:endParaRPr lang="vi-VN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Google Shape;3009;p53"/>
          <p:cNvSpPr/>
          <p:nvPr/>
        </p:nvSpPr>
        <p:spPr>
          <a:xfrm>
            <a:off x="1237084" y="742106"/>
            <a:ext cx="1732228" cy="4280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Google Shape;3150;p53"/>
          <p:cNvSpPr txBox="1">
            <a:spLocks/>
          </p:cNvSpPr>
          <p:nvPr/>
        </p:nvSpPr>
        <p:spPr>
          <a:xfrm>
            <a:off x="1237084" y="652593"/>
            <a:ext cx="17322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Đặc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Google Shape;2227;p41">
            <a:extLst>
              <a:ext uri="{FF2B5EF4-FFF2-40B4-BE49-F238E27FC236}">
                <a16:creationId xmlns:a16="http://schemas.microsoft.com/office/drawing/2014/main" id="{9DF8D3FE-0CDF-07FF-33A1-19C954487CD4}"/>
              </a:ext>
            </a:extLst>
          </p:cNvPr>
          <p:cNvSpPr txBox="1">
            <a:spLocks/>
          </p:cNvSpPr>
          <p:nvPr/>
        </p:nvSpPr>
        <p:spPr>
          <a:xfrm>
            <a:off x="1148132" y="1327308"/>
            <a:ext cx="1694540" cy="361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đóng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gói</a:t>
            </a: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82" y="2747850"/>
            <a:ext cx="2541725" cy="216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49" y="2866656"/>
            <a:ext cx="2376815" cy="173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81890" y="1849172"/>
            <a:ext cx="3401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thuộc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phép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qua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7084" y="1849172"/>
            <a:ext cx="3139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thuộc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"</a:t>
            </a:r>
            <a:r>
              <a:rPr lang="en-US" dirty="0" err="1">
                <a:solidFill>
                  <a:schemeClr val="tx1"/>
                </a:solidFill>
              </a:rPr>
              <a:t>đóng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gói</a:t>
            </a:r>
            <a:r>
              <a:rPr lang="en-US" dirty="0">
                <a:solidFill>
                  <a:schemeClr val="tx1"/>
                </a:solidFill>
              </a:rPr>
              <a:t>"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1728" y="3129095"/>
            <a:ext cx="1284998" cy="3962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1728" y="3625058"/>
            <a:ext cx="2448292" cy="11069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5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3;p50"/>
          <p:cNvSpPr txBox="1">
            <a:spLocks/>
          </p:cNvSpPr>
          <p:nvPr/>
        </p:nvSpPr>
        <p:spPr>
          <a:xfrm>
            <a:off x="910010" y="111479"/>
            <a:ext cx="6804334" cy="592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vi-VN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III</a:t>
            </a:r>
            <a:r>
              <a:rPr lang="af-ZA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vi-VN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ỨNG DỤNG HƯỚNG ĐỐI TƯỢNG</a:t>
            </a:r>
          </a:p>
          <a:p>
            <a:pPr algn="ctr"/>
            <a:endParaRPr lang="vi-VN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Google Shape;3009;p53"/>
          <p:cNvSpPr/>
          <p:nvPr/>
        </p:nvSpPr>
        <p:spPr>
          <a:xfrm>
            <a:off x="1237084" y="742106"/>
            <a:ext cx="1732228" cy="4280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Google Shape;3150;p53"/>
          <p:cNvSpPr txBox="1">
            <a:spLocks/>
          </p:cNvSpPr>
          <p:nvPr/>
        </p:nvSpPr>
        <p:spPr>
          <a:xfrm>
            <a:off x="1237084" y="652593"/>
            <a:ext cx="17322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Đặc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Google Shape;2227;p41">
            <a:extLst>
              <a:ext uri="{FF2B5EF4-FFF2-40B4-BE49-F238E27FC236}">
                <a16:creationId xmlns:a16="http://schemas.microsoft.com/office/drawing/2014/main" id="{9DF8D3FE-0CDF-07FF-33A1-19C954487CD4}"/>
              </a:ext>
            </a:extLst>
          </p:cNvPr>
          <p:cNvSpPr txBox="1">
            <a:spLocks/>
          </p:cNvSpPr>
          <p:nvPr/>
        </p:nvSpPr>
        <p:spPr>
          <a:xfrm>
            <a:off x="1148132" y="1327308"/>
            <a:ext cx="1694540" cy="361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69" y="1508233"/>
            <a:ext cx="2928531" cy="33544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17720" y="2971800"/>
            <a:ext cx="1135380" cy="34698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17720" y="3797181"/>
            <a:ext cx="2598420" cy="599559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4324" y="3016157"/>
            <a:ext cx="1595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Nạp chồng hàm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3756" y="3927683"/>
            <a:ext cx="181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Nạp chồng toán tử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7" idx="3"/>
            <a:endCxn id="13" idx="1"/>
          </p:cNvCxnSpPr>
          <p:nvPr/>
        </p:nvCxnSpPr>
        <p:spPr>
          <a:xfrm>
            <a:off x="3269392" y="3185434"/>
            <a:ext cx="1269677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</p:cNvCxnSpPr>
          <p:nvPr/>
        </p:nvCxnSpPr>
        <p:spPr>
          <a:xfrm>
            <a:off x="3269392" y="4096960"/>
            <a:ext cx="123035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94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p55"/>
          <p:cNvSpPr txBox="1">
            <a:spLocks noGrp="1"/>
          </p:cNvSpPr>
          <p:nvPr>
            <p:ph type="subTitle" idx="1"/>
          </p:nvPr>
        </p:nvSpPr>
        <p:spPr>
          <a:xfrm>
            <a:off x="3073896" y="2575347"/>
            <a:ext cx="2679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  <a:endParaRPr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461296" y="1596655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IV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63371" y="153108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11" name="Google Shape;3011;p53"/>
          <p:cNvSpPr/>
          <p:nvPr/>
        </p:nvSpPr>
        <p:spPr>
          <a:xfrm>
            <a:off x="1163957" y="3087206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TỔNG KẾT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331839" y="1791174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Kết luận</a:t>
            </a:r>
            <a:endParaRPr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237268" y="3099630"/>
            <a:ext cx="2267606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Hướng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phát triển</a:t>
            </a:r>
            <a:endParaRPr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3" name="Google Shape;3513;p62"/>
          <p:cNvPicPr preferRelativeResize="0"/>
          <p:nvPr/>
        </p:nvPicPr>
        <p:blipFill rotWithShape="1">
          <a:blip r:embed="rId3">
            <a:alphaModFix/>
          </a:blip>
          <a:srcRect l="1484" r="1494"/>
          <a:stretch/>
        </p:blipFill>
        <p:spPr>
          <a:xfrm>
            <a:off x="5051059" y="1928092"/>
            <a:ext cx="2741302" cy="1589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6" name="Google Shape;3516;p62"/>
          <p:cNvGrpSpPr/>
          <p:nvPr/>
        </p:nvGrpSpPr>
        <p:grpSpPr>
          <a:xfrm>
            <a:off x="4185570" y="115478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3605;p63"/>
          <p:cNvSpPr txBox="1">
            <a:spLocks noGrp="1"/>
          </p:cNvSpPr>
          <p:nvPr>
            <p:ph type="title"/>
          </p:nvPr>
        </p:nvSpPr>
        <p:spPr>
          <a:xfrm>
            <a:off x="104091" y="90061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Cambria" panose="02040503050406030204" pitchFamily="18" charset="0"/>
                <a:ea typeface="Cambria" panose="02040503050406030204" pitchFamily="18" charset="0"/>
              </a:rPr>
              <a:t>Thanks</a:t>
            </a:r>
            <a:r>
              <a:rPr lang="en" sz="7200" dirty="0"/>
              <a:t>!</a:t>
            </a:r>
            <a:endParaRPr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473229" y="1507923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688206" y="103412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28365" y="2135649"/>
            <a:ext cx="271512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06817" y="115327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57597" y="242256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Google Shape;2147;p37">
            <a:extLst>
              <a:ext uri="{FF2B5EF4-FFF2-40B4-BE49-F238E27FC236}">
                <a16:creationId xmlns:a16="http://schemas.microsoft.com/office/drawing/2014/main" id="{6DC2D251-105D-B9F0-7AF5-6081AA93CD7D}"/>
              </a:ext>
            </a:extLst>
          </p:cNvPr>
          <p:cNvSpPr txBox="1">
            <a:spLocks/>
          </p:cNvSpPr>
          <p:nvPr/>
        </p:nvSpPr>
        <p:spPr>
          <a:xfrm>
            <a:off x="726587" y="218977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</a:p>
        </p:txBody>
      </p:sp>
      <p:sp>
        <p:nvSpPr>
          <p:cNvPr id="12" name="Google Shape;2148;p37">
            <a:extLst>
              <a:ext uri="{FF2B5EF4-FFF2-40B4-BE49-F238E27FC236}">
                <a16:creationId xmlns:a16="http://schemas.microsoft.com/office/drawing/2014/main" id="{5658CCAA-42A1-B1E2-9163-C6AFCE71EABE}"/>
              </a:ext>
            </a:extLst>
          </p:cNvPr>
          <p:cNvSpPr txBox="1">
            <a:spLocks/>
          </p:cNvSpPr>
          <p:nvPr/>
        </p:nvSpPr>
        <p:spPr>
          <a:xfrm>
            <a:off x="955757" y="286512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lang="e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3" name="Google Shape;2106;p37">
            <a:extLst>
              <a:ext uri="{FF2B5EF4-FFF2-40B4-BE49-F238E27FC236}">
                <a16:creationId xmlns:a16="http://schemas.microsoft.com/office/drawing/2014/main" id="{8E72EBC4-F62E-743A-3D8D-D591E5DB6892}"/>
              </a:ext>
            </a:extLst>
          </p:cNvPr>
          <p:cNvGrpSpPr/>
          <p:nvPr/>
        </p:nvGrpSpPr>
        <p:grpSpPr>
          <a:xfrm>
            <a:off x="684971" y="3029208"/>
            <a:ext cx="635100" cy="734640"/>
            <a:chOff x="731647" y="573573"/>
            <a:chExt cx="635100" cy="734640"/>
          </a:xfrm>
        </p:grpSpPr>
        <p:grpSp>
          <p:nvGrpSpPr>
            <p:cNvPr id="14" name="Google Shape;2107;p37">
              <a:extLst>
                <a:ext uri="{FF2B5EF4-FFF2-40B4-BE49-F238E27FC236}">
                  <a16:creationId xmlns:a16="http://schemas.microsoft.com/office/drawing/2014/main" id="{153935D3-048B-75A1-208C-AD0E93AC2270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9" name="Google Shape;2108;p37">
                <a:extLst>
                  <a:ext uri="{FF2B5EF4-FFF2-40B4-BE49-F238E27FC236}">
                    <a16:creationId xmlns:a16="http://schemas.microsoft.com/office/drawing/2014/main" id="{CE93EDCD-671E-1138-60BE-D8FDF0BEA40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0" name="Google Shape;2109;p37">
                <a:extLst>
                  <a:ext uri="{FF2B5EF4-FFF2-40B4-BE49-F238E27FC236}">
                    <a16:creationId xmlns:a16="http://schemas.microsoft.com/office/drawing/2014/main" id="{FE95C3B8-8034-D51A-5D71-192EA290B39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5" name="Google Shape;2110;p37">
              <a:extLst>
                <a:ext uri="{FF2B5EF4-FFF2-40B4-BE49-F238E27FC236}">
                  <a16:creationId xmlns:a16="http://schemas.microsoft.com/office/drawing/2014/main" id="{A93510CE-2295-0F6B-A044-6ECEFDE71009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6" name="Google Shape;2111;p37">
                <a:extLst>
                  <a:ext uri="{FF2B5EF4-FFF2-40B4-BE49-F238E27FC236}">
                    <a16:creationId xmlns:a16="http://schemas.microsoft.com/office/drawing/2014/main" id="{855046C0-F636-480F-81C9-AC6AADC1EEC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7" name="Google Shape;2112;p37">
                <a:extLst>
                  <a:ext uri="{FF2B5EF4-FFF2-40B4-BE49-F238E27FC236}">
                    <a16:creationId xmlns:a16="http://schemas.microsoft.com/office/drawing/2014/main" id="{283BF5E1-DB48-4493-5D39-02426C6D99E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8" name="Google Shape;2113;p37">
                <a:extLst>
                  <a:ext uri="{FF2B5EF4-FFF2-40B4-BE49-F238E27FC236}">
                    <a16:creationId xmlns:a16="http://schemas.microsoft.com/office/drawing/2014/main" id="{B332A802-7137-48AF-4954-AF98E489B01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sp>
        <p:nvSpPr>
          <p:cNvPr id="21" name="Google Shape;2147;p37">
            <a:extLst>
              <a:ext uri="{FF2B5EF4-FFF2-40B4-BE49-F238E27FC236}">
                <a16:creationId xmlns:a16="http://schemas.microsoft.com/office/drawing/2014/main" id="{51B05170-BE56-9A53-BD31-6AAD112198E8}"/>
              </a:ext>
            </a:extLst>
          </p:cNvPr>
          <p:cNvSpPr txBox="1">
            <a:spLocks/>
          </p:cNvSpPr>
          <p:nvPr/>
        </p:nvSpPr>
        <p:spPr>
          <a:xfrm>
            <a:off x="878987" y="234217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</a:p>
        </p:txBody>
      </p:sp>
      <p:sp>
        <p:nvSpPr>
          <p:cNvPr id="22" name="Google Shape;2148;p37">
            <a:extLst>
              <a:ext uri="{FF2B5EF4-FFF2-40B4-BE49-F238E27FC236}">
                <a16:creationId xmlns:a16="http://schemas.microsoft.com/office/drawing/2014/main" id="{1E5FACF1-1119-23C9-3A46-884CC0BCB9CF}"/>
              </a:ext>
            </a:extLst>
          </p:cNvPr>
          <p:cNvSpPr txBox="1">
            <a:spLocks/>
          </p:cNvSpPr>
          <p:nvPr/>
        </p:nvSpPr>
        <p:spPr>
          <a:xfrm>
            <a:off x="700430" y="216946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lang="e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3" name="Google Shape;2106;p37">
            <a:extLst>
              <a:ext uri="{FF2B5EF4-FFF2-40B4-BE49-F238E27FC236}">
                <a16:creationId xmlns:a16="http://schemas.microsoft.com/office/drawing/2014/main" id="{42659465-E880-6467-6D97-B9698E4F20E1}"/>
              </a:ext>
            </a:extLst>
          </p:cNvPr>
          <p:cNvGrpSpPr/>
          <p:nvPr/>
        </p:nvGrpSpPr>
        <p:grpSpPr>
          <a:xfrm>
            <a:off x="689487" y="2026573"/>
            <a:ext cx="635100" cy="734640"/>
            <a:chOff x="731647" y="573573"/>
            <a:chExt cx="635100" cy="734640"/>
          </a:xfrm>
        </p:grpSpPr>
        <p:grpSp>
          <p:nvGrpSpPr>
            <p:cNvPr id="24" name="Google Shape;2107;p37">
              <a:extLst>
                <a:ext uri="{FF2B5EF4-FFF2-40B4-BE49-F238E27FC236}">
                  <a16:creationId xmlns:a16="http://schemas.microsoft.com/office/drawing/2014/main" id="{FAC0E4F4-39E1-B79D-0594-875BF1940FC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9" name="Google Shape;2108;p37">
                <a:extLst>
                  <a:ext uri="{FF2B5EF4-FFF2-40B4-BE49-F238E27FC236}">
                    <a16:creationId xmlns:a16="http://schemas.microsoft.com/office/drawing/2014/main" id="{FAC5A0FA-69D0-E70E-B412-0D69906E7626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0" name="Google Shape;2109;p37">
                <a:extLst>
                  <a:ext uri="{FF2B5EF4-FFF2-40B4-BE49-F238E27FC236}">
                    <a16:creationId xmlns:a16="http://schemas.microsoft.com/office/drawing/2014/main" id="{858A660D-204B-27B0-A21C-9DC97786DAB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5" name="Google Shape;2110;p37">
              <a:extLst>
                <a:ext uri="{FF2B5EF4-FFF2-40B4-BE49-F238E27FC236}">
                  <a16:creationId xmlns:a16="http://schemas.microsoft.com/office/drawing/2014/main" id="{323BF047-C9DF-E7BD-21CA-1539448CE30F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6" name="Google Shape;2111;p37">
                <a:extLst>
                  <a:ext uri="{FF2B5EF4-FFF2-40B4-BE49-F238E27FC236}">
                    <a16:creationId xmlns:a16="http://schemas.microsoft.com/office/drawing/2014/main" id="{74F4793C-AD94-F143-0B21-1C6B75AB5BD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7" name="Google Shape;2112;p37">
                <a:extLst>
                  <a:ext uri="{FF2B5EF4-FFF2-40B4-BE49-F238E27FC236}">
                    <a16:creationId xmlns:a16="http://schemas.microsoft.com/office/drawing/2014/main" id="{F0720ED1-EF5B-3EF1-AE7E-A01334DFCAF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" name="Google Shape;2113;p37">
                <a:extLst>
                  <a:ext uri="{FF2B5EF4-FFF2-40B4-BE49-F238E27FC236}">
                    <a16:creationId xmlns:a16="http://schemas.microsoft.com/office/drawing/2014/main" id="{C44B5ECF-B645-0379-E20D-F48BE1DE207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sp>
        <p:nvSpPr>
          <p:cNvPr id="32" name="Google Shape;2148;p37">
            <a:extLst>
              <a:ext uri="{FF2B5EF4-FFF2-40B4-BE49-F238E27FC236}">
                <a16:creationId xmlns:a16="http://schemas.microsoft.com/office/drawing/2014/main" id="{AA8079F7-6AC3-7DFC-9F53-39B63463EE44}"/>
              </a:ext>
            </a:extLst>
          </p:cNvPr>
          <p:cNvSpPr txBox="1">
            <a:spLocks/>
          </p:cNvSpPr>
          <p:nvPr/>
        </p:nvSpPr>
        <p:spPr>
          <a:xfrm>
            <a:off x="1244339" y="304557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lang="e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Google Shape;2147;p37">
            <a:extLst>
              <a:ext uri="{FF2B5EF4-FFF2-40B4-BE49-F238E27FC236}">
                <a16:creationId xmlns:a16="http://schemas.microsoft.com/office/drawing/2014/main" id="{B310506D-F266-AB8C-9C64-7DEB5CC2BC5F}"/>
              </a:ext>
            </a:extLst>
          </p:cNvPr>
          <p:cNvSpPr txBox="1">
            <a:spLocks/>
          </p:cNvSpPr>
          <p:nvPr/>
        </p:nvSpPr>
        <p:spPr>
          <a:xfrm>
            <a:off x="789633" y="219999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II</a:t>
            </a:r>
            <a:endParaRPr lang="e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Google Shape;2147;p37">
            <a:extLst>
              <a:ext uri="{FF2B5EF4-FFF2-40B4-BE49-F238E27FC236}">
                <a16:creationId xmlns:a16="http://schemas.microsoft.com/office/drawing/2014/main" id="{BD760235-38B7-A96C-C105-0570AD8D47EF}"/>
              </a:ext>
            </a:extLst>
          </p:cNvPr>
          <p:cNvSpPr txBox="1">
            <a:spLocks/>
          </p:cNvSpPr>
          <p:nvPr/>
        </p:nvSpPr>
        <p:spPr>
          <a:xfrm>
            <a:off x="942033" y="235239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lang="e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Google Shape;2147;p37">
            <a:extLst>
              <a:ext uri="{FF2B5EF4-FFF2-40B4-BE49-F238E27FC236}">
                <a16:creationId xmlns:a16="http://schemas.microsoft.com/office/drawing/2014/main" id="{6EB63D1C-01D4-4856-C3FB-F054486928EA}"/>
              </a:ext>
            </a:extLst>
          </p:cNvPr>
          <p:cNvSpPr txBox="1">
            <a:spLocks/>
          </p:cNvSpPr>
          <p:nvPr/>
        </p:nvSpPr>
        <p:spPr>
          <a:xfrm>
            <a:off x="789112" y="319797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III</a:t>
            </a:r>
            <a:endParaRPr lang="e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Google Shape;2141;p37">
            <a:extLst>
              <a:ext uri="{FF2B5EF4-FFF2-40B4-BE49-F238E27FC236}">
                <a16:creationId xmlns:a16="http://schemas.microsoft.com/office/drawing/2014/main" id="{0DC675F7-68C7-E72A-DB87-264368A3B877}"/>
              </a:ext>
            </a:extLst>
          </p:cNvPr>
          <p:cNvSpPr txBox="1">
            <a:spLocks/>
          </p:cNvSpPr>
          <p:nvPr/>
        </p:nvSpPr>
        <p:spPr>
          <a:xfrm>
            <a:off x="1438147" y="3124282"/>
            <a:ext cx="3097167" cy="73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hướng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tượng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Google Shape;2141;p37">
            <a:extLst>
              <a:ext uri="{FF2B5EF4-FFF2-40B4-BE49-F238E27FC236}">
                <a16:creationId xmlns:a16="http://schemas.microsoft.com/office/drawing/2014/main" id="{71253BDE-6B6B-706A-A3CA-5D457602A414}"/>
              </a:ext>
            </a:extLst>
          </p:cNvPr>
          <p:cNvSpPr txBox="1">
            <a:spLocks/>
          </p:cNvSpPr>
          <p:nvPr/>
        </p:nvSpPr>
        <p:spPr>
          <a:xfrm>
            <a:off x="1438469" y="109334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8E4B7D-9FED-AC55-5629-80733B70AFA7}"/>
              </a:ext>
            </a:extLst>
          </p:cNvPr>
          <p:cNvSpPr/>
          <p:nvPr/>
        </p:nvSpPr>
        <p:spPr>
          <a:xfrm>
            <a:off x="2965856" y="367444"/>
            <a:ext cx="3523785" cy="608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NỘI DUNG TRÌNH BÀY</a:t>
            </a:r>
          </a:p>
        </p:txBody>
      </p:sp>
      <p:grpSp>
        <p:nvGrpSpPr>
          <p:cNvPr id="261" name="Google Shape;2130;p37"/>
          <p:cNvGrpSpPr/>
          <p:nvPr/>
        </p:nvGrpSpPr>
        <p:grpSpPr>
          <a:xfrm>
            <a:off x="692940" y="3991146"/>
            <a:ext cx="635100" cy="734704"/>
            <a:chOff x="731647" y="3806675"/>
            <a:chExt cx="635100" cy="734704"/>
          </a:xfrm>
        </p:grpSpPr>
        <p:grpSp>
          <p:nvGrpSpPr>
            <p:cNvPr id="262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7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8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63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4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5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6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595959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sp>
        <p:nvSpPr>
          <p:cNvPr id="269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442990" y="4083894"/>
            <a:ext cx="127408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75109" y="414382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IV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1" name="Google Shape;2150;p37">
            <a:extLst>
              <a:ext uri="{FF2B5EF4-FFF2-40B4-BE49-F238E27FC236}">
                <a16:creationId xmlns:a16="http://schemas.microsoft.com/office/drawing/2014/main" id="{FD201282-C96F-E933-A9DD-CC02CDA4EF62}"/>
              </a:ext>
            </a:extLst>
          </p:cNvPr>
          <p:cNvSpPr txBox="1">
            <a:spLocks/>
          </p:cNvSpPr>
          <p:nvPr/>
        </p:nvSpPr>
        <p:spPr>
          <a:xfrm>
            <a:off x="927509" y="429622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lang="e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938838" y="1002879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bài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đối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chương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01" name="Google Shape;3501;p61"/>
          <p:cNvSpPr/>
          <p:nvPr/>
        </p:nvSpPr>
        <p:spPr>
          <a:xfrm>
            <a:off x="1647370" y="1785257"/>
            <a:ext cx="2854265" cy="27577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02" name="Google Shape;3502;p61"/>
          <p:cNvSpPr/>
          <p:nvPr/>
        </p:nvSpPr>
        <p:spPr>
          <a:xfrm>
            <a:off x="1807670" y="1923143"/>
            <a:ext cx="2524843" cy="24606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1881993" y="2659382"/>
            <a:ext cx="2376195" cy="1592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 smtClean="0">
                <a:solidFill>
                  <a:schemeClr val="dk2"/>
                </a:solidFill>
                <a:latin typeface="Cambria" panose="02040503050406030204" pitchFamily="18" charset="0"/>
                <a:ea typeface="Cambria" panose="02040503050406030204" pitchFamily="18" charset="0"/>
                <a:sym typeface="Barlow Semi Condensed"/>
              </a:rPr>
              <a:t>Nhập vào hai đa thức một biến cần tính toán dưới dạng xâu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 smtClean="0">
                <a:latin typeface="Cambria" panose="02040503050406030204" pitchFamily="18" charset="0"/>
                <a:ea typeface="Cambria" panose="02040503050406030204" pitchFamily="18" charset="0"/>
              </a:rPr>
              <a:t>Xuất ra đa thức kết quả dưới dạng xâu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sym typeface="Barlow Semi Condensed"/>
            </a:endParaRPr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1807670" y="2398728"/>
            <a:ext cx="2524843" cy="286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mbria" panose="02040503050406030204" pitchFamily="18" charset="0"/>
                <a:ea typeface="Cambria" panose="02040503050406030204" pitchFamily="18" charset="0"/>
              </a:rPr>
              <a:t>Nhập – Xuất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656421" y="1949890"/>
            <a:ext cx="827337" cy="422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Google Shape;3501;p61"/>
          <p:cNvSpPr/>
          <p:nvPr/>
        </p:nvSpPr>
        <p:spPr>
          <a:xfrm>
            <a:off x="4782395" y="1785257"/>
            <a:ext cx="2854265" cy="27577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Google Shape;3502;p61"/>
          <p:cNvSpPr/>
          <p:nvPr/>
        </p:nvSpPr>
        <p:spPr>
          <a:xfrm>
            <a:off x="4942695" y="1923143"/>
            <a:ext cx="2524843" cy="24606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Google Shape;3506;p61"/>
          <p:cNvSpPr txBox="1">
            <a:spLocks/>
          </p:cNvSpPr>
          <p:nvPr/>
        </p:nvSpPr>
        <p:spPr>
          <a:xfrm>
            <a:off x="4942695" y="2371982"/>
            <a:ext cx="2524843" cy="28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Google Shape;3507;p61"/>
          <p:cNvSpPr txBox="1">
            <a:spLocks/>
          </p:cNvSpPr>
          <p:nvPr/>
        </p:nvSpPr>
        <p:spPr>
          <a:xfrm>
            <a:off x="5791446" y="1949890"/>
            <a:ext cx="827337" cy="4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lang="e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Google Shape;3503;p61"/>
          <p:cNvSpPr txBox="1">
            <a:spLocks/>
          </p:cNvSpPr>
          <p:nvPr/>
        </p:nvSpPr>
        <p:spPr>
          <a:xfrm>
            <a:off x="5022695" y="2685663"/>
            <a:ext cx="2605143" cy="1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phép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Cộng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Trừ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Google Shape;2336;p45"/>
          <p:cNvSpPr txBox="1">
            <a:spLocks noGrp="1"/>
          </p:cNvSpPr>
          <p:nvPr>
            <p:ph type="title"/>
          </p:nvPr>
        </p:nvSpPr>
        <p:spPr>
          <a:xfrm>
            <a:off x="1647370" y="106266"/>
            <a:ext cx="3473270" cy="883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I. YÊU CẦU ĐỀ BÀI</a:t>
            </a:r>
            <a:endParaRPr lang="en-US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2336;p45"/>
          <p:cNvSpPr txBox="1">
            <a:spLocks noGrp="1"/>
          </p:cNvSpPr>
          <p:nvPr>
            <p:ph type="title"/>
          </p:nvPr>
        </p:nvSpPr>
        <p:spPr>
          <a:xfrm>
            <a:off x="1647370" y="106266"/>
            <a:ext cx="5569893" cy="883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II. CHỨC NĂNG – THUẬT TOÁN</a:t>
            </a:r>
            <a:endParaRPr lang="en-US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9320" y="1257300"/>
            <a:ext cx="2592376" cy="2949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6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ra.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Cộng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Trừ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Nhân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hai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59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49842E2-23B5-C27B-6A2F-F966A4FCB02B}"/>
              </a:ext>
            </a:extLst>
          </p:cNvPr>
          <p:cNvSpPr/>
          <p:nvPr/>
        </p:nvSpPr>
        <p:spPr>
          <a:xfrm>
            <a:off x="2197609" y="240172"/>
            <a:ext cx="4437321" cy="70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XỬ LÝ DỮ LIỆU ĐẦU VÀO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55405" y="1446028"/>
            <a:ext cx="1736651" cy="9781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55405" y="3891516"/>
            <a:ext cx="1736651" cy="9356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Vector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 rot="5400000">
            <a:off x="1672855" y="2905576"/>
            <a:ext cx="701749" cy="347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2056" y="1663041"/>
            <a:ext cx="5635087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B1: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bậc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n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phương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getDegree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().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Khai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báo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Vector data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n+1</a:t>
            </a: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B2: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Gán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size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dài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xâu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=size-1</a:t>
            </a: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B3: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Lặp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(i≥0)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algn="just">
              <a:lnSpc>
                <a:spcPct val="130000"/>
              </a:lnSpc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B3.1: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‘|’)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bỏ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qua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B3.2: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Gán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j=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B3.3: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Lặp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(j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≥0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khác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‘^’, ‘+’, ‘-’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‘|’) j--;</a:t>
            </a: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B3.4: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j ≥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0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[j]= ‘^’)</a:t>
            </a: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B3.4.1: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bậc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đơn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đang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B3.4.2: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đơn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endParaRPr lang="en-US" sz="1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B3.4.3: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Cập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nhật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data.</a:t>
            </a: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B3.5: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--;</a:t>
            </a: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B4: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rả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data.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4572" y="1246757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7314" y="188686"/>
            <a:ext cx="711200" cy="63137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01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4546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49842E2-23B5-C27B-6A2F-F966A4FCB02B}"/>
              </a:ext>
            </a:extLst>
          </p:cNvPr>
          <p:cNvSpPr/>
          <p:nvPr/>
        </p:nvSpPr>
        <p:spPr>
          <a:xfrm>
            <a:off x="2417136" y="396764"/>
            <a:ext cx="4437321" cy="70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XỬ LÝ DỮ LIỆU ĐẦU RA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5405" y="1446028"/>
            <a:ext cx="1736651" cy="9781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Vector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55405" y="3891516"/>
            <a:ext cx="1736651" cy="9356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String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1672855" y="2905576"/>
            <a:ext cx="701749" cy="347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87485" y="1737845"/>
            <a:ext cx="4568457" cy="325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B1: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Khởi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xâu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rỗng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xâu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B2: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kích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thước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1)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B2.1: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chuỗi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B2.2: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str.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B3: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B3.1: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n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B3.2: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str.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B4: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0.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B4.1: For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=n-1→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0: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B4.1.1: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arr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= 0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continue;</a:t>
            </a:r>
          </a:p>
          <a:p>
            <a:pPr indent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B4.1.2: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str.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B5: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do,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str.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30000"/>
              </a:lnSpc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B6: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str.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5658" y="135561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7314" y="188686"/>
            <a:ext cx="711200" cy="63137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01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4463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49842E2-23B5-C27B-6A2F-F966A4FCB02B}"/>
              </a:ext>
            </a:extLst>
          </p:cNvPr>
          <p:cNvSpPr/>
          <p:nvPr/>
        </p:nvSpPr>
        <p:spPr>
          <a:xfrm>
            <a:off x="2869862" y="410941"/>
            <a:ext cx="3523850" cy="70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CỘNG HAI ĐA THỨC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Google Shape;2177;p39">
            <a:extLst>
              <a:ext uri="{FF2B5EF4-FFF2-40B4-BE49-F238E27FC236}">
                <a16:creationId xmlns:a16="http://schemas.microsoft.com/office/drawing/2014/main" id="{EBCBB02E-A14D-18BF-035C-AC1FA657C29D}"/>
              </a:ext>
            </a:extLst>
          </p:cNvPr>
          <p:cNvSpPr txBox="1">
            <a:spLocks/>
          </p:cNvSpPr>
          <p:nvPr/>
        </p:nvSpPr>
        <p:spPr>
          <a:xfrm>
            <a:off x="484983" y="1425841"/>
            <a:ext cx="130753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1:</a:t>
            </a:r>
          </a:p>
        </p:txBody>
      </p:sp>
      <p:sp>
        <p:nvSpPr>
          <p:cNvPr id="31" name="Google Shape;2177;p39">
            <a:extLst>
              <a:ext uri="{FF2B5EF4-FFF2-40B4-BE49-F238E27FC236}">
                <a16:creationId xmlns:a16="http://schemas.microsoft.com/office/drawing/2014/main" id="{31C44E09-C42E-6783-0E3B-E7377E7080A6}"/>
              </a:ext>
            </a:extLst>
          </p:cNvPr>
          <p:cNvSpPr txBox="1">
            <a:spLocks/>
          </p:cNvSpPr>
          <p:nvPr/>
        </p:nvSpPr>
        <p:spPr>
          <a:xfrm>
            <a:off x="484983" y="2139144"/>
            <a:ext cx="130753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/>
              <p:nvPr/>
            </p:nvSpPr>
            <p:spPr>
              <a:xfrm>
                <a:off x="2000396" y="1360924"/>
                <a:ext cx="1880698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96" y="1360924"/>
                <a:ext cx="1880698" cy="705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2177;p39">
            <a:extLst>
              <a:ext uri="{FF2B5EF4-FFF2-40B4-BE49-F238E27FC236}">
                <a16:creationId xmlns:a16="http://schemas.microsoft.com/office/drawing/2014/main" id="{5E1FF6AC-B3D1-97D3-D82B-E7FEFC1F38BD}"/>
              </a:ext>
            </a:extLst>
          </p:cNvPr>
          <p:cNvSpPr txBox="1">
            <a:spLocks/>
          </p:cNvSpPr>
          <p:nvPr/>
        </p:nvSpPr>
        <p:spPr>
          <a:xfrm>
            <a:off x="485416" y="2852447"/>
            <a:ext cx="795401" cy="40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/>
              <p:nvPr/>
            </p:nvSpPr>
            <p:spPr>
              <a:xfrm>
                <a:off x="2096806" y="2755023"/>
                <a:ext cx="1768297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𝐴𝑛𝑠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06" y="2755023"/>
                <a:ext cx="1768297" cy="705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/>
              <p:nvPr/>
            </p:nvSpPr>
            <p:spPr>
              <a:xfrm>
                <a:off x="1950778" y="2074227"/>
                <a:ext cx="1828717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78" y="2074227"/>
                <a:ext cx="1828717" cy="705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83117" y="3747803"/>
                <a:ext cx="2427377" cy="5791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17" y="3747803"/>
                <a:ext cx="2427377" cy="579133"/>
              </a:xfrm>
              <a:prstGeom prst="rect">
                <a:avLst/>
              </a:prstGeom>
              <a:blipFill>
                <a:blip r:embed="rId6"/>
                <a:stretch>
                  <a:fillRect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65103" y="1921738"/>
            <a:ext cx="4572000" cy="27330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B1: Gán p1, p2 cho hai đối tượng Vector chứa hệ số của hai đa thức cần tính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B2: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Gán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size1, size2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lượt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kích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thước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p1, p2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Khởi tạo ans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Vector 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chứa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hệ số của kết quả phép tính.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Lặp i=0→min(size1, size2)-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1: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ans[i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]=p1[i]+p2[i];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Lặp i=min(size1, size2) →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size1-1: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ans[i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]=p1[i];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Lặp i=min(size1, size2) →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size2-1: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ans[i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]=p2[i];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Xác định var là tên biến của hai đa thức.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Khởi tạo c là đối tượng lớp Polynomial với Vector chứa mảng hệ số kết quả và var là tên biến.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Trả về c.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1094" y="144419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7314" y="188686"/>
            <a:ext cx="711200" cy="63137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02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37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49842E2-23B5-C27B-6A2F-F966A4FCB02B}"/>
              </a:ext>
            </a:extLst>
          </p:cNvPr>
          <p:cNvSpPr/>
          <p:nvPr/>
        </p:nvSpPr>
        <p:spPr>
          <a:xfrm>
            <a:off x="2869862" y="410941"/>
            <a:ext cx="3523850" cy="70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TRỪ HAI ĐA THỨC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Google Shape;2177;p39">
            <a:extLst>
              <a:ext uri="{FF2B5EF4-FFF2-40B4-BE49-F238E27FC236}">
                <a16:creationId xmlns:a16="http://schemas.microsoft.com/office/drawing/2014/main" id="{EBCBB02E-A14D-18BF-035C-AC1FA657C29D}"/>
              </a:ext>
            </a:extLst>
          </p:cNvPr>
          <p:cNvSpPr txBox="1">
            <a:spLocks/>
          </p:cNvSpPr>
          <p:nvPr/>
        </p:nvSpPr>
        <p:spPr>
          <a:xfrm>
            <a:off x="484983" y="1425841"/>
            <a:ext cx="130753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1:</a:t>
            </a:r>
          </a:p>
        </p:txBody>
      </p:sp>
      <p:sp>
        <p:nvSpPr>
          <p:cNvPr id="31" name="Google Shape;2177;p39">
            <a:extLst>
              <a:ext uri="{FF2B5EF4-FFF2-40B4-BE49-F238E27FC236}">
                <a16:creationId xmlns:a16="http://schemas.microsoft.com/office/drawing/2014/main" id="{31C44E09-C42E-6783-0E3B-E7377E7080A6}"/>
              </a:ext>
            </a:extLst>
          </p:cNvPr>
          <p:cNvSpPr txBox="1">
            <a:spLocks/>
          </p:cNvSpPr>
          <p:nvPr/>
        </p:nvSpPr>
        <p:spPr>
          <a:xfrm>
            <a:off x="484983" y="2139144"/>
            <a:ext cx="130753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/>
              <p:nvPr/>
            </p:nvSpPr>
            <p:spPr>
              <a:xfrm>
                <a:off x="2000396" y="1360924"/>
                <a:ext cx="1880698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96" y="1360924"/>
                <a:ext cx="1880698" cy="705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2177;p39">
            <a:extLst>
              <a:ext uri="{FF2B5EF4-FFF2-40B4-BE49-F238E27FC236}">
                <a16:creationId xmlns:a16="http://schemas.microsoft.com/office/drawing/2014/main" id="{5E1FF6AC-B3D1-97D3-D82B-E7FEFC1F38BD}"/>
              </a:ext>
            </a:extLst>
          </p:cNvPr>
          <p:cNvSpPr txBox="1">
            <a:spLocks/>
          </p:cNvSpPr>
          <p:nvPr/>
        </p:nvSpPr>
        <p:spPr>
          <a:xfrm>
            <a:off x="485416" y="2852447"/>
            <a:ext cx="795401" cy="40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/>
              <p:nvPr/>
            </p:nvSpPr>
            <p:spPr>
              <a:xfrm>
                <a:off x="2096806" y="2755023"/>
                <a:ext cx="1768297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𝐴𝑛𝑠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06" y="2755023"/>
                <a:ext cx="1768297" cy="705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/>
              <p:nvPr/>
            </p:nvSpPr>
            <p:spPr>
              <a:xfrm>
                <a:off x="1950778" y="2074227"/>
                <a:ext cx="1828717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78" y="2074227"/>
                <a:ext cx="1828717" cy="705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83117" y="3747803"/>
                <a:ext cx="2427377" cy="5791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17" y="3747803"/>
                <a:ext cx="2427377" cy="579133"/>
              </a:xfrm>
              <a:prstGeom prst="rect">
                <a:avLst/>
              </a:prstGeom>
              <a:blipFill>
                <a:blip r:embed="rId6"/>
                <a:stretch>
                  <a:fillRect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81094" y="144419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65103" y="1921738"/>
            <a:ext cx="4572000" cy="27330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B1: Gán p1, p2 cho hai đối tượng Vector chứa hệ số của hai đa thức cần tính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B2: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Gán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size1, size2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lượt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kích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thước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p1, p2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Khởi tạo 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Vector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chứa hệ số của kết quả phép tính.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Lặp i=0→min(size1, size2)-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1: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ans[i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]=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p1[i]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p2[i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];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Lặp i=min(size1, size2) →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size1-1: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ans[i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]=p1[i];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Lặp i=min(size1, size2) →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size2-1: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ans[i]=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p2[i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];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Xác định var là tên biến của hai đa thức.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Khởi tạo c là đối tượng lớp Polynomial với Vector chứa mảng hệ số kết quả và var là tên biến.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Trả về c.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7314" y="188686"/>
            <a:ext cx="711200" cy="63137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02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77967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49842E2-23B5-C27B-6A2F-F966A4FCB02B}"/>
              </a:ext>
            </a:extLst>
          </p:cNvPr>
          <p:cNvSpPr/>
          <p:nvPr/>
        </p:nvSpPr>
        <p:spPr>
          <a:xfrm>
            <a:off x="2869862" y="410941"/>
            <a:ext cx="3523850" cy="70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NHÂN HAI ĐA THỨC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Google Shape;2177;p39">
            <a:extLst>
              <a:ext uri="{FF2B5EF4-FFF2-40B4-BE49-F238E27FC236}">
                <a16:creationId xmlns:a16="http://schemas.microsoft.com/office/drawing/2014/main" id="{EBCBB02E-A14D-18BF-035C-AC1FA657C29D}"/>
              </a:ext>
            </a:extLst>
          </p:cNvPr>
          <p:cNvSpPr txBox="1">
            <a:spLocks/>
          </p:cNvSpPr>
          <p:nvPr/>
        </p:nvSpPr>
        <p:spPr>
          <a:xfrm>
            <a:off x="484983" y="1425841"/>
            <a:ext cx="130753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1:</a:t>
            </a:r>
          </a:p>
        </p:txBody>
      </p:sp>
      <p:sp>
        <p:nvSpPr>
          <p:cNvPr id="31" name="Google Shape;2177;p39">
            <a:extLst>
              <a:ext uri="{FF2B5EF4-FFF2-40B4-BE49-F238E27FC236}">
                <a16:creationId xmlns:a16="http://schemas.microsoft.com/office/drawing/2014/main" id="{31C44E09-C42E-6783-0E3B-E7377E7080A6}"/>
              </a:ext>
            </a:extLst>
          </p:cNvPr>
          <p:cNvSpPr txBox="1">
            <a:spLocks/>
          </p:cNvSpPr>
          <p:nvPr/>
        </p:nvSpPr>
        <p:spPr>
          <a:xfrm>
            <a:off x="484983" y="2139144"/>
            <a:ext cx="130753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thức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/>
              <p:nvPr/>
            </p:nvSpPr>
            <p:spPr>
              <a:xfrm>
                <a:off x="2000396" y="1360924"/>
                <a:ext cx="1880698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96" y="1360924"/>
                <a:ext cx="1880698" cy="705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2177;p39">
            <a:extLst>
              <a:ext uri="{FF2B5EF4-FFF2-40B4-BE49-F238E27FC236}">
                <a16:creationId xmlns:a16="http://schemas.microsoft.com/office/drawing/2014/main" id="{5E1FF6AC-B3D1-97D3-D82B-E7FEFC1F38BD}"/>
              </a:ext>
            </a:extLst>
          </p:cNvPr>
          <p:cNvSpPr txBox="1">
            <a:spLocks/>
          </p:cNvSpPr>
          <p:nvPr/>
        </p:nvSpPr>
        <p:spPr>
          <a:xfrm>
            <a:off x="485416" y="2852447"/>
            <a:ext cx="795401" cy="400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/>
              <p:nvPr/>
            </p:nvSpPr>
            <p:spPr>
              <a:xfrm>
                <a:off x="2096806" y="2755023"/>
                <a:ext cx="1768297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𝐴𝑛𝑠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383C4-3F84-1D17-50C8-1056CF59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06" y="2755023"/>
                <a:ext cx="1768297" cy="705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/>
              <p:nvPr/>
            </p:nvSpPr>
            <p:spPr>
              <a:xfrm>
                <a:off x="1950778" y="2074227"/>
                <a:ext cx="1828717" cy="70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815A5-5BD3-C951-48A9-8F97A746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78" y="2074227"/>
                <a:ext cx="1828717" cy="705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65103" y="1835241"/>
            <a:ext cx="4572000" cy="3213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B1: Gán p1, p2 cho hai đối tượng Vector chứa hệ số của hai đa thức cần tính.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B2: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Gán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size1, size2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lần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lượt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kích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thước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p1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p2.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B3: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kích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thước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size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Vector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quả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B4: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Khởi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Vector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chứa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kết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quả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phép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B5: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Lặp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m=size-1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0: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B5.1: </a:t>
            </a:r>
            <a:r>
              <a:rPr lang="en-US" sz="1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Lặp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n=size2-1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0: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B5.1.1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ans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[m + n] += p1[m] * p2[n];</a:t>
            </a: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Xác định var là tên biến của hai đa thức.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Khởi tạo c là đối tượng lớp Polynomial với Vector chứa mảng hệ số kết quả và var là tên biến.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vi-VN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vi-VN" sz="1200" dirty="0">
                <a:latin typeface="Cambria" panose="02040503050406030204" pitchFamily="18" charset="0"/>
                <a:ea typeface="Cambria" panose="02040503050406030204" pitchFamily="18" charset="0"/>
              </a:rPr>
              <a:t>Trả về c.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</a:pP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1094" y="144419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83117" y="3747803"/>
                <a:ext cx="2427377" cy="10704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17" y="3747803"/>
                <a:ext cx="2427377" cy="10704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827314" y="188686"/>
            <a:ext cx="711200" cy="631371"/>
          </a:xfrm>
          <a:prstGeom prst="ellips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02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63310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1883</Words>
  <Application>Microsoft Office PowerPoint</Application>
  <PresentationFormat>On-screen Show (16:9)</PresentationFormat>
  <Paragraphs>201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Fjalla One</vt:lpstr>
      <vt:lpstr>Arial</vt:lpstr>
      <vt:lpstr>Times New Roman</vt:lpstr>
      <vt:lpstr>Cambria Math</vt:lpstr>
      <vt:lpstr>Barlow Semi Condensed Medium</vt:lpstr>
      <vt:lpstr>Barlow Semi Condensed</vt:lpstr>
      <vt:lpstr>Cambria</vt:lpstr>
      <vt:lpstr>Technology Consulting by Slidesgo</vt:lpstr>
      <vt:lpstr>PowerPoint Presentation</vt:lpstr>
      <vt:lpstr>I</vt:lpstr>
      <vt:lpstr>Yêu cầu đề bài đối với chương trình: </vt:lpstr>
      <vt:lpstr>II. CHỨC NĂNG – THUẬT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</vt:lpstr>
      <vt:lpstr>TỔNG KẾT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55</cp:revision>
  <dcterms:modified xsi:type="dcterms:W3CDTF">2022-11-30T15:07:10Z</dcterms:modified>
</cp:coreProperties>
</file>