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287000" cy="18288000"/>
  <p:notesSz cx="6858000" cy="9144000"/>
  <p:embeddedFontLs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93677" y="13832548"/>
            <a:ext cx="4899647" cy="1140281"/>
            <a:chOff x="0" y="0"/>
            <a:chExt cx="6532862" cy="15203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32862" cy="1520375"/>
            </a:xfrm>
            <a:custGeom>
              <a:avLst/>
              <a:gdLst/>
              <a:ahLst/>
              <a:cxnLst/>
              <a:rect r="r" b="b" t="t" l="l"/>
              <a:pathLst>
                <a:path h="1520375" w="6532862">
                  <a:moveTo>
                    <a:pt x="0" y="0"/>
                  </a:moveTo>
                  <a:lnTo>
                    <a:pt x="6532862" y="0"/>
                  </a:lnTo>
                  <a:lnTo>
                    <a:pt x="6532862" y="1520375"/>
                  </a:lnTo>
                  <a:lnTo>
                    <a:pt x="0" y="152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526108" y="20623"/>
              <a:ext cx="5480645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  <a:spcBef>
                  <a:spcPct val="0"/>
                </a:spcBef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Registrarse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8570" y="1028700"/>
            <a:ext cx="8710932" cy="14906907"/>
            <a:chOff x="0" y="0"/>
            <a:chExt cx="2294237" cy="3926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4237" cy="3926099"/>
            </a:xfrm>
            <a:custGeom>
              <a:avLst/>
              <a:gdLst/>
              <a:ahLst/>
              <a:cxnLst/>
              <a:rect r="r" b="b" t="t" l="l"/>
              <a:pathLst>
                <a:path h="3926099" w="2294237">
                  <a:moveTo>
                    <a:pt x="0" y="0"/>
                  </a:moveTo>
                  <a:lnTo>
                    <a:pt x="2294237" y="0"/>
                  </a:lnTo>
                  <a:lnTo>
                    <a:pt x="2294237" y="3926099"/>
                  </a:lnTo>
                  <a:lnTo>
                    <a:pt x="0" y="392609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94237" cy="396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88570" y="4341399"/>
            <a:ext cx="871093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5143500" y="9692869"/>
            <a:ext cx="536" cy="48026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V="true">
            <a:off x="788570" y="7178590"/>
            <a:ext cx="871093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-397596" y="1223139"/>
            <a:ext cx="4752634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fecha: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8570" y="2161035"/>
            <a:ext cx="5530453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 Plato: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8570" y="3184542"/>
            <a:ext cx="1704677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Kcal: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043543" y="16770294"/>
            <a:ext cx="4200986" cy="978012"/>
            <a:chOff x="0" y="0"/>
            <a:chExt cx="5601315" cy="13040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01315" cy="1303579"/>
            </a:xfrm>
            <a:custGeom>
              <a:avLst/>
              <a:gdLst/>
              <a:ahLst/>
              <a:cxnLst/>
              <a:rect r="r" b="b" t="t" l="l"/>
              <a:pathLst>
                <a:path h="1303579" w="5601315">
                  <a:moveTo>
                    <a:pt x="0" y="0"/>
                  </a:moveTo>
                  <a:lnTo>
                    <a:pt x="5601315" y="0"/>
                  </a:lnTo>
                  <a:lnTo>
                    <a:pt x="5601315" y="1303579"/>
                  </a:lnTo>
                  <a:lnTo>
                    <a:pt x="0" y="1303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878096" y="-60813"/>
              <a:ext cx="3845123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  <a:spcBef>
                  <a:spcPct val="0"/>
                </a:spcBef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VOLVER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88570" y="6126393"/>
            <a:ext cx="1704677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Kcal: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8570" y="5176746"/>
            <a:ext cx="5530453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 Plato: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397596" y="4238849"/>
            <a:ext cx="4752634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fecha: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7368" y="1254656"/>
            <a:ext cx="9192264" cy="15023994"/>
            <a:chOff x="0" y="0"/>
            <a:chExt cx="2421008" cy="3956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1008" cy="3956937"/>
            </a:xfrm>
            <a:custGeom>
              <a:avLst/>
              <a:gdLst/>
              <a:ahLst/>
              <a:cxnLst/>
              <a:rect r="r" b="b" t="t" l="l"/>
              <a:pathLst>
                <a:path h="3956937" w="2421008">
                  <a:moveTo>
                    <a:pt x="0" y="0"/>
                  </a:moveTo>
                  <a:lnTo>
                    <a:pt x="2421008" y="0"/>
                  </a:lnTo>
                  <a:lnTo>
                    <a:pt x="2421008" y="3956937"/>
                  </a:lnTo>
                  <a:lnTo>
                    <a:pt x="0" y="395693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1008" cy="399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448304"/>
            <a:ext cx="3209892" cy="1178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8"/>
              </a:lnSpc>
              <a:spcBef>
                <a:spcPct val="0"/>
              </a:spcBef>
            </a:pPr>
            <a:r>
              <a:rPr lang="en-US" sz="34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Recomendadas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757259" y="17259300"/>
            <a:ext cx="2772481" cy="645449"/>
            <a:chOff x="0" y="0"/>
            <a:chExt cx="3696642" cy="8605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96642" cy="860309"/>
            </a:xfrm>
            <a:custGeom>
              <a:avLst/>
              <a:gdLst/>
              <a:ahLst/>
              <a:cxnLst/>
              <a:rect r="r" b="b" t="t" l="l"/>
              <a:pathLst>
                <a:path h="860309" w="3696642">
                  <a:moveTo>
                    <a:pt x="0" y="0"/>
                  </a:moveTo>
                  <a:lnTo>
                    <a:pt x="3696642" y="0"/>
                  </a:lnTo>
                  <a:lnTo>
                    <a:pt x="3696642" y="860309"/>
                  </a:lnTo>
                  <a:lnTo>
                    <a:pt x="0" y="860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79508" y="-50425"/>
              <a:ext cx="2537626" cy="9110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28"/>
                </a:lnSpc>
                <a:spcBef>
                  <a:spcPct val="0"/>
                </a:spcBef>
              </a:pPr>
              <a:r>
                <a:rPr lang="en-US" sz="409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VOLVER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H="true" flipV="true">
            <a:off x="5143500" y="1254656"/>
            <a:ext cx="0" cy="1502399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6533640" y="1999907"/>
            <a:ext cx="1814779" cy="62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sz="36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Actuales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5143500" y="1254656"/>
            <a:ext cx="0" cy="1502399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547368" y="2926217"/>
            <a:ext cx="919226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547368" y="3998281"/>
            <a:ext cx="1704677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Kcal:</a:t>
            </a:r>
          </a:p>
        </p:txBody>
      </p:sp>
      <p:sp>
        <p:nvSpPr>
          <p:cNvPr name="AutoShape 14" id="14"/>
          <p:cNvSpPr/>
          <p:nvPr/>
        </p:nvSpPr>
        <p:spPr>
          <a:xfrm flipH="true">
            <a:off x="2633646" y="6777004"/>
            <a:ext cx="0" cy="3156131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547368" y="5585522"/>
            <a:ext cx="919226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7441030" y="6777004"/>
            <a:ext cx="0" cy="3156131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2410" y="15718885"/>
            <a:ext cx="4114800" cy="957626"/>
          </a:xfrm>
          <a:custGeom>
            <a:avLst/>
            <a:gdLst/>
            <a:ahLst/>
            <a:cxnLst/>
            <a:rect r="r" b="b" t="t" l="l"/>
            <a:pathLst>
              <a:path h="957626" w="4114800">
                <a:moveTo>
                  <a:pt x="0" y="0"/>
                </a:moveTo>
                <a:lnTo>
                  <a:pt x="4114800" y="0"/>
                </a:lnTo>
                <a:lnTo>
                  <a:pt x="4114800" y="957626"/>
                </a:lnTo>
                <a:lnTo>
                  <a:pt x="0" y="957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42725" y="15718885"/>
            <a:ext cx="4114800" cy="957626"/>
          </a:xfrm>
          <a:custGeom>
            <a:avLst/>
            <a:gdLst/>
            <a:ahLst/>
            <a:cxnLst/>
            <a:rect r="r" b="b" t="t" l="l"/>
            <a:pathLst>
              <a:path h="957626" w="4114800">
                <a:moveTo>
                  <a:pt x="0" y="0"/>
                </a:moveTo>
                <a:lnTo>
                  <a:pt x="4114800" y="0"/>
                </a:lnTo>
                <a:lnTo>
                  <a:pt x="4114800" y="957626"/>
                </a:lnTo>
                <a:lnTo>
                  <a:pt x="0" y="957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54479" y="4923218"/>
            <a:ext cx="9513873" cy="1930215"/>
            <a:chOff x="0" y="0"/>
            <a:chExt cx="12685164" cy="25736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710906" y="0"/>
              <a:ext cx="10972800" cy="2573620"/>
            </a:xfrm>
            <a:custGeom>
              <a:avLst/>
              <a:gdLst/>
              <a:ahLst/>
              <a:cxnLst/>
              <a:rect r="r" b="b" t="t" l="l"/>
              <a:pathLst>
                <a:path h="257362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2573620"/>
                  </a:lnTo>
                  <a:lnTo>
                    <a:pt x="0" y="2573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534376"/>
              <a:ext cx="12685164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Nombre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11469586" y="1166200"/>
              <a:ext cx="148590" cy="144780"/>
              <a:chOff x="0" y="0"/>
              <a:chExt cx="148590" cy="14478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6990" y="45720"/>
                <a:ext cx="50800" cy="52070"/>
              </a:xfrm>
              <a:custGeom>
                <a:avLst/>
                <a:gdLst/>
                <a:ahLst/>
                <a:cxnLst/>
                <a:rect r="r" b="b" t="t" l="l"/>
                <a:pathLst>
                  <a:path h="52070" w="50800">
                    <a:moveTo>
                      <a:pt x="50800" y="17780"/>
                    </a:moveTo>
                    <a:cubicBezTo>
                      <a:pt x="29210" y="52070"/>
                      <a:pt x="8890" y="45720"/>
                      <a:pt x="3810" y="38100"/>
                    </a:cubicBezTo>
                    <a:cubicBezTo>
                      <a:pt x="0" y="30480"/>
                      <a:pt x="3810" y="10160"/>
                      <a:pt x="10160" y="5080"/>
                    </a:cubicBezTo>
                    <a:cubicBezTo>
                      <a:pt x="16510" y="0"/>
                      <a:pt x="44450" y="7620"/>
                      <a:pt x="44450" y="7620"/>
                    </a:cubicBezTo>
                  </a:path>
                </a:pathLst>
              </a:custGeom>
              <a:solidFill>
                <a:srgbClr val="000000"/>
              </a:solidFill>
              <a:ln cap="sq">
                <a:noFill/>
                <a:prstDash val="solid"/>
                <a:miter/>
              </a:ln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3087194" y="10010775"/>
            <a:ext cx="4114800" cy="3523765"/>
          </a:xfrm>
          <a:custGeom>
            <a:avLst/>
            <a:gdLst/>
            <a:ahLst/>
            <a:cxnLst/>
            <a:rect r="r" b="b" t="t" l="l"/>
            <a:pathLst>
              <a:path h="3523765" w="4114800">
                <a:moveTo>
                  <a:pt x="0" y="0"/>
                </a:moveTo>
                <a:lnTo>
                  <a:pt x="4114800" y="0"/>
                </a:lnTo>
                <a:lnTo>
                  <a:pt x="4114800" y="3523765"/>
                </a:lnTo>
                <a:lnTo>
                  <a:pt x="0" y="35237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915260" y="7213785"/>
            <a:ext cx="10174654" cy="1930215"/>
            <a:chOff x="0" y="0"/>
            <a:chExt cx="13566206" cy="25736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593406" y="0"/>
              <a:ext cx="10972800" cy="2573620"/>
            </a:xfrm>
            <a:custGeom>
              <a:avLst/>
              <a:gdLst/>
              <a:ahLst/>
              <a:cxnLst/>
              <a:rect r="r" b="b" t="t" l="l"/>
              <a:pathLst>
                <a:path h="257362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2573620"/>
                  </a:lnTo>
                  <a:lnTo>
                    <a:pt x="0" y="2573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560931"/>
              <a:ext cx="12685164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Edad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385325" y="505594"/>
            <a:ext cx="4114800" cy="3239470"/>
          </a:xfrm>
          <a:custGeom>
            <a:avLst/>
            <a:gdLst/>
            <a:ahLst/>
            <a:cxnLst/>
            <a:rect r="r" b="b" t="t" l="l"/>
            <a:pathLst>
              <a:path h="3239470" w="4114800">
                <a:moveTo>
                  <a:pt x="0" y="0"/>
                </a:moveTo>
                <a:lnTo>
                  <a:pt x="4114800" y="0"/>
                </a:lnTo>
                <a:lnTo>
                  <a:pt x="4114800" y="3239470"/>
                </a:lnTo>
                <a:lnTo>
                  <a:pt x="0" y="3239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67817" y="15604585"/>
            <a:ext cx="2834640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Aceptar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06167" y="15604585"/>
            <a:ext cx="2387917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Borrar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716309"/>
            <a:ext cx="8229600" cy="324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Mensaje indicando que el imc no lo es todo...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72200" y="16790352"/>
            <a:ext cx="4114800" cy="957626"/>
            <a:chOff x="0" y="0"/>
            <a:chExt cx="5486400" cy="12768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86400" cy="1276835"/>
            </a:xfrm>
            <a:custGeom>
              <a:avLst/>
              <a:gdLst/>
              <a:ahLst/>
              <a:cxnLst/>
              <a:rect r="r" b="b" t="t" l="l"/>
              <a:pathLst>
                <a:path h="1276835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1276835"/>
                  </a:lnTo>
                  <a:lnTo>
                    <a:pt x="0" y="1276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853440" y="-114300"/>
              <a:ext cx="3779520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  <a:spcBef>
                  <a:spcPct val="0"/>
                </a:spcBef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Aceptar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86100" y="16780487"/>
            <a:ext cx="4114800" cy="957626"/>
            <a:chOff x="0" y="0"/>
            <a:chExt cx="5486400" cy="12768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6400" cy="1276835"/>
            </a:xfrm>
            <a:custGeom>
              <a:avLst/>
              <a:gdLst/>
              <a:ahLst/>
              <a:cxnLst/>
              <a:rect r="r" b="b" t="t" l="l"/>
              <a:pathLst>
                <a:path h="1276835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1276835"/>
                  </a:lnTo>
                  <a:lnTo>
                    <a:pt x="0" y="1276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853440" y="-114300"/>
              <a:ext cx="3779520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  <a:spcBef>
                  <a:spcPct val="0"/>
                </a:spcBef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Aceptar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16354" y="2738838"/>
            <a:ext cx="10174654" cy="1930215"/>
            <a:chOff x="0" y="0"/>
            <a:chExt cx="13566206" cy="2573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93406" y="0"/>
              <a:ext cx="10972800" cy="2573620"/>
            </a:xfrm>
            <a:custGeom>
              <a:avLst/>
              <a:gdLst/>
              <a:ahLst/>
              <a:cxnLst/>
              <a:rect r="r" b="b" t="t" l="l"/>
              <a:pathLst>
                <a:path h="257362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2573620"/>
                  </a:lnTo>
                  <a:lnTo>
                    <a:pt x="0" y="2573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560931"/>
              <a:ext cx="12685164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Peso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916354" y="5599925"/>
            <a:ext cx="10174654" cy="1930215"/>
            <a:chOff x="0" y="0"/>
            <a:chExt cx="13566206" cy="25736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93406" y="0"/>
              <a:ext cx="10972800" cy="2573620"/>
            </a:xfrm>
            <a:custGeom>
              <a:avLst/>
              <a:gdLst/>
              <a:ahLst/>
              <a:cxnLst/>
              <a:rect r="r" b="b" t="t" l="l"/>
              <a:pathLst>
                <a:path h="257362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2573620"/>
                  </a:lnTo>
                  <a:lnTo>
                    <a:pt x="0" y="2573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560931"/>
              <a:ext cx="12685164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Altura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916354" y="8178892"/>
            <a:ext cx="10174654" cy="1930215"/>
            <a:chOff x="0" y="0"/>
            <a:chExt cx="13566206" cy="25736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93406" y="0"/>
              <a:ext cx="10972800" cy="2573620"/>
            </a:xfrm>
            <a:custGeom>
              <a:avLst/>
              <a:gdLst/>
              <a:ahLst/>
              <a:cxnLst/>
              <a:rect r="r" b="b" t="t" l="l"/>
              <a:pathLst>
                <a:path h="257362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2573620"/>
                  </a:lnTo>
                  <a:lnTo>
                    <a:pt x="0" y="2573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560931"/>
              <a:ext cx="12685164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IMC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68562" y="10299016"/>
            <a:ext cx="7549875" cy="6291563"/>
          </a:xfrm>
          <a:custGeom>
            <a:avLst/>
            <a:gdLst/>
            <a:ahLst/>
            <a:cxnLst/>
            <a:rect r="r" b="b" t="t" l="l"/>
            <a:pathLst>
              <a:path h="6291563" w="7549875">
                <a:moveTo>
                  <a:pt x="0" y="0"/>
                </a:moveTo>
                <a:lnTo>
                  <a:pt x="7549876" y="0"/>
                </a:lnTo>
                <a:lnTo>
                  <a:pt x="7549876" y="6291563"/>
                </a:lnTo>
                <a:lnTo>
                  <a:pt x="0" y="62915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3677" y="3847024"/>
            <a:ext cx="4899647" cy="1140281"/>
          </a:xfrm>
          <a:custGeom>
            <a:avLst/>
            <a:gdLst/>
            <a:ahLst/>
            <a:cxnLst/>
            <a:rect r="r" b="b" t="t" l="l"/>
            <a:pathLst>
              <a:path h="1140281" w="4899647">
                <a:moveTo>
                  <a:pt x="0" y="0"/>
                </a:moveTo>
                <a:lnTo>
                  <a:pt x="4899646" y="0"/>
                </a:lnTo>
                <a:lnTo>
                  <a:pt x="4899646" y="1140281"/>
                </a:lnTo>
                <a:lnTo>
                  <a:pt x="0" y="1140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93677" y="6425580"/>
            <a:ext cx="4899647" cy="1140281"/>
          </a:xfrm>
          <a:custGeom>
            <a:avLst/>
            <a:gdLst/>
            <a:ahLst/>
            <a:cxnLst/>
            <a:rect r="r" b="b" t="t" l="l"/>
            <a:pathLst>
              <a:path h="1140281" w="4899647">
                <a:moveTo>
                  <a:pt x="0" y="0"/>
                </a:moveTo>
                <a:lnTo>
                  <a:pt x="4899646" y="0"/>
                </a:lnTo>
                <a:lnTo>
                  <a:pt x="4899646" y="1140282"/>
                </a:lnTo>
                <a:lnTo>
                  <a:pt x="0" y="1140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93677" y="9004137"/>
            <a:ext cx="4899647" cy="1140281"/>
          </a:xfrm>
          <a:custGeom>
            <a:avLst/>
            <a:gdLst/>
            <a:ahLst/>
            <a:cxnLst/>
            <a:rect r="r" b="b" t="t" l="l"/>
            <a:pathLst>
              <a:path h="1140281" w="4899647">
                <a:moveTo>
                  <a:pt x="0" y="0"/>
                </a:moveTo>
                <a:lnTo>
                  <a:pt x="4899646" y="0"/>
                </a:lnTo>
                <a:lnTo>
                  <a:pt x="4899646" y="1140281"/>
                </a:lnTo>
                <a:lnTo>
                  <a:pt x="0" y="1140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93677" y="11580323"/>
            <a:ext cx="4899647" cy="1140281"/>
          </a:xfrm>
          <a:custGeom>
            <a:avLst/>
            <a:gdLst/>
            <a:ahLst/>
            <a:cxnLst/>
            <a:rect r="r" b="b" t="t" l="l"/>
            <a:pathLst>
              <a:path h="1140281" w="4899647">
                <a:moveTo>
                  <a:pt x="0" y="0"/>
                </a:moveTo>
                <a:lnTo>
                  <a:pt x="4899646" y="0"/>
                </a:lnTo>
                <a:lnTo>
                  <a:pt x="4899646" y="1140281"/>
                </a:lnTo>
                <a:lnTo>
                  <a:pt x="0" y="1140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93677" y="15753589"/>
            <a:ext cx="4899647" cy="1140281"/>
          </a:xfrm>
          <a:custGeom>
            <a:avLst/>
            <a:gdLst/>
            <a:ahLst/>
            <a:cxnLst/>
            <a:rect r="r" b="b" t="t" l="l"/>
            <a:pathLst>
              <a:path h="1140281" w="4899647">
                <a:moveTo>
                  <a:pt x="0" y="0"/>
                </a:moveTo>
                <a:lnTo>
                  <a:pt x="4899646" y="0"/>
                </a:lnTo>
                <a:lnTo>
                  <a:pt x="4899646" y="1140281"/>
                </a:lnTo>
                <a:lnTo>
                  <a:pt x="0" y="1140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92339" y="15740481"/>
            <a:ext cx="1902321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Prefil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23420" y="11567215"/>
            <a:ext cx="2240161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99420" y="9212962"/>
            <a:ext cx="408816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Ingrediente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99420" y="6634406"/>
            <a:ext cx="408816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Ultimas comidas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99420" y="3722475"/>
            <a:ext cx="4088160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Información nutricional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47710" y="5797868"/>
            <a:ext cx="111442" cy="108585"/>
            <a:chOff x="0" y="0"/>
            <a:chExt cx="148590" cy="144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699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283837" y="2409168"/>
            <a:ext cx="8229600" cy="13771440"/>
            <a:chOff x="0" y="0"/>
            <a:chExt cx="2167467" cy="36270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7467" cy="3627046"/>
            </a:xfrm>
            <a:custGeom>
              <a:avLst/>
              <a:gdLst/>
              <a:ahLst/>
              <a:cxnLst/>
              <a:rect r="r" b="b" t="t" l="l"/>
              <a:pathLst>
                <a:path h="3627046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3627046"/>
                  </a:lnTo>
                  <a:lnTo>
                    <a:pt x="0" y="3627046"/>
                  </a:ln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167467" cy="3665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00378" y="288452"/>
            <a:ext cx="9513873" cy="1930215"/>
            <a:chOff x="0" y="0"/>
            <a:chExt cx="12685164" cy="25736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155700" y="0"/>
              <a:ext cx="10972800" cy="2573620"/>
            </a:xfrm>
            <a:custGeom>
              <a:avLst/>
              <a:gdLst/>
              <a:ahLst/>
              <a:cxnLst/>
              <a:rect r="r" b="b" t="t" l="l"/>
              <a:pathLst>
                <a:path h="257362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2573620"/>
                  </a:lnTo>
                  <a:lnTo>
                    <a:pt x="0" y="2573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420546"/>
              <a:ext cx="12685164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Nombre In...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16891670"/>
            <a:ext cx="4028614" cy="937770"/>
            <a:chOff x="0" y="0"/>
            <a:chExt cx="5371485" cy="12503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269"/>
              <a:ext cx="5371485" cy="1250091"/>
            </a:xfrm>
            <a:custGeom>
              <a:avLst/>
              <a:gdLst/>
              <a:ahLst/>
              <a:cxnLst/>
              <a:rect r="r" b="b" t="t" l="l"/>
              <a:pathLst>
                <a:path h="1250091" w="5371485">
                  <a:moveTo>
                    <a:pt x="0" y="0"/>
                  </a:moveTo>
                  <a:lnTo>
                    <a:pt x="5371485" y="0"/>
                  </a:lnTo>
                  <a:lnTo>
                    <a:pt x="5371485" y="1250091"/>
                  </a:lnTo>
                  <a:lnTo>
                    <a:pt x="0" y="1250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696606" y="-114300"/>
              <a:ext cx="3453899" cy="1242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33"/>
                </a:lnSpc>
                <a:spcBef>
                  <a:spcPct val="0"/>
                </a:spcBef>
              </a:pPr>
              <a:r>
                <a:rPr lang="en-US" sz="559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AÑADIR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057314" y="16851757"/>
            <a:ext cx="4200986" cy="978012"/>
            <a:chOff x="0" y="0"/>
            <a:chExt cx="5601315" cy="13040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601315" cy="1303579"/>
            </a:xfrm>
            <a:custGeom>
              <a:avLst/>
              <a:gdLst/>
              <a:ahLst/>
              <a:cxnLst/>
              <a:rect r="r" b="b" t="t" l="l"/>
              <a:pathLst>
                <a:path h="1303579" w="5601315">
                  <a:moveTo>
                    <a:pt x="0" y="0"/>
                  </a:moveTo>
                  <a:lnTo>
                    <a:pt x="5601315" y="0"/>
                  </a:lnTo>
                  <a:lnTo>
                    <a:pt x="5601315" y="1303579"/>
                  </a:lnTo>
                  <a:lnTo>
                    <a:pt x="0" y="1303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878096" y="-60813"/>
              <a:ext cx="3845123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  <a:spcBef>
                  <a:spcPct val="0"/>
                </a:spcBef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VOLVER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823114" y="3415108"/>
            <a:ext cx="1495127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Kcal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3837" y="5737860"/>
            <a:ext cx="3892365" cy="2147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Grasas Saturadas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283837" y="5328919"/>
            <a:ext cx="823003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283837" y="9294888"/>
            <a:ext cx="8229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5123497" y="9503093"/>
            <a:ext cx="111442" cy="108585"/>
            <a:chOff x="0" y="0"/>
            <a:chExt cx="148590" cy="1447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5720" y="45720"/>
              <a:ext cx="50800" cy="50800"/>
            </a:xfrm>
            <a:custGeom>
              <a:avLst/>
              <a:gdLst/>
              <a:ahLst/>
              <a:cxnLst/>
              <a:rect r="r" b="b" t="t" l="l"/>
              <a:pathLst>
                <a:path h="50800" w="50800">
                  <a:moveTo>
                    <a:pt x="50800" y="16510"/>
                  </a:moveTo>
                  <a:cubicBezTo>
                    <a:pt x="29210" y="50800"/>
                    <a:pt x="8890" y="44450"/>
                    <a:pt x="5080" y="38100"/>
                  </a:cubicBezTo>
                  <a:cubicBezTo>
                    <a:pt x="0" y="30480"/>
                    <a:pt x="3810" y="10160"/>
                    <a:pt x="1143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5123497" y="9468802"/>
            <a:ext cx="111442" cy="108585"/>
            <a:chOff x="0" y="0"/>
            <a:chExt cx="148590" cy="1447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5720" y="45720"/>
              <a:ext cx="50800" cy="50800"/>
            </a:xfrm>
            <a:custGeom>
              <a:avLst/>
              <a:gdLst/>
              <a:ahLst/>
              <a:cxnLst/>
              <a:rect r="r" b="b" t="t" l="l"/>
              <a:pathLst>
                <a:path h="50800" w="50800">
                  <a:moveTo>
                    <a:pt x="50800" y="16510"/>
                  </a:moveTo>
                  <a:cubicBezTo>
                    <a:pt x="29210" y="50800"/>
                    <a:pt x="8890" y="44450"/>
                    <a:pt x="5080" y="38100"/>
                  </a:cubicBezTo>
                  <a:cubicBezTo>
                    <a:pt x="0" y="30480"/>
                    <a:pt x="3810" y="10160"/>
                    <a:pt x="1143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AutoShape 24" id="24"/>
          <p:cNvSpPr/>
          <p:nvPr/>
        </p:nvSpPr>
        <p:spPr>
          <a:xfrm>
            <a:off x="5417687" y="10481867"/>
            <a:ext cx="0" cy="39792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>
            <a:off x="5417687" y="7591145"/>
            <a:ext cx="329184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5179219" y="4534872"/>
            <a:ext cx="329184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03123"/>
            <a:ext cx="8819460" cy="3232071"/>
            <a:chOff x="0" y="0"/>
            <a:chExt cx="2322821" cy="8512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2821" cy="851245"/>
            </a:xfrm>
            <a:custGeom>
              <a:avLst/>
              <a:gdLst/>
              <a:ahLst/>
              <a:cxnLst/>
              <a:rect r="r" b="b" t="t" l="l"/>
              <a:pathLst>
                <a:path h="851245" w="2322821">
                  <a:moveTo>
                    <a:pt x="0" y="0"/>
                  </a:moveTo>
                  <a:lnTo>
                    <a:pt x="2322821" y="0"/>
                  </a:lnTo>
                  <a:lnTo>
                    <a:pt x="2322821" y="851245"/>
                  </a:lnTo>
                  <a:lnTo>
                    <a:pt x="0" y="85124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22821" cy="889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34863"/>
            <a:ext cx="8229600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Platos Guardados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8298" y="1436448"/>
            <a:ext cx="148834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Plato1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2706641" y="1503123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4437775" y="1503123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6171325" y="1503123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8000125" y="1503123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2743012" y="1579324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12933" y="1579324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46483" y="1579324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95375" y="1579324"/>
            <a:ext cx="1731020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 4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4735195"/>
            <a:ext cx="8819460" cy="3232071"/>
            <a:chOff x="0" y="0"/>
            <a:chExt cx="2322821" cy="8512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22821" cy="851245"/>
            </a:xfrm>
            <a:custGeom>
              <a:avLst/>
              <a:gdLst/>
              <a:ahLst/>
              <a:cxnLst/>
              <a:rect r="r" b="b" t="t" l="l"/>
              <a:pathLst>
                <a:path h="851245" w="2322821">
                  <a:moveTo>
                    <a:pt x="0" y="0"/>
                  </a:moveTo>
                  <a:lnTo>
                    <a:pt x="2322821" y="0"/>
                  </a:lnTo>
                  <a:lnTo>
                    <a:pt x="2322821" y="851245"/>
                  </a:lnTo>
                  <a:lnTo>
                    <a:pt x="0" y="85124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322821" cy="889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18298" y="4668520"/>
            <a:ext cx="148834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Plato2</a:t>
            </a:r>
          </a:p>
        </p:txBody>
      </p:sp>
      <p:sp>
        <p:nvSpPr>
          <p:cNvPr name="AutoShape 19" id="19"/>
          <p:cNvSpPr/>
          <p:nvPr/>
        </p:nvSpPr>
        <p:spPr>
          <a:xfrm flipH="true">
            <a:off x="2706641" y="4735195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4437775" y="4735195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6171325" y="4735195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8000125" y="4735195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2743012" y="4811395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12933" y="4811395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46483" y="4811395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95375" y="4811395"/>
            <a:ext cx="1731020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 4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7965440"/>
            <a:ext cx="8819460" cy="3232071"/>
            <a:chOff x="0" y="0"/>
            <a:chExt cx="2322821" cy="85124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22821" cy="851245"/>
            </a:xfrm>
            <a:custGeom>
              <a:avLst/>
              <a:gdLst/>
              <a:ahLst/>
              <a:cxnLst/>
              <a:rect r="r" b="b" t="t" l="l"/>
              <a:pathLst>
                <a:path h="851245" w="2322821">
                  <a:moveTo>
                    <a:pt x="0" y="0"/>
                  </a:moveTo>
                  <a:lnTo>
                    <a:pt x="2322821" y="0"/>
                  </a:lnTo>
                  <a:lnTo>
                    <a:pt x="2322821" y="851245"/>
                  </a:lnTo>
                  <a:lnTo>
                    <a:pt x="0" y="85124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322821" cy="889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18298" y="7898765"/>
            <a:ext cx="148834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Plato3</a:t>
            </a:r>
          </a:p>
        </p:txBody>
      </p:sp>
      <p:sp>
        <p:nvSpPr>
          <p:cNvPr name="AutoShape 31" id="31"/>
          <p:cNvSpPr/>
          <p:nvPr/>
        </p:nvSpPr>
        <p:spPr>
          <a:xfrm flipH="true">
            <a:off x="2706641" y="7965440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>
            <a:off x="4437775" y="7965440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6171325" y="7965440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8000125" y="7965440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2743012" y="8041640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512933" y="8041640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246483" y="8041640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095375" y="8041640"/>
            <a:ext cx="1731020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 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028700" y="11197512"/>
            <a:ext cx="8819460" cy="3232071"/>
            <a:chOff x="0" y="0"/>
            <a:chExt cx="2322821" cy="85124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322821" cy="851245"/>
            </a:xfrm>
            <a:custGeom>
              <a:avLst/>
              <a:gdLst/>
              <a:ahLst/>
              <a:cxnLst/>
              <a:rect r="r" b="b" t="t" l="l"/>
              <a:pathLst>
                <a:path h="851245" w="2322821">
                  <a:moveTo>
                    <a:pt x="0" y="0"/>
                  </a:moveTo>
                  <a:lnTo>
                    <a:pt x="2322821" y="0"/>
                  </a:lnTo>
                  <a:lnTo>
                    <a:pt x="2322821" y="851245"/>
                  </a:lnTo>
                  <a:lnTo>
                    <a:pt x="0" y="85124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2322821" cy="889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218298" y="11130837"/>
            <a:ext cx="148834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Plato4</a:t>
            </a:r>
          </a:p>
        </p:txBody>
      </p:sp>
      <p:sp>
        <p:nvSpPr>
          <p:cNvPr name="AutoShape 43" id="43"/>
          <p:cNvSpPr/>
          <p:nvPr/>
        </p:nvSpPr>
        <p:spPr>
          <a:xfrm flipH="true">
            <a:off x="2706641" y="11197512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H="true">
            <a:off x="4437775" y="11197512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6171325" y="11197512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>
            <a:off x="8000125" y="11197512"/>
            <a:ext cx="0" cy="32320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7" id="47"/>
          <p:cNvSpPr txBox="true"/>
          <p:nvPr/>
        </p:nvSpPr>
        <p:spPr>
          <a:xfrm rot="0">
            <a:off x="2743012" y="11273712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512933" y="11273712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Ingrediente2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246483" y="11273712"/>
            <a:ext cx="165839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Ingrediente3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095375" y="11273712"/>
            <a:ext cx="1731020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 4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1028700" y="16591078"/>
            <a:ext cx="2802591" cy="652380"/>
            <a:chOff x="0" y="0"/>
            <a:chExt cx="3736788" cy="86984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187"/>
              <a:ext cx="3736788" cy="869652"/>
            </a:xfrm>
            <a:custGeom>
              <a:avLst/>
              <a:gdLst/>
              <a:ahLst/>
              <a:cxnLst/>
              <a:rect r="r" b="b" t="t" l="l"/>
              <a:pathLst>
                <a:path h="869652" w="3736788">
                  <a:moveTo>
                    <a:pt x="0" y="0"/>
                  </a:moveTo>
                  <a:lnTo>
                    <a:pt x="3736788" y="0"/>
                  </a:lnTo>
                  <a:lnTo>
                    <a:pt x="3736788" y="869653"/>
                  </a:lnTo>
                  <a:lnTo>
                    <a:pt x="0" y="8696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3" id="53"/>
            <p:cNvSpPr txBox="true"/>
            <p:nvPr/>
          </p:nvSpPr>
          <p:spPr>
            <a:xfrm rot="0">
              <a:off x="484609" y="-76200"/>
              <a:ext cx="2402778" cy="861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49"/>
                </a:lnSpc>
                <a:spcBef>
                  <a:spcPct val="0"/>
                </a:spcBef>
              </a:pPr>
              <a:r>
                <a:rPr lang="en-US" sz="389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AÑADIR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075679" y="16629185"/>
            <a:ext cx="2772481" cy="645449"/>
            <a:chOff x="0" y="0"/>
            <a:chExt cx="3696642" cy="86059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3696642" cy="860309"/>
            </a:xfrm>
            <a:custGeom>
              <a:avLst/>
              <a:gdLst/>
              <a:ahLst/>
              <a:cxnLst/>
              <a:rect r="r" b="b" t="t" l="l"/>
              <a:pathLst>
                <a:path h="860309" w="3696642">
                  <a:moveTo>
                    <a:pt x="0" y="0"/>
                  </a:moveTo>
                  <a:lnTo>
                    <a:pt x="3696642" y="0"/>
                  </a:lnTo>
                  <a:lnTo>
                    <a:pt x="3696642" y="860309"/>
                  </a:lnTo>
                  <a:lnTo>
                    <a:pt x="0" y="860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6" id="56"/>
            <p:cNvSpPr txBox="true"/>
            <p:nvPr/>
          </p:nvSpPr>
          <p:spPr>
            <a:xfrm rot="0">
              <a:off x="579508" y="-50425"/>
              <a:ext cx="2537626" cy="9110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28"/>
                </a:lnSpc>
                <a:spcBef>
                  <a:spcPct val="0"/>
                </a:spcBef>
              </a:pPr>
              <a:r>
                <a:rPr lang="en-US" sz="409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VOLVER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4037135" y="16591218"/>
            <a:ext cx="2802591" cy="652239"/>
          </a:xfrm>
          <a:custGeom>
            <a:avLst/>
            <a:gdLst/>
            <a:ahLst/>
            <a:cxnLst/>
            <a:rect r="r" b="b" t="t" l="l"/>
            <a:pathLst>
              <a:path h="652239" w="2802591">
                <a:moveTo>
                  <a:pt x="0" y="0"/>
                </a:moveTo>
                <a:lnTo>
                  <a:pt x="2802590" y="0"/>
                </a:lnTo>
                <a:lnTo>
                  <a:pt x="2802590" y="652240"/>
                </a:lnTo>
                <a:lnTo>
                  <a:pt x="0" y="6522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4552443" y="16682224"/>
            <a:ext cx="1802083" cy="42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r>
              <a:rPr lang="en-US" sz="249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Plato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37807"/>
            <a:ext cx="8229600" cy="1930215"/>
          </a:xfrm>
          <a:custGeom>
            <a:avLst/>
            <a:gdLst/>
            <a:ahLst/>
            <a:cxnLst/>
            <a:rect r="r" b="b" t="t" l="l"/>
            <a:pathLst>
              <a:path h="1930215" w="8229600">
                <a:moveTo>
                  <a:pt x="0" y="0"/>
                </a:moveTo>
                <a:lnTo>
                  <a:pt x="8229600" y="0"/>
                </a:lnTo>
                <a:lnTo>
                  <a:pt x="8229600" y="1930216"/>
                </a:lnTo>
                <a:lnTo>
                  <a:pt x="0" y="193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931090"/>
            <a:ext cx="8229600" cy="13005857"/>
            <a:chOff x="0" y="0"/>
            <a:chExt cx="2167467" cy="34254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3425411"/>
            </a:xfrm>
            <a:custGeom>
              <a:avLst/>
              <a:gdLst/>
              <a:ahLst/>
              <a:cxnLst/>
              <a:rect r="r" b="b" t="t" l="l"/>
              <a:pathLst>
                <a:path h="3425411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3425411"/>
                  </a:lnTo>
                  <a:lnTo>
                    <a:pt x="0" y="34254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67467" cy="34635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59774" y="3564432"/>
            <a:ext cx="1070463" cy="1095250"/>
            <a:chOff x="0" y="0"/>
            <a:chExt cx="281933" cy="2884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1933" cy="288461"/>
            </a:xfrm>
            <a:custGeom>
              <a:avLst/>
              <a:gdLst/>
              <a:ahLst/>
              <a:cxnLst/>
              <a:rect r="r" b="b" t="t" l="l"/>
              <a:pathLst>
                <a:path h="288461" w="281933">
                  <a:moveTo>
                    <a:pt x="0" y="0"/>
                  </a:moveTo>
                  <a:lnTo>
                    <a:pt x="281933" y="0"/>
                  </a:lnTo>
                  <a:lnTo>
                    <a:pt x="281933" y="288461"/>
                  </a:lnTo>
                  <a:lnTo>
                    <a:pt x="0" y="28846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1933" cy="326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59774" y="5144800"/>
            <a:ext cx="1070463" cy="1095250"/>
            <a:chOff x="0" y="0"/>
            <a:chExt cx="281933" cy="2884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1933" cy="288461"/>
            </a:xfrm>
            <a:custGeom>
              <a:avLst/>
              <a:gdLst/>
              <a:ahLst/>
              <a:cxnLst/>
              <a:rect r="r" b="b" t="t" l="l"/>
              <a:pathLst>
                <a:path h="288461" w="281933">
                  <a:moveTo>
                    <a:pt x="0" y="0"/>
                  </a:moveTo>
                  <a:lnTo>
                    <a:pt x="281933" y="0"/>
                  </a:lnTo>
                  <a:lnTo>
                    <a:pt x="281933" y="288461"/>
                  </a:lnTo>
                  <a:lnTo>
                    <a:pt x="0" y="28846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1933" cy="326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59774" y="6725167"/>
            <a:ext cx="1070463" cy="1095250"/>
            <a:chOff x="0" y="0"/>
            <a:chExt cx="281933" cy="2884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1933" cy="288461"/>
            </a:xfrm>
            <a:custGeom>
              <a:avLst/>
              <a:gdLst/>
              <a:ahLst/>
              <a:cxnLst/>
              <a:rect r="r" b="b" t="t" l="l"/>
              <a:pathLst>
                <a:path h="288461" w="281933">
                  <a:moveTo>
                    <a:pt x="0" y="0"/>
                  </a:moveTo>
                  <a:lnTo>
                    <a:pt x="281933" y="0"/>
                  </a:lnTo>
                  <a:lnTo>
                    <a:pt x="281933" y="288461"/>
                  </a:lnTo>
                  <a:lnTo>
                    <a:pt x="0" y="28846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1933" cy="326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59774" y="8305534"/>
            <a:ext cx="1070463" cy="1095250"/>
            <a:chOff x="0" y="0"/>
            <a:chExt cx="281933" cy="2884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1933" cy="288461"/>
            </a:xfrm>
            <a:custGeom>
              <a:avLst/>
              <a:gdLst/>
              <a:ahLst/>
              <a:cxnLst/>
              <a:rect r="r" b="b" t="t" l="l"/>
              <a:pathLst>
                <a:path h="288461" w="281933">
                  <a:moveTo>
                    <a:pt x="0" y="0"/>
                  </a:moveTo>
                  <a:lnTo>
                    <a:pt x="281933" y="0"/>
                  </a:lnTo>
                  <a:lnTo>
                    <a:pt x="281933" y="288461"/>
                  </a:lnTo>
                  <a:lnTo>
                    <a:pt x="0" y="28846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1933" cy="326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959774" y="9885901"/>
            <a:ext cx="1070463" cy="1095250"/>
            <a:chOff x="0" y="0"/>
            <a:chExt cx="281933" cy="2884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1933" cy="288461"/>
            </a:xfrm>
            <a:custGeom>
              <a:avLst/>
              <a:gdLst/>
              <a:ahLst/>
              <a:cxnLst/>
              <a:rect r="r" b="b" t="t" l="l"/>
              <a:pathLst>
                <a:path h="288461" w="281933">
                  <a:moveTo>
                    <a:pt x="0" y="0"/>
                  </a:moveTo>
                  <a:lnTo>
                    <a:pt x="281933" y="0"/>
                  </a:lnTo>
                  <a:lnTo>
                    <a:pt x="281933" y="288461"/>
                  </a:lnTo>
                  <a:lnTo>
                    <a:pt x="0" y="28846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81933" cy="326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959774" y="11466268"/>
            <a:ext cx="1070463" cy="1095250"/>
            <a:chOff x="0" y="0"/>
            <a:chExt cx="281933" cy="28846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1933" cy="288461"/>
            </a:xfrm>
            <a:custGeom>
              <a:avLst/>
              <a:gdLst/>
              <a:ahLst/>
              <a:cxnLst/>
              <a:rect r="r" b="b" t="t" l="l"/>
              <a:pathLst>
                <a:path h="288461" w="281933">
                  <a:moveTo>
                    <a:pt x="0" y="0"/>
                  </a:moveTo>
                  <a:lnTo>
                    <a:pt x="281933" y="0"/>
                  </a:lnTo>
                  <a:lnTo>
                    <a:pt x="281933" y="288461"/>
                  </a:lnTo>
                  <a:lnTo>
                    <a:pt x="0" y="28846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81933" cy="326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959774" y="13046635"/>
            <a:ext cx="1070463" cy="1095250"/>
            <a:chOff x="0" y="0"/>
            <a:chExt cx="281933" cy="2884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81933" cy="288461"/>
            </a:xfrm>
            <a:custGeom>
              <a:avLst/>
              <a:gdLst/>
              <a:ahLst/>
              <a:cxnLst/>
              <a:rect r="r" b="b" t="t" l="l"/>
              <a:pathLst>
                <a:path h="288461" w="281933">
                  <a:moveTo>
                    <a:pt x="0" y="0"/>
                  </a:moveTo>
                  <a:lnTo>
                    <a:pt x="281933" y="0"/>
                  </a:lnTo>
                  <a:lnTo>
                    <a:pt x="281933" y="288461"/>
                  </a:lnTo>
                  <a:lnTo>
                    <a:pt x="0" y="28846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81933" cy="326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>
            <a:off x="8933876" y="3564432"/>
            <a:ext cx="0" cy="116922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8" id="28"/>
          <p:cNvSpPr txBox="true"/>
          <p:nvPr/>
        </p:nvSpPr>
        <p:spPr>
          <a:xfrm rot="0">
            <a:off x="2573327" y="914400"/>
            <a:ext cx="4088160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Plato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04102" y="3450132"/>
            <a:ext cx="4673798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4102" y="5030500"/>
            <a:ext cx="4673798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04102" y="6610867"/>
            <a:ext cx="4673798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04102" y="8191234"/>
            <a:ext cx="4673798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04102" y="9771601"/>
            <a:ext cx="4673798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04102" y="11351968"/>
            <a:ext cx="4673798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Ingrediente6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604102" y="12932335"/>
            <a:ext cx="4673798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Ingrediente7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626676" y="14027585"/>
            <a:ext cx="628650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028700" y="16810207"/>
            <a:ext cx="4028614" cy="937770"/>
            <a:chOff x="0" y="0"/>
            <a:chExt cx="5371485" cy="125036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269"/>
              <a:ext cx="5371485" cy="1250091"/>
            </a:xfrm>
            <a:custGeom>
              <a:avLst/>
              <a:gdLst/>
              <a:ahLst/>
              <a:cxnLst/>
              <a:rect r="r" b="b" t="t" l="l"/>
              <a:pathLst>
                <a:path h="1250091" w="5371485">
                  <a:moveTo>
                    <a:pt x="0" y="0"/>
                  </a:moveTo>
                  <a:lnTo>
                    <a:pt x="5371485" y="0"/>
                  </a:lnTo>
                  <a:lnTo>
                    <a:pt x="5371485" y="1250091"/>
                  </a:lnTo>
                  <a:lnTo>
                    <a:pt x="0" y="1250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696606" y="-114300"/>
              <a:ext cx="3453899" cy="1242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33"/>
                </a:lnSpc>
                <a:spcBef>
                  <a:spcPct val="0"/>
                </a:spcBef>
              </a:pPr>
              <a:r>
                <a:rPr lang="en-US" sz="559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AÑADIR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5057314" y="16770294"/>
            <a:ext cx="4200986" cy="978012"/>
            <a:chOff x="0" y="0"/>
            <a:chExt cx="5601315" cy="130401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5601315" cy="1303579"/>
            </a:xfrm>
            <a:custGeom>
              <a:avLst/>
              <a:gdLst/>
              <a:ahLst/>
              <a:cxnLst/>
              <a:rect r="r" b="b" t="t" l="l"/>
              <a:pathLst>
                <a:path h="1303579" w="5601315">
                  <a:moveTo>
                    <a:pt x="0" y="0"/>
                  </a:moveTo>
                  <a:lnTo>
                    <a:pt x="5601315" y="0"/>
                  </a:lnTo>
                  <a:lnTo>
                    <a:pt x="5601315" y="1303579"/>
                  </a:lnTo>
                  <a:lnTo>
                    <a:pt x="0" y="1303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878096" y="-60813"/>
              <a:ext cx="3845123" cy="136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79"/>
                </a:lnSpc>
                <a:spcBef>
                  <a:spcPct val="0"/>
                </a:spcBef>
              </a:pPr>
              <a:r>
                <a:rPr lang="en-US" sz="6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VOLVER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3338" y="225253"/>
            <a:ext cx="8229600" cy="1930215"/>
          </a:xfrm>
          <a:custGeom>
            <a:avLst/>
            <a:gdLst/>
            <a:ahLst/>
            <a:cxnLst/>
            <a:rect r="r" b="b" t="t" l="l"/>
            <a:pathLst>
              <a:path h="1930215" w="8229600">
                <a:moveTo>
                  <a:pt x="0" y="0"/>
                </a:moveTo>
                <a:lnTo>
                  <a:pt x="8229600" y="0"/>
                </a:lnTo>
                <a:lnTo>
                  <a:pt x="8229600" y="1930215"/>
                </a:lnTo>
                <a:lnTo>
                  <a:pt x="0" y="1930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654370"/>
            <a:ext cx="8229600" cy="14604930"/>
            <a:chOff x="0" y="0"/>
            <a:chExt cx="2167467" cy="3846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3846566"/>
            </a:xfrm>
            <a:custGeom>
              <a:avLst/>
              <a:gdLst/>
              <a:ahLst/>
              <a:cxnLst/>
              <a:rect r="r" b="b" t="t" l="l"/>
              <a:pathLst>
                <a:path h="3846566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3846566"/>
                  </a:lnTo>
                  <a:lnTo>
                    <a:pt x="0" y="38465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67467" cy="3884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028700" y="4695797"/>
            <a:ext cx="8229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7258022"/>
            <a:ext cx="8229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28700" y="9820247"/>
            <a:ext cx="8229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28700" y="12382472"/>
            <a:ext cx="8229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28700" y="14944697"/>
            <a:ext cx="8229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6488196" y="3184453"/>
            <a:ext cx="2559439" cy="916258"/>
            <a:chOff x="0" y="0"/>
            <a:chExt cx="674091" cy="2413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4091" cy="241319"/>
            </a:xfrm>
            <a:custGeom>
              <a:avLst/>
              <a:gdLst/>
              <a:ahLst/>
              <a:cxnLst/>
              <a:rect r="r" b="b" t="t" l="l"/>
              <a:pathLst>
                <a:path h="241319" w="674091">
                  <a:moveTo>
                    <a:pt x="0" y="0"/>
                  </a:moveTo>
                  <a:lnTo>
                    <a:pt x="674091" y="0"/>
                  </a:lnTo>
                  <a:lnTo>
                    <a:pt x="674091" y="241319"/>
                  </a:lnTo>
                  <a:lnTo>
                    <a:pt x="0" y="2413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74091" cy="279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11202" y="445452"/>
            <a:ext cx="9513873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 Plato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3338" y="3256502"/>
            <a:ext cx="309056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488196" y="5518780"/>
            <a:ext cx="2559439" cy="916258"/>
            <a:chOff x="0" y="0"/>
            <a:chExt cx="674091" cy="2413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74091" cy="241319"/>
            </a:xfrm>
            <a:custGeom>
              <a:avLst/>
              <a:gdLst/>
              <a:ahLst/>
              <a:cxnLst/>
              <a:rect r="r" b="b" t="t" l="l"/>
              <a:pathLst>
                <a:path h="241319" w="674091">
                  <a:moveTo>
                    <a:pt x="0" y="0"/>
                  </a:moveTo>
                  <a:lnTo>
                    <a:pt x="674091" y="0"/>
                  </a:lnTo>
                  <a:lnTo>
                    <a:pt x="674091" y="241319"/>
                  </a:lnTo>
                  <a:lnTo>
                    <a:pt x="0" y="2413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74091" cy="279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488196" y="8077172"/>
            <a:ext cx="2559439" cy="916258"/>
            <a:chOff x="0" y="0"/>
            <a:chExt cx="674091" cy="2413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74091" cy="241319"/>
            </a:xfrm>
            <a:custGeom>
              <a:avLst/>
              <a:gdLst/>
              <a:ahLst/>
              <a:cxnLst/>
              <a:rect r="r" b="b" t="t" l="l"/>
              <a:pathLst>
                <a:path h="241319" w="674091">
                  <a:moveTo>
                    <a:pt x="0" y="0"/>
                  </a:moveTo>
                  <a:lnTo>
                    <a:pt x="674091" y="0"/>
                  </a:lnTo>
                  <a:lnTo>
                    <a:pt x="674091" y="241319"/>
                  </a:lnTo>
                  <a:lnTo>
                    <a:pt x="0" y="2413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674091" cy="279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488196" y="10647064"/>
            <a:ext cx="2559439" cy="916258"/>
            <a:chOff x="0" y="0"/>
            <a:chExt cx="674091" cy="2413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74091" cy="241319"/>
            </a:xfrm>
            <a:custGeom>
              <a:avLst/>
              <a:gdLst/>
              <a:ahLst/>
              <a:cxnLst/>
              <a:rect r="r" b="b" t="t" l="l"/>
              <a:pathLst>
                <a:path h="241319" w="674091">
                  <a:moveTo>
                    <a:pt x="0" y="0"/>
                  </a:moveTo>
                  <a:lnTo>
                    <a:pt x="674091" y="0"/>
                  </a:lnTo>
                  <a:lnTo>
                    <a:pt x="674091" y="241319"/>
                  </a:lnTo>
                  <a:lnTo>
                    <a:pt x="0" y="2413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74091" cy="279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488196" y="13201622"/>
            <a:ext cx="2559439" cy="916258"/>
            <a:chOff x="0" y="0"/>
            <a:chExt cx="674091" cy="2413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74091" cy="241319"/>
            </a:xfrm>
            <a:custGeom>
              <a:avLst/>
              <a:gdLst/>
              <a:ahLst/>
              <a:cxnLst/>
              <a:rect r="r" b="b" t="t" l="l"/>
              <a:pathLst>
                <a:path h="241319" w="674091">
                  <a:moveTo>
                    <a:pt x="0" y="0"/>
                  </a:moveTo>
                  <a:lnTo>
                    <a:pt x="674091" y="0"/>
                  </a:lnTo>
                  <a:lnTo>
                    <a:pt x="674091" y="241319"/>
                  </a:lnTo>
                  <a:lnTo>
                    <a:pt x="0" y="2413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74091" cy="279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488196" y="15535247"/>
            <a:ext cx="2559439" cy="916258"/>
            <a:chOff x="0" y="0"/>
            <a:chExt cx="674091" cy="2413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74091" cy="241319"/>
            </a:xfrm>
            <a:custGeom>
              <a:avLst/>
              <a:gdLst/>
              <a:ahLst/>
              <a:cxnLst/>
              <a:rect r="r" b="b" t="t" l="l"/>
              <a:pathLst>
                <a:path h="241319" w="674091">
                  <a:moveTo>
                    <a:pt x="0" y="0"/>
                  </a:moveTo>
                  <a:lnTo>
                    <a:pt x="674091" y="0"/>
                  </a:lnTo>
                  <a:lnTo>
                    <a:pt x="674091" y="241319"/>
                  </a:lnTo>
                  <a:lnTo>
                    <a:pt x="0" y="2413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674091" cy="279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253338" y="5590829"/>
            <a:ext cx="309056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3338" y="8153372"/>
            <a:ext cx="309056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53338" y="10719113"/>
            <a:ext cx="309056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53338" y="13273671"/>
            <a:ext cx="309056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3338" y="15607296"/>
            <a:ext cx="309056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DAGWMLlGmK8</dc:identifier>
  <dcterms:modified xsi:type="dcterms:W3CDTF">2011-08-01T06:04:30Z</dcterms:modified>
  <cp:revision>1</cp:revision>
  <dc:title>Nombre</dc:title>
</cp:coreProperties>
</file>