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72" r:id="rId4"/>
    <p:sldId id="273" r:id="rId5"/>
    <p:sldId id="274" r:id="rId6"/>
    <p:sldId id="276" r:id="rId7"/>
    <p:sldId id="278" r:id="rId8"/>
    <p:sldId id="279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  <p:sld r:id="rId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709" autoAdjust="0"/>
  </p:normalViewPr>
  <p:slideViewPr>
    <p:cSldViewPr>
      <p:cViewPr varScale="1">
        <p:scale>
          <a:sx n="70" d="100"/>
          <a:sy n="70" d="100"/>
        </p:scale>
        <p:origin x="-13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ja-JP" altLang="en-US" sz="9600" smtClean="0"/>
              <a:t>つきます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ja-JP" altLang="en-US" sz="9600" smtClean="0"/>
              <a:t>はずれます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bung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ja-JP" altLang="en-US" sz="9600" smtClean="0"/>
              <a:t>まちがえます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Nhầm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ja-JP" altLang="en-US" sz="9600" smtClean="0"/>
              <a:t>こみます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ja-JP" altLang="en-US" sz="9600" smtClean="0"/>
              <a:t>おとします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rơi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ja-JP" altLang="en-US" sz="9600" smtClean="0"/>
              <a:t>すきます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thoáng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 fontScale="90000"/>
          </a:bodyPr>
          <a:lstStyle/>
          <a:p>
            <a:r>
              <a:rPr lang="ja-JP" altLang="en-US" sz="9600" smtClean="0"/>
              <a:t>付きます</a:t>
            </a:r>
            <a:r>
              <a:rPr lang="en-US" altLang="ja-JP" sz="9600" dirty="0" smtClean="0"/>
              <a:t/>
            </a:r>
            <a:br>
              <a:rPr lang="en-US" altLang="ja-JP" sz="9600" dirty="0" smtClean="0"/>
            </a:br>
            <a:r>
              <a:rPr lang="ja-JP" altLang="en-US" sz="9600" smtClean="0"/>
              <a:t>（つきます）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túi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ja-JP" altLang="en-US" sz="9600" smtClean="0"/>
              <a:t>よごれます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ja-JP" altLang="en-US" sz="9600" smtClean="0"/>
              <a:t>とまります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ja-JP" altLang="en-US" sz="9600" smtClean="0"/>
              <a:t>やぶれます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10600" cy="3733800"/>
          </a:xfrm>
        </p:spPr>
        <p:txBody>
          <a:bodyPr>
            <a:normAutofit fontScale="90000"/>
          </a:bodyPr>
          <a:lstStyle/>
          <a:p>
            <a:r>
              <a:rPr lang="ja-JP" altLang="en-US" sz="9600" smtClean="0"/>
              <a:t>掛かります</a:t>
            </a:r>
            <a:r>
              <a:rPr lang="en-US" altLang="ja-JP" sz="9600" dirty="0" smtClean="0"/>
              <a:t/>
            </a:r>
            <a:br>
              <a:rPr lang="en-US" altLang="ja-JP" sz="9600" dirty="0" smtClean="0"/>
            </a:br>
            <a:r>
              <a:rPr lang="ja-JP" altLang="en-US" sz="9600" smtClean="0"/>
              <a:t>（かかります）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ja-JP" altLang="en-US" sz="9600" smtClean="0"/>
              <a:t>あきます 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ja-JP" altLang="en-US" sz="9600" smtClean="0"/>
              <a:t>しまります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ja-JP" altLang="en-US" sz="9600" smtClean="0"/>
              <a:t>こわれます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ja-JP" altLang="en-US" sz="9600" smtClean="0"/>
              <a:t>きえます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ja-JP" altLang="en-US" sz="9600" smtClean="0"/>
              <a:t>われます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Vỡ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ja-JP" altLang="en-US" sz="9600" smtClean="0"/>
              <a:t>おれます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gãy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Office Theme</vt:lpstr>
      <vt:lpstr>つきます</vt:lpstr>
      <vt:lpstr>やぶれます</vt:lpstr>
      <vt:lpstr>掛かります （かかります）</vt:lpstr>
      <vt:lpstr>あきます </vt:lpstr>
      <vt:lpstr>しまります</vt:lpstr>
      <vt:lpstr>こわれます</vt:lpstr>
      <vt:lpstr>きえます</vt:lpstr>
      <vt:lpstr>われます</vt:lpstr>
      <vt:lpstr>おれます</vt:lpstr>
      <vt:lpstr>はずれます</vt:lpstr>
      <vt:lpstr>まちがえます</vt:lpstr>
      <vt:lpstr>こみます</vt:lpstr>
      <vt:lpstr>おとします</vt:lpstr>
      <vt:lpstr>すきます</vt:lpstr>
      <vt:lpstr>付きます （つきます）</vt:lpstr>
      <vt:lpstr>よごれます</vt:lpstr>
      <vt:lpstr>とまります</vt:lpstr>
      <vt:lpstr>Custom Show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あきます </dc:title>
  <dc:creator/>
  <cp:lastModifiedBy>Admin</cp:lastModifiedBy>
  <cp:revision>10</cp:revision>
  <dcterms:created xsi:type="dcterms:W3CDTF">2006-08-16T00:00:00Z</dcterms:created>
  <dcterms:modified xsi:type="dcterms:W3CDTF">2016-02-28T03:41:35Z</dcterms:modified>
</cp:coreProperties>
</file>