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3EA264F3-4670-4B4C-87E7-9E1108291E3C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EABAB"/>
    <a:srgbClr val="FF4D4D"/>
    <a:srgbClr val="595959"/>
    <a:srgbClr val="A9A8A8"/>
    <a:srgbClr val="FF0000"/>
    <a:srgbClr val="6B6B6B"/>
    <a:srgbClr val="747474"/>
    <a:srgbClr val="FC4F5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15949-D8EF-458B-9FB1-B026A7493374}" v="34695" dt="2018-08-11T11:20:50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2" autoAdjust="0"/>
    <p:restoredTop sz="93907" autoAdjust="0"/>
  </p:normalViewPr>
  <p:slideViewPr>
    <p:cSldViewPr snapToGrid="0">
      <p:cViewPr varScale="1">
        <p:scale>
          <a:sx n="74" d="100"/>
          <a:sy n="74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47" Type="http://schemas.microsoft.com/office/2016/11/relationships/changesInfo" Target="changesInfos/changesInfo1.xml"/><Relationship Id="rId4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vait Jasoria" userId="9290c95317ae9c22" providerId="LiveId" clId="{16515949-D8EF-458B-9FB1-B026A7493374}"/>
    <pc:docChg chg="undo redo custSel addSld delSld modSld sldOrd delMainMaster modMainMaster delSection modSection">
      <pc:chgData name="Advait Jasoria" userId="9290c95317ae9c22" providerId="LiveId" clId="{16515949-D8EF-458B-9FB1-B026A7493374}" dt="2018-08-11T11:20:50.768" v="34289"/>
      <pc:docMkLst>
        <pc:docMk/>
      </pc:docMkLst>
      <pc:sldChg chg="addSp delSp modSp add ord">
        <pc:chgData name="Advait Jasoria" userId="9290c95317ae9c22" providerId="LiveId" clId="{16515949-D8EF-458B-9FB1-B026A7493374}" dt="2018-07-22T13:04:09.507" v="32075" actId="1035"/>
        <pc:sldMkLst>
          <pc:docMk/>
          <pc:sldMk cId="3733841916" sldId="257"/>
        </pc:sldMkLst>
        <pc:spChg chg="del mod">
          <ac:chgData name="Advait Jasoria" userId="9290c95317ae9c22" providerId="LiveId" clId="{16515949-D8EF-458B-9FB1-B026A7493374}" dt="2018-07-02T07:51:38.549" v="4" actId="478"/>
          <ac:spMkLst>
            <pc:docMk/>
            <pc:sldMk cId="3733841916" sldId="257"/>
            <ac:spMk id="2" creationId="{6754BF7B-B540-41E6-A276-F1A15C79C7FF}"/>
          </ac:spMkLst>
        </pc:spChg>
        <pc:spChg chg="del">
          <ac:chgData name="Advait Jasoria" userId="9290c95317ae9c22" providerId="LiveId" clId="{16515949-D8EF-458B-9FB1-B026A7493374}" dt="2018-07-11T13:34:40.906" v="8939" actId="478"/>
          <ac:spMkLst>
            <pc:docMk/>
            <pc:sldMk cId="3733841916" sldId="257"/>
            <ac:spMk id="3" creationId="{2E0E8504-47AB-4AD4-9C25-0C213B962231}"/>
          </ac:spMkLst>
        </pc:spChg>
        <pc:spChg chg="del mod">
          <ac:chgData name="Advait Jasoria" userId="9290c95317ae9c22" providerId="LiveId" clId="{16515949-D8EF-458B-9FB1-B026A7493374}" dt="2018-07-22T08:10:02.081" v="27008" actId="478"/>
          <ac:spMkLst>
            <pc:docMk/>
            <pc:sldMk cId="3733841916" sldId="257"/>
            <ac:spMk id="4" creationId="{8B1AD54C-4894-4C72-ADB4-4837B656968D}"/>
          </ac:spMkLst>
        </pc:spChg>
        <pc:spChg chg="add del mod">
          <ac:chgData name="Advait Jasoria" userId="9290c95317ae9c22" providerId="LiveId" clId="{16515949-D8EF-458B-9FB1-B026A7493374}" dt="2018-07-22T06:44:37.444" v="25405" actId="478"/>
          <ac:spMkLst>
            <pc:docMk/>
            <pc:sldMk cId="3733841916" sldId="257"/>
            <ac:spMk id="4" creationId="{894F759E-92D6-4386-9117-FD2FDE5D24D2}"/>
          </ac:spMkLst>
        </pc:spChg>
        <pc:spChg chg="add del mod">
          <ac:chgData name="Advait Jasoria" userId="9290c95317ae9c22" providerId="LiveId" clId="{16515949-D8EF-458B-9FB1-B026A7493374}" dt="2018-07-11T15:21:16.178" v="10725" actId="478"/>
          <ac:spMkLst>
            <pc:docMk/>
            <pc:sldMk cId="3733841916" sldId="257"/>
            <ac:spMk id="6" creationId="{F55AE174-7B9A-4650-8822-B42824F624B5}"/>
          </ac:spMkLst>
        </pc:spChg>
        <pc:spChg chg="add del mod">
          <ac:chgData name="Advait Jasoria" userId="9290c95317ae9c22" providerId="LiveId" clId="{16515949-D8EF-458B-9FB1-B026A7493374}" dt="2018-07-11T13:57:54.207" v="9515" actId="478"/>
          <ac:spMkLst>
            <pc:docMk/>
            <pc:sldMk cId="3733841916" sldId="257"/>
            <ac:spMk id="7" creationId="{94BB53CF-535F-4122-AAB1-F86D16027593}"/>
          </ac:spMkLst>
        </pc:spChg>
        <pc:spChg chg="mod">
          <ac:chgData name="Advait Jasoria" userId="9290c95317ae9c22" providerId="LiveId" clId="{16515949-D8EF-458B-9FB1-B026A7493374}" dt="2018-07-22T11:34:52.668" v="29429" actId="20577"/>
          <ac:spMkLst>
            <pc:docMk/>
            <pc:sldMk cId="3733841916" sldId="257"/>
            <ac:spMk id="7" creationId="{5C503AC1-9E54-4BB8-B3D4-18580E4EFBDE}"/>
          </ac:spMkLst>
        </pc:spChg>
        <pc:spChg chg="add del">
          <ac:chgData name="Advait Jasoria" userId="9290c95317ae9c22" providerId="LiveId" clId="{16515949-D8EF-458B-9FB1-B026A7493374}" dt="2018-07-11T15:21:16.178" v="10725" actId="478"/>
          <ac:spMkLst>
            <pc:docMk/>
            <pc:sldMk cId="3733841916" sldId="257"/>
            <ac:spMk id="8" creationId="{18506006-64C1-4CEB-B32D-F8AA3C09944D}"/>
          </ac:spMkLst>
        </pc:spChg>
        <pc:spChg chg="mod">
          <ac:chgData name="Advait Jasoria" userId="9290c95317ae9c22" providerId="LiveId" clId="{16515949-D8EF-458B-9FB1-B026A7493374}" dt="2018-07-22T06:46:03.617" v="25410" actId="1076"/>
          <ac:spMkLst>
            <pc:docMk/>
            <pc:sldMk cId="3733841916" sldId="257"/>
            <ac:spMk id="8" creationId="{D7146281-151B-4C6D-A543-2D9427593762}"/>
          </ac:spMkLst>
        </pc:spChg>
        <pc:spChg chg="mod topLvl">
          <ac:chgData name="Advait Jasoria" userId="9290c95317ae9c22" providerId="LiveId" clId="{16515949-D8EF-458B-9FB1-B026A7493374}" dt="2018-07-22T06:49:20.053" v="25451" actId="1076"/>
          <ac:spMkLst>
            <pc:docMk/>
            <pc:sldMk cId="3733841916" sldId="257"/>
            <ac:spMk id="9" creationId="{7E4EC099-DBC3-429F-B35A-263A9C4FC65E}"/>
          </ac:spMkLst>
        </pc:spChg>
        <pc:spChg chg="add del">
          <ac:chgData name="Advait Jasoria" userId="9290c95317ae9c22" providerId="LiveId" clId="{16515949-D8EF-458B-9FB1-B026A7493374}" dt="2018-07-11T15:21:16.178" v="10725" actId="478"/>
          <ac:spMkLst>
            <pc:docMk/>
            <pc:sldMk cId="3733841916" sldId="257"/>
            <ac:spMk id="9" creationId="{2A808E1B-403F-4740-8A1E-7D2FD73F339A}"/>
          </ac:spMkLst>
        </pc:spChg>
        <pc:spChg chg="del mod">
          <ac:chgData name="Advait Jasoria" userId="9290c95317ae9c22" providerId="LiveId" clId="{16515949-D8EF-458B-9FB1-B026A7493374}" dt="2018-07-22T06:42:45.891" v="25387" actId="478"/>
          <ac:spMkLst>
            <pc:docMk/>
            <pc:sldMk cId="3733841916" sldId="257"/>
            <ac:spMk id="10" creationId="{5C503AC1-9E54-4BB8-B3D4-18580E4EFBDE}"/>
          </ac:spMkLst>
        </pc:spChg>
        <pc:spChg chg="add del mod">
          <ac:chgData name="Advait Jasoria" userId="9290c95317ae9c22" providerId="LiveId" clId="{16515949-D8EF-458B-9FB1-B026A7493374}" dt="2018-07-11T15:21:16.178" v="10725" actId="478"/>
          <ac:spMkLst>
            <pc:docMk/>
            <pc:sldMk cId="3733841916" sldId="257"/>
            <ac:spMk id="10" creationId="{5CA05ABA-470F-467B-B5E5-B7E5CFBDEE16}"/>
          </ac:spMkLst>
        </pc:spChg>
        <pc:spChg chg="del mod">
          <ac:chgData name="Advait Jasoria" userId="9290c95317ae9c22" providerId="LiveId" clId="{16515949-D8EF-458B-9FB1-B026A7493374}" dt="2018-07-22T06:43:18.510" v="25396" actId="478"/>
          <ac:spMkLst>
            <pc:docMk/>
            <pc:sldMk cId="3733841916" sldId="257"/>
            <ac:spMk id="11" creationId="{D7146281-151B-4C6D-A543-2D9427593762}"/>
          </ac:spMkLst>
        </pc:spChg>
        <pc:spChg chg="del mod">
          <ac:chgData name="Advait Jasoria" userId="9290c95317ae9c22" providerId="LiveId" clId="{16515949-D8EF-458B-9FB1-B026A7493374}" dt="2018-07-22T06:42:59.970" v="25392" actId="478"/>
          <ac:spMkLst>
            <pc:docMk/>
            <pc:sldMk cId="3733841916" sldId="257"/>
            <ac:spMk id="12" creationId="{7E4EC099-DBC3-429F-B35A-263A9C4FC65E}"/>
          </ac:spMkLst>
        </pc:spChg>
        <pc:spChg chg="add del mod">
          <ac:chgData name="Advait Jasoria" userId="9290c95317ae9c22" providerId="LiveId" clId="{16515949-D8EF-458B-9FB1-B026A7493374}" dt="2018-07-22T06:31:00.225" v="25174" actId="478"/>
          <ac:spMkLst>
            <pc:docMk/>
            <pc:sldMk cId="3733841916" sldId="257"/>
            <ac:spMk id="15" creationId="{139A8628-CEEB-4468-B97F-9FA47A87D9E2}"/>
          </ac:spMkLst>
        </pc:spChg>
        <pc:spChg chg="add del mod ord">
          <ac:chgData name="Advait Jasoria" userId="9290c95317ae9c22" providerId="LiveId" clId="{16515949-D8EF-458B-9FB1-B026A7493374}" dt="2018-07-22T06:30:58.853" v="25173" actId="478"/>
          <ac:spMkLst>
            <pc:docMk/>
            <pc:sldMk cId="3733841916" sldId="257"/>
            <ac:spMk id="17" creationId="{83C8E5EA-B4B9-491A-8B93-BFB88968E530}"/>
          </ac:spMkLst>
        </pc:spChg>
        <pc:spChg chg="add del mod">
          <ac:chgData name="Advait Jasoria" userId="9290c95317ae9c22" providerId="LiveId" clId="{16515949-D8EF-458B-9FB1-B026A7493374}" dt="2018-07-22T06:26:33.898" v="25144" actId="478"/>
          <ac:spMkLst>
            <pc:docMk/>
            <pc:sldMk cId="3733841916" sldId="257"/>
            <ac:spMk id="18" creationId="{4B785A0D-B12A-4424-9DA5-506E61BB7FA4}"/>
          </ac:spMkLst>
        </pc:spChg>
        <pc:spChg chg="mod">
          <ac:chgData name="Advait Jasoria" userId="9290c95317ae9c22" providerId="LiveId" clId="{16515949-D8EF-458B-9FB1-B026A7493374}" dt="2018-07-22T06:50:17.259" v="25633" actId="1076"/>
          <ac:spMkLst>
            <pc:docMk/>
            <pc:sldMk cId="3733841916" sldId="257"/>
            <ac:spMk id="23" creationId="{E91801A9-5C9D-4D1D-845F-CB08A1D578AC}"/>
          </ac:spMkLst>
        </pc:spChg>
        <pc:spChg chg="mod">
          <ac:chgData name="Advait Jasoria" userId="9290c95317ae9c22" providerId="LiveId" clId="{16515949-D8EF-458B-9FB1-B026A7493374}" dt="2018-07-22T06:32:01.792" v="25193" actId="2085"/>
          <ac:spMkLst>
            <pc:docMk/>
            <pc:sldMk cId="3733841916" sldId="257"/>
            <ac:spMk id="24" creationId="{9D6D779B-72A2-4DB5-B9E5-B3FFD023E084}"/>
          </ac:spMkLst>
        </pc:spChg>
        <pc:spChg chg="mod topLvl">
          <ac:chgData name="Advait Jasoria" userId="9290c95317ae9c22" providerId="LiveId" clId="{16515949-D8EF-458B-9FB1-B026A7493374}" dt="2018-07-22T06:48:52.071" v="25449" actId="164"/>
          <ac:spMkLst>
            <pc:docMk/>
            <pc:sldMk cId="3733841916" sldId="257"/>
            <ac:spMk id="31" creationId="{2F3A3EF6-9B30-4E55-BBD7-984B94D51026}"/>
          </ac:spMkLst>
        </pc:spChg>
        <pc:spChg chg="del mod topLvl">
          <ac:chgData name="Advait Jasoria" userId="9290c95317ae9c22" providerId="LiveId" clId="{16515949-D8EF-458B-9FB1-B026A7493374}" dt="2018-07-22T06:48:29.871" v="25446" actId="478"/>
          <ac:spMkLst>
            <pc:docMk/>
            <pc:sldMk cId="3733841916" sldId="257"/>
            <ac:spMk id="32" creationId="{72A6E5C1-8B49-44D1-BFAB-46E56FBAEADC}"/>
          </ac:spMkLst>
        </pc:spChg>
        <pc:spChg chg="mod">
          <ac:chgData name="Advait Jasoria" userId="9290c95317ae9c22" providerId="LiveId" clId="{16515949-D8EF-458B-9FB1-B026A7493374}" dt="2018-07-22T06:46:41.451" v="25417" actId="20577"/>
          <ac:spMkLst>
            <pc:docMk/>
            <pc:sldMk cId="3733841916" sldId="257"/>
            <ac:spMk id="35" creationId="{2DC37A5B-43BD-4C51-9B3D-B534E4D478FE}"/>
          </ac:spMkLst>
        </pc:spChg>
        <pc:spChg chg="mod">
          <ac:chgData name="Advait Jasoria" userId="9290c95317ae9c22" providerId="LiveId" clId="{16515949-D8EF-458B-9FB1-B026A7493374}" dt="2018-07-22T06:32:01.792" v="25193" actId="2085"/>
          <ac:spMkLst>
            <pc:docMk/>
            <pc:sldMk cId="3733841916" sldId="257"/>
            <ac:spMk id="36" creationId="{C05F937B-3795-4847-BC59-EB1B96B40754}"/>
          </ac:spMkLst>
        </pc:spChg>
        <pc:spChg chg="add del mod">
          <ac:chgData name="Advait Jasoria" userId="9290c95317ae9c22" providerId="LiveId" clId="{16515949-D8EF-458B-9FB1-B026A7493374}" dt="2018-07-22T06:44:39.684" v="25406" actId="478"/>
          <ac:spMkLst>
            <pc:docMk/>
            <pc:sldMk cId="3733841916" sldId="257"/>
            <ac:spMk id="41" creationId="{A40F7110-0B5F-45EB-851B-6863AA02862A}"/>
          </ac:spMkLst>
        </pc:spChg>
        <pc:spChg chg="add del mod">
          <ac:chgData name="Advait Jasoria" userId="9290c95317ae9c22" providerId="LiveId" clId="{16515949-D8EF-458B-9FB1-B026A7493374}" dt="2018-07-22T13:03:38.872" v="32067" actId="1076"/>
          <ac:spMkLst>
            <pc:docMk/>
            <pc:sldMk cId="3733841916" sldId="257"/>
            <ac:spMk id="43" creationId="{077B6933-08E9-47E7-87CF-241EE28B49B8}"/>
          </ac:spMkLst>
        </pc:spChg>
        <pc:spChg chg="add mod">
          <ac:chgData name="Advait Jasoria" userId="9290c95317ae9c22" providerId="LiveId" clId="{16515949-D8EF-458B-9FB1-B026A7493374}" dt="2018-07-22T06:56:32.598" v="25702" actId="164"/>
          <ac:spMkLst>
            <pc:docMk/>
            <pc:sldMk cId="3733841916" sldId="257"/>
            <ac:spMk id="49" creationId="{927F3DE4-C2A8-4251-A126-972EE4FFA44C}"/>
          </ac:spMkLst>
        </pc:spChg>
        <pc:spChg chg="add del mod">
          <ac:chgData name="Advait Jasoria" userId="9290c95317ae9c22" providerId="LiveId" clId="{16515949-D8EF-458B-9FB1-B026A7493374}" dt="2018-07-22T10:44:06.674" v="28664" actId="14100"/>
          <ac:spMkLst>
            <pc:docMk/>
            <pc:sldMk cId="3733841916" sldId="257"/>
            <ac:spMk id="52" creationId="{0B0C64D8-0CAF-4C7F-825C-45ED3B0EB9A1}"/>
          </ac:spMkLst>
        </pc:spChg>
        <pc:spChg chg="add del mod">
          <ac:chgData name="Advait Jasoria" userId="9290c95317ae9c22" providerId="LiveId" clId="{16515949-D8EF-458B-9FB1-B026A7493374}" dt="2018-07-22T10:44:06.674" v="28664" actId="14100"/>
          <ac:spMkLst>
            <pc:docMk/>
            <pc:sldMk cId="3733841916" sldId="257"/>
            <ac:spMk id="53" creationId="{7DDAFB02-28D7-419E-A420-D725090F2B65}"/>
          </ac:spMkLst>
        </pc:spChg>
        <pc:spChg chg="add del mod">
          <ac:chgData name="Advait Jasoria" userId="9290c95317ae9c22" providerId="LiveId" clId="{16515949-D8EF-458B-9FB1-B026A7493374}" dt="2018-07-22T13:03:28.326" v="32053" actId="478"/>
          <ac:spMkLst>
            <pc:docMk/>
            <pc:sldMk cId="3733841916" sldId="257"/>
            <ac:spMk id="54" creationId="{23177140-7332-4436-8BC5-0003BF76A07F}"/>
          </ac:spMkLst>
        </pc:spChg>
        <pc:spChg chg="add mod">
          <ac:chgData name="Advait Jasoria" userId="9290c95317ae9c22" providerId="LiveId" clId="{16515949-D8EF-458B-9FB1-B026A7493374}" dt="2018-07-22T13:03:52.669" v="32071" actId="113"/>
          <ac:spMkLst>
            <pc:docMk/>
            <pc:sldMk cId="3733841916" sldId="257"/>
            <ac:spMk id="55" creationId="{FE4F3511-E6D7-4BF7-8F7B-6FB9DEDB1064}"/>
          </ac:spMkLst>
        </pc:spChg>
        <pc:grpChg chg="mod">
          <ac:chgData name="Advait Jasoria" userId="9290c95317ae9c22" providerId="LiveId" clId="{16515949-D8EF-458B-9FB1-B026A7493374}" dt="2018-07-22T06:41:42.438" v="25373" actId="164"/>
          <ac:grpSpMkLst>
            <pc:docMk/>
            <pc:sldMk cId="3733841916" sldId="257"/>
            <ac:grpSpMk id="22" creationId="{F9B5FFA3-6761-4319-9FF2-A0EDBDB543D5}"/>
          </ac:grpSpMkLst>
        </pc:grpChg>
        <pc:grpChg chg="del mod topLvl">
          <ac:chgData name="Advait Jasoria" userId="9290c95317ae9c22" providerId="LiveId" clId="{16515949-D8EF-458B-9FB1-B026A7493374}" dt="2018-07-22T06:48:23.956" v="25445" actId="165"/>
          <ac:grpSpMkLst>
            <pc:docMk/>
            <pc:sldMk cId="3733841916" sldId="257"/>
            <ac:grpSpMk id="30" creationId="{406EFBDB-F52E-43AF-AFCA-8CC5CBA8CA85}"/>
          </ac:grpSpMkLst>
        </pc:grpChg>
        <pc:grpChg chg="mod">
          <ac:chgData name="Advait Jasoria" userId="9290c95317ae9c22" providerId="LiveId" clId="{16515949-D8EF-458B-9FB1-B026A7493374}" dt="2018-07-22T06:41:38.744" v="25372" actId="164"/>
          <ac:grpSpMkLst>
            <pc:docMk/>
            <pc:sldMk cId="3733841916" sldId="257"/>
            <ac:grpSpMk id="34" creationId="{100A6298-DEE9-4DE0-ACA4-BCBAD241B96A}"/>
          </ac:grpSpMkLst>
        </pc:grpChg>
        <pc:grpChg chg="add del mod">
          <ac:chgData name="Advait Jasoria" userId="9290c95317ae9c22" providerId="LiveId" clId="{16515949-D8EF-458B-9FB1-B026A7493374}" dt="2018-07-22T06:48:17.048" v="25444" actId="165"/>
          <ac:grpSpMkLst>
            <pc:docMk/>
            <pc:sldMk cId="3733841916" sldId="257"/>
            <ac:grpSpMk id="37" creationId="{DB037A58-BC6B-487D-98CB-E047D5CE2B5C}"/>
          </ac:grpSpMkLst>
        </pc:grpChg>
        <pc:grpChg chg="add mod">
          <ac:chgData name="Advait Jasoria" userId="9290c95317ae9c22" providerId="LiveId" clId="{16515949-D8EF-458B-9FB1-B026A7493374}" dt="2018-07-22T06:57:39.322" v="25715" actId="1038"/>
          <ac:grpSpMkLst>
            <pc:docMk/>
            <pc:sldMk cId="3733841916" sldId="257"/>
            <ac:grpSpMk id="38" creationId="{E079590F-54A7-493C-8731-AB02CB7279D1}"/>
          </ac:grpSpMkLst>
        </pc:grpChg>
        <pc:grpChg chg="add mod">
          <ac:chgData name="Advait Jasoria" userId="9290c95317ae9c22" providerId="LiveId" clId="{16515949-D8EF-458B-9FB1-B026A7493374}" dt="2018-07-22T06:57:39.322" v="25715" actId="1038"/>
          <ac:grpSpMkLst>
            <pc:docMk/>
            <pc:sldMk cId="3733841916" sldId="257"/>
            <ac:grpSpMk id="39" creationId="{E9D93CAE-6CB6-4E24-943C-9CDF2FC28BDE}"/>
          </ac:grpSpMkLst>
        </pc:grpChg>
        <pc:grpChg chg="add mod">
          <ac:chgData name="Advait Jasoria" userId="9290c95317ae9c22" providerId="LiveId" clId="{16515949-D8EF-458B-9FB1-B026A7493374}" dt="2018-07-22T06:57:39.322" v="25715" actId="1038"/>
          <ac:grpSpMkLst>
            <pc:docMk/>
            <pc:sldMk cId="3733841916" sldId="257"/>
            <ac:grpSpMk id="42" creationId="{8EF05A38-6297-41E3-8D27-EADCE8796473}"/>
          </ac:grpSpMkLst>
        </pc:grpChg>
        <pc:grpChg chg="add del mod">
          <ac:chgData name="Advait Jasoria" userId="9290c95317ae9c22" providerId="LiveId" clId="{16515949-D8EF-458B-9FB1-B026A7493374}" dt="2018-07-22T11:50:50.745" v="29830" actId="478"/>
          <ac:grpSpMkLst>
            <pc:docMk/>
            <pc:sldMk cId="3733841916" sldId="257"/>
            <ac:grpSpMk id="46" creationId="{16E85A71-26D8-478C-B19F-B6C759058D22}"/>
          </ac:grpSpMkLst>
        </pc:grpChg>
        <pc:grpChg chg="add del mod">
          <ac:chgData name="Advait Jasoria" userId="9290c95317ae9c22" providerId="LiveId" clId="{16515949-D8EF-458B-9FB1-B026A7493374}" dt="2018-07-22T11:55:12.820" v="29885" actId="165"/>
          <ac:grpSpMkLst>
            <pc:docMk/>
            <pc:sldMk cId="3733841916" sldId="257"/>
            <ac:grpSpMk id="48" creationId="{310D4ECC-45FA-4437-925B-5BF848342D96}"/>
          </ac:grpSpMkLst>
        </pc:grpChg>
        <pc:grpChg chg="add mod">
          <ac:chgData name="Advait Jasoria" userId="9290c95317ae9c22" providerId="LiveId" clId="{16515949-D8EF-458B-9FB1-B026A7493374}" dt="2018-07-22T08:00:41.108" v="26982" actId="1035"/>
          <ac:grpSpMkLst>
            <pc:docMk/>
            <pc:sldMk cId="3733841916" sldId="257"/>
            <ac:grpSpMk id="51" creationId="{92B8DE09-C104-4503-9577-FF14E851E4C0}"/>
          </ac:grpSpMkLst>
        </pc:grpChg>
        <pc:grpChg chg="add del mod">
          <ac:chgData name="Advait Jasoria" userId="9290c95317ae9c22" providerId="LiveId" clId="{16515949-D8EF-458B-9FB1-B026A7493374}" dt="2018-07-22T11:55:23.099" v="29905" actId="478"/>
          <ac:grpSpMkLst>
            <pc:docMk/>
            <pc:sldMk cId="3733841916" sldId="257"/>
            <ac:grpSpMk id="57" creationId="{26E1750A-1D29-4D0F-B176-833259ED1859}"/>
          </ac:grpSpMkLst>
        </pc:grpChg>
        <pc:grpChg chg="add del mod">
          <ac:chgData name="Advait Jasoria" userId="9290c95317ae9c22" providerId="LiveId" clId="{16515949-D8EF-458B-9FB1-B026A7493374}" dt="2018-07-22T11:56:28.804" v="29918" actId="478"/>
          <ac:grpSpMkLst>
            <pc:docMk/>
            <pc:sldMk cId="3733841916" sldId="257"/>
            <ac:grpSpMk id="60" creationId="{09D9FE01-44DC-407D-87FC-A5B1EF3CD240}"/>
          </ac:grpSpMkLst>
        </pc:grpChg>
        <pc:grpChg chg="add">
          <ac:chgData name="Advait Jasoria" userId="9290c95317ae9c22" providerId="LiveId" clId="{16515949-D8EF-458B-9FB1-B026A7493374}" dt="2018-07-22T11:56:44.831" v="29921" actId="20577"/>
          <ac:grpSpMkLst>
            <pc:docMk/>
            <pc:sldMk cId="3733841916" sldId="257"/>
            <ac:grpSpMk id="61" creationId="{419E3CF4-D839-40FA-AC85-7A5495F1DABC}"/>
          </ac:grpSpMkLst>
        </pc:grpChg>
        <pc:graphicFrameChg chg="add del mod">
          <ac:chgData name="Advait Jasoria" userId="9290c95317ae9c22" providerId="LiveId" clId="{16515949-D8EF-458B-9FB1-B026A7493374}" dt="2018-07-22T06:23:18.440" v="25134" actId="478"/>
          <ac:graphicFrameMkLst>
            <pc:docMk/>
            <pc:sldMk cId="3733841916" sldId="257"/>
            <ac:graphicFrameMk id="16" creationId="{BB82C11F-5087-4483-80C0-10179B50D332}"/>
          </ac:graphicFrameMkLst>
        </pc:graphicFrameChg>
        <pc:graphicFrameChg chg="add del mod">
          <ac:chgData name="Advait Jasoria" userId="9290c95317ae9c22" providerId="LiveId" clId="{16515949-D8EF-458B-9FB1-B026A7493374}" dt="2018-07-22T06:30:43.634" v="25168" actId="18245"/>
          <ac:graphicFrameMkLst>
            <pc:docMk/>
            <pc:sldMk cId="3733841916" sldId="257"/>
            <ac:graphicFrameMk id="21" creationId="{2312ACA3-6CCF-4C10-91B1-BD7C0033584F}"/>
          </ac:graphicFrameMkLst>
        </pc:graphicFrameChg>
        <pc:graphicFrameChg chg="add del mod">
          <ac:chgData name="Advait Jasoria" userId="9290c95317ae9c22" providerId="LiveId" clId="{16515949-D8EF-458B-9FB1-B026A7493374}" dt="2018-07-22T06:31:18.510" v="25184" actId="18245"/>
          <ac:graphicFrameMkLst>
            <pc:docMk/>
            <pc:sldMk cId="3733841916" sldId="257"/>
            <ac:graphicFrameMk id="29" creationId="{375CF9C1-1AF8-4581-ADEB-A093D7613C19}"/>
          </ac:graphicFrameMkLst>
        </pc:graphicFrameChg>
        <pc:graphicFrameChg chg="add del mod">
          <ac:chgData name="Advait Jasoria" userId="9290c95317ae9c22" providerId="LiveId" clId="{16515949-D8EF-458B-9FB1-B026A7493374}" dt="2018-07-22T06:31:33.277" v="25187" actId="18245"/>
          <ac:graphicFrameMkLst>
            <pc:docMk/>
            <pc:sldMk cId="3733841916" sldId="257"/>
            <ac:graphicFrameMk id="33" creationId="{DA074EFE-A600-49DF-858F-2756FA34CB7D}"/>
          </ac:graphicFrameMkLst>
        </pc:graphicFrameChg>
        <pc:picChg chg="del">
          <ac:chgData name="Advait Jasoria" userId="9290c95317ae9c22" providerId="LiveId" clId="{16515949-D8EF-458B-9FB1-B026A7493374}" dt="2018-07-22T06:20:33.752" v="25121" actId="478"/>
          <ac:picMkLst>
            <pc:docMk/>
            <pc:sldMk cId="3733841916" sldId="257"/>
            <ac:picMk id="2" creationId="{757A3B57-D2A7-4FE1-B9BA-A58E34DF564A}"/>
          </ac:picMkLst>
        </pc:picChg>
        <pc:picChg chg="del mod modCrop">
          <ac:chgData name="Advait Jasoria" userId="9290c95317ae9c22" providerId="LiveId" clId="{16515949-D8EF-458B-9FB1-B026A7493374}" dt="2018-07-22T11:56:33.247" v="29920" actId="478"/>
          <ac:picMkLst>
            <pc:docMk/>
            <pc:sldMk cId="3733841916" sldId="257"/>
            <ac:picMk id="2" creationId="{14A7543F-6DC5-4781-B699-5428472E0E8C}"/>
          </ac:picMkLst>
        </pc:picChg>
        <pc:picChg chg="add del mod">
          <ac:chgData name="Advait Jasoria" userId="9290c95317ae9c22" providerId="LiveId" clId="{16515949-D8EF-458B-9FB1-B026A7493374}" dt="2018-07-22T06:25:18.031" v="25135" actId="478"/>
          <ac:picMkLst>
            <pc:docMk/>
            <pc:sldMk cId="3733841916" sldId="257"/>
            <ac:picMk id="3" creationId="{79541CA5-79BD-442D-8906-2DD4E4E5C3E4}"/>
          </ac:picMkLst>
        </pc:picChg>
        <pc:picChg chg="del mod">
          <ac:chgData name="Advait Jasoria" userId="9290c95317ae9c22" providerId="LiveId" clId="{16515949-D8EF-458B-9FB1-B026A7493374}" dt="2018-07-22T06:20:25.900" v="25116" actId="478"/>
          <ac:picMkLst>
            <pc:docMk/>
            <pc:sldMk cId="3733841916" sldId="257"/>
            <ac:picMk id="6" creationId="{723C99ED-8A13-4D7C-8E60-EF85D7C825AB}"/>
          </ac:picMkLst>
        </pc:picChg>
        <pc:picChg chg="add del mod">
          <ac:chgData name="Advait Jasoria" userId="9290c95317ae9c22" providerId="LiveId" clId="{16515949-D8EF-458B-9FB1-B026A7493374}" dt="2018-07-22T06:22:58.941" v="25131" actId="12084"/>
          <ac:picMkLst>
            <pc:docMk/>
            <pc:sldMk cId="3733841916" sldId="257"/>
            <ac:picMk id="7" creationId="{E1ADC2B4-874C-4744-9E7A-E43536F55041}"/>
          </ac:picMkLst>
        </pc:picChg>
        <pc:picChg chg="del">
          <ac:chgData name="Advait Jasoria" userId="9290c95317ae9c22" providerId="LiveId" clId="{16515949-D8EF-458B-9FB1-B026A7493374}" dt="2018-07-22T06:20:35.335" v="25122" actId="478"/>
          <ac:picMkLst>
            <pc:docMk/>
            <pc:sldMk cId="3733841916" sldId="257"/>
            <ac:picMk id="8" creationId="{1CA7BCFB-01D4-44F7-AB71-8EC5772CAB6E}"/>
          </ac:picMkLst>
        </pc:picChg>
        <pc:picChg chg="add del mod">
          <ac:chgData name="Advait Jasoria" userId="9290c95317ae9c22" providerId="LiveId" clId="{16515949-D8EF-458B-9FB1-B026A7493374}" dt="2018-07-22T06:25:18.031" v="25135" actId="478"/>
          <ac:picMkLst>
            <pc:docMk/>
            <pc:sldMk cId="3733841916" sldId="257"/>
            <ac:picMk id="9" creationId="{A80E2C76-1121-4A6F-800B-13529C897BF0}"/>
          </ac:picMkLst>
        </pc:picChg>
        <pc:picChg chg="add del">
          <ac:chgData name="Advait Jasoria" userId="9290c95317ae9c22" providerId="LiveId" clId="{16515949-D8EF-458B-9FB1-B026A7493374}" dt="2018-07-22T06:45:48.969" v="25409" actId="478"/>
          <ac:picMkLst>
            <pc:docMk/>
            <pc:sldMk cId="3733841916" sldId="257"/>
            <ac:picMk id="13" creationId="{978F6355-52B6-49FD-A6D1-0632AB7DFF12}"/>
          </ac:picMkLst>
        </pc:picChg>
        <pc:picChg chg="add del">
          <ac:chgData name="Advait Jasoria" userId="9290c95317ae9c22" providerId="LiveId" clId="{16515949-D8EF-458B-9FB1-B026A7493374}" dt="2018-07-22T06:45:48.969" v="25409" actId="478"/>
          <ac:picMkLst>
            <pc:docMk/>
            <pc:sldMk cId="3733841916" sldId="257"/>
            <ac:picMk id="14" creationId="{73BC10B0-EC70-4AE3-BD7D-2D97E2734376}"/>
          </ac:picMkLst>
        </pc:picChg>
        <pc:picChg chg="add del mod">
          <ac:chgData name="Advait Jasoria" userId="9290c95317ae9c22" providerId="LiveId" clId="{16515949-D8EF-458B-9FB1-B026A7493374}" dt="2018-07-22T06:27:22.033" v="25153" actId="12084"/>
          <ac:picMkLst>
            <pc:docMk/>
            <pc:sldMk cId="3733841916" sldId="257"/>
            <ac:picMk id="20" creationId="{E91801A9-5C9D-4D1D-845F-CB08A1D578AC}"/>
          </ac:picMkLst>
        </pc:picChg>
        <pc:picChg chg="add del mod">
          <ac:chgData name="Advait Jasoria" userId="9290c95317ae9c22" providerId="LiveId" clId="{16515949-D8EF-458B-9FB1-B026A7493374}" dt="2018-07-22T06:31:11.343" v="25183" actId="12084"/>
          <ac:picMkLst>
            <pc:docMk/>
            <pc:sldMk cId="3733841916" sldId="257"/>
            <ac:picMk id="26" creationId="{2F3A3EF6-9B30-4E55-BBD7-984B94D51026}"/>
          </ac:picMkLst>
        </pc:picChg>
        <pc:picChg chg="add del mod">
          <ac:chgData name="Advait Jasoria" userId="9290c95317ae9c22" providerId="LiveId" clId="{16515949-D8EF-458B-9FB1-B026A7493374}" dt="2018-07-22T06:31:27.212" v="25186" actId="12084"/>
          <ac:picMkLst>
            <pc:docMk/>
            <pc:sldMk cId="3733841916" sldId="257"/>
            <ac:picMk id="28" creationId="{2DC37A5B-43BD-4C51-9B3D-B534E4D478FE}"/>
          </ac:picMkLst>
        </pc:picChg>
        <pc:picChg chg="add mod topLvl">
          <ac:chgData name="Advait Jasoria" userId="9290c95317ae9c22" providerId="LiveId" clId="{16515949-D8EF-458B-9FB1-B026A7493374}" dt="2018-07-22T11:55:14.256" v="29893" actId="164"/>
          <ac:picMkLst>
            <pc:docMk/>
            <pc:sldMk cId="3733841916" sldId="257"/>
            <ac:picMk id="44" creationId="{88839813-AFC4-41E8-9B96-122A2228F3BC}"/>
          </ac:picMkLst>
        </pc:picChg>
        <pc:picChg chg="add del mod">
          <ac:chgData name="Advait Jasoria" userId="9290c95317ae9c22" providerId="LiveId" clId="{16515949-D8EF-458B-9FB1-B026A7493374}" dt="2018-07-22T11:50:50.745" v="29830" actId="478"/>
          <ac:picMkLst>
            <pc:docMk/>
            <pc:sldMk cId="3733841916" sldId="257"/>
            <ac:picMk id="45" creationId="{8D99B4AF-87D5-4209-A1F8-D5E43459F6F8}"/>
          </ac:picMkLst>
        </pc:picChg>
        <pc:picChg chg="add del mod ord topLvl">
          <ac:chgData name="Advait Jasoria" userId="9290c95317ae9c22" providerId="LiveId" clId="{16515949-D8EF-458B-9FB1-B026A7493374}" dt="2018-07-22T11:56:33.247" v="29920" actId="478"/>
          <ac:picMkLst>
            <pc:docMk/>
            <pc:sldMk cId="3733841916" sldId="257"/>
            <ac:picMk id="47" creationId="{D16CAE1A-CA76-47C6-91DE-BE4976CA7135}"/>
          </ac:picMkLst>
        </pc:picChg>
        <pc:picChg chg="add mod">
          <ac:chgData name="Advait Jasoria" userId="9290c95317ae9c22" providerId="LiveId" clId="{16515949-D8EF-458B-9FB1-B026A7493374}" dt="2018-07-22T06:56:32.598" v="25702" actId="164"/>
          <ac:picMkLst>
            <pc:docMk/>
            <pc:sldMk cId="3733841916" sldId="257"/>
            <ac:picMk id="50" creationId="{65360321-EBBB-4B2A-B155-716FFDFDEB0A}"/>
          </ac:picMkLst>
        </pc:picChg>
        <pc:picChg chg="add mod modCrop">
          <ac:chgData name="Advait Jasoria" userId="9290c95317ae9c22" providerId="LiveId" clId="{16515949-D8EF-458B-9FB1-B026A7493374}" dt="2018-07-22T11:55:16.259" v="29900" actId="732"/>
          <ac:picMkLst>
            <pc:docMk/>
            <pc:sldMk cId="3733841916" sldId="257"/>
            <ac:picMk id="56" creationId="{2FB31B2A-F08B-488F-BABC-F4AA0206F889}"/>
          </ac:picMkLst>
        </pc:picChg>
        <pc:picChg chg="add mod">
          <ac:chgData name="Advait Jasoria" userId="9290c95317ae9c22" providerId="LiveId" clId="{16515949-D8EF-458B-9FB1-B026A7493374}" dt="2018-07-22T11:56:20.530" v="29915" actId="164"/>
          <ac:picMkLst>
            <pc:docMk/>
            <pc:sldMk cId="3733841916" sldId="257"/>
            <ac:picMk id="58" creationId="{5016CCC8-F9F2-40DC-A53D-FF5A19B797E9}"/>
          </ac:picMkLst>
        </pc:picChg>
        <pc:picChg chg="add mod">
          <ac:chgData name="Advait Jasoria" userId="9290c95317ae9c22" providerId="LiveId" clId="{16515949-D8EF-458B-9FB1-B026A7493374}" dt="2018-07-22T11:56:20.530" v="29915" actId="164"/>
          <ac:picMkLst>
            <pc:docMk/>
            <pc:sldMk cId="3733841916" sldId="257"/>
            <ac:picMk id="59" creationId="{1C3B7E76-180F-4E7F-9ACC-606A85BCE80B}"/>
          </ac:picMkLst>
        </pc:picChg>
        <pc:picChg chg="add">
          <ac:chgData name="Advait Jasoria" userId="9290c95317ae9c22" providerId="LiveId" clId="{16515949-D8EF-458B-9FB1-B026A7493374}" dt="2018-07-22T11:56:44.831" v="29921" actId="20577"/>
          <ac:picMkLst>
            <pc:docMk/>
            <pc:sldMk cId="3733841916" sldId="257"/>
            <ac:picMk id="66" creationId="{BCD91F6F-6AC1-4404-B63A-E2C6A838D0DF}"/>
          </ac:picMkLst>
        </pc:picChg>
        <pc:cxnChg chg="add del">
          <ac:chgData name="Advait Jasoria" userId="9290c95317ae9c22" providerId="LiveId" clId="{16515949-D8EF-458B-9FB1-B026A7493374}" dt="2018-07-22T06:50:41.837" v="25634" actId="478"/>
          <ac:cxnSpMkLst>
            <pc:docMk/>
            <pc:sldMk cId="3733841916" sldId="257"/>
            <ac:cxnSpMk id="5" creationId="{65330D2E-A205-4EBA-8060-7B24EC856E6B}"/>
          </ac:cxnSpMkLst>
        </pc:cxnChg>
        <pc:cxnChg chg="add mod">
          <ac:chgData name="Advait Jasoria" userId="9290c95317ae9c22" providerId="LiveId" clId="{16515949-D8EF-458B-9FB1-B026A7493374}" dt="2018-07-22T13:04:09.507" v="32075" actId="1035"/>
          <ac:cxnSpMkLst>
            <pc:docMk/>
            <pc:sldMk cId="3733841916" sldId="257"/>
            <ac:cxnSpMk id="68" creationId="{E87F4A9A-AFD9-4417-9801-0AF284CEAAB2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935940740" sldId="258"/>
        </pc:sldMkLst>
        <pc:spChg chg="add del">
          <ac:chgData name="Advait Jasoria" userId="9290c95317ae9c22" providerId="LiveId" clId="{16515949-D8EF-458B-9FB1-B026A7493374}" dt="2018-07-15T05:18:38.264" v="16033" actId="478"/>
          <ac:spMkLst>
            <pc:docMk/>
            <pc:sldMk cId="1935940740" sldId="258"/>
            <ac:spMk id="8" creationId="{1FC343FF-C5F2-4133-9B59-99C50512BB1D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14" creationId="{342F0E49-755A-4411-A8A8-E8767264EDAC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15" creationId="{6C050D16-A5D6-4758-A21A-19D8774050AC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16" creationId="{FF2979F5-52AA-4575-A29B-81C4C082BA0E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17" creationId="{8E0105AF-9C6B-413E-9116-29B50DB03B9F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18" creationId="{118B3D8C-E7E3-4186-82EF-E2467AC98498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19" creationId="{44F64445-176B-40AF-8063-9772020C705F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0" creationId="{F3972B72-3E23-46B0-BD4B-FAF86B145217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1" creationId="{B6D02143-5749-4136-B390-8F2F02BE4819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2" creationId="{01C7B938-E2DE-45F9-9C55-A7422D7DBBEA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3" creationId="{F3CBACF7-CA62-4096-BF7B-2CEE0E440606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4" creationId="{EBC90D60-8ACD-49E7-9555-8418EA198409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5" creationId="{EFAE0CC3-CEBD-44F0-9E27-930D7F32CA17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6" creationId="{26B9F0B6-5C45-4F15-950C-685FB509639C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7" creationId="{F56B4E92-B74F-43E8-AEC2-AAA247CB38EE}"/>
          </ac:spMkLst>
        </pc:spChg>
        <pc:spChg chg="add del">
          <ac:chgData name="Advait Jasoria" userId="9290c95317ae9c22" providerId="LiveId" clId="{16515949-D8EF-458B-9FB1-B026A7493374}" dt="2018-07-15T04:38:38.265" v="14963" actId="14100"/>
          <ac:spMkLst>
            <pc:docMk/>
            <pc:sldMk cId="1935940740" sldId="258"/>
            <ac:spMk id="128" creationId="{4EB0BFA4-12BD-4C7E-BAA6-1CE5789B85BA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29" creationId="{2C131DEA-7B25-43EA-93D5-E7D863331A70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0" creationId="{56B38939-0022-4102-8765-710A229845AC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1" creationId="{43645B41-DDA1-441E-BC82-22591C79E8D0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2" creationId="{C72A8153-4E18-4282-91E1-3F4BD057CE38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3" creationId="{A63E4A20-12BE-41B5-B63D-E823669E1F56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4" creationId="{2609AAF6-85F1-45FE-B9EF-8612A2DF908E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5" creationId="{3CFC42AB-0221-44BB-A753-B98C1C401A62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6" creationId="{899261A1-3C3D-4296-8964-06EA2C21DEE7}"/>
          </ac:spMkLst>
        </pc:spChg>
        <pc:spChg chg="add del mod">
          <ac:chgData name="Advait Jasoria" userId="9290c95317ae9c22" providerId="LiveId" clId="{16515949-D8EF-458B-9FB1-B026A7493374}" dt="2018-07-15T04:51:49.173" v="15472" actId="478"/>
          <ac:spMkLst>
            <pc:docMk/>
            <pc:sldMk cId="1935940740" sldId="258"/>
            <ac:spMk id="137" creationId="{F4494E2A-DA48-4F51-BAEA-CA42A1A57119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38" creationId="{FF6DBBF3-C6D4-4A53-95A1-CD4B9B3DA832}"/>
          </ac:spMkLst>
        </pc:spChg>
        <pc:spChg chg="add del mod">
          <ac:chgData name="Advait Jasoria" userId="9290c95317ae9c22" providerId="LiveId" clId="{16515949-D8EF-458B-9FB1-B026A7493374}" dt="2018-07-15T04:51:49.173" v="15472" actId="478"/>
          <ac:spMkLst>
            <pc:docMk/>
            <pc:sldMk cId="1935940740" sldId="258"/>
            <ac:spMk id="139" creationId="{2CCE9387-ABD1-474B-AC53-2A2FC9F0B04B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40" creationId="{7F6CFEF3-2C8E-4080-BB63-1215C7DC684C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41" creationId="{A5B96467-359A-4FF3-B649-6A9D77878234}"/>
          </ac:spMkLst>
        </pc:spChg>
        <pc:spChg chg="add del mod">
          <ac:chgData name="Advait Jasoria" userId="9290c95317ae9c22" providerId="LiveId" clId="{16515949-D8EF-458B-9FB1-B026A7493374}" dt="2018-07-15T05:08:34.507" v="15747" actId="478"/>
          <ac:spMkLst>
            <pc:docMk/>
            <pc:sldMk cId="1935940740" sldId="258"/>
            <ac:spMk id="142" creationId="{78B4E3C0-6254-4D2F-A2CC-33FE3DEA976A}"/>
          </ac:spMkLst>
        </pc:spChg>
        <pc:spChg chg="add del mod">
          <ac:chgData name="Advait Jasoria" userId="9290c95317ae9c22" providerId="LiveId" clId="{16515949-D8EF-458B-9FB1-B026A7493374}" dt="2018-07-15T05:12:01.086" v="15823" actId="20577"/>
          <ac:spMkLst>
            <pc:docMk/>
            <pc:sldMk cId="1935940740" sldId="258"/>
            <ac:spMk id="143" creationId="{991907EB-E0CA-4C95-98A4-F41F9F90226F}"/>
          </ac:spMkLst>
        </pc:spChg>
        <pc:spChg chg="add del mod">
          <ac:chgData name="Advait Jasoria" userId="9290c95317ae9c22" providerId="LiveId" clId="{16515949-D8EF-458B-9FB1-B026A7493374}" dt="2018-07-15T05:00:21.572" v="15610" actId="478"/>
          <ac:spMkLst>
            <pc:docMk/>
            <pc:sldMk cId="1935940740" sldId="258"/>
            <ac:spMk id="146" creationId="{1A45BDB6-4C0D-4778-8EA7-9AFD4465807E}"/>
          </ac:spMkLst>
        </pc:spChg>
        <pc:spChg chg="add del mod">
          <ac:chgData name="Advait Jasoria" userId="9290c95317ae9c22" providerId="LiveId" clId="{16515949-D8EF-458B-9FB1-B026A7493374}" dt="2018-07-15T05:00:21.572" v="15610" actId="478"/>
          <ac:spMkLst>
            <pc:docMk/>
            <pc:sldMk cId="1935940740" sldId="258"/>
            <ac:spMk id="147" creationId="{20BDBC96-16AF-4BAF-9D53-668A63A4720D}"/>
          </ac:spMkLst>
        </pc:spChg>
        <pc:spChg chg="add del mod">
          <ac:chgData name="Advait Jasoria" userId="9290c95317ae9c22" providerId="LiveId" clId="{16515949-D8EF-458B-9FB1-B026A7493374}" dt="2018-07-15T05:11:26.476" v="15779" actId="478"/>
          <ac:spMkLst>
            <pc:docMk/>
            <pc:sldMk cId="1935940740" sldId="258"/>
            <ac:spMk id="152" creationId="{20A22B88-4C5F-4ED9-B6AF-A3AFA44758EA}"/>
          </ac:spMkLst>
        </pc:spChg>
        <pc:spChg chg="add mod">
          <ac:chgData name="Advait Jasoria" userId="9290c95317ae9c22" providerId="LiveId" clId="{16515949-D8EF-458B-9FB1-B026A7493374}" dt="2018-07-15T05:23:17.520" v="16167" actId="20577"/>
          <ac:spMkLst>
            <pc:docMk/>
            <pc:sldMk cId="1935940740" sldId="258"/>
            <ac:spMk id="153" creationId="{CC7BE0CC-82DC-48A1-8EAE-0E86EAD4BB2A}"/>
          </ac:spMkLst>
        </pc:spChg>
        <pc:spChg chg="add mod">
          <ac:chgData name="Advait Jasoria" userId="9290c95317ae9c22" providerId="LiveId" clId="{16515949-D8EF-458B-9FB1-B026A7493374}" dt="2018-07-15T05:13:41.119" v="15888" actId="14100"/>
          <ac:spMkLst>
            <pc:docMk/>
            <pc:sldMk cId="1935940740" sldId="258"/>
            <ac:spMk id="154" creationId="{7587AC78-AF5D-4084-ACC5-81677A812DC4}"/>
          </ac:spMkLst>
        </pc:spChg>
        <pc:spChg chg="add mod">
          <ac:chgData name="Advait Jasoria" userId="9290c95317ae9c22" providerId="LiveId" clId="{16515949-D8EF-458B-9FB1-B026A7493374}" dt="2018-07-15T05:20:01.764" v="16136" actId="20577"/>
          <ac:spMkLst>
            <pc:docMk/>
            <pc:sldMk cId="1935940740" sldId="258"/>
            <ac:spMk id="155" creationId="{437F0970-2B26-482C-8E1E-F1371DC1DF5E}"/>
          </ac:spMkLst>
        </pc:spChg>
        <pc:spChg chg="add mod">
          <ac:chgData name="Advait Jasoria" userId="9290c95317ae9c22" providerId="LiveId" clId="{16515949-D8EF-458B-9FB1-B026A7493374}" dt="2018-07-15T05:13:57.967" v="15916" actId="1037"/>
          <ac:spMkLst>
            <pc:docMk/>
            <pc:sldMk cId="1935940740" sldId="258"/>
            <ac:spMk id="156" creationId="{FFB82C13-2E15-4A9F-AB2F-293EC26AEC01}"/>
          </ac:spMkLst>
        </pc:spChg>
        <pc:spChg chg="add mod">
          <ac:chgData name="Advait Jasoria" userId="9290c95317ae9c22" providerId="LiveId" clId="{16515949-D8EF-458B-9FB1-B026A7493374}" dt="2018-07-15T05:13:41.119" v="15888" actId="14100"/>
          <ac:spMkLst>
            <pc:docMk/>
            <pc:sldMk cId="1935940740" sldId="258"/>
            <ac:spMk id="157" creationId="{D1AB8031-799E-438E-9854-1D467B861D18}"/>
          </ac:spMkLst>
        </pc:spChg>
        <pc:spChg chg="add mod">
          <ac:chgData name="Advait Jasoria" userId="9290c95317ae9c22" providerId="LiveId" clId="{16515949-D8EF-458B-9FB1-B026A7493374}" dt="2018-07-15T05:13:57.967" v="15916" actId="1037"/>
          <ac:spMkLst>
            <pc:docMk/>
            <pc:sldMk cId="1935940740" sldId="258"/>
            <ac:spMk id="158" creationId="{1E940619-ADC3-45EE-8221-FBB90A7DF12E}"/>
          </ac:spMkLst>
        </pc:spChg>
        <pc:spChg chg="add mod">
          <ac:chgData name="Advait Jasoria" userId="9290c95317ae9c22" providerId="LiveId" clId="{16515949-D8EF-458B-9FB1-B026A7493374}" dt="2018-07-15T05:14:16.796" v="15930" actId="1035"/>
          <ac:spMkLst>
            <pc:docMk/>
            <pc:sldMk cId="1935940740" sldId="258"/>
            <ac:spMk id="159" creationId="{83CCA818-2D36-4D61-845F-92231DE1BF76}"/>
          </ac:spMkLst>
        </pc:spChg>
        <pc:spChg chg="add mod">
          <ac:chgData name="Advait Jasoria" userId="9290c95317ae9c22" providerId="LiveId" clId="{16515949-D8EF-458B-9FB1-B026A7493374}" dt="2018-07-15T05:14:16.796" v="15930" actId="1035"/>
          <ac:spMkLst>
            <pc:docMk/>
            <pc:sldMk cId="1935940740" sldId="258"/>
            <ac:spMk id="160" creationId="{F606BDE0-27D9-4BEC-A848-5555FAF70ACF}"/>
          </ac:spMkLst>
        </pc:spChg>
        <pc:spChg chg="add mod">
          <ac:chgData name="Advait Jasoria" userId="9290c95317ae9c22" providerId="LiveId" clId="{16515949-D8EF-458B-9FB1-B026A7493374}" dt="2018-07-21T15:36:07.838" v="24828" actId="1037"/>
          <ac:spMkLst>
            <pc:docMk/>
            <pc:sldMk cId="1935940740" sldId="258"/>
            <ac:spMk id="161" creationId="{620F4F54-9268-403B-A62F-BAD61C04E189}"/>
          </ac:spMkLst>
        </pc:spChg>
        <pc:spChg chg="add mod">
          <ac:chgData name="Advait Jasoria" userId="9290c95317ae9c22" providerId="LiveId" clId="{16515949-D8EF-458B-9FB1-B026A7493374}" dt="2018-07-21T15:36:01.803" v="24823" actId="2711"/>
          <ac:spMkLst>
            <pc:docMk/>
            <pc:sldMk cId="1935940740" sldId="258"/>
            <ac:spMk id="164" creationId="{822E5A42-2DE0-4AE8-B19C-4423F099968B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75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76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77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78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79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80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81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82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83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384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466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10.244" v="14943" actId="478"/>
          <ac:spMkLst>
            <pc:docMk/>
            <pc:sldMk cId="1935940740" sldId="258"/>
            <ac:spMk id="4467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4:38:41.200" v="14964" actId="478"/>
          <ac:spMkLst>
            <pc:docMk/>
            <pc:sldMk cId="1935940740" sldId="258"/>
            <ac:spMk id="4472" creationId="{00000000-0000-0000-0000-000000000000}"/>
          </ac:spMkLst>
        </pc:spChg>
        <pc:grpChg chg="add del mod">
          <ac:chgData name="Advait Jasoria" userId="9290c95317ae9c22" providerId="LiveId" clId="{16515949-D8EF-458B-9FB1-B026A7493374}" dt="2018-07-15T05:13:21.545" v="15884" actId="478"/>
          <ac:grpSpMkLst>
            <pc:docMk/>
            <pc:sldMk cId="1935940740" sldId="258"/>
            <ac:grpSpMk id="165" creationId="{34E67B3B-9A02-42DF-A9E6-EE6250B0AAD0}"/>
          </ac:grpSpMkLst>
        </pc:grpChg>
        <pc:grpChg chg="add del mod">
          <ac:chgData name="Advait Jasoria" userId="9290c95317ae9c22" providerId="LiveId" clId="{16515949-D8EF-458B-9FB1-B026A7493374}" dt="2018-07-15T05:16:51.174" v="16031" actId="478"/>
          <ac:grpSpMkLst>
            <pc:docMk/>
            <pc:sldMk cId="1935940740" sldId="258"/>
            <ac:grpSpMk id="308" creationId="{EE73AB56-63B8-4A07-BA72-0AEDD1B8E6ED}"/>
          </ac:grpSpMkLst>
        </pc:grpChg>
        <pc:grpChg chg="del">
          <ac:chgData name="Advait Jasoria" userId="9290c95317ae9c22" providerId="LiveId" clId="{16515949-D8EF-458B-9FB1-B026A7493374}" dt="2018-07-15T04:38:10.244" v="14943" actId="478"/>
          <ac:grpSpMkLst>
            <pc:docMk/>
            <pc:sldMk cId="1935940740" sldId="258"/>
            <ac:grpSpMk id="4385" creationId="{00000000-0000-0000-0000-000000000000}"/>
          </ac:grpSpMkLst>
        </pc:grpChg>
        <pc:grpChg chg="del">
          <ac:chgData name="Advait Jasoria" userId="9290c95317ae9c22" providerId="LiveId" clId="{16515949-D8EF-458B-9FB1-B026A7493374}" dt="2018-07-15T04:38:10.244" v="14943" actId="478"/>
          <ac:grpSpMkLst>
            <pc:docMk/>
            <pc:sldMk cId="1935940740" sldId="258"/>
            <ac:grpSpMk id="4402" creationId="{00000000-0000-0000-0000-000000000000}"/>
          </ac:grpSpMkLst>
        </pc:grpChg>
        <pc:graphicFrameChg chg="add del mod modGraphic">
          <ac:chgData name="Advait Jasoria" userId="9290c95317ae9c22" providerId="LiveId" clId="{16515949-D8EF-458B-9FB1-B026A7493374}" dt="2018-07-15T05:11:26.476" v="15779" actId="478"/>
          <ac:graphicFrameMkLst>
            <pc:docMk/>
            <pc:sldMk cId="1935940740" sldId="258"/>
            <ac:graphicFrameMk id="4" creationId="{457BDE62-66FE-4E04-8D68-20813AA2EACC}"/>
          </ac:graphicFrameMkLst>
        </pc:graphicFrameChg>
        <pc:picChg chg="add mod">
          <ac:chgData name="Advait Jasoria" userId="9290c95317ae9c22" providerId="LiveId" clId="{16515949-D8EF-458B-9FB1-B026A7493374}" dt="2018-07-15T05:21:20.535" v="16142" actId="1076"/>
          <ac:picMkLst>
            <pc:docMk/>
            <pc:sldMk cId="1935940740" sldId="258"/>
            <ac:picMk id="10" creationId="{F5771291-2826-44A3-A3A8-17961B5E4064}"/>
          </ac:picMkLst>
        </pc:picChg>
        <pc:picChg chg="add mod">
          <ac:chgData name="Advait Jasoria" userId="9290c95317ae9c22" providerId="LiveId" clId="{16515949-D8EF-458B-9FB1-B026A7493374}" dt="2018-07-15T05:21:30.887" v="16144" actId="14100"/>
          <ac:picMkLst>
            <pc:docMk/>
            <pc:sldMk cId="1935940740" sldId="258"/>
            <ac:picMk id="12" creationId="{A3C97DD2-F659-4502-A30E-421CAF676E5A}"/>
          </ac:picMkLst>
        </pc:picChg>
        <pc:picChg chg="add mod">
          <ac:chgData name="Advait Jasoria" userId="9290c95317ae9c22" providerId="LiveId" clId="{16515949-D8EF-458B-9FB1-B026A7493374}" dt="2018-07-15T05:23:36.378" v="16179" actId="14100"/>
          <ac:picMkLst>
            <pc:docMk/>
            <pc:sldMk cId="1935940740" sldId="258"/>
            <ac:picMk id="14" creationId="{25317023-4304-4F88-945A-1AA4A60E1025}"/>
          </ac:picMkLst>
        </pc:picChg>
        <pc:picChg chg="add">
          <ac:chgData name="Advait Jasoria" userId="9290c95317ae9c22" providerId="LiveId" clId="{16515949-D8EF-458B-9FB1-B026A7493374}" dt="2018-07-21T11:44:10.126" v="22991" actId="20577"/>
          <ac:picMkLst>
            <pc:docMk/>
            <pc:sldMk cId="1935940740" sldId="258"/>
            <ac:picMk id="28" creationId="{706492DC-4D66-4368-A260-83BA62C6AC94}"/>
          </ac:picMkLst>
        </pc:picChg>
        <pc:picChg chg="add">
          <ac:chgData name="Advait Jasoria" userId="9290c95317ae9c22" providerId="LiveId" clId="{16515949-D8EF-458B-9FB1-B026A7493374}" dt="2018-07-21T11:44:10.126" v="22991" actId="20577"/>
          <ac:picMkLst>
            <pc:docMk/>
            <pc:sldMk cId="1935940740" sldId="258"/>
            <ac:picMk id="29" creationId="{48EC07A6-CADB-4FBC-B48F-70E422C3A977}"/>
          </ac:picMkLst>
        </pc:picChg>
        <pc:picChg chg="add mod">
          <ac:chgData name="Advait Jasoria" userId="9290c95317ae9c22" providerId="LiveId" clId="{16515949-D8EF-458B-9FB1-B026A7493374}" dt="2018-07-15T05:21:50.598" v="16151" actId="1038"/>
          <ac:picMkLst>
            <pc:docMk/>
            <pc:sldMk cId="1935940740" sldId="258"/>
            <ac:picMk id="343" creationId="{37B56751-0BDC-4CFC-8B3A-792862F557D7}"/>
          </ac:picMkLst>
        </pc:picChg>
        <pc:picChg chg="del mod">
          <ac:chgData name="Advait Jasoria" userId="9290c95317ae9c22" providerId="LiveId" clId="{16515949-D8EF-458B-9FB1-B026A7493374}" dt="2018-07-15T04:38:46.097" v="14966" actId="478"/>
          <ac:picMkLst>
            <pc:docMk/>
            <pc:sldMk cId="1935940740" sldId="258"/>
            <ac:picMk id="4373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4:38:46.097" v="14966" actId="478"/>
          <ac:picMkLst>
            <pc:docMk/>
            <pc:sldMk cId="1935940740" sldId="258"/>
            <ac:picMk id="4374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4:38:10.244" v="14943" actId="478"/>
          <ac:picMkLst>
            <pc:docMk/>
            <pc:sldMk cId="1935940740" sldId="258"/>
            <ac:picMk id="4468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4:38:10.244" v="14943" actId="478"/>
          <ac:picMkLst>
            <pc:docMk/>
            <pc:sldMk cId="1935940740" sldId="258"/>
            <ac:picMk id="4469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4:38:10.244" v="14943" actId="478"/>
          <ac:picMkLst>
            <pc:docMk/>
            <pc:sldMk cId="1935940740" sldId="258"/>
            <ac:picMk id="4470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4:38:10.244" v="14943" actId="478"/>
          <ac:picMkLst>
            <pc:docMk/>
            <pc:sldMk cId="1935940740" sldId="258"/>
            <ac:picMk id="4471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4:38:10.244" v="14943" actId="478"/>
          <ac:picMkLst>
            <pc:docMk/>
            <pc:sldMk cId="1935940740" sldId="258"/>
            <ac:picMk id="4473" creationId="{00000000-0000-0000-0000-000000000000}"/>
          </ac:picMkLst>
        </pc:picChg>
        <pc:cxnChg chg="add del mod">
          <ac:chgData name="Advait Jasoria" userId="9290c95317ae9c22" providerId="LiveId" clId="{16515949-D8EF-458B-9FB1-B026A7493374}" dt="2018-07-15T05:11:26.476" v="15779" actId="478"/>
          <ac:cxnSpMkLst>
            <pc:docMk/>
            <pc:sldMk cId="1935940740" sldId="258"/>
            <ac:cxnSpMk id="144" creationId="{0169FA11-D203-47F8-B0FD-A296A9798668}"/>
          </ac:cxnSpMkLst>
        </pc:cxnChg>
        <pc:cxnChg chg="add del mod">
          <ac:chgData name="Advait Jasoria" userId="9290c95317ae9c22" providerId="LiveId" clId="{16515949-D8EF-458B-9FB1-B026A7493374}" dt="2018-07-15T05:11:26.476" v="15779" actId="478"/>
          <ac:cxnSpMkLst>
            <pc:docMk/>
            <pc:sldMk cId="1935940740" sldId="258"/>
            <ac:cxnSpMk id="145" creationId="{6E699DA7-0D9B-4C2A-9BF0-D9A916B48A01}"/>
          </ac:cxnSpMkLst>
        </pc:cxnChg>
        <pc:cxnChg chg="add mod">
          <ac:chgData name="Advait Jasoria" userId="9290c95317ae9c22" providerId="LiveId" clId="{16515949-D8EF-458B-9FB1-B026A7493374}" dt="2018-07-21T15:35:18.841" v="24814" actId="1582"/>
          <ac:cxnSpMkLst>
            <pc:docMk/>
            <pc:sldMk cId="1935940740" sldId="258"/>
            <ac:cxnSpMk id="162" creationId="{2FEE0177-85C1-430B-B81E-960A3EA42FF6}"/>
          </ac:cxnSpMkLst>
        </pc:cxnChg>
        <pc:cxnChg chg="add mod">
          <ac:chgData name="Advait Jasoria" userId="9290c95317ae9c22" providerId="LiveId" clId="{16515949-D8EF-458B-9FB1-B026A7493374}" dt="2018-07-21T15:35:09.883" v="24813" actId="1582"/>
          <ac:cxnSpMkLst>
            <pc:docMk/>
            <pc:sldMk cId="1935940740" sldId="258"/>
            <ac:cxnSpMk id="163" creationId="{D850E96F-BE62-4F08-9B97-6F66E55AB108}"/>
          </ac:cxnSpMkLst>
        </pc:cxnChg>
        <pc:cxnChg chg="del mod">
          <ac:chgData name="Advait Jasoria" userId="9290c95317ae9c22" providerId="LiveId" clId="{16515949-D8EF-458B-9FB1-B026A7493374}" dt="2018-07-15T04:38:10.244" v="14943" actId="478"/>
          <ac:cxnSpMkLst>
            <pc:docMk/>
            <pc:sldMk cId="1935940740" sldId="258"/>
            <ac:cxnSpMk id="4474" creationId="{00000000-0000-0000-0000-000000000000}"/>
          </ac:cxnSpMkLst>
        </pc:cxnChg>
        <pc:cxnChg chg="del">
          <ac:chgData name="Advait Jasoria" userId="9290c95317ae9c22" providerId="LiveId" clId="{16515949-D8EF-458B-9FB1-B026A7493374}" dt="2018-07-15T04:38:10.244" v="14943" actId="478"/>
          <ac:cxnSpMkLst>
            <pc:docMk/>
            <pc:sldMk cId="1935940740" sldId="258"/>
            <ac:cxnSpMk id="4475" creationId="{00000000-0000-0000-0000-000000000000}"/>
          </ac:cxnSpMkLst>
        </pc:cxnChg>
      </pc:sldChg>
      <pc:sldChg chg="addSp delSp modSp add ord">
        <pc:chgData name="Advait Jasoria" userId="9290c95317ae9c22" providerId="LiveId" clId="{16515949-D8EF-458B-9FB1-B026A7493374}" dt="2018-08-11T11:20:48.888" v="34288"/>
        <pc:sldMkLst>
          <pc:docMk/>
          <pc:sldMk cId="2821730481" sldId="259"/>
        </pc:sldMkLst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3" creationId="{4552D398-EE5F-45A0-B771-F1355954EEDD}"/>
          </ac:spMkLst>
        </pc:spChg>
        <pc:spChg chg="del">
          <ac:chgData name="Advait Jasoria" userId="9290c95317ae9c22" providerId="LiveId" clId="{16515949-D8EF-458B-9FB1-B026A7493374}" dt="2018-07-02T08:46:05.711" v="999" actId="478"/>
          <ac:spMkLst>
            <pc:docMk/>
            <pc:sldMk cId="2821730481" sldId="259"/>
            <ac:spMk id="4" creationId="{894F759E-92D6-4386-9117-FD2FDE5D24D2}"/>
          </ac:spMkLst>
        </pc:spChg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4" creationId="{D85B28DD-8922-43F1-A5F6-473CE79DC21F}"/>
          </ac:spMkLst>
        </pc:spChg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5" creationId="{029622D6-3ABD-44A1-AA92-911AAF938889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6" creationId="{41547672-4CB7-4A40-B289-6C633AF9105F}"/>
          </ac:spMkLst>
        </pc:spChg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6" creationId="{2A7CFFB1-A33B-4565-84FF-573746511DF7}"/>
          </ac:spMkLst>
        </pc:spChg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7" creationId="{EE71682B-71A7-43A3-B72E-8E546D61D3D1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7" creationId="{FCBD74DE-8A69-4D35-AD1A-DCFB27C738E0}"/>
          </ac:spMkLst>
        </pc:spChg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8" creationId="{AAE2A75C-2FF4-4672-B8DA-2E20D51F380D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8" creationId="{E98A9057-E8DE-446B-A68D-9B46D1C874FD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9" creationId="{7876C5FA-BB17-4444-B71A-CF541F9F8BF2}"/>
          </ac:spMkLst>
        </pc:spChg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9" creationId="{CDF734EE-687F-4F46-9B81-6A1FF4F08780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10" creationId="{39FB688C-8B3A-4F0E-94DC-85654CEB1A1D}"/>
          </ac:spMkLst>
        </pc:spChg>
        <pc:spChg chg="del">
          <ac:chgData name="Advait Jasoria" userId="9290c95317ae9c22" providerId="LiveId" clId="{16515949-D8EF-458B-9FB1-B026A7493374}" dt="2018-08-05T13:55:00.939" v="33887" actId="478"/>
          <ac:spMkLst>
            <pc:docMk/>
            <pc:sldMk cId="2821730481" sldId="259"/>
            <ac:spMk id="10" creationId="{01581E70-A1B1-47CB-87FD-0B1894A1F0EA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11" creationId="{344D8E09-FEA7-42FE-91D4-0CD558737CCB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12" creationId="{9A3586D2-7055-4AFA-B3A4-E023C5D5F721}"/>
          </ac:spMkLst>
        </pc:spChg>
        <pc:spChg chg="del">
          <ac:chgData name="Advait Jasoria" userId="9290c95317ae9c22" providerId="LiveId" clId="{16515949-D8EF-458B-9FB1-B026A7493374}" dt="2018-07-07T07:59:06.454" v="3235" actId="478"/>
          <ac:spMkLst>
            <pc:docMk/>
            <pc:sldMk cId="2821730481" sldId="259"/>
            <ac:spMk id="13" creationId="{DEB77B22-5AF6-49FA-81BA-1032F7DC13D0}"/>
          </ac:spMkLst>
        </pc:spChg>
        <pc:spChg chg="del">
          <ac:chgData name="Advait Jasoria" userId="9290c95317ae9c22" providerId="LiveId" clId="{16515949-D8EF-458B-9FB1-B026A7493374}" dt="2018-07-02T08:43:00.223" v="998" actId="478"/>
          <ac:spMkLst>
            <pc:docMk/>
            <pc:sldMk cId="2821730481" sldId="259"/>
            <ac:spMk id="14" creationId="{EB34B5DD-E722-4994-A4C8-CAEB75E3036F}"/>
          </ac:spMkLst>
        </pc:spChg>
        <pc:spChg chg="del">
          <ac:chgData name="Advait Jasoria" userId="9290c95317ae9c22" providerId="LiveId" clId="{16515949-D8EF-458B-9FB1-B026A7493374}" dt="2018-07-02T08:43:00.223" v="998" actId="478"/>
          <ac:spMkLst>
            <pc:docMk/>
            <pc:sldMk cId="2821730481" sldId="259"/>
            <ac:spMk id="15" creationId="{4F1C1C50-AF57-404D-8976-D550892D6317}"/>
          </ac:spMkLst>
        </pc:spChg>
        <pc:spChg chg="add del mod">
          <ac:chgData name="Advait Jasoria" userId="9290c95317ae9c22" providerId="LiveId" clId="{16515949-D8EF-458B-9FB1-B026A7493374}" dt="2018-07-02T08:46:08.133" v="1001" actId="478"/>
          <ac:spMkLst>
            <pc:docMk/>
            <pc:sldMk cId="2821730481" sldId="259"/>
            <ac:spMk id="18" creationId="{CA5DF873-FFCE-45F7-ACA4-E296B0EEA931}"/>
          </ac:spMkLst>
        </pc:spChg>
        <pc:spChg chg="add del">
          <ac:chgData name="Advait Jasoria" userId="9290c95317ae9c22" providerId="LiveId" clId="{16515949-D8EF-458B-9FB1-B026A7493374}" dt="2018-07-21T12:07:48.831" v="23076" actId="1037"/>
          <ac:spMkLst>
            <pc:docMk/>
            <pc:sldMk cId="2821730481" sldId="259"/>
            <ac:spMk id="27" creationId="{7D00E24B-6105-4ABB-A962-24B83A158F9D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28" creationId="{C6A5B3D4-4233-4728-89B3-D4CA91810221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29" creationId="{7F8826FE-EADF-418B-9679-CBBEFC316945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30" creationId="{32BD8A81-16D5-4B89-88C0-25DF2F5E3548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31" creationId="{232A2EFA-0A2D-4CD9-B0B1-8641788C69A3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32" creationId="{78E5D95C-92DC-461B-8B22-E0C194A484AD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33" creationId="{A0FFF5DE-12A4-424C-8E66-21775BAFA05C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36" creationId="{6777FAD8-C348-4E1A-BE0B-11FED0458C1E}"/>
          </ac:spMkLst>
        </pc:spChg>
        <pc:spChg chg="add del">
          <ac:chgData name="Advait Jasoria" userId="9290c95317ae9c22" providerId="LiveId" clId="{16515949-D8EF-458B-9FB1-B026A7493374}" dt="2018-08-05T13:59:39.820" v="33959" actId="478"/>
          <ac:spMkLst>
            <pc:docMk/>
            <pc:sldMk cId="2821730481" sldId="259"/>
            <ac:spMk id="37" creationId="{96CE5167-96BD-4B94-B87F-5FE3FC80ACF1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39" creationId="{94F6EFAB-309B-4B7D-B081-4F05993B5C2F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40" creationId="{16E56E60-AED7-49FD-A902-8F1172ED36B3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41" creationId="{1BF1BCCC-2B0B-4C2F-9152-F541A009DDC9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42" creationId="{FD722328-270E-47C7-AC42-BD31E7C5333A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43" creationId="{F5F6C6D7-00BB-4EF5-A4A0-F93190EF6864}"/>
          </ac:spMkLst>
        </pc:spChg>
        <pc:spChg chg="add del">
          <ac:chgData name="Advait Jasoria" userId="9290c95317ae9c22" providerId="LiveId" clId="{16515949-D8EF-458B-9FB1-B026A7493374}" dt="2018-07-02T08:46:10.630" v="1003" actId="20577"/>
          <ac:spMkLst>
            <pc:docMk/>
            <pc:sldMk cId="2821730481" sldId="259"/>
            <ac:spMk id="44" creationId="{C77491D4-6AF4-4348-B444-034CEEC7F7F9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44" creationId="{0B50A19D-CFC9-4E53-BE6A-6857A4463A23}"/>
          </ac:spMkLst>
        </pc:spChg>
        <pc:spChg chg="add del">
          <ac:chgData name="Advait Jasoria" userId="9290c95317ae9c22" providerId="LiveId" clId="{16515949-D8EF-458B-9FB1-B026A7493374}" dt="2018-07-02T08:46:10.630" v="1003" actId="20577"/>
          <ac:spMkLst>
            <pc:docMk/>
            <pc:sldMk cId="2821730481" sldId="259"/>
            <ac:spMk id="45" creationId="{80A78B36-9C49-4912-9072-A1B1A518032F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45" creationId="{7CE67F5A-CFC4-4D04-B6EE-06B3E88C0B45}"/>
          </ac:spMkLst>
        </pc:spChg>
        <pc:spChg chg="add del">
          <ac:chgData name="Advait Jasoria" userId="9290c95317ae9c22" providerId="LiveId" clId="{16515949-D8EF-458B-9FB1-B026A7493374}" dt="2018-08-05T14:01:34.851" v="34057" actId="478"/>
          <ac:spMkLst>
            <pc:docMk/>
            <pc:sldMk cId="2821730481" sldId="259"/>
            <ac:spMk id="46" creationId="{705FDDA5-C8E4-4847-96AC-E299A3E67876}"/>
          </ac:spMkLst>
        </pc:spChg>
        <pc:spChg chg="add del">
          <ac:chgData name="Advait Jasoria" userId="9290c95317ae9c22" providerId="LiveId" clId="{16515949-D8EF-458B-9FB1-B026A7493374}" dt="2018-07-02T08:46:10.630" v="1003" actId="20577"/>
          <ac:spMkLst>
            <pc:docMk/>
            <pc:sldMk cId="2821730481" sldId="259"/>
            <ac:spMk id="47" creationId="{80A30E21-BD47-4756-A0D4-CE7199BD4CB0}"/>
          </ac:spMkLst>
        </pc:spChg>
        <pc:spChg chg="add">
          <ac:chgData name="Advait Jasoria" userId="9290c95317ae9c22" providerId="LiveId" clId="{16515949-D8EF-458B-9FB1-B026A7493374}" dt="2018-08-05T14:01:35.213" v="34058"/>
          <ac:spMkLst>
            <pc:docMk/>
            <pc:sldMk cId="2821730481" sldId="259"/>
            <ac:spMk id="48" creationId="{EBB50EC6-946C-4B7D-A12E-9F70B5EFDFE2}"/>
          </ac:spMkLst>
        </pc:spChg>
        <pc:spChg chg="add del">
          <ac:chgData name="Advait Jasoria" userId="9290c95317ae9c22" providerId="LiveId" clId="{16515949-D8EF-458B-9FB1-B026A7493374}" dt="2018-07-02T08:46:10.630" v="1003" actId="20577"/>
          <ac:spMkLst>
            <pc:docMk/>
            <pc:sldMk cId="2821730481" sldId="259"/>
            <ac:spMk id="48" creationId="{3682D1DF-BA65-4311-88A0-0878BCC476B3}"/>
          </ac:spMkLst>
        </pc:spChg>
        <pc:spChg chg="add">
          <ac:chgData name="Advait Jasoria" userId="9290c95317ae9c22" providerId="LiveId" clId="{16515949-D8EF-458B-9FB1-B026A7493374}" dt="2018-08-05T14:01:35.213" v="34058"/>
          <ac:spMkLst>
            <pc:docMk/>
            <pc:sldMk cId="2821730481" sldId="259"/>
            <ac:spMk id="49" creationId="{3D5D1FA5-84B4-4F26-9CB8-8D1288933487}"/>
          </ac:spMkLst>
        </pc:spChg>
        <pc:spChg chg="add del">
          <ac:chgData name="Advait Jasoria" userId="9290c95317ae9c22" providerId="LiveId" clId="{16515949-D8EF-458B-9FB1-B026A7493374}" dt="2018-07-02T08:46:10.630" v="1003" actId="20577"/>
          <ac:spMkLst>
            <pc:docMk/>
            <pc:sldMk cId="2821730481" sldId="259"/>
            <ac:spMk id="50" creationId="{26BC24A1-D58C-4B64-B237-49DDE4132677}"/>
          </ac:spMkLst>
        </pc:spChg>
        <pc:spChg chg="add">
          <ac:chgData name="Advait Jasoria" userId="9290c95317ae9c22" providerId="LiveId" clId="{16515949-D8EF-458B-9FB1-B026A7493374}" dt="2018-08-05T14:01:35.213" v="34058"/>
          <ac:spMkLst>
            <pc:docMk/>
            <pc:sldMk cId="2821730481" sldId="259"/>
            <ac:spMk id="50" creationId="{13D7A9D5-BB1D-401B-BD07-6B4E762394E4}"/>
          </ac:spMkLst>
        </pc:spChg>
        <pc:spChg chg="add">
          <ac:chgData name="Advait Jasoria" userId="9290c95317ae9c22" providerId="LiveId" clId="{16515949-D8EF-458B-9FB1-B026A7493374}" dt="2018-08-05T14:01:35.213" v="34058"/>
          <ac:spMkLst>
            <pc:docMk/>
            <pc:sldMk cId="2821730481" sldId="259"/>
            <ac:spMk id="51" creationId="{C698377C-83E0-4002-B4E3-26B6DB8D3268}"/>
          </ac:spMkLst>
        </pc:spChg>
        <pc:spChg chg="add del">
          <ac:chgData name="Advait Jasoria" userId="9290c95317ae9c22" providerId="LiveId" clId="{16515949-D8EF-458B-9FB1-B026A7493374}" dt="2018-07-02T08:46:10.630" v="1003" actId="20577"/>
          <ac:spMkLst>
            <pc:docMk/>
            <pc:sldMk cId="2821730481" sldId="259"/>
            <ac:spMk id="51" creationId="{A8D32F8F-E8E7-4B1E-B55D-15F78C9504D5}"/>
          </ac:spMkLst>
        </pc:spChg>
        <pc:spChg chg="add mod">
          <ac:chgData name="Advait Jasoria" userId="9290c95317ae9c22" providerId="LiveId" clId="{16515949-D8EF-458B-9FB1-B026A7493374}" dt="2018-07-21T12:08:01.018" v="23081" actId="1037"/>
          <ac:spMkLst>
            <pc:docMk/>
            <pc:sldMk cId="2821730481" sldId="259"/>
            <ac:spMk id="52" creationId="{10648E3B-6734-4EB4-8B10-EC4A0B25A923}"/>
          </ac:spMkLst>
        </pc:spChg>
        <pc:spChg chg="add mod">
          <ac:chgData name="Advait Jasoria" userId="9290c95317ae9c22" providerId="LiveId" clId="{16515949-D8EF-458B-9FB1-B026A7493374}" dt="2018-07-02T08:49:51.711" v="1199" actId="164"/>
          <ac:spMkLst>
            <pc:docMk/>
            <pc:sldMk cId="2821730481" sldId="259"/>
            <ac:spMk id="54" creationId="{997B9756-1D00-48B7-9901-C53DEA7D657B}"/>
          </ac:spMkLst>
        </pc:spChg>
        <pc:spChg chg="add mod">
          <ac:chgData name="Advait Jasoria" userId="9290c95317ae9c22" providerId="LiveId" clId="{16515949-D8EF-458B-9FB1-B026A7493374}" dt="2018-07-02T08:49:51.711" v="1199" actId="164"/>
          <ac:spMkLst>
            <pc:docMk/>
            <pc:sldMk cId="2821730481" sldId="259"/>
            <ac:spMk id="55" creationId="{5E9937FD-9052-4FA8-8C34-DE84F2B7B49B}"/>
          </ac:spMkLst>
        </pc:spChg>
        <pc:spChg chg="add mod">
          <ac:chgData name="Advait Jasoria" userId="9290c95317ae9c22" providerId="LiveId" clId="{16515949-D8EF-458B-9FB1-B026A7493374}" dt="2018-07-02T08:49:59.239" v="1200" actId="164"/>
          <ac:spMkLst>
            <pc:docMk/>
            <pc:sldMk cId="2821730481" sldId="259"/>
            <ac:spMk id="57" creationId="{9C989DE1-CC3A-49CB-8084-DF292625C9FD}"/>
          </ac:spMkLst>
        </pc:spChg>
        <pc:spChg chg="add mod">
          <ac:chgData name="Advait Jasoria" userId="9290c95317ae9c22" providerId="LiveId" clId="{16515949-D8EF-458B-9FB1-B026A7493374}" dt="2018-07-02T08:49:59.239" v="1200" actId="164"/>
          <ac:spMkLst>
            <pc:docMk/>
            <pc:sldMk cId="2821730481" sldId="259"/>
            <ac:spMk id="58" creationId="{C4D3CA3C-6CB6-43A7-BA57-A970BCB44B6B}"/>
          </ac:spMkLst>
        </pc:spChg>
        <pc:spChg chg="add del mod">
          <ac:chgData name="Advait Jasoria" userId="9290c95317ae9c22" providerId="LiveId" clId="{16515949-D8EF-458B-9FB1-B026A7493374}" dt="2018-07-02T09:02:35.979" v="1834" actId="478"/>
          <ac:spMkLst>
            <pc:docMk/>
            <pc:sldMk cId="2821730481" sldId="259"/>
            <ac:spMk id="60" creationId="{4083C4B1-B912-4C28-A6EE-32123FBC415C}"/>
          </ac:spMkLst>
        </pc:spChg>
        <pc:spChg chg="add">
          <ac:chgData name="Advait Jasoria" userId="9290c95317ae9c22" providerId="LiveId" clId="{16515949-D8EF-458B-9FB1-B026A7493374}" dt="2018-08-05T14:01:35.213" v="34058"/>
          <ac:spMkLst>
            <pc:docMk/>
            <pc:sldMk cId="2821730481" sldId="259"/>
            <ac:spMk id="60" creationId="{2A4626A2-6C1C-4257-8D48-6FA59A3F4599}"/>
          </ac:spMkLst>
        </pc:spChg>
        <pc:spChg chg="add mod">
          <ac:chgData name="Advait Jasoria" userId="9290c95317ae9c22" providerId="LiveId" clId="{16515949-D8EF-458B-9FB1-B026A7493374}" dt="2018-08-05T14:04:15.009" v="34101" actId="207"/>
          <ac:spMkLst>
            <pc:docMk/>
            <pc:sldMk cId="2821730481" sldId="259"/>
            <ac:spMk id="61" creationId="{9D106E5E-1D12-4ECD-A06B-47AE2BC941F3}"/>
          </ac:spMkLst>
        </pc:spChg>
        <pc:spChg chg="add del">
          <ac:chgData name="Advait Jasoria" userId="9290c95317ae9c22" providerId="LiveId" clId="{16515949-D8EF-458B-9FB1-B026A7493374}" dt="2018-07-02T08:46:29.874" v="1005" actId="478"/>
          <ac:spMkLst>
            <pc:docMk/>
            <pc:sldMk cId="2821730481" sldId="259"/>
            <ac:spMk id="61" creationId="{309529EB-F493-424B-BAD6-E457433CFD3A}"/>
          </ac:spMkLst>
        </pc:spChg>
        <pc:spChg chg="add">
          <ac:chgData name="Advait Jasoria" userId="9290c95317ae9c22" providerId="LiveId" clId="{16515949-D8EF-458B-9FB1-B026A7493374}" dt="2018-08-05T14:01:35.213" v="34058"/>
          <ac:spMkLst>
            <pc:docMk/>
            <pc:sldMk cId="2821730481" sldId="259"/>
            <ac:spMk id="62" creationId="{5F5ECBC8-FB1F-48D7-ADAF-CAFAFF873CF1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63" creationId="{B7BB7E8F-F020-4592-A311-8A7F2F0D5DF8}"/>
          </ac:spMkLst>
        </pc:spChg>
        <pc:spChg chg="add">
          <ac:chgData name="Advait Jasoria" userId="9290c95317ae9c22" providerId="LiveId" clId="{16515949-D8EF-458B-9FB1-B026A7493374}" dt="2018-08-05T14:01:35.213" v="34058"/>
          <ac:spMkLst>
            <pc:docMk/>
            <pc:sldMk cId="2821730481" sldId="259"/>
            <ac:spMk id="63" creationId="{529C3935-05AE-4E4E-928E-0008A416FB27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64" creationId="{9F98B124-03B2-436A-AEB8-0D57CAC66EBB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65" creationId="{BEAFE66E-408D-4DB1-976D-1ED8F9DAF910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66" creationId="{36A397A4-ADB8-4947-A8E1-0BAA074B2E57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67" creationId="{F492A9CE-E503-4F86-9AF5-70112FFAF843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68" creationId="{F13B4AC7-55EA-40D3-9956-BAADEA13B809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69" creationId="{8DE1EBEC-0501-44BD-BC30-19948DB23E53}"/>
          </ac:spMkLst>
        </pc:spChg>
        <pc:spChg chg="add">
          <ac:chgData name="Advait Jasoria" userId="9290c95317ae9c22" providerId="LiveId" clId="{16515949-D8EF-458B-9FB1-B026A7493374}" dt="2018-07-07T07:59:06.884" v="3236" actId="20577"/>
          <ac:spMkLst>
            <pc:docMk/>
            <pc:sldMk cId="2821730481" sldId="259"/>
            <ac:spMk id="70" creationId="{5C04F84E-8B1E-42CF-9CEE-FB5E424914A9}"/>
          </ac:spMkLst>
        </pc:s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2" creationId="{90C4091A-4FFA-4E2D-A1E3-455C04765663}"/>
          </ac:grpSpMkLst>
        </pc:gr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25" creationId="{231FE72C-E6A4-4FCE-AC9F-DBC08E304681}"/>
          </ac:grpSpMkLst>
        </pc:gr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26" creationId="{AF5E53C1-E714-4AEA-BB02-6BC2E199D3CB}"/>
          </ac:grpSpMkLst>
        </pc:gr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27" creationId="{44271F3B-E2A9-4F27-A8D6-07D385114B26}"/>
          </ac:grpSpMkLst>
        </pc:gr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28" creationId="{73CB5030-A623-491C-BCA4-D3743386DD1E}"/>
          </ac:grpSpMkLst>
        </pc:gr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31" creationId="{2116626B-743D-424E-A21D-E87917CE033E}"/>
          </ac:grpSpMkLst>
        </pc:grpChg>
        <pc:grpChg chg="add mod">
          <ac:chgData name="Advait Jasoria" userId="9290c95317ae9c22" providerId="LiveId" clId="{16515949-D8EF-458B-9FB1-B026A7493374}" dt="2018-07-02T09:02:28.885" v="1833" actId="1036"/>
          <ac:grpSpMkLst>
            <pc:docMk/>
            <pc:sldMk cId="2821730481" sldId="259"/>
            <ac:grpSpMk id="34" creationId="{023634E0-2315-422F-9D4A-D3A4A9206614}"/>
          </ac:grpSpMkLst>
        </pc:grpChg>
        <pc:grpChg chg="add mod">
          <ac:chgData name="Advait Jasoria" userId="9290c95317ae9c22" providerId="LiveId" clId="{16515949-D8EF-458B-9FB1-B026A7493374}" dt="2018-07-02T09:02:28.885" v="1833" actId="1036"/>
          <ac:grpSpMkLst>
            <pc:docMk/>
            <pc:sldMk cId="2821730481" sldId="259"/>
            <ac:grpSpMk id="35" creationId="{57BE5AB5-83B0-4C37-8863-33D63F4D2E53}"/>
          </ac:grpSpMkLst>
        </pc:gr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37" creationId="{FA3A0DBD-9924-437E-A6C3-C76E6F897A8A}"/>
          </ac:grpSpMkLst>
        </pc:grpChg>
        <pc:grpChg chg="del">
          <ac:chgData name="Advait Jasoria" userId="9290c95317ae9c22" providerId="LiveId" clId="{16515949-D8EF-458B-9FB1-B026A7493374}" dt="2018-07-02T08:43:00.223" v="998" actId="478"/>
          <ac:grpSpMkLst>
            <pc:docMk/>
            <pc:sldMk cId="2821730481" sldId="259"/>
            <ac:grpSpMk id="40" creationId="{FB31222C-2F91-4EAC-BB48-2801340F18CE}"/>
          </ac:grpSpMkLst>
        </pc:grpChg>
        <pc:graphicFrameChg chg="modGraphic">
          <ac:chgData name="Advait Jasoria" userId="9290c95317ae9c22" providerId="LiveId" clId="{16515949-D8EF-458B-9FB1-B026A7493374}" dt="2018-07-21T06:23:38.439" v="18593" actId="207"/>
          <ac:graphicFrameMkLst>
            <pc:docMk/>
            <pc:sldMk cId="2821730481" sldId="259"/>
            <ac:graphicFrameMk id="24" creationId="{1670DE7A-D323-4822-901F-56B93C7BD6FB}"/>
          </ac:graphicFrameMkLst>
        </pc:graphicFrameChg>
        <pc:graphicFrameChg chg="add del">
          <ac:chgData name="Advait Jasoria" userId="9290c95317ae9c22" providerId="LiveId" clId="{16515949-D8EF-458B-9FB1-B026A7493374}" dt="2018-07-02T08:46:10.630" v="1003" actId="20577"/>
          <ac:graphicFrameMkLst>
            <pc:docMk/>
            <pc:sldMk cId="2821730481" sldId="259"/>
            <ac:graphicFrameMk id="43" creationId="{234F35DE-5CAF-41DA-9836-5D262A2F3CBF}"/>
          </ac:graphicFrameMkLst>
        </pc:graphicFrameChg>
        <pc:graphicFrameChg chg="add del">
          <ac:chgData name="Advait Jasoria" userId="9290c95317ae9c22" providerId="LiveId" clId="{16515949-D8EF-458B-9FB1-B026A7493374}" dt="2018-07-02T08:46:10.630" v="1003" actId="20577"/>
          <ac:graphicFrameMkLst>
            <pc:docMk/>
            <pc:sldMk cId="2821730481" sldId="259"/>
            <ac:graphicFrameMk id="46" creationId="{E91FE89B-5CED-4DDC-B2A1-F4186562EF56}"/>
          </ac:graphicFrameMkLst>
        </pc:graphicFrameChg>
        <pc:graphicFrameChg chg="add del">
          <ac:chgData name="Advait Jasoria" userId="9290c95317ae9c22" providerId="LiveId" clId="{16515949-D8EF-458B-9FB1-B026A7493374}" dt="2018-07-02T08:46:10.630" v="1003" actId="20577"/>
          <ac:graphicFrameMkLst>
            <pc:docMk/>
            <pc:sldMk cId="2821730481" sldId="259"/>
            <ac:graphicFrameMk id="49" creationId="{BDB617BD-B6D3-40E9-8880-4289CBCF21F9}"/>
          </ac:graphicFrameMkLst>
        </pc:graphicFrameChg>
        <pc:graphicFrameChg chg="add mod modGraphic">
          <ac:chgData name="Advait Jasoria" userId="9290c95317ae9c22" providerId="LiveId" clId="{16515949-D8EF-458B-9FB1-B026A7493374}" dt="2018-07-22T13:41:14.554" v="32534" actId="207"/>
          <ac:graphicFrameMkLst>
            <pc:docMk/>
            <pc:sldMk cId="2821730481" sldId="259"/>
            <ac:graphicFrameMk id="53" creationId="{A2CA4AD5-3869-46CD-A183-B2D37E7876DD}"/>
          </ac:graphicFrameMkLst>
        </pc:graphicFrameChg>
        <pc:graphicFrameChg chg="add mod modGraphic">
          <ac:chgData name="Advait Jasoria" userId="9290c95317ae9c22" providerId="LiveId" clId="{16515949-D8EF-458B-9FB1-B026A7493374}" dt="2018-07-02T08:49:51.711" v="1199" actId="164"/>
          <ac:graphicFrameMkLst>
            <pc:docMk/>
            <pc:sldMk cId="2821730481" sldId="259"/>
            <ac:graphicFrameMk id="56" creationId="{16298403-BB53-4CE1-A5F1-0E1AFE3BE1ED}"/>
          </ac:graphicFrameMkLst>
        </pc:graphicFrameChg>
        <pc:graphicFrameChg chg="add mod modGraphic">
          <ac:chgData name="Advait Jasoria" userId="9290c95317ae9c22" providerId="LiveId" clId="{16515949-D8EF-458B-9FB1-B026A7493374}" dt="2018-07-02T08:49:59.239" v="1200" actId="164"/>
          <ac:graphicFrameMkLst>
            <pc:docMk/>
            <pc:sldMk cId="2821730481" sldId="259"/>
            <ac:graphicFrameMk id="59" creationId="{39BE640B-A6D6-4741-ADD9-DA713A3737D2}"/>
          </ac:graphicFrameMkLst>
        </pc:graphicFrameChg>
        <pc:picChg chg="add">
          <ac:chgData name="Advait Jasoria" userId="9290c95317ae9c22" providerId="LiveId" clId="{16515949-D8EF-458B-9FB1-B026A7493374}" dt="2018-07-21T11:43:54.788" v="22977" actId="1037"/>
          <ac:picMkLst>
            <pc:docMk/>
            <pc:sldMk cId="2821730481" sldId="259"/>
            <ac:picMk id="25" creationId="{A400C118-F604-4EED-824E-F7281E4E4AC3}"/>
          </ac:picMkLst>
        </pc:picChg>
        <pc:picChg chg="add">
          <ac:chgData name="Advait Jasoria" userId="9290c95317ae9c22" providerId="LiveId" clId="{16515949-D8EF-458B-9FB1-B026A7493374}" dt="2018-07-21T11:43:54.788" v="22977" actId="1037"/>
          <ac:picMkLst>
            <pc:docMk/>
            <pc:sldMk cId="2821730481" sldId="259"/>
            <ac:picMk id="26" creationId="{5D2753BE-E33A-4B26-868A-2E4126496659}"/>
          </ac:picMkLst>
        </pc:picChg>
        <pc:cxnChg chg="del">
          <ac:chgData name="Advait Jasoria" userId="9290c95317ae9c22" providerId="LiveId" clId="{16515949-D8EF-458B-9FB1-B026A7493374}" dt="2018-08-05T13:55:00.939" v="33887" actId="478"/>
          <ac:cxnSpMkLst>
            <pc:docMk/>
            <pc:sldMk cId="2821730481" sldId="259"/>
            <ac:cxnSpMk id="2" creationId="{65680539-08CF-4C23-8F7C-69631E7A62F8}"/>
          </ac:cxnSpMkLst>
        </pc:cxnChg>
        <pc:cxnChg chg="del mod">
          <ac:chgData name="Advait Jasoria" userId="9290c95317ae9c22" providerId="LiveId" clId="{16515949-D8EF-458B-9FB1-B026A7493374}" dt="2018-07-07T07:59:06.454" v="3235" actId="478"/>
          <ac:cxnSpMkLst>
            <pc:docMk/>
            <pc:sldMk cId="2821730481" sldId="259"/>
            <ac:cxnSpMk id="5" creationId="{D1D451B3-4E5F-46B1-B2B3-CEE26353E06C}"/>
          </ac:cxnSpMkLst>
        </pc:cxnChg>
        <pc:cxnChg chg="add del">
          <ac:chgData name="Advait Jasoria" userId="9290c95317ae9c22" providerId="LiveId" clId="{16515949-D8EF-458B-9FB1-B026A7493374}" dt="2018-08-05T13:59:39.820" v="33959" actId="478"/>
          <ac:cxnSpMkLst>
            <pc:docMk/>
            <pc:sldMk cId="2821730481" sldId="259"/>
            <ac:cxnSpMk id="27" creationId="{8D05A4E5-C953-45C9-8895-E5C40B2525AD}"/>
          </ac:cxnSpMkLst>
        </pc:cxnChg>
        <pc:cxnChg chg="add del">
          <ac:chgData name="Advait Jasoria" userId="9290c95317ae9c22" providerId="LiveId" clId="{16515949-D8EF-458B-9FB1-B026A7493374}" dt="2018-08-05T14:01:34.851" v="34057" actId="478"/>
          <ac:cxnSpMkLst>
            <pc:docMk/>
            <pc:sldMk cId="2821730481" sldId="259"/>
            <ac:cxnSpMk id="38" creationId="{D330EB0D-9C6A-4138-AE76-3A7088F71AD3}"/>
          </ac:cxnSpMkLst>
        </pc:cxnChg>
        <pc:cxnChg chg="add">
          <ac:chgData name="Advait Jasoria" userId="9290c95317ae9c22" providerId="LiveId" clId="{16515949-D8EF-458B-9FB1-B026A7493374}" dt="2018-08-05T14:01:35.213" v="34058"/>
          <ac:cxnSpMkLst>
            <pc:docMk/>
            <pc:sldMk cId="2821730481" sldId="259"/>
            <ac:cxnSpMk id="47" creationId="{E2EAA17D-5B10-4322-B35B-29343357D8A8}"/>
          </ac:cxnSpMkLst>
        </pc:cxnChg>
        <pc:cxnChg chg="add">
          <ac:chgData name="Advait Jasoria" userId="9290c95317ae9c22" providerId="LiveId" clId="{16515949-D8EF-458B-9FB1-B026A7493374}" dt="2018-07-07T07:59:06.884" v="3236" actId="20577"/>
          <ac:cxnSpMkLst>
            <pc:docMk/>
            <pc:sldMk cId="2821730481" sldId="259"/>
            <ac:cxnSpMk id="62" creationId="{677239CD-4680-4D48-943C-F4ADF242F62F}"/>
          </ac:cxnSpMkLst>
        </pc:cxnChg>
      </pc:sldChg>
      <pc:sldChg chg="addSp delSp modSp add ord modNotesTx">
        <pc:chgData name="Advait Jasoria" userId="9290c95317ae9c22" providerId="LiveId" clId="{16515949-D8EF-458B-9FB1-B026A7493374}" dt="2018-08-05T14:57:41.120" v="34267" actId="20577"/>
        <pc:sldMkLst>
          <pc:docMk/>
          <pc:sldMk cId="3183334482" sldId="264"/>
        </pc:sldMkLst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3" creationId="{5E200DBC-D5AC-4AAA-B85F-68548AB5DBC9}"/>
          </ac:spMkLst>
        </pc:spChg>
        <pc:spChg chg="add del mod">
          <ac:chgData name="Advait Jasoria" userId="9290c95317ae9c22" providerId="LiveId" clId="{16515949-D8EF-458B-9FB1-B026A7493374}" dt="2018-07-08T07:13:40.772" v="6771" actId="478"/>
          <ac:spMkLst>
            <pc:docMk/>
            <pc:sldMk cId="3183334482" sldId="264"/>
            <ac:spMk id="3" creationId="{2FC1BC21-1F46-4466-9149-E975E845A11C}"/>
          </ac:spMkLst>
        </pc:spChg>
        <pc:spChg chg="mod">
          <ac:chgData name="Advait Jasoria" userId="9290c95317ae9c22" providerId="LiveId" clId="{16515949-D8EF-458B-9FB1-B026A7493374}" dt="2018-07-21T14:07:33.702" v="23603" actId="20577"/>
          <ac:spMkLst>
            <pc:docMk/>
            <pc:sldMk cId="3183334482" sldId="264"/>
            <ac:spMk id="4" creationId="{894F759E-92D6-4386-9117-FD2FDE5D24D2}"/>
          </ac:spMkLst>
        </pc:spChg>
        <pc:spChg chg="mod">
          <ac:chgData name="Advait Jasoria" userId="9290c95317ae9c22" providerId="LiveId" clId="{16515949-D8EF-458B-9FB1-B026A7493374}" dt="2018-07-21T14:11:05.839" v="23683" actId="1076"/>
          <ac:spMkLst>
            <pc:docMk/>
            <pc:sldMk cId="3183334482" sldId="264"/>
            <ac:spMk id="6" creationId="{41547672-4CB7-4A40-B289-6C633AF9105F}"/>
          </ac:spMkLst>
        </pc:spChg>
        <pc:spChg chg="mod">
          <ac:chgData name="Advait Jasoria" userId="9290c95317ae9c22" providerId="LiveId" clId="{16515949-D8EF-458B-9FB1-B026A7493374}" dt="2018-07-21T14:10:50.987" v="23682" actId="207"/>
          <ac:spMkLst>
            <pc:docMk/>
            <pc:sldMk cId="3183334482" sldId="264"/>
            <ac:spMk id="7" creationId="{FCBD74DE-8A69-4D35-AD1A-DCFB27C738E0}"/>
          </ac:spMkLst>
        </pc:spChg>
        <pc:spChg chg="del">
          <ac:chgData name="Advait Jasoria" userId="9290c95317ae9c22" providerId="LiveId" clId="{16515949-D8EF-458B-9FB1-B026A7493374}" dt="2018-07-07T07:58:00.083" v="3224" actId="478"/>
          <ac:spMkLst>
            <pc:docMk/>
            <pc:sldMk cId="3183334482" sldId="264"/>
            <ac:spMk id="14" creationId="{EB34B5DD-E722-4994-A4C8-CAEB75E3036F}"/>
          </ac:spMkLst>
        </pc:spChg>
        <pc:spChg chg="del">
          <ac:chgData name="Advait Jasoria" userId="9290c95317ae9c22" providerId="LiveId" clId="{16515949-D8EF-458B-9FB1-B026A7493374}" dt="2018-07-07T07:58:00.083" v="3224" actId="478"/>
          <ac:spMkLst>
            <pc:docMk/>
            <pc:sldMk cId="3183334482" sldId="264"/>
            <ac:spMk id="15" creationId="{4F1C1C50-AF57-404D-8976-D550892D6317}"/>
          </ac:spMkLst>
        </pc:spChg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16" creationId="{129899E5-E40D-4166-851E-50F6931964C9}"/>
          </ac:spMkLst>
        </pc:spChg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17" creationId="{896B3A0B-731E-4396-A276-137D08F5C529}"/>
          </ac:spMkLst>
        </pc:spChg>
        <pc:spChg chg="add mod">
          <ac:chgData name="Advait Jasoria" userId="9290c95317ae9c22" providerId="LiveId" clId="{16515949-D8EF-458B-9FB1-B026A7493374}" dt="2018-07-21T14:11:30.974" v="23687" actId="20577"/>
          <ac:spMkLst>
            <pc:docMk/>
            <pc:sldMk cId="3183334482" sldId="264"/>
            <ac:spMk id="18" creationId="{89172496-37C9-4632-90F2-3E46EE0934B3}"/>
          </ac:spMkLst>
        </pc:spChg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19" creationId="{EC8D8B38-3F97-4896-9C1A-01F34665FA63}"/>
          </ac:spMkLst>
        </pc:spChg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20" creationId="{390C0CDE-D1FD-4FED-8FE0-EAF07D164D7C}"/>
          </ac:spMkLst>
        </pc:spChg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21" creationId="{3D99DF98-C7AA-4EAA-B828-F8AAA60791CC}"/>
          </ac:spMkLst>
        </pc:spChg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22" creationId="{509471E5-EA79-4820-BAC4-A07417A44F2A}"/>
          </ac:spMkLst>
        </pc:spChg>
        <pc:spChg chg="del">
          <ac:chgData name="Advait Jasoria" userId="9290c95317ae9c22" providerId="LiveId" clId="{16515949-D8EF-458B-9FB1-B026A7493374}" dt="2018-08-05T13:54:18.089" v="33877" actId="478"/>
          <ac:spMkLst>
            <pc:docMk/>
            <pc:sldMk cId="3183334482" sldId="264"/>
            <ac:spMk id="24" creationId="{429BDAE7-D34D-45AF-B5C2-4962E8C5A637}"/>
          </ac:spMkLst>
        </pc:spChg>
        <pc:spChg chg="add del mod ord">
          <ac:chgData name="Advait Jasoria" userId="9290c95317ae9c22" providerId="LiveId" clId="{16515949-D8EF-458B-9FB1-B026A7493374}" dt="2018-07-21T11:00:49.586" v="22585" actId="1582"/>
          <ac:spMkLst>
            <pc:docMk/>
            <pc:sldMk cId="3183334482" sldId="264"/>
            <ac:spMk id="25" creationId="{723EF195-9140-401D-B446-51A1993705F2}"/>
          </ac:spMkLst>
        </pc:spChg>
        <pc:spChg chg="add mod ord">
          <ac:chgData name="Advait Jasoria" userId="9290c95317ae9c22" providerId="LiveId" clId="{16515949-D8EF-458B-9FB1-B026A7493374}" dt="2018-07-22T13:09:09.748" v="32126" actId="14100"/>
          <ac:spMkLst>
            <pc:docMk/>
            <pc:sldMk cId="3183334482" sldId="264"/>
            <ac:spMk id="29" creationId="{202CD1E4-9798-46D7-ADBA-7D3CCA82E2A5}"/>
          </ac:spMkLst>
        </pc:spChg>
        <pc:spChg chg="add mod">
          <ac:chgData name="Advait Jasoria" userId="9290c95317ae9c22" providerId="LiveId" clId="{16515949-D8EF-458B-9FB1-B026A7493374}" dt="2018-07-21T14:06:01.153" v="23568" actId="20577"/>
          <ac:spMkLst>
            <pc:docMk/>
            <pc:sldMk cId="3183334482" sldId="264"/>
            <ac:spMk id="43" creationId="{D4BAC6D3-E896-41C7-94EC-C2C1B4430B93}"/>
          </ac:spMkLst>
        </pc:spChg>
        <pc:spChg chg="add mod">
          <ac:chgData name="Advait Jasoria" userId="9290c95317ae9c22" providerId="LiveId" clId="{16515949-D8EF-458B-9FB1-B026A7493374}" dt="2018-07-21T14:06:25.884" v="23593" actId="20577"/>
          <ac:spMkLst>
            <pc:docMk/>
            <pc:sldMk cId="3183334482" sldId="264"/>
            <ac:spMk id="44" creationId="{28FE9292-9129-400E-943C-19DA8C6AABEB}"/>
          </ac:spMkLst>
        </pc:spChg>
        <pc:spChg chg="add mod">
          <ac:chgData name="Advait Jasoria" userId="9290c95317ae9c22" providerId="LiveId" clId="{16515949-D8EF-458B-9FB1-B026A7493374}" dt="2018-08-05T14:57:41.120" v="34267" actId="20577"/>
          <ac:spMkLst>
            <pc:docMk/>
            <pc:sldMk cId="3183334482" sldId="264"/>
            <ac:spMk id="45" creationId="{97A30C62-7CAF-4351-8530-77F5F273E2E2}"/>
          </ac:spMkLst>
        </pc:spChg>
        <pc:spChg chg="add mod">
          <ac:chgData name="Advait Jasoria" userId="9290c95317ae9c22" providerId="LiveId" clId="{16515949-D8EF-458B-9FB1-B026A7493374}" dt="2018-07-21T14:12:18.202" v="23698" actId="207"/>
          <ac:spMkLst>
            <pc:docMk/>
            <pc:sldMk cId="3183334482" sldId="264"/>
            <ac:spMk id="46" creationId="{41BC4343-50F8-4CAE-A67A-BABA93C5A2AE}"/>
          </ac:spMkLst>
        </pc:spChg>
        <pc:spChg chg="add mod">
          <ac:chgData name="Advait Jasoria" userId="9290c95317ae9c22" providerId="LiveId" clId="{16515949-D8EF-458B-9FB1-B026A7493374}" dt="2018-07-21T14:11:46.810" v="23697" actId="20577"/>
          <ac:spMkLst>
            <pc:docMk/>
            <pc:sldMk cId="3183334482" sldId="264"/>
            <ac:spMk id="47" creationId="{F24CFD35-2582-4AF7-8EFA-CA9CED017C05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55" creationId="{AC406A1D-5817-46DE-B550-9570D9AB255C}"/>
          </ac:spMkLst>
        </pc:spChg>
        <pc:spChg chg="mod">
          <ac:chgData name="Advait Jasoria" userId="9290c95317ae9c22" providerId="LiveId" clId="{16515949-D8EF-458B-9FB1-B026A7493374}" dt="2018-07-08T10:39:42.195" v="8458" actId="14100"/>
          <ac:spMkLst>
            <pc:docMk/>
            <pc:sldMk cId="3183334482" sldId="264"/>
            <ac:spMk id="56" creationId="{694EFF15-97EA-4F65-AE79-617378414936}"/>
          </ac:spMkLst>
        </pc:spChg>
        <pc:spChg chg="del mod topLvl">
          <ac:chgData name="Advait Jasoria" userId="9290c95317ae9c22" providerId="LiveId" clId="{16515949-D8EF-458B-9FB1-B026A7493374}" dt="2018-07-08T10:38:23.136" v="8454" actId="478"/>
          <ac:spMkLst>
            <pc:docMk/>
            <pc:sldMk cId="3183334482" sldId="264"/>
            <ac:spMk id="58" creationId="{EB979213-A3C1-4F50-B777-EA41265BCD61}"/>
          </ac:spMkLst>
        </pc:spChg>
        <pc:spChg chg="del mod topLvl">
          <ac:chgData name="Advait Jasoria" userId="9290c95317ae9c22" providerId="LiveId" clId="{16515949-D8EF-458B-9FB1-B026A7493374}" dt="2018-07-08T10:38:19.705" v="8453" actId="478"/>
          <ac:spMkLst>
            <pc:docMk/>
            <pc:sldMk cId="3183334482" sldId="264"/>
            <ac:spMk id="59" creationId="{6F23D328-6FD0-4C10-9BBC-1B20344C76BF}"/>
          </ac:spMkLst>
        </pc:spChg>
        <pc:spChg chg="add del mod">
          <ac:chgData name="Advait Jasoria" userId="9290c95317ae9c22" providerId="LiveId" clId="{16515949-D8EF-458B-9FB1-B026A7493374}" dt="2018-07-08T10:40:42.084" v="8464" actId="14100"/>
          <ac:spMkLst>
            <pc:docMk/>
            <pc:sldMk cId="3183334482" sldId="264"/>
            <ac:spMk id="60" creationId="{7066F743-7AAD-4964-BD13-48099F6CF22B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62" creationId="{09E9D71A-8C5E-4840-974C-4129FEA056F2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63" creationId="{622318D3-1953-4186-BAA3-0F5B1DE5B80E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65" creationId="{7B307E41-4CFC-4701-B329-8C658BB36DDF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66" creationId="{AE3C18E1-C88D-40E9-86FA-7F720446A682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68" creationId="{6C897F76-5885-4ACA-8CE2-83C9303CF697}"/>
          </ac:spMkLst>
        </pc:spChg>
        <pc:spChg chg="mod">
          <ac:chgData name="Advait Jasoria" userId="9290c95317ae9c22" providerId="LiveId" clId="{16515949-D8EF-458B-9FB1-B026A7493374}" dt="2018-07-08T10:42:28.205" v="8480" actId="14100"/>
          <ac:spMkLst>
            <pc:docMk/>
            <pc:sldMk cId="3183334482" sldId="264"/>
            <ac:spMk id="69" creationId="{DE6EBBEE-6267-4977-8E88-B86E61BB9E03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71" creationId="{4361F880-64F1-4599-8446-53F49D1ECB8F}"/>
          </ac:spMkLst>
        </pc:spChg>
        <pc:spChg chg="mod">
          <ac:chgData name="Advait Jasoria" userId="9290c95317ae9c22" providerId="LiveId" clId="{16515949-D8EF-458B-9FB1-B026A7493374}" dt="2018-07-08T10:42:37.733" v="8481" actId="14100"/>
          <ac:spMkLst>
            <pc:docMk/>
            <pc:sldMk cId="3183334482" sldId="264"/>
            <ac:spMk id="72" creationId="{779A924D-C599-4A32-9B72-A74EA31A5DCB}"/>
          </ac:spMkLst>
        </pc:spChg>
        <pc:spChg chg="add del mod">
          <ac:chgData name="Advait Jasoria" userId="9290c95317ae9c22" providerId="LiveId" clId="{16515949-D8EF-458B-9FB1-B026A7493374}" dt="2018-07-08T10:37:48.745" v="8449" actId="478"/>
          <ac:spMkLst>
            <pc:docMk/>
            <pc:sldMk cId="3183334482" sldId="264"/>
            <ac:spMk id="73" creationId="{C5855255-6681-4E14-8900-84595B0C8AA5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75" creationId="{B844129A-A0D7-4B7A-9A76-3E7137D4C486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76" creationId="{F00F5501-B27D-4B15-A1A2-6BFFFD4B0D9E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78" creationId="{A6F2A0D3-895B-4E10-A08D-943E749E99C1}"/>
          </ac:spMkLst>
        </pc:spChg>
        <pc:spChg chg="mod">
          <ac:chgData name="Advait Jasoria" userId="9290c95317ae9c22" providerId="LiveId" clId="{16515949-D8EF-458B-9FB1-B026A7493374}" dt="2018-07-08T10:43:16.296" v="8482" actId="14100"/>
          <ac:spMkLst>
            <pc:docMk/>
            <pc:sldMk cId="3183334482" sldId="264"/>
            <ac:spMk id="79" creationId="{7346518D-9E3A-4347-86D9-EB49AA9AA424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81" creationId="{D75276DE-9810-4F6D-939A-7A1207174500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82" creationId="{AA221571-022F-4A0A-9292-2ACB12DD8F3F}"/>
          </ac:spMkLst>
        </pc:spChg>
        <pc:spChg chg="mod">
          <ac:chgData name="Advait Jasoria" userId="9290c95317ae9c22" providerId="LiveId" clId="{16515949-D8EF-458B-9FB1-B026A7493374}" dt="2018-07-08T09:06:53.680" v="7996" actId="208"/>
          <ac:spMkLst>
            <pc:docMk/>
            <pc:sldMk cId="3183334482" sldId="264"/>
            <ac:spMk id="84" creationId="{0FB0A963-29EC-45A6-A0A4-31B75B6EA533}"/>
          </ac:spMkLst>
        </pc:spChg>
        <pc:spChg chg="mod">
          <ac:chgData name="Advait Jasoria" userId="9290c95317ae9c22" providerId="LiveId" clId="{16515949-D8EF-458B-9FB1-B026A7493374}" dt="2018-07-14T05:51:57.940" v="13005" actId="14100"/>
          <ac:spMkLst>
            <pc:docMk/>
            <pc:sldMk cId="3183334482" sldId="264"/>
            <ac:spMk id="85" creationId="{DCDBC765-EE01-43C4-9933-5FE4B8508A05}"/>
          </ac:spMkLst>
        </pc:spChg>
        <pc:spChg chg="add del">
          <ac:chgData name="Advait Jasoria" userId="9290c95317ae9c22" providerId="LiveId" clId="{16515949-D8EF-458B-9FB1-B026A7493374}" dt="2018-07-08T09:07:12.918" v="7998" actId="1035"/>
          <ac:spMkLst>
            <pc:docMk/>
            <pc:sldMk cId="3183334482" sldId="264"/>
            <ac:spMk id="86" creationId="{6795CE56-2F3B-405D-9104-6B7F070B8522}"/>
          </ac:spMkLst>
        </pc:spChg>
        <pc:spChg chg="add del">
          <ac:chgData name="Advait Jasoria" userId="9290c95317ae9c22" providerId="LiveId" clId="{16515949-D8EF-458B-9FB1-B026A7493374}" dt="2018-07-08T09:07:12.918" v="7998" actId="1035"/>
          <ac:spMkLst>
            <pc:docMk/>
            <pc:sldMk cId="3183334482" sldId="264"/>
            <ac:spMk id="87" creationId="{24787484-67B2-4C32-BB2E-C948BCE1B510}"/>
          </ac:spMkLst>
        </pc:spChg>
        <pc:spChg chg="add del">
          <ac:chgData name="Advait Jasoria" userId="9290c95317ae9c22" providerId="LiveId" clId="{16515949-D8EF-458B-9FB1-B026A7493374}" dt="2018-07-08T09:07:12.918" v="7998" actId="1035"/>
          <ac:spMkLst>
            <pc:docMk/>
            <pc:sldMk cId="3183334482" sldId="264"/>
            <ac:spMk id="88" creationId="{05238BCA-904F-45BE-B947-A507AEBD8D6E}"/>
          </ac:spMkLst>
        </pc:spChg>
        <pc:spChg chg="add del">
          <ac:chgData name="Advait Jasoria" userId="9290c95317ae9c22" providerId="LiveId" clId="{16515949-D8EF-458B-9FB1-B026A7493374}" dt="2018-07-08T09:07:12.918" v="7998" actId="1035"/>
          <ac:spMkLst>
            <pc:docMk/>
            <pc:sldMk cId="3183334482" sldId="264"/>
            <ac:spMk id="89" creationId="{D36CDE75-A59D-41A4-BA99-F8D06DBF85ED}"/>
          </ac:spMkLst>
        </pc:spChg>
        <pc:spChg chg="add mod topLvl">
          <ac:chgData name="Advait Jasoria" userId="9290c95317ae9c22" providerId="LiveId" clId="{16515949-D8EF-458B-9FB1-B026A7493374}" dt="2018-07-21T14:10:12.153" v="23674" actId="164"/>
          <ac:spMkLst>
            <pc:docMk/>
            <pc:sldMk cId="3183334482" sldId="264"/>
            <ac:spMk id="93" creationId="{2DA2B002-FC26-4403-87FB-96BEFC3E3FC4}"/>
          </ac:spMkLst>
        </pc:spChg>
        <pc:spChg chg="add mod topLvl">
          <ac:chgData name="Advait Jasoria" userId="9290c95317ae9c22" providerId="LiveId" clId="{16515949-D8EF-458B-9FB1-B026A7493374}" dt="2018-07-21T14:10:12.153" v="23674" actId="164"/>
          <ac:spMkLst>
            <pc:docMk/>
            <pc:sldMk cId="3183334482" sldId="264"/>
            <ac:spMk id="94" creationId="{56C1004D-FF00-4748-AE2C-9BADC9FB9F75}"/>
          </ac:spMkLst>
        </pc:spChg>
        <pc:spChg chg="add mod topLvl">
          <ac:chgData name="Advait Jasoria" userId="9290c95317ae9c22" providerId="LiveId" clId="{16515949-D8EF-458B-9FB1-B026A7493374}" dt="2018-07-21T14:10:12.153" v="23674" actId="164"/>
          <ac:spMkLst>
            <pc:docMk/>
            <pc:sldMk cId="3183334482" sldId="264"/>
            <ac:spMk id="95" creationId="{37356767-A7FA-469D-9066-6168B65B0D93}"/>
          </ac:spMkLst>
        </pc:spChg>
        <pc:spChg chg="add mod ord topLvl">
          <ac:chgData name="Advait Jasoria" userId="9290c95317ae9c22" providerId="LiveId" clId="{16515949-D8EF-458B-9FB1-B026A7493374}" dt="2018-07-21T14:14:05.462" v="23737" actId="14100"/>
          <ac:spMkLst>
            <pc:docMk/>
            <pc:sldMk cId="3183334482" sldId="264"/>
            <ac:spMk id="96" creationId="{FB945973-262D-41DD-810B-F66D0B44BB19}"/>
          </ac:spMkLst>
        </pc:spChg>
        <pc:spChg chg="mod">
          <ac:chgData name="Advait Jasoria" userId="9290c95317ae9c22" providerId="LiveId" clId="{16515949-D8EF-458B-9FB1-B026A7493374}" dt="2018-07-21T14:04:38.251" v="23537" actId="1076"/>
          <ac:spMkLst>
            <pc:docMk/>
            <pc:sldMk cId="3183334482" sldId="264"/>
            <ac:spMk id="98" creationId="{7381EBAD-67CD-4BCD-B3E0-045199C449A5}"/>
          </ac:spMkLst>
        </pc:spChg>
        <pc:spChg chg="add del mod">
          <ac:chgData name="Advait Jasoria" userId="9290c95317ae9c22" providerId="LiveId" clId="{16515949-D8EF-458B-9FB1-B026A7493374}" dt="2018-07-21T14:04:24.388" v="23535" actId="1076"/>
          <ac:spMkLst>
            <pc:docMk/>
            <pc:sldMk cId="3183334482" sldId="264"/>
            <ac:spMk id="99" creationId="{0D58B33F-BD19-42A6-98F0-9A4380C0078E}"/>
          </ac:spMkLst>
        </pc:spChg>
        <pc:spChg chg="add del mod">
          <ac:chgData name="Advait Jasoria" userId="9290c95317ae9c22" providerId="LiveId" clId="{16515949-D8EF-458B-9FB1-B026A7493374}" dt="2018-07-08T10:16:41.336" v="8208" actId="14100"/>
          <ac:spMkLst>
            <pc:docMk/>
            <pc:sldMk cId="3183334482" sldId="264"/>
            <ac:spMk id="101" creationId="{D9AD5D74-132A-400D-B238-90A46D314D89}"/>
          </ac:spMkLst>
        </pc:spChg>
        <pc:spChg chg="add mod">
          <ac:chgData name="Advait Jasoria" userId="9290c95317ae9c22" providerId="LiveId" clId="{16515949-D8EF-458B-9FB1-B026A7493374}" dt="2018-07-11T13:38:14.182" v="9027" actId="1035"/>
          <ac:spMkLst>
            <pc:docMk/>
            <pc:sldMk cId="3183334482" sldId="264"/>
            <ac:spMk id="102" creationId="{FF9E2DC8-904A-4150-84D3-114096DF30BD}"/>
          </ac:spMkLst>
        </pc:spChg>
        <pc:spChg chg="add del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05" creationId="{3397446D-E45F-427B-98D7-05B7E9B92F55}"/>
          </ac:spMkLst>
        </pc:spChg>
        <pc:spChg chg="add del mod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06" creationId="{B9B10321-C29E-4777-9CC8-66A98B16B0E3}"/>
          </ac:spMkLst>
        </pc:spChg>
        <pc:spChg chg="add del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07" creationId="{AD2BD1BA-AAA3-40F5-B42D-EA06DF431BB5}"/>
          </ac:spMkLst>
        </pc:spChg>
        <pc:spChg chg="add mod">
          <ac:chgData name="Advait Jasoria" userId="9290c95317ae9c22" providerId="LiveId" clId="{16515949-D8EF-458B-9FB1-B026A7493374}" dt="2018-07-14T06:35:44.161" v="14004" actId="20577"/>
          <ac:spMkLst>
            <pc:docMk/>
            <pc:sldMk cId="3183334482" sldId="264"/>
            <ac:spMk id="108" creationId="{94C9196F-6B83-4733-BAF3-EB27C9A797A0}"/>
          </ac:spMkLst>
        </pc:spChg>
        <pc:spChg chg="add del mod">
          <ac:chgData name="Advait Jasoria" userId="9290c95317ae9c22" providerId="LiveId" clId="{16515949-D8EF-458B-9FB1-B026A7493374}" dt="2018-07-21T11:00:28.827" v="22584" actId="207"/>
          <ac:spMkLst>
            <pc:docMk/>
            <pc:sldMk cId="3183334482" sldId="264"/>
            <ac:spMk id="109" creationId="{F1A8C8A2-652B-488F-828C-9ED79A1D9679}"/>
          </ac:spMkLst>
        </pc:spChg>
        <pc:spChg chg="add mod">
          <ac:chgData name="Advait Jasoria" userId="9290c95317ae9c22" providerId="LiveId" clId="{16515949-D8EF-458B-9FB1-B026A7493374}" dt="2018-07-21T11:00:28.827" v="22584" actId="207"/>
          <ac:spMkLst>
            <pc:docMk/>
            <pc:sldMk cId="3183334482" sldId="264"/>
            <ac:spMk id="110" creationId="{AE1DCD91-52CE-4171-9AFF-1415A8EA57CD}"/>
          </ac:spMkLst>
        </pc:spChg>
        <pc:spChg chg="mod topLvl">
          <ac:chgData name="Advait Jasoria" userId="9290c95317ae9c22" providerId="LiveId" clId="{16515949-D8EF-458B-9FB1-B026A7493374}" dt="2018-07-08T10:40:08.829" v="8461" actId="478"/>
          <ac:spMkLst>
            <pc:docMk/>
            <pc:sldMk cId="3183334482" sldId="264"/>
            <ac:spMk id="112" creationId="{865F419E-0FFD-40FC-80DC-CF6718CE4E7A}"/>
          </ac:spMkLst>
        </pc:spChg>
        <pc:spChg chg="add del mod topLvl">
          <ac:chgData name="Advait Jasoria" userId="9290c95317ae9c22" providerId="LiveId" clId="{16515949-D8EF-458B-9FB1-B026A7493374}" dt="2018-07-08T10:40:08.829" v="8461" actId="478"/>
          <ac:spMkLst>
            <pc:docMk/>
            <pc:sldMk cId="3183334482" sldId="264"/>
            <ac:spMk id="113" creationId="{39B38BA7-E22F-48EA-B75D-53D4A06BED7C}"/>
          </ac:spMkLst>
        </pc:spChg>
        <pc:spChg chg="add del mod">
          <ac:chgData name="Advait Jasoria" userId="9290c95317ae9c22" providerId="LiveId" clId="{16515949-D8EF-458B-9FB1-B026A7493374}" dt="2018-07-14T06:35:18.780" v="13998" actId="478"/>
          <ac:spMkLst>
            <pc:docMk/>
            <pc:sldMk cId="3183334482" sldId="264"/>
            <ac:spMk id="114" creationId="{44AFEA15-E860-49E7-A7B8-B5AF0D087BC2}"/>
          </ac:spMkLst>
        </pc:spChg>
        <pc:spChg chg="add mod">
          <ac:chgData name="Advait Jasoria" userId="9290c95317ae9c22" providerId="LiveId" clId="{16515949-D8EF-458B-9FB1-B026A7493374}" dt="2018-07-14T05:40:21.264" v="12916" actId="1036"/>
          <ac:spMkLst>
            <pc:docMk/>
            <pc:sldMk cId="3183334482" sldId="264"/>
            <ac:spMk id="115" creationId="{59D437EB-5061-4FD8-B0CD-0940836A73AA}"/>
          </ac:spMkLst>
        </pc:spChg>
        <pc:spChg chg="add mod">
          <ac:chgData name="Advait Jasoria" userId="9290c95317ae9c22" providerId="LiveId" clId="{16515949-D8EF-458B-9FB1-B026A7493374}" dt="2018-07-11T13:38:14.182" v="9027" actId="1035"/>
          <ac:spMkLst>
            <pc:docMk/>
            <pc:sldMk cId="3183334482" sldId="264"/>
            <ac:spMk id="122" creationId="{657103AB-8B38-478A-910F-6C86945C114E}"/>
          </ac:spMkLst>
        </pc:spChg>
        <pc:spChg chg="add del mod">
          <ac:chgData name="Advait Jasoria" userId="9290c95317ae9c22" providerId="LiveId" clId="{16515949-D8EF-458B-9FB1-B026A7493374}" dt="2018-07-14T05:52:00.741" v="13006" actId="478"/>
          <ac:spMkLst>
            <pc:docMk/>
            <pc:sldMk cId="3183334482" sldId="264"/>
            <ac:spMk id="123" creationId="{B8F6FDFE-35F8-4C47-BE0A-195D6AB44F37}"/>
          </ac:spMkLst>
        </pc:spChg>
        <pc:spChg chg="add del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23" creationId="{D141A877-DCEA-4E28-9B3A-91579D50C831}"/>
          </ac:spMkLst>
        </pc:spChg>
        <pc:spChg chg="add del mod">
          <ac:chgData name="Advait Jasoria" userId="9290c95317ae9c22" providerId="LiveId" clId="{16515949-D8EF-458B-9FB1-B026A7493374}" dt="2018-07-11T13:35:03.472" v="8941" actId="478"/>
          <ac:spMkLst>
            <pc:docMk/>
            <pc:sldMk cId="3183334482" sldId="264"/>
            <ac:spMk id="126" creationId="{D84ADB7B-C61B-4F4C-AC83-F9414E091A34}"/>
          </ac:spMkLst>
        </pc:spChg>
        <pc:spChg chg="add del mod">
          <ac:chgData name="Advait Jasoria" userId="9290c95317ae9c22" providerId="LiveId" clId="{16515949-D8EF-458B-9FB1-B026A7493374}" dt="2018-07-11T13:35:03.472" v="8941" actId="478"/>
          <ac:spMkLst>
            <pc:docMk/>
            <pc:sldMk cId="3183334482" sldId="264"/>
            <ac:spMk id="127" creationId="{91A00212-8BA9-423A-A9BC-F9348CCA3A87}"/>
          </ac:spMkLst>
        </pc:spChg>
        <pc:spChg chg="add del mod">
          <ac:chgData name="Advait Jasoria" userId="9290c95317ae9c22" providerId="LiveId" clId="{16515949-D8EF-458B-9FB1-B026A7493374}" dt="2018-07-11T13:35:03.472" v="8941" actId="478"/>
          <ac:spMkLst>
            <pc:docMk/>
            <pc:sldMk cId="3183334482" sldId="264"/>
            <ac:spMk id="128" creationId="{BCDD229E-E4BC-492E-B081-96B7B40239F8}"/>
          </ac:spMkLst>
        </pc:spChg>
        <pc:spChg chg="mod">
          <ac:chgData name="Advait Jasoria" userId="9290c95317ae9c22" providerId="LiveId" clId="{16515949-D8EF-458B-9FB1-B026A7493374}" dt="2018-07-14T05:52:22.041" v="13010" actId="14100"/>
          <ac:spMkLst>
            <pc:docMk/>
            <pc:sldMk cId="3183334482" sldId="264"/>
            <ac:spMk id="128" creationId="{88DF6409-5F85-498D-933C-69A5C7F68005}"/>
          </ac:spMkLst>
        </pc:spChg>
        <pc:spChg chg="add del mod">
          <ac:chgData name="Advait Jasoria" userId="9290c95317ae9c22" providerId="LiveId" clId="{16515949-D8EF-458B-9FB1-B026A7493374}" dt="2018-07-11T13:35:06.509" v="8942" actId="478"/>
          <ac:spMkLst>
            <pc:docMk/>
            <pc:sldMk cId="3183334482" sldId="264"/>
            <ac:spMk id="129" creationId="{A8E33268-C24E-4D26-93C7-C00DF676F1DC}"/>
          </ac:spMkLst>
        </pc:spChg>
        <pc:spChg chg="add mod ord">
          <ac:chgData name="Advait Jasoria" userId="9290c95317ae9c22" providerId="LiveId" clId="{16515949-D8EF-458B-9FB1-B026A7493374}" dt="2018-07-22T13:09:09.748" v="32126" actId="14100"/>
          <ac:spMkLst>
            <pc:docMk/>
            <pc:sldMk cId="3183334482" sldId="264"/>
            <ac:spMk id="129" creationId="{EEB7DE8C-B234-47D2-9E6B-D87005BB9092}"/>
          </ac:spMkLst>
        </pc:spChg>
        <pc:spChg chg="add del mod">
          <ac:chgData name="Advait Jasoria" userId="9290c95317ae9c22" providerId="LiveId" clId="{16515949-D8EF-458B-9FB1-B026A7493374}" dt="2018-07-11T13:35:06.509" v="8942" actId="478"/>
          <ac:spMkLst>
            <pc:docMk/>
            <pc:sldMk cId="3183334482" sldId="264"/>
            <ac:spMk id="130" creationId="{DA5849DB-9407-47A2-B45A-783530C49E3A}"/>
          </ac:spMkLst>
        </pc:spChg>
        <pc:spChg chg="add del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30" creationId="{5A06DF43-F719-46AD-83F6-60542F634F0C}"/>
          </ac:spMkLst>
        </pc:spChg>
        <pc:spChg chg="add del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31" creationId="{9BDC81F0-CC08-47FD-B40F-EF8FC1937473}"/>
          </ac:spMkLst>
        </pc:spChg>
        <pc:spChg chg="add del mod">
          <ac:chgData name="Advait Jasoria" userId="9290c95317ae9c22" providerId="LiveId" clId="{16515949-D8EF-458B-9FB1-B026A7493374}" dt="2018-07-14T06:37:03.785" v="14049" actId="478"/>
          <ac:spMkLst>
            <pc:docMk/>
            <pc:sldMk cId="3183334482" sldId="264"/>
            <ac:spMk id="132" creationId="{16CF7A37-1D5F-4EB4-9505-60021970260C}"/>
          </ac:spMkLst>
        </pc:spChg>
        <pc:spChg chg="add del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32" creationId="{9538ADD4-9613-405F-ADE8-9A4E43263C5B}"/>
          </ac:spMkLst>
        </pc:spChg>
        <pc:spChg chg="add del mod">
          <ac:chgData name="Advait Jasoria" userId="9290c95317ae9c22" providerId="LiveId" clId="{16515949-D8EF-458B-9FB1-B026A7493374}" dt="2018-07-14T11:49:17.529" v="14170" actId="1076"/>
          <ac:spMkLst>
            <pc:docMk/>
            <pc:sldMk cId="3183334482" sldId="264"/>
            <ac:spMk id="134" creationId="{AE616A0A-0862-4128-B3BB-B9B2CFF360DE}"/>
          </ac:spMkLst>
        </pc:spChg>
        <pc:spChg chg="add del">
          <ac:chgData name="Advait Jasoria" userId="9290c95317ae9c22" providerId="LiveId" clId="{16515949-D8EF-458B-9FB1-B026A7493374}" dt="2018-08-05T13:58:56.265" v="33947" actId="478"/>
          <ac:spMkLst>
            <pc:docMk/>
            <pc:sldMk cId="3183334482" sldId="264"/>
            <ac:spMk id="134" creationId="{84644752-9DB0-48F1-AC34-898E9C12CD7D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36" creationId="{2BD3FC11-EDD5-4E81-989B-D4F52CC41FFA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37" creationId="{B1B7A52B-998B-4FFD-A7A7-B85A6B002E1C}"/>
          </ac:spMkLst>
        </pc:spChg>
        <pc:spChg chg="add mod ord">
          <ac:chgData name="Advait Jasoria" userId="9290c95317ae9c22" providerId="LiveId" clId="{16515949-D8EF-458B-9FB1-B026A7493374}" dt="2018-07-14T11:53:00.154" v="14280" actId="1076"/>
          <ac:spMkLst>
            <pc:docMk/>
            <pc:sldMk cId="3183334482" sldId="264"/>
            <ac:spMk id="138" creationId="{65C3B782-518D-408C-A8A6-C2E7238905BF}"/>
          </ac:spMkLst>
        </pc:spChg>
        <pc:spChg chg="del mod topLvl">
          <ac:chgData name="Advait Jasoria" userId="9290c95317ae9c22" providerId="LiveId" clId="{16515949-D8EF-458B-9FB1-B026A7493374}" dt="2018-07-11T13:37:36.512" v="9001" actId="478"/>
          <ac:spMkLst>
            <pc:docMk/>
            <pc:sldMk cId="3183334482" sldId="264"/>
            <ac:spMk id="138" creationId="{E96237DC-A981-4721-BBE4-5663BFDA5EDC}"/>
          </ac:spMkLst>
        </pc:spChg>
        <pc:spChg chg="add mod">
          <ac:chgData name="Advait Jasoria" userId="9290c95317ae9c22" providerId="LiveId" clId="{16515949-D8EF-458B-9FB1-B026A7493374}" dt="2018-07-22T13:10:56.591" v="32133" actId="208"/>
          <ac:spMkLst>
            <pc:docMk/>
            <pc:sldMk cId="3183334482" sldId="264"/>
            <ac:spMk id="139" creationId="{C1D91FCE-9AAF-404A-819B-CA75071EB379}"/>
          </ac:spMkLst>
        </pc:spChg>
        <pc:spChg chg="add mod">
          <ac:chgData name="Advait Jasoria" userId="9290c95317ae9c22" providerId="LiveId" clId="{16515949-D8EF-458B-9FB1-B026A7493374}" dt="2018-07-14T11:52:45.876" v="14277" actId="2085"/>
          <ac:spMkLst>
            <pc:docMk/>
            <pc:sldMk cId="3183334482" sldId="264"/>
            <ac:spMk id="140" creationId="{4566A609-7C2C-44F7-A048-F5DC4A9505CD}"/>
          </ac:spMkLst>
        </pc:spChg>
        <pc:spChg chg="del mod topLvl">
          <ac:chgData name="Advait Jasoria" userId="9290c95317ae9c22" providerId="LiveId" clId="{16515949-D8EF-458B-9FB1-B026A7493374}" dt="2018-07-11T13:37:36.512" v="9001" actId="478"/>
          <ac:spMkLst>
            <pc:docMk/>
            <pc:sldMk cId="3183334482" sldId="264"/>
            <ac:spMk id="140" creationId="{14FF4C1E-90D9-4F81-BF9E-B4B42A2525AD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41" creationId="{F16462E1-51B6-469E-813A-AB9F4873DB86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42" creationId="{227E40B6-B3E5-457C-B99F-74FBE1EE8499}"/>
          </ac:spMkLst>
        </pc:spChg>
        <pc:spChg chg="mod">
          <ac:chgData name="Advait Jasoria" userId="9290c95317ae9c22" providerId="LiveId" clId="{16515949-D8EF-458B-9FB1-B026A7493374}" dt="2018-07-11T13:37:23.558" v="8999" actId="14100"/>
          <ac:spMkLst>
            <pc:docMk/>
            <pc:sldMk cId="3183334482" sldId="264"/>
            <ac:spMk id="142" creationId="{8E72F89A-4EA4-4AFC-A423-B5B98F85D81D}"/>
          </ac:spMkLst>
        </pc:spChg>
        <pc:spChg chg="add mod">
          <ac:chgData name="Advait Jasoria" userId="9290c95317ae9c22" providerId="LiveId" clId="{16515949-D8EF-458B-9FB1-B026A7493374}" dt="2018-07-22T13:09:58.160" v="32128" actId="20577"/>
          <ac:spMkLst>
            <pc:docMk/>
            <pc:sldMk cId="3183334482" sldId="264"/>
            <ac:spMk id="143" creationId="{2EA24C81-C93A-4B36-B26E-A108FFE99413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44" creationId="{8648543F-F9E4-4C1E-A077-1167FEAB4D68}"/>
          </ac:spMkLst>
        </pc:spChg>
        <pc:spChg chg="mod topLvl">
          <ac:chgData name="Advait Jasoria" userId="9290c95317ae9c22" providerId="LiveId" clId="{16515949-D8EF-458B-9FB1-B026A7493374}" dt="2018-07-15T08:41:43.258" v="18204" actId="20577"/>
          <ac:spMkLst>
            <pc:docMk/>
            <pc:sldMk cId="3183334482" sldId="264"/>
            <ac:spMk id="145" creationId="{D8E552F7-4C8C-4A85-93BC-7C703C71EDC9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47" creationId="{B966EA4F-B77A-4991-B681-0D8B65660E17}"/>
          </ac:spMkLst>
        </pc:spChg>
        <pc:spChg chg="add del mod topLvl">
          <ac:chgData name="Advait Jasoria" userId="9290c95317ae9c22" providerId="LiveId" clId="{16515949-D8EF-458B-9FB1-B026A7493374}" dt="2018-07-11T13:46:21.379" v="9179" actId="478"/>
          <ac:spMkLst>
            <pc:docMk/>
            <pc:sldMk cId="3183334482" sldId="264"/>
            <ac:spMk id="147" creationId="{40FB0EC9-49BA-4355-A922-A64A47DC3EA2}"/>
          </ac:spMkLst>
        </pc:spChg>
        <pc:spChg chg="mod">
          <ac:chgData name="Advait Jasoria" userId="9290c95317ae9c22" providerId="LiveId" clId="{16515949-D8EF-458B-9FB1-B026A7493374}" dt="2018-07-11T13:45:15.911" v="9172" actId="14100"/>
          <ac:spMkLst>
            <pc:docMk/>
            <pc:sldMk cId="3183334482" sldId="264"/>
            <ac:spMk id="149" creationId="{4AE4C1DD-B069-4C84-BBDD-51067A1E4DCF}"/>
          </ac:spMkLst>
        </pc:spChg>
        <pc:spChg chg="add mod">
          <ac:chgData name="Advait Jasoria" userId="9290c95317ae9c22" providerId="LiveId" clId="{16515949-D8EF-458B-9FB1-B026A7493374}" dt="2018-07-11T14:14:31.423" v="9651" actId="1038"/>
          <ac:spMkLst>
            <pc:docMk/>
            <pc:sldMk cId="3183334482" sldId="264"/>
            <ac:spMk id="151" creationId="{BF912801-0F52-49F1-A630-D15D6B578D13}"/>
          </ac:spMkLst>
        </pc:spChg>
        <pc:spChg chg="add mod">
          <ac:chgData name="Advait Jasoria" userId="9290c95317ae9c22" providerId="LiveId" clId="{16515949-D8EF-458B-9FB1-B026A7493374}" dt="2018-07-11T14:14:31.423" v="9651" actId="1038"/>
          <ac:spMkLst>
            <pc:docMk/>
            <pc:sldMk cId="3183334482" sldId="264"/>
            <ac:spMk id="152" creationId="{C9A093A2-B2BF-4891-B18A-C610E42E4510}"/>
          </ac:spMkLst>
        </pc:spChg>
        <pc:spChg chg="add mod">
          <ac:chgData name="Advait Jasoria" userId="9290c95317ae9c22" providerId="LiveId" clId="{16515949-D8EF-458B-9FB1-B026A7493374}" dt="2018-07-11T14:09:37.413" v="9586" actId="1038"/>
          <ac:spMkLst>
            <pc:docMk/>
            <pc:sldMk cId="3183334482" sldId="264"/>
            <ac:spMk id="153" creationId="{4A29174B-204D-4BE0-A30F-BA96200C5B3C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53" creationId="{422F71E2-E03B-46E6-AAF6-037E6AAB4606}"/>
          </ac:spMkLst>
        </pc:spChg>
        <pc:spChg chg="add mod">
          <ac:chgData name="Advait Jasoria" userId="9290c95317ae9c22" providerId="LiveId" clId="{16515949-D8EF-458B-9FB1-B026A7493374}" dt="2018-07-11T14:09:19.665" v="9583" actId="688"/>
          <ac:spMkLst>
            <pc:docMk/>
            <pc:sldMk cId="3183334482" sldId="264"/>
            <ac:spMk id="154" creationId="{CBD82D24-C5BD-433F-9DCE-ABFE9A5E844C}"/>
          </ac:spMkLst>
        </pc:spChg>
        <pc:spChg chg="add del">
          <ac:chgData name="Advait Jasoria" userId="9290c95317ae9c22" providerId="LiveId" clId="{16515949-D8EF-458B-9FB1-B026A7493374}" dt="2018-08-05T14:02:16.843" v="34069" actId="478"/>
          <ac:spMkLst>
            <pc:docMk/>
            <pc:sldMk cId="3183334482" sldId="264"/>
            <ac:spMk id="154" creationId="{8A8B8785-2F6B-4771-9BD5-61E1AEBAC4F2}"/>
          </ac:spMkLst>
        </pc:spChg>
        <pc:spChg chg="add mod">
          <ac:chgData name="Advait Jasoria" userId="9290c95317ae9c22" providerId="LiveId" clId="{16515949-D8EF-458B-9FB1-B026A7493374}" dt="2018-07-11T14:08:03.552" v="9582" actId="1076"/>
          <ac:spMkLst>
            <pc:docMk/>
            <pc:sldMk cId="3183334482" sldId="264"/>
            <ac:spMk id="155" creationId="{DA8830A1-9E4A-4C11-BE5A-C18598BB5358}"/>
          </ac:spMkLst>
        </pc:spChg>
        <pc:spChg chg="add">
          <ac:chgData name="Advait Jasoria" userId="9290c95317ae9c22" providerId="LiveId" clId="{16515949-D8EF-458B-9FB1-B026A7493374}" dt="2018-08-05T14:02:17.279" v="34070"/>
          <ac:spMkLst>
            <pc:docMk/>
            <pc:sldMk cId="3183334482" sldId="264"/>
            <ac:spMk id="156" creationId="{5F88F570-4988-4D41-8DE3-760FE87DD4F7}"/>
          </ac:spMkLst>
        </pc:spChg>
        <pc:spChg chg="add mod">
          <ac:chgData name="Advait Jasoria" userId="9290c95317ae9c22" providerId="LiveId" clId="{16515949-D8EF-458B-9FB1-B026A7493374}" dt="2018-08-05T14:02:36.318" v="34076" actId="207"/>
          <ac:spMkLst>
            <pc:docMk/>
            <pc:sldMk cId="3183334482" sldId="264"/>
            <ac:spMk id="157" creationId="{A23126D0-3D47-4C55-AD00-6CE460AD55EA}"/>
          </ac:spMkLst>
        </pc:spChg>
        <pc:spChg chg="add">
          <ac:chgData name="Advait Jasoria" userId="9290c95317ae9c22" providerId="LiveId" clId="{16515949-D8EF-458B-9FB1-B026A7493374}" dt="2018-08-05T14:02:17.279" v="34070"/>
          <ac:spMkLst>
            <pc:docMk/>
            <pc:sldMk cId="3183334482" sldId="264"/>
            <ac:spMk id="158" creationId="{3E1D01AD-DF44-4E1C-9606-8C7458E65E8F}"/>
          </ac:spMkLst>
        </pc:spChg>
        <pc:spChg chg="del mod topLvl">
          <ac:chgData name="Advait Jasoria" userId="9290c95317ae9c22" providerId="LiveId" clId="{16515949-D8EF-458B-9FB1-B026A7493374}" dt="2018-07-11T14:10:48.009" v="9613" actId="478"/>
          <ac:spMkLst>
            <pc:docMk/>
            <pc:sldMk cId="3183334482" sldId="264"/>
            <ac:spMk id="158" creationId="{4B6AC20D-471F-40F8-9B26-0F55E8AD1C98}"/>
          </ac:spMkLst>
        </pc:spChg>
        <pc:spChg chg="add">
          <ac:chgData name="Advait Jasoria" userId="9290c95317ae9c22" providerId="LiveId" clId="{16515949-D8EF-458B-9FB1-B026A7493374}" dt="2018-08-05T14:02:17.279" v="34070"/>
          <ac:spMkLst>
            <pc:docMk/>
            <pc:sldMk cId="3183334482" sldId="264"/>
            <ac:spMk id="159" creationId="{E759518C-3D4D-4979-9D39-D0431A056C42}"/>
          </ac:spMkLst>
        </pc:spChg>
        <pc:spChg chg="mod">
          <ac:chgData name="Advait Jasoria" userId="9290c95317ae9c22" providerId="LiveId" clId="{16515949-D8EF-458B-9FB1-B026A7493374}" dt="2018-07-11T14:19:01.960" v="9879" actId="14100"/>
          <ac:spMkLst>
            <pc:docMk/>
            <pc:sldMk cId="3183334482" sldId="264"/>
            <ac:spMk id="160" creationId="{824AB8A7-268B-4B3D-B98B-AF03EF611E92}"/>
          </ac:spMkLst>
        </pc:spChg>
        <pc:spChg chg="add">
          <ac:chgData name="Advait Jasoria" userId="9290c95317ae9c22" providerId="LiveId" clId="{16515949-D8EF-458B-9FB1-B026A7493374}" dt="2018-08-05T14:02:17.279" v="34070"/>
          <ac:spMkLst>
            <pc:docMk/>
            <pc:sldMk cId="3183334482" sldId="264"/>
            <ac:spMk id="160" creationId="{57AFCE1C-CFB7-4BF4-8703-61E8F7B6B80B}"/>
          </ac:spMkLst>
        </pc:spChg>
        <pc:spChg chg="add">
          <ac:chgData name="Advait Jasoria" userId="9290c95317ae9c22" providerId="LiveId" clId="{16515949-D8EF-458B-9FB1-B026A7493374}" dt="2018-08-05T14:02:17.279" v="34070"/>
          <ac:spMkLst>
            <pc:docMk/>
            <pc:sldMk cId="3183334482" sldId="264"/>
            <ac:spMk id="161" creationId="{B74A6504-63F1-4E11-997D-2571FC7820D5}"/>
          </ac:spMkLst>
        </pc:spChg>
        <pc:spChg chg="mod">
          <ac:chgData name="Advait Jasoria" userId="9290c95317ae9c22" providerId="LiveId" clId="{16515949-D8EF-458B-9FB1-B026A7493374}" dt="2018-07-11T14:18:53.301" v="9878" actId="14100"/>
          <ac:spMkLst>
            <pc:docMk/>
            <pc:sldMk cId="3183334482" sldId="264"/>
            <ac:spMk id="161" creationId="{140FD738-3F89-43A1-8AAB-19B6452BA447}"/>
          </ac:spMkLst>
        </pc:spChg>
        <pc:spChg chg="add">
          <ac:chgData name="Advait Jasoria" userId="9290c95317ae9c22" providerId="LiveId" clId="{16515949-D8EF-458B-9FB1-B026A7493374}" dt="2018-08-05T14:02:17.279" v="34070"/>
          <ac:spMkLst>
            <pc:docMk/>
            <pc:sldMk cId="3183334482" sldId="264"/>
            <ac:spMk id="162" creationId="{05F0CCAE-6AEC-4ECB-9F26-EC36EE4E7FD9}"/>
          </ac:spMkLst>
        </pc:spChg>
        <pc:spChg chg="add">
          <ac:chgData name="Advait Jasoria" userId="9290c95317ae9c22" providerId="LiveId" clId="{16515949-D8EF-458B-9FB1-B026A7493374}" dt="2018-08-05T14:02:17.279" v="34070"/>
          <ac:spMkLst>
            <pc:docMk/>
            <pc:sldMk cId="3183334482" sldId="264"/>
            <ac:spMk id="163" creationId="{9AB7FFEC-F0E3-4915-86C4-91ADE3EFA234}"/>
          </ac:spMkLst>
        </pc:spChg>
        <pc:spChg chg="del mod">
          <ac:chgData name="Advait Jasoria" userId="9290c95317ae9c22" providerId="LiveId" clId="{16515949-D8EF-458B-9FB1-B026A7493374}" dt="2018-07-11T14:13:08.530" v="9632" actId="478"/>
          <ac:spMkLst>
            <pc:docMk/>
            <pc:sldMk cId="3183334482" sldId="264"/>
            <ac:spMk id="163" creationId="{363F2EDE-566A-4F61-AB66-EF7B66E40A63}"/>
          </ac:spMkLst>
        </pc:spChg>
        <pc:spChg chg="del mod topLvl">
          <ac:chgData name="Advait Jasoria" userId="9290c95317ae9c22" providerId="LiveId" clId="{16515949-D8EF-458B-9FB1-B026A7493374}" dt="2018-07-11T14:13:08.530" v="9632" actId="478"/>
          <ac:spMkLst>
            <pc:docMk/>
            <pc:sldMk cId="3183334482" sldId="264"/>
            <ac:spMk id="164" creationId="{7E31ECB4-4818-4F21-B047-84C850188EAB}"/>
          </ac:spMkLst>
        </pc:spChg>
        <pc:spChg chg="del mod">
          <ac:chgData name="Advait Jasoria" userId="9290c95317ae9c22" providerId="LiveId" clId="{16515949-D8EF-458B-9FB1-B026A7493374}" dt="2018-07-11T14:13:08.530" v="9632" actId="478"/>
          <ac:spMkLst>
            <pc:docMk/>
            <pc:sldMk cId="3183334482" sldId="264"/>
            <ac:spMk id="165" creationId="{DDD6195B-3CDA-498A-B906-37A6634484CC}"/>
          </ac:spMkLst>
        </pc:spChg>
        <pc:spChg chg="add mod">
          <ac:chgData name="Advait Jasoria" userId="9290c95317ae9c22" providerId="LiveId" clId="{16515949-D8EF-458B-9FB1-B026A7493374}" dt="2018-07-11T14:23:23.777" v="10006" actId="404"/>
          <ac:spMkLst>
            <pc:docMk/>
            <pc:sldMk cId="3183334482" sldId="264"/>
            <ac:spMk id="167" creationId="{7A6F8063-5A3D-4433-AC1C-60C5A39EB622}"/>
          </ac:spMkLst>
        </pc:spChg>
        <pc:spChg chg="add del mod">
          <ac:chgData name="Advait Jasoria" userId="9290c95317ae9c22" providerId="LiveId" clId="{16515949-D8EF-458B-9FB1-B026A7493374}" dt="2018-07-11T14:15:25.747" v="9752" actId="478"/>
          <ac:spMkLst>
            <pc:docMk/>
            <pc:sldMk cId="3183334482" sldId="264"/>
            <ac:spMk id="169" creationId="{5940EAF7-CBA9-4EC3-8324-37E661E61F6C}"/>
          </ac:spMkLst>
        </pc:spChg>
        <pc:spChg chg="add del mod">
          <ac:chgData name="Advait Jasoria" userId="9290c95317ae9c22" providerId="LiveId" clId="{16515949-D8EF-458B-9FB1-B026A7493374}" dt="2018-07-11T14:16:00.637" v="9757" actId="478"/>
          <ac:spMkLst>
            <pc:docMk/>
            <pc:sldMk cId="3183334482" sldId="264"/>
            <ac:spMk id="170" creationId="{8691E28A-B62A-4E07-9C8C-3E094A02682E}"/>
          </ac:spMkLst>
        </pc:spChg>
        <pc:spChg chg="add mod">
          <ac:chgData name="Advait Jasoria" userId="9290c95317ae9c22" providerId="LiveId" clId="{16515949-D8EF-458B-9FB1-B026A7493374}" dt="2018-07-22T13:10:02.632" v="32129" actId="20577"/>
          <ac:spMkLst>
            <pc:docMk/>
            <pc:sldMk cId="3183334482" sldId="264"/>
            <ac:spMk id="171" creationId="{9604003B-9CF9-4EF9-B8D8-2CFCC39B275E}"/>
          </ac:spMkLst>
        </pc:spChg>
        <pc:spChg chg="add del mod">
          <ac:chgData name="Advait Jasoria" userId="9290c95317ae9c22" providerId="LiveId" clId="{16515949-D8EF-458B-9FB1-B026A7493374}" dt="2018-07-11T14:39:50.411" v="10112" actId="20577"/>
          <ac:spMkLst>
            <pc:docMk/>
            <pc:sldMk cId="3183334482" sldId="264"/>
            <ac:spMk id="179" creationId="{348BB70B-7BDF-46B6-9F59-A0D14D08C994}"/>
          </ac:spMkLst>
        </pc:spChg>
        <pc:spChg chg="add mod">
          <ac:chgData name="Advait Jasoria" userId="9290c95317ae9c22" providerId="LiveId" clId="{16515949-D8EF-458B-9FB1-B026A7493374}" dt="2018-07-11T14:43:11.523" v="10150" actId="20577"/>
          <ac:spMkLst>
            <pc:docMk/>
            <pc:sldMk cId="3183334482" sldId="264"/>
            <ac:spMk id="181" creationId="{98443AE6-86D7-4E22-9260-AF7863846F56}"/>
          </ac:spMkLst>
        </pc:spChg>
        <pc:spChg chg="add mod ord">
          <ac:chgData name="Advait Jasoria" userId="9290c95317ae9c22" providerId="LiveId" clId="{16515949-D8EF-458B-9FB1-B026A7493374}" dt="2018-07-11T14:41:39.040" v="10132" actId="164"/>
          <ac:spMkLst>
            <pc:docMk/>
            <pc:sldMk cId="3183334482" sldId="264"/>
            <ac:spMk id="182" creationId="{A07B3537-9606-470A-BA58-16D45B810144}"/>
          </ac:spMkLst>
        </pc:spChg>
        <pc:spChg chg="add del mod">
          <ac:chgData name="Advait Jasoria" userId="9290c95317ae9c22" providerId="LiveId" clId="{16515949-D8EF-458B-9FB1-B026A7493374}" dt="2018-07-11T14:44:17.262" v="10169" actId="478"/>
          <ac:spMkLst>
            <pc:docMk/>
            <pc:sldMk cId="3183334482" sldId="264"/>
            <ac:spMk id="184" creationId="{9B3461AF-BBCD-4D60-81CF-F51F7C0A6D6E}"/>
          </ac:spMkLst>
        </pc:spChg>
        <pc:spChg chg="mod">
          <ac:chgData name="Advait Jasoria" userId="9290c95317ae9c22" providerId="LiveId" clId="{16515949-D8EF-458B-9FB1-B026A7493374}" dt="2018-07-22T13:11:03.899" v="32134" actId="208"/>
          <ac:spMkLst>
            <pc:docMk/>
            <pc:sldMk cId="3183334482" sldId="264"/>
            <ac:spMk id="197" creationId="{3B1FD2AB-3CDA-4667-B6DB-B3EF0B40128A}"/>
          </ac:spMkLst>
        </pc:spChg>
        <pc:spChg chg="add mod">
          <ac:chgData name="Advait Jasoria" userId="9290c95317ae9c22" providerId="LiveId" clId="{16515949-D8EF-458B-9FB1-B026A7493374}" dt="2018-07-15T05:45:21.545" v="16505" actId="1076"/>
          <ac:spMkLst>
            <pc:docMk/>
            <pc:sldMk cId="3183334482" sldId="264"/>
            <ac:spMk id="198" creationId="{D526DA1D-8EA9-4FA7-94EC-10ED52BFD370}"/>
          </ac:spMkLst>
        </pc:spChg>
        <pc:spChg chg="del mod topLvl">
          <ac:chgData name="Advait Jasoria" userId="9290c95317ae9c22" providerId="LiveId" clId="{16515949-D8EF-458B-9FB1-B026A7493374}" dt="2018-07-14T11:49:25.763" v="14172" actId="478"/>
          <ac:spMkLst>
            <pc:docMk/>
            <pc:sldMk cId="3183334482" sldId="264"/>
            <ac:spMk id="207" creationId="{09A31CD2-7C34-4BC5-BA4E-A49B595C6B63}"/>
          </ac:spMkLst>
        </pc:spChg>
        <pc:spChg chg="mod">
          <ac:chgData name="Advait Jasoria" userId="9290c95317ae9c22" providerId="LiveId" clId="{16515949-D8EF-458B-9FB1-B026A7493374}" dt="2018-07-14T11:49:32.272" v="14173" actId="14100"/>
          <ac:spMkLst>
            <pc:docMk/>
            <pc:sldMk cId="3183334482" sldId="264"/>
            <ac:spMk id="209" creationId="{BBD7FA3E-7B0F-4E60-8875-38BA9A9F93DC}"/>
          </ac:spMkLst>
        </pc:spChg>
        <pc:spChg chg="add del">
          <ac:chgData name="Advait Jasoria" userId="9290c95317ae9c22" providerId="LiveId" clId="{16515949-D8EF-458B-9FB1-B026A7493374}" dt="2018-07-11T14:52:57.606" v="10263" actId="20577"/>
          <ac:spMkLst>
            <pc:docMk/>
            <pc:sldMk cId="3183334482" sldId="264"/>
            <ac:spMk id="216" creationId="{8EBB5771-8857-4453-ADBA-28183A62AEA7}"/>
          </ac:spMkLst>
        </pc:spChg>
        <pc:spChg chg="add del mod">
          <ac:chgData name="Advait Jasoria" userId="9290c95317ae9c22" providerId="LiveId" clId="{16515949-D8EF-458B-9FB1-B026A7493374}" dt="2018-07-22T13:10:05.250" v="32130" actId="20577"/>
          <ac:spMkLst>
            <pc:docMk/>
            <pc:sldMk cId="3183334482" sldId="264"/>
            <ac:spMk id="217" creationId="{1EAF005F-BE69-433C-94C5-A135B98B5C79}"/>
          </ac:spMkLst>
        </pc:spChg>
        <pc:spChg chg="add del mod">
          <ac:chgData name="Advait Jasoria" userId="9290c95317ae9c22" providerId="LiveId" clId="{16515949-D8EF-458B-9FB1-B026A7493374}" dt="2018-07-11T14:57:53.225" v="10457" actId="478"/>
          <ac:spMkLst>
            <pc:docMk/>
            <pc:sldMk cId="3183334482" sldId="264"/>
            <ac:spMk id="218" creationId="{A6D77A24-1390-4E63-B805-CE888D04351B}"/>
          </ac:spMkLst>
        </pc:spChg>
        <pc:spChg chg="add del mod">
          <ac:chgData name="Advait Jasoria" userId="9290c95317ae9c22" providerId="LiveId" clId="{16515949-D8EF-458B-9FB1-B026A7493374}" dt="2018-07-11T14:59:52.681" v="10487" actId="478"/>
          <ac:spMkLst>
            <pc:docMk/>
            <pc:sldMk cId="3183334482" sldId="264"/>
            <ac:spMk id="219" creationId="{662059D8-898E-4114-A0B1-BC04F1E45101}"/>
          </ac:spMkLst>
        </pc:spChg>
        <pc:spChg chg="add del mod topLvl">
          <ac:chgData name="Advait Jasoria" userId="9290c95317ae9c22" providerId="LiveId" clId="{16515949-D8EF-458B-9FB1-B026A7493374}" dt="2018-07-15T05:44:55.859" v="16501" actId="478"/>
          <ac:spMkLst>
            <pc:docMk/>
            <pc:sldMk cId="3183334482" sldId="264"/>
            <ac:spMk id="220" creationId="{75F801E7-2339-4162-8C4E-B78247E400F5}"/>
          </ac:spMkLst>
        </pc:spChg>
        <pc:spChg chg="add del mod topLvl">
          <ac:chgData name="Advait Jasoria" userId="9290c95317ae9c22" providerId="LiveId" clId="{16515949-D8EF-458B-9FB1-B026A7493374}" dt="2018-07-21T14:13:13.586" v="23731" actId="478"/>
          <ac:spMkLst>
            <pc:docMk/>
            <pc:sldMk cId="3183334482" sldId="264"/>
            <ac:spMk id="226" creationId="{97B31E96-11C5-4A56-BE2C-1AD657D548FF}"/>
          </ac:spMkLst>
        </pc:spChg>
        <pc:spChg chg="add mod">
          <ac:chgData name="Advait Jasoria" userId="9290c95317ae9c22" providerId="LiveId" clId="{16515949-D8EF-458B-9FB1-B026A7493374}" dt="2018-07-21T14:12:59.590" v="23727" actId="1035"/>
          <ac:spMkLst>
            <pc:docMk/>
            <pc:sldMk cId="3183334482" sldId="264"/>
            <ac:spMk id="228" creationId="{C44ED484-3D82-4F0A-B7F2-7508C74DD9DB}"/>
          </ac:spMkLst>
        </pc:spChg>
        <pc:spChg chg="add mod">
          <ac:chgData name="Advait Jasoria" userId="9290c95317ae9c22" providerId="LiveId" clId="{16515949-D8EF-458B-9FB1-B026A7493374}" dt="2018-07-22T13:10:07.380" v="32131" actId="20577"/>
          <ac:spMkLst>
            <pc:docMk/>
            <pc:sldMk cId="3183334482" sldId="264"/>
            <ac:spMk id="229" creationId="{A59254A1-D4DE-4C0C-AA3E-86E6E38B84D7}"/>
          </ac:spMkLst>
        </pc:spChg>
        <pc:spChg chg="add del mod topLvl">
          <ac:chgData name="Advait Jasoria" userId="9290c95317ae9c22" providerId="LiveId" clId="{16515949-D8EF-458B-9FB1-B026A7493374}" dt="2018-07-21T14:12:47.714" v="23720" actId="478"/>
          <ac:spMkLst>
            <pc:docMk/>
            <pc:sldMk cId="3183334482" sldId="264"/>
            <ac:spMk id="232" creationId="{D47DCB09-ADD4-4B15-9B33-A8389FF05A78}"/>
          </ac:spMkLst>
        </pc:spChg>
        <pc:spChg chg="add mod">
          <ac:chgData name="Advait Jasoria" userId="9290c95317ae9c22" providerId="LiveId" clId="{16515949-D8EF-458B-9FB1-B026A7493374}" dt="2018-07-21T14:13:03.154" v="23730" actId="1035"/>
          <ac:spMkLst>
            <pc:docMk/>
            <pc:sldMk cId="3183334482" sldId="264"/>
            <ac:spMk id="233" creationId="{9923749A-68FD-4945-BF95-4846F05AC542}"/>
          </ac:spMkLst>
        </pc:spChg>
        <pc:spChg chg="add mod">
          <ac:chgData name="Advait Jasoria" userId="9290c95317ae9c22" providerId="LiveId" clId="{16515949-D8EF-458B-9FB1-B026A7493374}" dt="2018-07-22T13:10:09.978" v="32132" actId="20577"/>
          <ac:spMkLst>
            <pc:docMk/>
            <pc:sldMk cId="3183334482" sldId="264"/>
            <ac:spMk id="237" creationId="{A921EB24-65F8-4ECC-8C73-5F0E9248AE92}"/>
          </ac:spMkLst>
        </pc:s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2" creationId="{90C4091A-4FFA-4E2D-A1E3-455C04765663}"/>
          </ac:grpSpMkLst>
        </pc:grpChg>
        <pc:grpChg chg="add mod">
          <ac:chgData name="Advait Jasoria" userId="9290c95317ae9c22" providerId="LiveId" clId="{16515949-D8EF-458B-9FB1-B026A7493374}" dt="2018-07-21T14:09:19.580" v="23630" actId="164"/>
          <ac:grpSpMkLst>
            <pc:docMk/>
            <pc:sldMk cId="3183334482" sldId="264"/>
            <ac:grpSpMk id="2" creationId="{255A23A0-CBEB-4A7C-9847-5B3F4C216451}"/>
          </ac:grpSpMkLst>
        </pc:grpChg>
        <pc:grpChg chg="add mod">
          <ac:chgData name="Advait Jasoria" userId="9290c95317ae9c22" providerId="LiveId" clId="{16515949-D8EF-458B-9FB1-B026A7493374}" dt="2018-07-21T14:14:13.706" v="23739" actId="1076"/>
          <ac:grpSpMkLst>
            <pc:docMk/>
            <pc:sldMk cId="3183334482" sldId="264"/>
            <ac:grpSpMk id="15" creationId="{64811B0B-580E-4948-9872-B28F71E59E1E}"/>
          </ac:grpSpMkLst>
        </pc:gr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25" creationId="{231FE72C-E6A4-4FCE-AC9F-DBC08E304681}"/>
          </ac:grpSpMkLst>
        </pc:gr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26" creationId="{AF5E53C1-E714-4AEA-BB02-6BC2E199D3CB}"/>
          </ac:grpSpMkLst>
        </pc:gr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27" creationId="{44271F3B-E2A9-4F27-A8D6-07D385114B26}"/>
          </ac:grpSpMkLst>
        </pc:gr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28" creationId="{73CB5030-A623-491C-BCA4-D3743386DD1E}"/>
          </ac:grpSpMkLst>
        </pc:gr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31" creationId="{2116626B-743D-424E-A21D-E87917CE033E}"/>
          </ac:grpSpMkLst>
        </pc:gr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37" creationId="{FA3A0DBD-9924-437E-A6C3-C76E6F897A8A}"/>
          </ac:grpSpMkLst>
        </pc:grpChg>
        <pc:grpChg chg="del">
          <ac:chgData name="Advait Jasoria" userId="9290c95317ae9c22" providerId="LiveId" clId="{16515949-D8EF-458B-9FB1-B026A7493374}" dt="2018-07-07T07:58:00.083" v="3224" actId="478"/>
          <ac:grpSpMkLst>
            <pc:docMk/>
            <pc:sldMk cId="3183334482" sldId="264"/>
            <ac:grpSpMk id="40" creationId="{FB31222C-2F91-4EAC-BB48-2801340F18CE}"/>
          </ac:grpSpMkLst>
        </pc:grpChg>
        <pc:grpChg chg="add mod">
          <ac:chgData name="Advait Jasoria" userId="9290c95317ae9c22" providerId="LiveId" clId="{16515949-D8EF-458B-9FB1-B026A7493374}" dt="2018-07-11T13:38:14.182" v="9027" actId="1035"/>
          <ac:grpSpMkLst>
            <pc:docMk/>
            <pc:sldMk cId="3183334482" sldId="264"/>
            <ac:grpSpMk id="54" creationId="{748A2033-3FAE-4E95-BE4F-2D03D97CF0F6}"/>
          </ac:grpSpMkLst>
        </pc:grpChg>
        <pc:grpChg chg="add del mod">
          <ac:chgData name="Advait Jasoria" userId="9290c95317ae9c22" providerId="LiveId" clId="{16515949-D8EF-458B-9FB1-B026A7493374}" dt="2018-07-08T10:38:19.705" v="8453" actId="478"/>
          <ac:grpSpMkLst>
            <pc:docMk/>
            <pc:sldMk cId="3183334482" sldId="264"/>
            <ac:grpSpMk id="57" creationId="{81B663AE-6AD7-48E2-8404-D588B982C9DF}"/>
          </ac:grpSpMkLst>
        </pc:grpChg>
        <pc:grpChg chg="add del mod">
          <ac:chgData name="Advait Jasoria" userId="9290c95317ae9c22" providerId="LiveId" clId="{16515949-D8EF-458B-9FB1-B026A7493374}" dt="2018-07-08T10:40:39.080" v="8463" actId="478"/>
          <ac:grpSpMkLst>
            <pc:docMk/>
            <pc:sldMk cId="3183334482" sldId="264"/>
            <ac:grpSpMk id="61" creationId="{AF0BE472-5FA9-4BA3-8AD7-BF5CFC5CCBB4}"/>
          </ac:grpSpMkLst>
        </pc:grpChg>
        <pc:grpChg chg="add del mod">
          <ac:chgData name="Advait Jasoria" userId="9290c95317ae9c22" providerId="LiveId" clId="{16515949-D8EF-458B-9FB1-B026A7493374}" dt="2018-07-08T10:41:26.595" v="8471" actId="478"/>
          <ac:grpSpMkLst>
            <pc:docMk/>
            <pc:sldMk cId="3183334482" sldId="264"/>
            <ac:grpSpMk id="64" creationId="{7B611AD3-FCC2-4E26-99C0-DA6F25529AA3}"/>
          </ac:grpSpMkLst>
        </pc:grpChg>
        <pc:grpChg chg="add mod">
          <ac:chgData name="Advait Jasoria" userId="9290c95317ae9c22" providerId="LiveId" clId="{16515949-D8EF-458B-9FB1-B026A7493374}" dt="2018-07-11T13:38:14.182" v="9027" actId="1035"/>
          <ac:grpSpMkLst>
            <pc:docMk/>
            <pc:sldMk cId="3183334482" sldId="264"/>
            <ac:grpSpMk id="67" creationId="{17A86D82-EF0C-4B51-8F60-CFEDBE97162A}"/>
          </ac:grpSpMkLst>
        </pc:grpChg>
        <pc:grpChg chg="add mod">
          <ac:chgData name="Advait Jasoria" userId="9290c95317ae9c22" providerId="LiveId" clId="{16515949-D8EF-458B-9FB1-B026A7493374}" dt="2018-07-11T13:38:14.182" v="9027" actId="1035"/>
          <ac:grpSpMkLst>
            <pc:docMk/>
            <pc:sldMk cId="3183334482" sldId="264"/>
            <ac:grpSpMk id="70" creationId="{15EDD8E5-DD7D-4A9A-9F25-FE7D2217E8E2}"/>
          </ac:grpSpMkLst>
        </pc:grpChg>
        <pc:grpChg chg="add del mod">
          <ac:chgData name="Advait Jasoria" userId="9290c95317ae9c22" providerId="LiveId" clId="{16515949-D8EF-458B-9FB1-B026A7493374}" dt="2018-07-08T10:42:07.654" v="8476" actId="478"/>
          <ac:grpSpMkLst>
            <pc:docMk/>
            <pc:sldMk cId="3183334482" sldId="264"/>
            <ac:grpSpMk id="74" creationId="{3F0B6A36-6389-40B6-BD42-B6BA8B36F781}"/>
          </ac:grpSpMkLst>
        </pc:grpChg>
        <pc:grpChg chg="add mod">
          <ac:chgData name="Advait Jasoria" userId="9290c95317ae9c22" providerId="LiveId" clId="{16515949-D8EF-458B-9FB1-B026A7493374}" dt="2018-07-11T13:38:14.182" v="9027" actId="1035"/>
          <ac:grpSpMkLst>
            <pc:docMk/>
            <pc:sldMk cId="3183334482" sldId="264"/>
            <ac:grpSpMk id="77" creationId="{2B8276DA-8D93-4502-A486-513EB93C1068}"/>
          </ac:grpSpMkLst>
        </pc:grpChg>
        <pc:grpChg chg="add del mod">
          <ac:chgData name="Advait Jasoria" userId="9290c95317ae9c22" providerId="LiveId" clId="{16515949-D8EF-458B-9FB1-B026A7493374}" dt="2018-07-08T10:43:49.134" v="8487" actId="478"/>
          <ac:grpSpMkLst>
            <pc:docMk/>
            <pc:sldMk cId="3183334482" sldId="264"/>
            <ac:grpSpMk id="80" creationId="{4F78EA1B-D07E-47A1-B66D-8DB910177209}"/>
          </ac:grpSpMkLst>
        </pc:grpChg>
        <pc:grpChg chg="add mod">
          <ac:chgData name="Advait Jasoria" userId="9290c95317ae9c22" providerId="LiveId" clId="{16515949-D8EF-458B-9FB1-B026A7493374}" dt="2018-07-11T13:38:14.182" v="9027" actId="1035"/>
          <ac:grpSpMkLst>
            <pc:docMk/>
            <pc:sldMk cId="3183334482" sldId="264"/>
            <ac:grpSpMk id="83" creationId="{E90BAE7C-D3D8-4C83-AE71-BCB37349B80C}"/>
          </ac:grpSpMkLst>
        </pc:grpChg>
        <pc:grpChg chg="add del">
          <ac:chgData name="Advait Jasoria" userId="9290c95317ae9c22" providerId="LiveId" clId="{16515949-D8EF-458B-9FB1-B026A7493374}" dt="2018-07-08T09:07:12.918" v="7998" actId="1035"/>
          <ac:grpSpMkLst>
            <pc:docMk/>
            <pc:sldMk cId="3183334482" sldId="264"/>
            <ac:grpSpMk id="90" creationId="{02EE8D3C-A4A8-4F49-B54A-A0A8B4668BAE}"/>
          </ac:grpSpMkLst>
        </pc:grpChg>
        <pc:grpChg chg="add del mod topLvl">
          <ac:chgData name="Advait Jasoria" userId="9290c95317ae9c22" providerId="LiveId" clId="{16515949-D8EF-458B-9FB1-B026A7493374}" dt="2018-07-21T14:10:12.153" v="23674" actId="164"/>
          <ac:grpSpMkLst>
            <pc:docMk/>
            <pc:sldMk cId="3183334482" sldId="264"/>
            <ac:grpSpMk id="97" creationId="{AAB1CA9D-8C53-48CF-AABA-33488AC64676}"/>
          </ac:grpSpMkLst>
        </pc:grpChg>
        <pc:grpChg chg="add del mod">
          <ac:chgData name="Advait Jasoria" userId="9290c95317ae9c22" providerId="LiveId" clId="{16515949-D8EF-458B-9FB1-B026A7493374}" dt="2018-07-21T14:08:31.518" v="23613" actId="165"/>
          <ac:grpSpMkLst>
            <pc:docMk/>
            <pc:sldMk cId="3183334482" sldId="264"/>
            <ac:grpSpMk id="100" creationId="{EE994F5C-B7C4-4854-AEEA-2BCF562FA510}"/>
          </ac:grpSpMkLst>
        </pc:grpChg>
        <pc:grpChg chg="add del mod">
          <ac:chgData name="Advait Jasoria" userId="9290c95317ae9c22" providerId="LiveId" clId="{16515949-D8EF-458B-9FB1-B026A7493374}" dt="2018-07-11T13:38:14.182" v="9027" actId="1035"/>
          <ac:grpSpMkLst>
            <pc:docMk/>
            <pc:sldMk cId="3183334482" sldId="264"/>
            <ac:grpSpMk id="111" creationId="{7E533B01-641E-4884-932A-3B04CF28CD6E}"/>
          </ac:grpSpMkLst>
        </pc:grpChg>
        <pc:grpChg chg="add mod">
          <ac:chgData name="Advait Jasoria" userId="9290c95317ae9c22" providerId="LiveId" clId="{16515949-D8EF-458B-9FB1-B026A7493374}" dt="2018-07-14T05:40:21.264" v="12916" actId="1036"/>
          <ac:grpSpMkLst>
            <pc:docMk/>
            <pc:sldMk cId="3183334482" sldId="264"/>
            <ac:grpSpMk id="116" creationId="{B45C4528-02B6-438D-8081-5992A9F64151}"/>
          </ac:grpSpMkLst>
        </pc:grpChg>
        <pc:grpChg chg="add mod">
          <ac:chgData name="Advait Jasoria" userId="9290c95317ae9c22" providerId="LiveId" clId="{16515949-D8EF-458B-9FB1-B026A7493374}" dt="2018-07-14T05:40:21.264" v="12916" actId="1036"/>
          <ac:grpSpMkLst>
            <pc:docMk/>
            <pc:sldMk cId="3183334482" sldId="264"/>
            <ac:grpSpMk id="119" creationId="{2BCF23FE-A528-44BF-A475-DFBBC5F9CF5E}"/>
          </ac:grpSpMkLst>
        </pc:grpChg>
        <pc:grpChg chg="add mod">
          <ac:chgData name="Advait Jasoria" userId="9290c95317ae9c22" providerId="LiveId" clId="{16515949-D8EF-458B-9FB1-B026A7493374}" dt="2018-07-14T05:52:16.648" v="13009" actId="1076"/>
          <ac:grpSpMkLst>
            <pc:docMk/>
            <pc:sldMk cId="3183334482" sldId="264"/>
            <ac:grpSpMk id="126" creationId="{EDA5F9E1-1F98-48F4-95F1-4A6526B668B8}"/>
          </ac:grpSpMkLst>
        </pc:grpChg>
        <pc:grpChg chg="add del mod">
          <ac:chgData name="Advait Jasoria" userId="9290c95317ae9c22" providerId="LiveId" clId="{16515949-D8EF-458B-9FB1-B026A7493374}" dt="2018-07-14T06:35:18.206" v="13997" actId="478"/>
          <ac:grpSpMkLst>
            <pc:docMk/>
            <pc:sldMk cId="3183334482" sldId="264"/>
            <ac:grpSpMk id="129" creationId="{1973B578-B949-4928-A889-51E6AA38A1B9}"/>
          </ac:grpSpMkLst>
        </pc:grpChg>
        <pc:grpChg chg="add del mod">
          <ac:chgData name="Advait Jasoria" userId="9290c95317ae9c22" providerId="LiveId" clId="{16515949-D8EF-458B-9FB1-B026A7493374}" dt="2018-07-11T13:35:42.704" v="8945" actId="478"/>
          <ac:grpSpMkLst>
            <pc:docMk/>
            <pc:sldMk cId="3183334482" sldId="264"/>
            <ac:grpSpMk id="131" creationId="{31E5F54B-7F8C-465F-9938-77D782B60C93}"/>
          </ac:grpSpMkLst>
        </pc:grpChg>
        <pc:grpChg chg="add del mod">
          <ac:chgData name="Advait Jasoria" userId="9290c95317ae9c22" providerId="LiveId" clId="{16515949-D8EF-458B-9FB1-B026A7493374}" dt="2018-07-14T11:51:52.339" v="14265" actId="478"/>
          <ac:grpSpMkLst>
            <pc:docMk/>
            <pc:sldMk cId="3183334482" sldId="264"/>
            <ac:grpSpMk id="135" creationId="{5022D3CC-5843-4F62-AA7F-BFA3F6742961}"/>
          </ac:grpSpMkLst>
        </pc:grpChg>
        <pc:grpChg chg="add del mod">
          <ac:chgData name="Advait Jasoria" userId="9290c95317ae9c22" providerId="LiveId" clId="{16515949-D8EF-458B-9FB1-B026A7493374}" dt="2018-07-11T13:36:42.798" v="8994" actId="165"/>
          <ac:grpSpMkLst>
            <pc:docMk/>
            <pc:sldMk cId="3183334482" sldId="264"/>
            <ac:grpSpMk id="137" creationId="{FFB22E43-1A78-4F67-A023-9BF4ECD63E07}"/>
          </ac:grpSpMkLst>
        </pc:grpChg>
        <pc:grpChg chg="del mod topLvl">
          <ac:chgData name="Advait Jasoria" userId="9290c95317ae9c22" providerId="LiveId" clId="{16515949-D8EF-458B-9FB1-B026A7493374}" dt="2018-07-11T13:37:30.472" v="9000" actId="478"/>
          <ac:grpSpMkLst>
            <pc:docMk/>
            <pc:sldMk cId="3183334482" sldId="264"/>
            <ac:grpSpMk id="139" creationId="{29A16924-A4DD-45CE-847A-E0378C5B29DC}"/>
          </ac:grpSpMkLst>
        </pc:grpChg>
        <pc:grpChg chg="add del mod">
          <ac:chgData name="Advait Jasoria" userId="9290c95317ae9c22" providerId="LiveId" clId="{16515949-D8EF-458B-9FB1-B026A7493374}" dt="2018-07-11T13:43:43.547" v="9145" actId="165"/>
          <ac:grpSpMkLst>
            <pc:docMk/>
            <pc:sldMk cId="3183334482" sldId="264"/>
            <ac:grpSpMk id="144" creationId="{338B9B45-37EF-4494-B394-667BD1EED6AA}"/>
          </ac:grpSpMkLst>
        </pc:grpChg>
        <pc:grpChg chg="mod topLvl">
          <ac:chgData name="Advait Jasoria" userId="9290c95317ae9c22" providerId="LiveId" clId="{16515949-D8EF-458B-9FB1-B026A7493374}" dt="2018-07-11T13:44:12.585" v="9151" actId="164"/>
          <ac:grpSpMkLst>
            <pc:docMk/>
            <pc:sldMk cId="3183334482" sldId="264"/>
            <ac:grpSpMk id="146" creationId="{DBBEC488-8723-445B-895A-77CEDC0763B9}"/>
          </ac:grpSpMkLst>
        </pc:grpChg>
        <pc:grpChg chg="add mod">
          <ac:chgData name="Advait Jasoria" userId="9290c95317ae9c22" providerId="LiveId" clId="{16515949-D8EF-458B-9FB1-B026A7493374}" dt="2018-07-11T14:14:31.423" v="9651" actId="1038"/>
          <ac:grpSpMkLst>
            <pc:docMk/>
            <pc:sldMk cId="3183334482" sldId="264"/>
            <ac:grpSpMk id="150" creationId="{B7C8C1AD-23AE-4419-ACAA-0901A418C086}"/>
          </ac:grpSpMkLst>
        </pc:grpChg>
        <pc:grpChg chg="add del mod">
          <ac:chgData name="Advait Jasoria" userId="9290c95317ae9c22" providerId="LiveId" clId="{16515949-D8EF-458B-9FB1-B026A7493374}" dt="2018-07-11T14:09:47.826" v="9587" actId="20577"/>
          <ac:grpSpMkLst>
            <pc:docMk/>
            <pc:sldMk cId="3183334482" sldId="264"/>
            <ac:grpSpMk id="156" creationId="{A8AD6C30-85E1-40FD-9A0B-587E9DF3C73C}"/>
          </ac:grpSpMkLst>
        </pc:grpChg>
        <pc:grpChg chg="add del mod">
          <ac:chgData name="Advait Jasoria" userId="9290c95317ae9c22" providerId="LiveId" clId="{16515949-D8EF-458B-9FB1-B026A7493374}" dt="2018-07-11T14:10:48.009" v="9613" actId="478"/>
          <ac:grpSpMkLst>
            <pc:docMk/>
            <pc:sldMk cId="3183334482" sldId="264"/>
            <ac:grpSpMk id="157" creationId="{B51EC27C-E4C0-469B-AB8F-A56C7C87CA53}"/>
          </ac:grpSpMkLst>
        </pc:grpChg>
        <pc:grpChg chg="mod topLvl">
          <ac:chgData name="Advait Jasoria" userId="9290c95317ae9c22" providerId="LiveId" clId="{16515949-D8EF-458B-9FB1-B026A7493374}" dt="2018-07-11T14:13:57.880" v="9646" actId="164"/>
          <ac:grpSpMkLst>
            <pc:docMk/>
            <pc:sldMk cId="3183334482" sldId="264"/>
            <ac:grpSpMk id="159" creationId="{65DCC777-B00B-4ADD-BEEF-D967148699FA}"/>
          </ac:grpSpMkLst>
        </pc:grpChg>
        <pc:grpChg chg="add del mod">
          <ac:chgData name="Advait Jasoria" userId="9290c95317ae9c22" providerId="LiveId" clId="{16515949-D8EF-458B-9FB1-B026A7493374}" dt="2018-07-11T14:13:08.530" v="9632" actId="478"/>
          <ac:grpSpMkLst>
            <pc:docMk/>
            <pc:sldMk cId="3183334482" sldId="264"/>
            <ac:grpSpMk id="162" creationId="{B69037D9-432B-4A8C-A8B3-E8F9359325EE}"/>
          </ac:grpSpMkLst>
        </pc:grpChg>
        <pc:grpChg chg="add del mod">
          <ac:chgData name="Advait Jasoria" userId="9290c95317ae9c22" providerId="LiveId" clId="{16515949-D8EF-458B-9FB1-B026A7493374}" dt="2018-07-11T14:13:08.530" v="9632" actId="478"/>
          <ac:grpSpMkLst>
            <pc:docMk/>
            <pc:sldMk cId="3183334482" sldId="264"/>
            <ac:grpSpMk id="166" creationId="{CC03FECB-A16F-4692-A6B1-A4A37A63D2B0}"/>
          </ac:grpSpMkLst>
        </pc:grpChg>
        <pc:grpChg chg="add del mod">
          <ac:chgData name="Advait Jasoria" userId="9290c95317ae9c22" providerId="LiveId" clId="{16515949-D8EF-458B-9FB1-B026A7493374}" dt="2018-07-11T14:45:38.062" v="10185" actId="478"/>
          <ac:grpSpMkLst>
            <pc:docMk/>
            <pc:sldMk cId="3183334482" sldId="264"/>
            <ac:grpSpMk id="168" creationId="{66EEF76F-D334-467E-85C7-999B90594CF3}"/>
          </ac:grpSpMkLst>
        </pc:grpChg>
        <pc:grpChg chg="add del mod">
          <ac:chgData name="Advait Jasoria" userId="9290c95317ae9c22" providerId="LiveId" clId="{16515949-D8EF-458B-9FB1-B026A7493374}" dt="2018-07-11T14:22:16.084" v="9990" actId="478"/>
          <ac:grpSpMkLst>
            <pc:docMk/>
            <pc:sldMk cId="3183334482" sldId="264"/>
            <ac:grpSpMk id="172" creationId="{1CFB821B-AD2A-4826-BA8C-F8BD4318A9A1}"/>
          </ac:grpSpMkLst>
        </pc:grpChg>
        <pc:grpChg chg="mod">
          <ac:chgData name="Advait Jasoria" userId="9290c95317ae9c22" providerId="LiveId" clId="{16515949-D8EF-458B-9FB1-B026A7493374}" dt="2018-07-11T14:19:28.036" v="9881" actId="20577"/>
          <ac:grpSpMkLst>
            <pc:docMk/>
            <pc:sldMk cId="3183334482" sldId="264"/>
            <ac:grpSpMk id="173" creationId="{14D91FB3-F766-4B87-A426-278E1A754965}"/>
          </ac:grpSpMkLst>
        </pc:grpChg>
        <pc:grpChg chg="add del mod">
          <ac:chgData name="Advait Jasoria" userId="9290c95317ae9c22" providerId="LiveId" clId="{16515949-D8EF-458B-9FB1-B026A7493374}" dt="2018-07-11T14:43:18.014" v="10151" actId="478"/>
          <ac:grpSpMkLst>
            <pc:docMk/>
            <pc:sldMk cId="3183334482" sldId="264"/>
            <ac:grpSpMk id="183" creationId="{3C3A0076-045F-42F3-9DCF-C9EFB00A4BF8}"/>
          </ac:grpSpMkLst>
        </pc:grpChg>
        <pc:grpChg chg="add del mod">
          <ac:chgData name="Advait Jasoria" userId="9290c95317ae9c22" providerId="LiveId" clId="{16515949-D8EF-458B-9FB1-B026A7493374}" dt="2018-07-11T14:44:42.696" v="10172" actId="478"/>
          <ac:grpSpMkLst>
            <pc:docMk/>
            <pc:sldMk cId="3183334482" sldId="264"/>
            <ac:grpSpMk id="185" creationId="{135F3436-513D-4ECF-AAED-D325D7F9F112}"/>
          </ac:grpSpMkLst>
        </pc:grpChg>
        <pc:grpChg chg="mod">
          <ac:chgData name="Advait Jasoria" userId="9290c95317ae9c22" providerId="LiveId" clId="{16515949-D8EF-458B-9FB1-B026A7493374}" dt="2018-07-11T14:44:32.129" v="10170" actId="20577"/>
          <ac:grpSpMkLst>
            <pc:docMk/>
            <pc:sldMk cId="3183334482" sldId="264"/>
            <ac:grpSpMk id="186" creationId="{70F2180A-6446-41E1-9F52-30EC46A617BE}"/>
          </ac:grpSpMkLst>
        </pc:grpChg>
        <pc:grpChg chg="add del mod">
          <ac:chgData name="Advait Jasoria" userId="9290c95317ae9c22" providerId="LiveId" clId="{16515949-D8EF-458B-9FB1-B026A7493374}" dt="2018-07-11T14:46:02.925" v="10190" actId="478"/>
          <ac:grpSpMkLst>
            <pc:docMk/>
            <pc:sldMk cId="3183334482" sldId="264"/>
            <ac:grpSpMk id="190" creationId="{007F2ECF-BF05-42DB-A21A-1B4B6EFF96CA}"/>
          </ac:grpSpMkLst>
        </pc:grpChg>
        <pc:grpChg chg="mod">
          <ac:chgData name="Advait Jasoria" userId="9290c95317ae9c22" providerId="LiveId" clId="{16515949-D8EF-458B-9FB1-B026A7493374}" dt="2018-07-11T14:45:40.714" v="10186" actId="20577"/>
          <ac:grpSpMkLst>
            <pc:docMk/>
            <pc:sldMk cId="3183334482" sldId="264"/>
            <ac:grpSpMk id="192" creationId="{AA360056-EAC7-42AB-A85A-30FBE26A9F25}"/>
          </ac:grpSpMkLst>
        </pc:grpChg>
        <pc:grpChg chg="add mod">
          <ac:chgData name="Advait Jasoria" userId="9290c95317ae9c22" providerId="LiveId" clId="{16515949-D8EF-458B-9FB1-B026A7493374}" dt="2018-07-11T14:49:07.274" v="10218" actId="164"/>
          <ac:grpSpMkLst>
            <pc:docMk/>
            <pc:sldMk cId="3183334482" sldId="264"/>
            <ac:grpSpMk id="195" creationId="{DB16EADA-3A2C-4E50-945A-9611DBDE6A56}"/>
          </ac:grpSpMkLst>
        </pc:grpChg>
        <pc:grpChg chg="add mod">
          <ac:chgData name="Advait Jasoria" userId="9290c95317ae9c22" providerId="LiveId" clId="{16515949-D8EF-458B-9FB1-B026A7493374}" dt="2018-07-11T15:18:54.531" v="10648" actId="1076"/>
          <ac:grpSpMkLst>
            <pc:docMk/>
            <pc:sldMk cId="3183334482" sldId="264"/>
            <ac:grpSpMk id="199" creationId="{BEFD26EC-4EAE-4E5A-90C1-74B74620AE7A}"/>
          </ac:grpSpMkLst>
        </pc:grpChg>
        <pc:grpChg chg="add del mod">
          <ac:chgData name="Advait Jasoria" userId="9290c95317ae9c22" providerId="LiveId" clId="{16515949-D8EF-458B-9FB1-B026A7493374}" dt="2018-07-11T14:49:55.393" v="10224" actId="478"/>
          <ac:grpSpMkLst>
            <pc:docMk/>
            <pc:sldMk cId="3183334482" sldId="264"/>
            <ac:grpSpMk id="200" creationId="{20CC9D23-3797-4043-861C-A426B393F766}"/>
          </ac:grpSpMkLst>
        </pc:grpChg>
        <pc:grpChg chg="mod">
          <ac:chgData name="Advait Jasoria" userId="9290c95317ae9c22" providerId="LiveId" clId="{16515949-D8EF-458B-9FB1-B026A7493374}" dt="2018-07-11T14:49:33.974" v="10222" actId="20577"/>
          <ac:grpSpMkLst>
            <pc:docMk/>
            <pc:sldMk cId="3183334482" sldId="264"/>
            <ac:grpSpMk id="201" creationId="{378983A0-CDDD-4AC9-AFFA-286FFD1DDC9E}"/>
          </ac:grpSpMkLst>
        </pc:grpChg>
        <pc:grpChg chg="add del mod">
          <ac:chgData name="Advait Jasoria" userId="9290c95317ae9c22" providerId="LiveId" clId="{16515949-D8EF-458B-9FB1-B026A7493374}" dt="2018-07-14T11:49:25.763" v="14172" actId="478"/>
          <ac:grpSpMkLst>
            <pc:docMk/>
            <pc:sldMk cId="3183334482" sldId="264"/>
            <ac:grpSpMk id="205" creationId="{7A77E1FE-3688-42D0-914C-2854489C77B0}"/>
          </ac:grpSpMkLst>
        </pc:grpChg>
        <pc:grpChg chg="del mod topLvl">
          <ac:chgData name="Advait Jasoria" userId="9290c95317ae9c22" providerId="LiveId" clId="{16515949-D8EF-458B-9FB1-B026A7493374}" dt="2018-07-14T11:51:54.778" v="14266" actId="478"/>
          <ac:grpSpMkLst>
            <pc:docMk/>
            <pc:sldMk cId="3183334482" sldId="264"/>
            <ac:grpSpMk id="206" creationId="{16F48BE4-9B09-4F43-9434-CA92279DFA2C}"/>
          </ac:grpSpMkLst>
        </pc:grpChg>
        <pc:grpChg chg="add del mod">
          <ac:chgData name="Advait Jasoria" userId="9290c95317ae9c22" providerId="LiveId" clId="{16515949-D8EF-458B-9FB1-B026A7493374}" dt="2018-07-15T05:44:55.859" v="16501" actId="478"/>
          <ac:grpSpMkLst>
            <pc:docMk/>
            <pc:sldMk cId="3183334482" sldId="264"/>
            <ac:grpSpMk id="223" creationId="{65081162-609F-433B-93C7-98E6EF75AFED}"/>
          </ac:grpSpMkLst>
        </pc:grpChg>
        <pc:grpChg chg="add del mod">
          <ac:chgData name="Advait Jasoria" userId="9290c95317ae9c22" providerId="LiveId" clId="{16515949-D8EF-458B-9FB1-B026A7493374}" dt="2018-07-21T14:13:13.586" v="23731" actId="478"/>
          <ac:grpSpMkLst>
            <pc:docMk/>
            <pc:sldMk cId="3183334482" sldId="264"/>
            <ac:grpSpMk id="224" creationId="{A892ED3D-987D-400C-8218-AFED93B79F91}"/>
          </ac:grpSpMkLst>
        </pc:grpChg>
        <pc:grpChg chg="add del mod">
          <ac:chgData name="Advait Jasoria" userId="9290c95317ae9c22" providerId="LiveId" clId="{16515949-D8EF-458B-9FB1-B026A7493374}" dt="2018-07-21T14:12:47.714" v="23720" actId="478"/>
          <ac:grpSpMkLst>
            <pc:docMk/>
            <pc:sldMk cId="3183334482" sldId="264"/>
            <ac:grpSpMk id="230" creationId="{4CA12073-1918-47CE-A01B-3EE33C7672FB}"/>
          </ac:grpSpMkLst>
        </pc:grpChg>
        <pc:grpChg chg="add mod">
          <ac:chgData name="Advait Jasoria" userId="9290c95317ae9c22" providerId="LiveId" clId="{16515949-D8EF-458B-9FB1-B026A7493374}" dt="2018-07-11T15:20:54.456" v="10723" actId="1035"/>
          <ac:grpSpMkLst>
            <pc:docMk/>
            <pc:sldMk cId="3183334482" sldId="264"/>
            <ac:grpSpMk id="234" creationId="{7AA94A87-786B-42E8-990A-38E2DCF6F700}"/>
          </ac:grpSpMkLst>
        </pc:grpChg>
        <pc:graphicFrameChg chg="add mod modGraphic">
          <ac:chgData name="Advait Jasoria" userId="9290c95317ae9c22" providerId="LiveId" clId="{16515949-D8EF-458B-9FB1-B026A7493374}" dt="2018-07-14T05:48:09.296" v="12990" actId="478"/>
          <ac:graphicFrameMkLst>
            <pc:docMk/>
            <pc:sldMk cId="3183334482" sldId="264"/>
            <ac:graphicFrameMk id="23" creationId="{B774C7A0-0CD2-4490-BAA8-B042A581E834}"/>
          </ac:graphicFrameMkLst>
        </pc:graphicFrameChg>
        <pc:graphicFrameChg chg="add mod modGraphic">
          <ac:chgData name="Advait Jasoria" userId="9290c95317ae9c22" providerId="LiveId" clId="{16515949-D8EF-458B-9FB1-B026A7493374}" dt="2018-07-14T05:45:57.671" v="12950" actId="2162"/>
          <ac:graphicFrameMkLst>
            <pc:docMk/>
            <pc:sldMk cId="3183334482" sldId="264"/>
            <ac:graphicFrameMk id="34" creationId="{E073FB26-5DDA-4CEE-B22F-D2F1F100CEF6}"/>
          </ac:graphicFrameMkLst>
        </pc:graphicFrameChg>
        <pc:graphicFrameChg chg="add del">
          <ac:chgData name="Advait Jasoria" userId="9290c95317ae9c22" providerId="LiveId" clId="{16515949-D8EF-458B-9FB1-B026A7493374}" dt="2018-07-11T14:39:34.984" v="10106" actId="20577"/>
          <ac:graphicFrameMkLst>
            <pc:docMk/>
            <pc:sldMk cId="3183334482" sldId="264"/>
            <ac:graphicFrameMk id="177" creationId="{6B0B9ACC-041D-4EDA-9936-8DCE6E0B49D6}"/>
          </ac:graphicFrameMkLst>
        </pc:graphicFrameChg>
        <pc:graphicFrameChg chg="add del">
          <ac:chgData name="Advait Jasoria" userId="9290c95317ae9c22" providerId="LiveId" clId="{16515949-D8EF-458B-9FB1-B026A7493374}" dt="2018-07-11T14:39:40.562" v="10108" actId="20577"/>
          <ac:graphicFrameMkLst>
            <pc:docMk/>
            <pc:sldMk cId="3183334482" sldId="264"/>
            <ac:graphicFrameMk id="178" creationId="{06C9FDC1-DB79-4929-9120-166D10E20CF8}"/>
          </ac:graphicFrameMkLst>
        </pc:graphicFrameChg>
        <pc:graphicFrameChg chg="add mod">
          <ac:chgData name="Advait Jasoria" userId="9290c95317ae9c22" providerId="LiveId" clId="{16515949-D8EF-458B-9FB1-B026A7493374}" dt="2018-07-11T14:41:39.040" v="10132" actId="164"/>
          <ac:graphicFrameMkLst>
            <pc:docMk/>
            <pc:sldMk cId="3183334482" sldId="264"/>
            <ac:graphicFrameMk id="180" creationId="{F9F3CE41-9829-4146-86CB-B5123C6BA917}"/>
          </ac:graphicFrameMkLst>
        </pc:graphicFrameChg>
        <pc:picChg chg="add">
          <ac:chgData name="Advait Jasoria" userId="9290c95317ae9c22" providerId="LiveId" clId="{16515949-D8EF-458B-9FB1-B026A7493374}" dt="2018-07-21T11:43:45.701" v="22971" actId="20577"/>
          <ac:picMkLst>
            <pc:docMk/>
            <pc:sldMk cId="3183334482" sldId="264"/>
            <ac:picMk id="101" creationId="{6C5F61E7-C06D-4508-BC57-FBDD2ABE0BB3}"/>
          </ac:picMkLst>
        </pc:picChg>
        <pc:picChg chg="add">
          <ac:chgData name="Advait Jasoria" userId="9290c95317ae9c22" providerId="LiveId" clId="{16515949-D8EF-458B-9FB1-B026A7493374}" dt="2018-07-21T11:43:45.701" v="22971" actId="20577"/>
          <ac:picMkLst>
            <pc:docMk/>
            <pc:sldMk cId="3183334482" sldId="264"/>
            <ac:picMk id="103" creationId="{414C219E-F5F8-4EA8-9278-D21E6EE39D0C}"/>
          </ac:picMkLst>
        </pc:picChg>
        <pc:cxnChg chg="del">
          <ac:chgData name="Advait Jasoria" userId="9290c95317ae9c22" providerId="LiveId" clId="{16515949-D8EF-458B-9FB1-B026A7493374}" dt="2018-08-05T13:54:18.089" v="33877" actId="478"/>
          <ac:cxnSpMkLst>
            <pc:docMk/>
            <pc:sldMk cId="3183334482" sldId="264"/>
            <ac:cxnSpMk id="2" creationId="{4A140A1E-C794-4C8B-922D-C7390B8D9CB2}"/>
          </ac:cxnSpMkLst>
        </pc:cxnChg>
        <pc:cxnChg chg="mod">
          <ac:chgData name="Advait Jasoria" userId="9290c95317ae9c22" providerId="LiveId" clId="{16515949-D8EF-458B-9FB1-B026A7493374}" dt="2018-07-14T02:30:54.542" v="11641" actId="1035"/>
          <ac:cxnSpMkLst>
            <pc:docMk/>
            <pc:sldMk cId="3183334482" sldId="264"/>
            <ac:cxnSpMk id="5" creationId="{D1D451B3-4E5F-46B1-B2B3-CEE26353E06C}"/>
          </ac:cxnSpMkLst>
        </pc:cxnChg>
        <pc:cxnChg chg="add mod">
          <ac:chgData name="Advait Jasoria" userId="9290c95317ae9c22" providerId="LiveId" clId="{16515949-D8EF-458B-9FB1-B026A7493374}" dt="2018-07-21T14:10:22.429" v="23675" actId="1582"/>
          <ac:cxnSpMkLst>
            <pc:docMk/>
            <pc:sldMk cId="3183334482" sldId="264"/>
            <ac:cxnSpMk id="14" creationId="{1A64F537-8FBE-4FE8-9D6A-7A189A1B9D49}"/>
          </ac:cxnSpMkLst>
        </pc:cxnChg>
        <pc:cxnChg chg="add del mod">
          <ac:chgData name="Advait Jasoria" userId="9290c95317ae9c22" providerId="LiveId" clId="{16515949-D8EF-458B-9FB1-B026A7493374}" dt="2018-07-22T11:37:09.345" v="29444" actId="478"/>
          <ac:cxnSpMkLst>
            <pc:docMk/>
            <pc:sldMk cId="3183334482" sldId="264"/>
            <ac:cxnSpMk id="27" creationId="{4D5AD863-94FF-4654-9808-79947D7B656C}"/>
          </ac:cxnSpMkLst>
        </pc:cxnChg>
        <pc:cxnChg chg="add del mod">
          <ac:chgData name="Advait Jasoria" userId="9290c95317ae9c22" providerId="LiveId" clId="{16515949-D8EF-458B-9FB1-B026A7493374}" dt="2018-07-14T05:45:12.898" v="12945" actId="478"/>
          <ac:cxnSpMkLst>
            <pc:docMk/>
            <pc:sldMk cId="3183334482" sldId="264"/>
            <ac:cxnSpMk id="36" creationId="{08D42A4F-BF51-47B1-8854-3828D8480EC6}"/>
          </ac:cxnSpMkLst>
        </pc:cxnChg>
        <pc:cxnChg chg="add del mod">
          <ac:chgData name="Advait Jasoria" userId="9290c95317ae9c22" providerId="LiveId" clId="{16515949-D8EF-458B-9FB1-B026A7493374}" dt="2018-07-14T06:37:46.860" v="14057" actId="478"/>
          <ac:cxnSpMkLst>
            <pc:docMk/>
            <pc:sldMk cId="3183334482" sldId="264"/>
            <ac:cxnSpMk id="51" creationId="{4B5A9E29-7080-43B6-B449-B9834E26B728}"/>
          </ac:cxnSpMkLst>
        </pc:cxnChg>
        <pc:cxnChg chg="add del mod">
          <ac:chgData name="Advait Jasoria" userId="9290c95317ae9c22" providerId="LiveId" clId="{16515949-D8EF-458B-9FB1-B026A7493374}" dt="2018-07-14T05:53:20.875" v="13037" actId="478"/>
          <ac:cxnSpMkLst>
            <pc:docMk/>
            <pc:sldMk cId="3183334482" sldId="264"/>
            <ac:cxnSpMk id="52" creationId="{6C1068CB-67D2-4E5C-9EE6-7C3B7B7CB1A4}"/>
          </ac:cxnSpMkLst>
        </pc:cxnChg>
        <pc:cxnChg chg="add del">
          <ac:chgData name="Advait Jasoria" userId="9290c95317ae9c22" providerId="LiveId" clId="{16515949-D8EF-458B-9FB1-B026A7493374}" dt="2018-07-08T09:03:15.107" v="7938" actId="1036"/>
          <ac:cxnSpMkLst>
            <pc:docMk/>
            <pc:sldMk cId="3183334482" sldId="264"/>
            <ac:cxnSpMk id="53" creationId="{8085231B-D329-4E79-8E0C-9F4C62EA53DE}"/>
          </ac:cxnSpMkLst>
        </pc:cxnChg>
        <pc:cxnChg chg="add del mod">
          <ac:chgData name="Advait Jasoria" userId="9290c95317ae9c22" providerId="LiveId" clId="{16515949-D8EF-458B-9FB1-B026A7493374}" dt="2018-07-14T05:44:26.318" v="12938" actId="478"/>
          <ac:cxnSpMkLst>
            <pc:docMk/>
            <pc:sldMk cId="3183334482" sldId="264"/>
            <ac:cxnSpMk id="101" creationId="{0C154D04-AF89-4618-868A-E158720EA575}"/>
          </ac:cxnSpMkLst>
        </pc:cxnChg>
        <pc:cxnChg chg="add del">
          <ac:chgData name="Advait Jasoria" userId="9290c95317ae9c22" providerId="LiveId" clId="{16515949-D8EF-458B-9FB1-B026A7493374}" dt="2018-08-05T13:58:56.265" v="33947" actId="478"/>
          <ac:cxnSpMkLst>
            <pc:docMk/>
            <pc:sldMk cId="3183334482" sldId="264"/>
            <ac:cxnSpMk id="104" creationId="{7009DAA1-1581-47D4-9357-18BBFD9AA7E8}"/>
          </ac:cxnSpMkLst>
        </pc:cxnChg>
        <pc:cxnChg chg="add del mod">
          <ac:chgData name="Advait Jasoria" userId="9290c95317ae9c22" providerId="LiveId" clId="{16515949-D8EF-458B-9FB1-B026A7493374}" dt="2018-07-22T11:37:09.345" v="29444" actId="478"/>
          <ac:cxnSpMkLst>
            <pc:docMk/>
            <pc:sldMk cId="3183334482" sldId="264"/>
            <ac:cxnSpMk id="123" creationId="{37692D0B-B39E-43B3-868D-46E3A5EFA6F4}"/>
          </ac:cxnSpMkLst>
        </pc:cxnChg>
        <pc:cxnChg chg="add mod">
          <ac:chgData name="Advait Jasoria" userId="9290c95317ae9c22" providerId="LiveId" clId="{16515949-D8EF-458B-9FB1-B026A7493374}" dt="2018-07-14T05:45:19.019" v="12946" actId="1076"/>
          <ac:cxnSpMkLst>
            <pc:docMk/>
            <pc:sldMk cId="3183334482" sldId="264"/>
            <ac:cxnSpMk id="124" creationId="{CFA14469-AADA-4281-B50D-FECD563BDF6C}"/>
          </ac:cxnSpMkLst>
        </pc:cxnChg>
        <pc:cxnChg chg="add mod">
          <ac:chgData name="Advait Jasoria" userId="9290c95317ae9c22" providerId="LiveId" clId="{16515949-D8EF-458B-9FB1-B026A7493374}" dt="2018-07-14T05:47:33.887" v="12984" actId="1038"/>
          <ac:cxnSpMkLst>
            <pc:docMk/>
            <pc:sldMk cId="3183334482" sldId="264"/>
            <ac:cxnSpMk id="125" creationId="{6905C88E-ACC2-4712-9383-09DF26BB823B}"/>
          </ac:cxnSpMkLst>
        </pc:cxnChg>
        <pc:cxnChg chg="add mod">
          <ac:chgData name="Advait Jasoria" userId="9290c95317ae9c22" providerId="LiveId" clId="{16515949-D8EF-458B-9FB1-B026A7493374}" dt="2018-07-14T06:38:09.761" v="14060" actId="1076"/>
          <ac:cxnSpMkLst>
            <pc:docMk/>
            <pc:sldMk cId="3183334482" sldId="264"/>
            <ac:cxnSpMk id="133" creationId="{F6897EC7-1E30-406A-94FC-B31FC26C8305}"/>
          </ac:cxnSpMkLst>
        </pc:cxnChg>
        <pc:cxnChg chg="add del">
          <ac:chgData name="Advait Jasoria" userId="9290c95317ae9c22" providerId="LiveId" clId="{16515949-D8EF-458B-9FB1-B026A7493374}" dt="2018-08-05T14:02:16.843" v="34069" actId="478"/>
          <ac:cxnSpMkLst>
            <pc:docMk/>
            <pc:sldMk cId="3183334482" sldId="264"/>
            <ac:cxnSpMk id="135" creationId="{9AAFAFE4-D6E2-4F88-BFF5-F63696915475}"/>
          </ac:cxnSpMkLst>
        </pc:cxnChg>
        <pc:cxnChg chg="add">
          <ac:chgData name="Advait Jasoria" userId="9290c95317ae9c22" providerId="LiveId" clId="{16515949-D8EF-458B-9FB1-B026A7493374}" dt="2018-08-05T14:02:17.279" v="34070"/>
          <ac:cxnSpMkLst>
            <pc:docMk/>
            <pc:sldMk cId="3183334482" sldId="264"/>
            <ac:cxnSpMk id="155" creationId="{F176EDA4-2A13-420C-8ED9-5F9267980E42}"/>
          </ac:cxnSpMkLst>
        </pc:cxnChg>
        <pc:cxnChg chg="add del mod">
          <ac:chgData name="Advait Jasoria" userId="9290c95317ae9c22" providerId="LiveId" clId="{16515949-D8EF-458B-9FB1-B026A7493374}" dt="2018-07-11T14:51:35.172" v="10247" actId="478"/>
          <ac:cxnSpMkLst>
            <pc:docMk/>
            <pc:sldMk cId="3183334482" sldId="264"/>
            <ac:cxnSpMk id="211" creationId="{1B4C55EE-C1A2-4ABD-A504-A9D3B5B73EFA}"/>
          </ac:cxnSpMkLst>
        </pc:cxnChg>
        <pc:cxnChg chg="add del mod">
          <ac:chgData name="Advait Jasoria" userId="9290c95317ae9c22" providerId="LiveId" clId="{16515949-D8EF-458B-9FB1-B026A7493374}" dt="2018-07-11T14:59:54.964" v="10488" actId="478"/>
          <ac:cxnSpMkLst>
            <pc:docMk/>
            <pc:sldMk cId="3183334482" sldId="264"/>
            <ac:cxnSpMk id="213" creationId="{0CCBCA87-B45D-4096-8DA1-B91365A05BDB}"/>
          </ac:cxnSpMkLst>
        </pc:cxnChg>
        <pc:cxnChg chg="add mod topLvl">
          <ac:chgData name="Advait Jasoria" userId="9290c95317ae9c22" providerId="LiveId" clId="{16515949-D8EF-458B-9FB1-B026A7493374}" dt="2018-07-21T14:08:10.748" v="23611" actId="1035"/>
          <ac:cxnSpMkLst>
            <pc:docMk/>
            <pc:sldMk cId="3183334482" sldId="264"/>
            <ac:cxnSpMk id="215" creationId="{5ED87F93-EA7F-4037-9571-5D6CBFE3E9DC}"/>
          </ac:cxnSpMkLst>
        </pc:cxnChg>
        <pc:cxnChg chg="mod topLvl">
          <ac:chgData name="Advait Jasoria" userId="9290c95317ae9c22" providerId="LiveId" clId="{16515949-D8EF-458B-9FB1-B026A7493374}" dt="2018-07-21T14:13:16.491" v="23736" actId="1035"/>
          <ac:cxnSpMkLst>
            <pc:docMk/>
            <pc:sldMk cId="3183334482" sldId="264"/>
            <ac:cxnSpMk id="225" creationId="{EAD6A534-6D23-4016-ACDF-0C76B3D40821}"/>
          </ac:cxnSpMkLst>
        </pc:cxnChg>
        <pc:cxnChg chg="mod topLvl">
          <ac:chgData name="Advait Jasoria" userId="9290c95317ae9c22" providerId="LiveId" clId="{16515949-D8EF-458B-9FB1-B026A7493374}" dt="2018-07-21T14:12:47.714" v="23720" actId="478"/>
          <ac:cxnSpMkLst>
            <pc:docMk/>
            <pc:sldMk cId="3183334482" sldId="264"/>
            <ac:cxnSpMk id="231" creationId="{D0724B34-B2B2-4B98-A0F9-9E52A682819E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2852127281" sldId="265"/>
        </pc:sldMkLst>
        <pc:spChg chg="del">
          <ac:chgData name="Advait Jasoria" userId="9290c95317ae9c22" providerId="LiveId" clId="{16515949-D8EF-458B-9FB1-B026A7493374}" dt="2018-07-21T12:10:58.343" v="23170" actId="478"/>
          <ac:spMkLst>
            <pc:docMk/>
            <pc:sldMk cId="2852127281" sldId="265"/>
            <ac:spMk id="2" creationId="{69175C1D-04E8-4ECB-AF45-876541E38A72}"/>
          </ac:spMkLst>
        </pc:spChg>
        <pc:spChg chg="add del mod">
          <ac:chgData name="Advait Jasoria" userId="9290c95317ae9c22" providerId="LiveId" clId="{16515949-D8EF-458B-9FB1-B026A7493374}" dt="2018-07-21T12:11:00.405" v="23171" actId="478"/>
          <ac:spMkLst>
            <pc:docMk/>
            <pc:sldMk cId="2852127281" sldId="265"/>
            <ac:spMk id="7" creationId="{65B1E74A-45D2-4F0E-A060-874C0E6EF7B2}"/>
          </ac:spMkLst>
        </pc:spChg>
        <pc:spChg chg="add mod">
          <ac:chgData name="Advait Jasoria" userId="9290c95317ae9c22" providerId="LiveId" clId="{16515949-D8EF-458B-9FB1-B026A7493374}" dt="2018-07-21T12:11:17.479" v="23215" actId="20577"/>
          <ac:spMkLst>
            <pc:docMk/>
            <pc:sldMk cId="2852127281" sldId="265"/>
            <ac:spMk id="35" creationId="{FCCF892E-E468-4998-9C4B-F60CAB0703F8}"/>
          </ac:spMkLst>
        </pc:spChg>
        <pc:graphicFrameChg chg="modGraphic">
          <ac:chgData name="Advait Jasoria" userId="9290c95317ae9c22" providerId="LiveId" clId="{16515949-D8EF-458B-9FB1-B026A7493374}" dt="2018-07-21T15:33:25.377" v="24809" actId="20577"/>
          <ac:graphicFrameMkLst>
            <pc:docMk/>
            <pc:sldMk cId="2852127281" sldId="265"/>
            <ac:graphicFrameMk id="8" creationId="{7EC21E66-0727-4D22-8570-A69F99C8828E}"/>
          </ac:graphicFrameMkLst>
        </pc:graphicFrameChg>
        <pc:picChg chg="add">
          <ac:chgData name="Advait Jasoria" userId="9290c95317ae9c22" providerId="LiveId" clId="{16515949-D8EF-458B-9FB1-B026A7493374}" dt="2018-07-21T11:43:58.347" v="22982" actId="20577"/>
          <ac:picMkLst>
            <pc:docMk/>
            <pc:sldMk cId="2852127281" sldId="265"/>
            <ac:picMk id="33" creationId="{FEB8326A-BA8C-4449-AAA5-2C7F22801B72}"/>
          </ac:picMkLst>
        </pc:picChg>
        <pc:picChg chg="add">
          <ac:chgData name="Advait Jasoria" userId="9290c95317ae9c22" providerId="LiveId" clId="{16515949-D8EF-458B-9FB1-B026A7493374}" dt="2018-07-21T11:43:58.347" v="22982" actId="20577"/>
          <ac:picMkLst>
            <pc:docMk/>
            <pc:sldMk cId="2852127281" sldId="265"/>
            <ac:picMk id="34" creationId="{B43EEFF6-4662-49B2-8284-F2D7C3DFFDC1}"/>
          </ac:picMkLst>
        </pc:pic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3262495692" sldId="277"/>
        </pc:sldMkLst>
        <pc:spChg chg="del">
          <ac:chgData name="Advait Jasoria" userId="9290c95317ae9c22" providerId="LiveId" clId="{16515949-D8EF-458B-9FB1-B026A7493374}" dt="2018-07-21T15:47:57.158" v="25029" actId="478"/>
          <ac:spMkLst>
            <pc:docMk/>
            <pc:sldMk cId="3262495692" sldId="277"/>
            <ac:spMk id="2" creationId="{69175C1D-04E8-4ECB-AF45-876541E38A72}"/>
          </ac:spMkLst>
        </pc:spChg>
        <pc:spChg chg="mod">
          <ac:chgData name="Advait Jasoria" userId="9290c95317ae9c22" providerId="LiveId" clId="{16515949-D8EF-458B-9FB1-B026A7493374}" dt="2018-07-21T15:47:39.561" v="25018" actId="14100"/>
          <ac:spMkLst>
            <pc:docMk/>
            <pc:sldMk cId="3262495692" sldId="277"/>
            <ac:spMk id="4" creationId="{FAA87A31-F33F-4D5B-8E18-3FA4EC51C02D}"/>
          </ac:spMkLst>
        </pc:spChg>
        <pc:spChg chg="add del mod">
          <ac:chgData name="Advait Jasoria" userId="9290c95317ae9c22" providerId="LiveId" clId="{16515949-D8EF-458B-9FB1-B026A7493374}" dt="2018-07-21T15:48:03.279" v="25030" actId="478"/>
          <ac:spMkLst>
            <pc:docMk/>
            <pc:sldMk cId="3262495692" sldId="277"/>
            <ac:spMk id="7" creationId="{BB23FD76-9F15-428B-88AB-BE7A43584F53}"/>
          </ac:spMkLst>
        </pc:spChg>
        <pc:spChg chg="mod">
          <ac:chgData name="Advait Jasoria" userId="9290c95317ae9c22" providerId="LiveId" clId="{16515949-D8EF-458B-9FB1-B026A7493374}" dt="2018-07-22T07:31:18.076" v="26143" actId="20577"/>
          <ac:spMkLst>
            <pc:docMk/>
            <pc:sldMk cId="3262495692" sldId="277"/>
            <ac:spMk id="23" creationId="{BC817B0A-469E-4E4F-BD59-EA976736C1F0}"/>
          </ac:spMkLst>
        </pc:spChg>
        <pc:spChg chg="mod">
          <ac:chgData name="Advait Jasoria" userId="9290c95317ae9c22" providerId="LiveId" clId="{16515949-D8EF-458B-9FB1-B026A7493374}" dt="2018-07-21T15:46:47.362" v="24972" actId="20577"/>
          <ac:spMkLst>
            <pc:docMk/>
            <pc:sldMk cId="3262495692" sldId="277"/>
            <ac:spMk id="26" creationId="{C6B6E885-E05A-430B-8C51-29E812C13D35}"/>
          </ac:spMkLst>
        </pc:spChg>
        <pc:spChg chg="mod">
          <ac:chgData name="Advait Jasoria" userId="9290c95317ae9c22" providerId="LiveId" clId="{16515949-D8EF-458B-9FB1-B026A7493374}" dt="2018-07-21T15:47:08.674" v="25004" actId="20577"/>
          <ac:spMkLst>
            <pc:docMk/>
            <pc:sldMk cId="3262495692" sldId="277"/>
            <ac:spMk id="37" creationId="{99968761-8656-4381-8974-4C622554924A}"/>
          </ac:spMkLst>
        </pc:spChg>
        <pc:spChg chg="mod">
          <ac:chgData name="Advait Jasoria" userId="9290c95317ae9c22" providerId="LiveId" clId="{16515949-D8EF-458B-9FB1-B026A7493374}" dt="2018-07-22T07:31:58.138" v="26158" actId="1036"/>
          <ac:spMkLst>
            <pc:docMk/>
            <pc:sldMk cId="3262495692" sldId="277"/>
            <ac:spMk id="40" creationId="{FAAEDFF8-24D9-4786-8F69-1418C05CF3B0}"/>
          </ac:spMkLst>
        </pc:spChg>
        <pc:spChg chg="mod">
          <ac:chgData name="Advait Jasoria" userId="9290c95317ae9c22" providerId="LiveId" clId="{16515949-D8EF-458B-9FB1-B026A7493374}" dt="2018-07-21T15:47:46.775" v="25028" actId="20577"/>
          <ac:spMkLst>
            <pc:docMk/>
            <pc:sldMk cId="3262495692" sldId="277"/>
            <ac:spMk id="41" creationId="{894C0B73-A83D-43C2-95E9-A7284042DE3D}"/>
          </ac:spMkLst>
        </pc:spChg>
        <pc:spChg chg="add mod">
          <ac:chgData name="Advait Jasoria" userId="9290c95317ae9c22" providerId="LiveId" clId="{16515949-D8EF-458B-9FB1-B026A7493374}" dt="2018-07-21T15:48:52.318" v="25109" actId="20577"/>
          <ac:spMkLst>
            <pc:docMk/>
            <pc:sldMk cId="3262495692" sldId="277"/>
            <ac:spMk id="45" creationId="{1ECA5981-76D6-4FA5-ABAF-159F52DF3383}"/>
          </ac:spMkLst>
        </pc:spChg>
        <pc:spChg chg="mod">
          <ac:chgData name="Advait Jasoria" userId="9290c95317ae9c22" providerId="LiveId" clId="{16515949-D8EF-458B-9FB1-B026A7493374}" dt="2018-07-21T15:45:54.730" v="24892" actId="1076"/>
          <ac:spMkLst>
            <pc:docMk/>
            <pc:sldMk cId="3262495692" sldId="277"/>
            <ac:spMk id="88" creationId="{2E35ADAE-1CC7-459A-B3C3-76061FBA2B75}"/>
          </ac:spMkLst>
        </pc:spChg>
        <pc:spChg chg="mod">
          <ac:chgData name="Advait Jasoria" userId="9290c95317ae9c22" providerId="LiveId" clId="{16515949-D8EF-458B-9FB1-B026A7493374}" dt="2018-07-21T15:45:04.090" v="24889" actId="1076"/>
          <ac:spMkLst>
            <pc:docMk/>
            <pc:sldMk cId="3262495692" sldId="277"/>
            <ac:spMk id="89" creationId="{99EEFA50-09B6-4DAB-ADD4-16C1DD650A27}"/>
          </ac:spMkLst>
        </pc:spChg>
        <pc:spChg chg="mod">
          <ac:chgData name="Advait Jasoria" userId="9290c95317ae9c22" providerId="LiveId" clId="{16515949-D8EF-458B-9FB1-B026A7493374}" dt="2018-07-21T15:44:36.144" v="24884" actId="1076"/>
          <ac:spMkLst>
            <pc:docMk/>
            <pc:sldMk cId="3262495692" sldId="277"/>
            <ac:spMk id="90" creationId="{76C4097C-D4CB-4A7E-98C0-146657D2A0F3}"/>
          </ac:spMkLst>
        </pc:spChg>
        <pc:grpChg chg="mod">
          <ac:chgData name="Advait Jasoria" userId="9290c95317ae9c22" providerId="LiveId" clId="{16515949-D8EF-458B-9FB1-B026A7493374}" dt="2018-07-22T07:49:13.473" v="26664" actId="1076"/>
          <ac:grpSpMkLst>
            <pc:docMk/>
            <pc:sldMk cId="3262495692" sldId="277"/>
            <ac:grpSpMk id="24" creationId="{BA02263A-3BB7-455E-BC4C-7CDF3D0269FC}"/>
          </ac:grpSpMkLst>
        </pc:grpChg>
        <pc:grpChg chg="mod">
          <ac:chgData name="Advait Jasoria" userId="9290c95317ae9c22" providerId="LiveId" clId="{16515949-D8EF-458B-9FB1-B026A7493374}" dt="2018-07-22T07:49:13.473" v="26664" actId="1076"/>
          <ac:grpSpMkLst>
            <pc:docMk/>
            <pc:sldMk cId="3262495692" sldId="277"/>
            <ac:grpSpMk id="32" creationId="{3DA52241-7972-4642-9764-CC6AEC0065D5}"/>
          </ac:grpSpMkLst>
        </pc:grpChg>
        <pc:graphicFrameChg chg="mod">
          <ac:chgData name="Advait Jasoria" userId="9290c95317ae9c22" providerId="LiveId" clId="{16515949-D8EF-458B-9FB1-B026A7493374}" dt="2018-07-21T15:45:43.854" v="24891" actId="207"/>
          <ac:graphicFrameMkLst>
            <pc:docMk/>
            <pc:sldMk cId="3262495692" sldId="277"/>
            <ac:graphicFrameMk id="79" creationId="{F94F82F5-EB0F-4580-BDB4-B2FE980455DB}"/>
          </ac:graphicFrameMkLst>
        </pc:graphicFrameChg>
        <pc:picChg chg="add">
          <ac:chgData name="Advait Jasoria" userId="9290c95317ae9c22" providerId="LiveId" clId="{16515949-D8EF-458B-9FB1-B026A7493374}" dt="2018-07-21T11:44:34.255" v="23010" actId="20577"/>
          <ac:picMkLst>
            <pc:docMk/>
            <pc:sldMk cId="3262495692" sldId="277"/>
            <ac:picMk id="42" creationId="{38F652D9-D6F7-4C3A-90F1-004C7A7244D0}"/>
          </ac:picMkLst>
        </pc:picChg>
        <pc:picChg chg="add">
          <ac:chgData name="Advait Jasoria" userId="9290c95317ae9c22" providerId="LiveId" clId="{16515949-D8EF-458B-9FB1-B026A7493374}" dt="2018-07-21T11:44:34.255" v="23010" actId="20577"/>
          <ac:picMkLst>
            <pc:docMk/>
            <pc:sldMk cId="3262495692" sldId="277"/>
            <ac:picMk id="44" creationId="{698D9EF3-B0FE-4534-8808-472EF7439869}"/>
          </ac:picMkLst>
        </pc:picChg>
        <pc:picChg chg="mod">
          <ac:chgData name="Advait Jasoria" userId="9290c95317ae9c22" providerId="LiveId" clId="{16515949-D8EF-458B-9FB1-B026A7493374}" dt="2018-07-22T07:31:58.138" v="26158" actId="1036"/>
          <ac:picMkLst>
            <pc:docMk/>
            <pc:sldMk cId="3262495692" sldId="277"/>
            <ac:picMk id="1028" creationId="{C58F4276-AEC9-47C1-A102-6607C551215D}"/>
          </ac:picMkLst>
        </pc:picChg>
      </pc:sldChg>
      <pc:sldChg chg="addSp delSp modSp add del mod ord">
        <pc:chgData name="Advait Jasoria" userId="9290c95317ae9c22" providerId="LiveId" clId="{16515949-D8EF-458B-9FB1-B026A7493374}" dt="2018-08-05T14:12:55.124" v="34213"/>
        <pc:sldMkLst>
          <pc:docMk/>
          <pc:sldMk cId="3110925260" sldId="279"/>
        </pc:sldMkLst>
        <pc:spChg chg="add del mod">
          <ac:chgData name="Advait Jasoria" userId="9290c95317ae9c22" providerId="LiveId" clId="{16515949-D8EF-458B-9FB1-B026A7493374}" dt="2018-07-21T12:08:16.517" v="23084" actId="478"/>
          <ac:spMkLst>
            <pc:docMk/>
            <pc:sldMk cId="3110925260" sldId="279"/>
            <ac:spMk id="2" creationId="{69175C1D-04E8-4ECB-AF45-876541E38A72}"/>
          </ac:spMkLst>
        </pc:spChg>
        <pc:spChg chg="mod">
          <ac:chgData name="Advait Jasoria" userId="9290c95317ae9c22" providerId="LiveId" clId="{16515949-D8EF-458B-9FB1-B026A7493374}" dt="2018-07-22T11:14:02.929" v="28779" actId="1035"/>
          <ac:spMkLst>
            <pc:docMk/>
            <pc:sldMk cId="3110925260" sldId="279"/>
            <ac:spMk id="2" creationId="{FA71B073-3BBE-443F-8E36-948C9069DE74}"/>
          </ac:spMkLst>
        </pc:spChg>
        <pc:spChg chg="add del mod">
          <ac:chgData name="Advait Jasoria" userId="9290c95317ae9c22" providerId="LiveId" clId="{16515949-D8EF-458B-9FB1-B026A7493374}" dt="2018-07-21T12:08:14.499" v="23083" actId="478"/>
          <ac:spMkLst>
            <pc:docMk/>
            <pc:sldMk cId="3110925260" sldId="279"/>
            <ac:spMk id="4" creationId="{E3B7BA8F-C724-4500-A6B3-F464964CDCCE}"/>
          </ac:spMkLst>
        </pc:spChg>
        <pc:spChg chg="add del mod">
          <ac:chgData name="Advait Jasoria" userId="9290c95317ae9c22" providerId="LiveId" clId="{16515949-D8EF-458B-9FB1-B026A7493374}" dt="2018-07-21T12:08:19.099" v="23086" actId="478"/>
          <ac:spMkLst>
            <pc:docMk/>
            <pc:sldMk cId="3110925260" sldId="279"/>
            <ac:spMk id="8" creationId="{167B37E8-6A76-45DB-8193-9BCCC10A5EAC}"/>
          </ac:spMkLst>
        </pc:spChg>
        <pc:spChg chg="add mod">
          <ac:chgData name="Advait Jasoria" userId="9290c95317ae9c22" providerId="LiveId" clId="{16515949-D8EF-458B-9FB1-B026A7493374}" dt="2018-07-21T15:21:04.988" v="24681" actId="207"/>
          <ac:spMkLst>
            <pc:docMk/>
            <pc:sldMk cId="3110925260" sldId="279"/>
            <ac:spMk id="18" creationId="{7E698CAC-85F3-4CBA-AD7E-EF5EBE645A3B}"/>
          </ac:spMkLst>
        </pc:spChg>
        <pc:spChg chg="del">
          <ac:chgData name="Advait Jasoria" userId="9290c95317ae9c22" providerId="LiveId" clId="{16515949-D8EF-458B-9FB1-B026A7493374}" dt="2018-07-08T08:11:06.135" v="7196" actId="478"/>
          <ac:spMkLst>
            <pc:docMk/>
            <pc:sldMk cId="3110925260" sldId="279"/>
            <ac:spMk id="22" creationId="{256BEFE7-888B-4CEE-8395-6750CDFF4201}"/>
          </ac:spMkLst>
        </pc:spChg>
        <pc:spChg chg="add mod">
          <ac:chgData name="Advait Jasoria" userId="9290c95317ae9c22" providerId="LiveId" clId="{16515949-D8EF-458B-9FB1-B026A7493374}" dt="2018-07-21T12:08:35.702" v="23120" actId="20577"/>
          <ac:spMkLst>
            <pc:docMk/>
            <pc:sldMk cId="3110925260" sldId="279"/>
            <ac:spMk id="32" creationId="{0AA8D7BF-6746-4E7D-BFDD-2EBF168EB034}"/>
          </ac:spMkLst>
        </pc:spChg>
        <pc:spChg chg="mod">
          <ac:chgData name="Advait Jasoria" userId="9290c95317ae9c22" providerId="LiveId" clId="{16515949-D8EF-458B-9FB1-B026A7493374}" dt="2018-07-08T08:37:33.670" v="7465" actId="1076"/>
          <ac:spMkLst>
            <pc:docMk/>
            <pc:sldMk cId="3110925260" sldId="279"/>
            <ac:spMk id="33" creationId="{B818F0F8-C48C-4D2F-B821-4FE5738DA659}"/>
          </ac:spMkLst>
        </pc:spChg>
        <pc:spChg chg="mod">
          <ac:chgData name="Advait Jasoria" userId="9290c95317ae9c22" providerId="LiveId" clId="{16515949-D8EF-458B-9FB1-B026A7493374}" dt="2018-07-21T15:21:09.376" v="24684" actId="20577"/>
          <ac:spMkLst>
            <pc:docMk/>
            <pc:sldMk cId="3110925260" sldId="279"/>
            <ac:spMk id="37" creationId="{CE60A031-7494-48AE-889F-BC3CA9C099FA}"/>
          </ac:spMkLst>
        </pc:spChg>
        <pc:spChg chg="mod">
          <ac:chgData name="Advait Jasoria" userId="9290c95317ae9c22" providerId="LiveId" clId="{16515949-D8EF-458B-9FB1-B026A7493374}" dt="2018-07-08T08:37:30.102" v="7464" actId="1076"/>
          <ac:spMkLst>
            <pc:docMk/>
            <pc:sldMk cId="3110925260" sldId="279"/>
            <ac:spMk id="39" creationId="{F0505A63-9E73-4169-ABF7-E043B109DE83}"/>
          </ac:spMkLst>
        </pc:spChg>
        <pc:spChg chg="del">
          <ac:chgData name="Advait Jasoria" userId="9290c95317ae9c22" providerId="LiveId" clId="{16515949-D8EF-458B-9FB1-B026A7493374}" dt="2018-07-08T08:11:06.135" v="7196" actId="478"/>
          <ac:spMkLst>
            <pc:docMk/>
            <pc:sldMk cId="3110925260" sldId="279"/>
            <ac:spMk id="45" creationId="{A0C4DE6B-FEEE-4F17-8E8F-8BC5B9BE5099}"/>
          </ac:spMkLst>
        </pc:spChg>
        <pc:grpChg chg="del">
          <ac:chgData name="Advait Jasoria" userId="9290c95317ae9c22" providerId="LiveId" clId="{16515949-D8EF-458B-9FB1-B026A7493374}" dt="2018-07-08T08:09:51.370" v="7189" actId="478"/>
          <ac:grpSpMkLst>
            <pc:docMk/>
            <pc:sldMk cId="3110925260" sldId="279"/>
            <ac:grpSpMk id="21" creationId="{B1B199F8-DFDD-4070-8B30-7F8290E2510B}"/>
          </ac:grpSpMkLst>
        </pc:grpChg>
        <pc:grpChg chg="add mod">
          <ac:chgData name="Advait Jasoria" userId="9290c95317ae9c22" providerId="LiveId" clId="{16515949-D8EF-458B-9FB1-B026A7493374}" dt="2018-07-08T08:40:09.640" v="7476" actId="1076"/>
          <ac:grpSpMkLst>
            <pc:docMk/>
            <pc:sldMk cId="3110925260" sldId="279"/>
            <ac:grpSpMk id="31" creationId="{923AAA37-C787-4642-B066-7685A8B97934}"/>
          </ac:grpSpMkLst>
        </pc:grpChg>
        <pc:grpChg chg="del">
          <ac:chgData name="Advait Jasoria" userId="9290c95317ae9c22" providerId="LiveId" clId="{16515949-D8EF-458B-9FB1-B026A7493374}" dt="2018-07-08T08:11:06.135" v="7196" actId="478"/>
          <ac:grpSpMkLst>
            <pc:docMk/>
            <pc:sldMk cId="3110925260" sldId="279"/>
            <ac:grpSpMk id="32" creationId="{036CBAE5-C9A6-4EC3-B6D6-0945A9D4B644}"/>
          </ac:grpSpMkLst>
        </pc:grpChg>
        <pc:graphicFrameChg chg="add mod">
          <ac:chgData name="Advait Jasoria" userId="9290c95317ae9c22" providerId="LiveId" clId="{16515949-D8EF-458B-9FB1-B026A7493374}" dt="2018-07-08T08:43:07.648" v="7492" actId="14100"/>
          <ac:graphicFrameMkLst>
            <pc:docMk/>
            <pc:sldMk cId="3110925260" sldId="279"/>
            <ac:graphicFrameMk id="7" creationId="{73A19150-7500-4E9B-A172-6DCD50B08ADD}"/>
          </ac:graphicFrameMkLst>
        </pc:graphicFrameChg>
        <pc:graphicFrameChg chg="add mod">
          <ac:chgData name="Advait Jasoria" userId="9290c95317ae9c22" providerId="LiveId" clId="{16515949-D8EF-458B-9FB1-B026A7493374}" dt="2018-07-21T15:21:48.484" v="24695" actId="20577"/>
          <ac:graphicFrameMkLst>
            <pc:docMk/>
            <pc:sldMk cId="3110925260" sldId="279"/>
            <ac:graphicFrameMk id="10" creationId="{1ED17F9D-CB19-459A-B296-D6B10F0F2B36}"/>
          </ac:graphicFrameMkLst>
        </pc:graphicFrameChg>
        <pc:graphicFrameChg chg="del mod">
          <ac:chgData name="Advait Jasoria" userId="9290c95317ae9c22" providerId="LiveId" clId="{16515949-D8EF-458B-9FB1-B026A7493374}" dt="2018-07-08T08:15:17.175" v="7227" actId="478"/>
          <ac:graphicFrameMkLst>
            <pc:docMk/>
            <pc:sldMk cId="3110925260" sldId="279"/>
            <ac:graphicFrameMk id="29" creationId="{1CEDE75C-108D-41AA-A29F-5BCE10497E2C}"/>
          </ac:graphicFrameMkLst>
        </pc:graphicFrameChg>
        <pc:graphicFrameChg chg="add mod">
          <ac:chgData name="Advait Jasoria" userId="9290c95317ae9c22" providerId="LiveId" clId="{16515949-D8EF-458B-9FB1-B026A7493374}" dt="2018-07-08T08:42:45.303" v="7491" actId="14100"/>
          <ac:graphicFrameMkLst>
            <pc:docMk/>
            <pc:sldMk cId="3110925260" sldId="279"/>
            <ac:graphicFrameMk id="44" creationId="{138C52D8-871D-413F-AD39-437A75D39243}"/>
          </ac:graphicFrameMkLst>
        </pc:graphicFrameChg>
        <pc:picChg chg="add">
          <ac:chgData name="Advait Jasoria" userId="9290c95317ae9c22" providerId="LiveId" clId="{16515949-D8EF-458B-9FB1-B026A7493374}" dt="2018-07-21T11:43:56.914" v="22980" actId="20577"/>
          <ac:picMkLst>
            <pc:docMk/>
            <pc:sldMk cId="3110925260" sldId="279"/>
            <ac:picMk id="25" creationId="{8A42FFE3-46BE-4B27-B8FF-8FAB4EB63BC6}"/>
          </ac:picMkLst>
        </pc:picChg>
        <pc:picChg chg="add">
          <ac:chgData name="Advait Jasoria" userId="9290c95317ae9c22" providerId="LiveId" clId="{16515949-D8EF-458B-9FB1-B026A7493374}" dt="2018-07-21T11:43:56.914" v="22980" actId="20577"/>
          <ac:picMkLst>
            <pc:docMk/>
            <pc:sldMk cId="3110925260" sldId="279"/>
            <ac:picMk id="26" creationId="{652F6C47-A5D0-4E91-B697-F5579815A41D}"/>
          </ac:picMkLst>
        </pc:picChg>
        <pc:cxnChg chg="add mod">
          <ac:chgData name="Advait Jasoria" userId="9290c95317ae9c22" providerId="LiveId" clId="{16515949-D8EF-458B-9FB1-B026A7493374}" dt="2018-07-08T08:44:47.134" v="7515" actId="14100"/>
          <ac:cxnSpMkLst>
            <pc:docMk/>
            <pc:sldMk cId="3110925260" sldId="279"/>
            <ac:cxnSpMk id="12" creationId="{A3AED962-7A51-49E5-BD53-934B87BF8C2F}"/>
          </ac:cxnSpMkLst>
        </pc:cxnChg>
        <pc:cxnChg chg="add mod">
          <ac:chgData name="Advait Jasoria" userId="9290c95317ae9c22" providerId="LiveId" clId="{16515949-D8EF-458B-9FB1-B026A7493374}" dt="2018-07-08T08:44:31.503" v="7513" actId="108"/>
          <ac:cxnSpMkLst>
            <pc:docMk/>
            <pc:sldMk cId="3110925260" sldId="279"/>
            <ac:cxnSpMk id="14" creationId="{F8D73677-68C5-403B-A6F8-7402FEB5CE3D}"/>
          </ac:cxnSpMkLst>
        </pc:cxnChg>
        <pc:cxnChg chg="add mod">
          <ac:chgData name="Advait Jasoria" userId="9290c95317ae9c22" providerId="LiveId" clId="{16515949-D8EF-458B-9FB1-B026A7493374}" dt="2018-07-08T08:45:10.574" v="7523" actId="108"/>
          <ac:cxnSpMkLst>
            <pc:docMk/>
            <pc:sldMk cId="3110925260" sldId="279"/>
            <ac:cxnSpMk id="17" creationId="{EDEBF1AD-44D3-44DD-8F14-D7D1E7E869DA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470499846" sldId="281"/>
        </pc:sldMkLst>
        <pc:spChg chg="add del mod">
          <ac:chgData name="Advait Jasoria" userId="9290c95317ae9c22" providerId="LiveId" clId="{16515949-D8EF-458B-9FB1-B026A7493374}" dt="2018-07-22T07:32:40.714" v="26162" actId="20577"/>
          <ac:spMkLst>
            <pc:docMk/>
            <pc:sldMk cId="470499846" sldId="281"/>
            <ac:spMk id="2" creationId="{EBFDB2CC-E1FC-4F76-BB97-EBF7DEB2B79D}"/>
          </ac:spMkLst>
        </pc:spChg>
        <pc:spChg chg="add del">
          <ac:chgData name="Advait Jasoria" userId="9290c95317ae9c22" providerId="LiveId" clId="{16515949-D8EF-458B-9FB1-B026A7493374}" dt="2018-07-22T07:32:42.504" v="26163" actId="478"/>
          <ac:spMkLst>
            <pc:docMk/>
            <pc:sldMk cId="470499846" sldId="281"/>
            <ac:spMk id="4" creationId="{894F759E-92D6-4386-9117-FD2FDE5D24D2}"/>
          </ac:spMkLst>
        </pc:spChg>
        <pc:spChg chg="add del mod">
          <ac:chgData name="Advait Jasoria" userId="9290c95317ae9c22" providerId="LiveId" clId="{16515949-D8EF-458B-9FB1-B026A7493374}" dt="2018-07-22T07:32:45.357" v="26164" actId="478"/>
          <ac:spMkLst>
            <pc:docMk/>
            <pc:sldMk cId="470499846" sldId="281"/>
            <ac:spMk id="5" creationId="{F2863DCC-20BE-4CB3-B28F-FAFDBD16EE00}"/>
          </ac:spMkLst>
        </pc:spChg>
        <pc:spChg chg="add del mod">
          <ac:chgData name="Advait Jasoria" userId="9290c95317ae9c22" providerId="LiveId" clId="{16515949-D8EF-458B-9FB1-B026A7493374}" dt="2018-07-22T07:33:00.455" v="26168" actId="478"/>
          <ac:spMkLst>
            <pc:docMk/>
            <pc:sldMk cId="470499846" sldId="281"/>
            <ac:spMk id="7" creationId="{43B6EA6B-98C7-4117-958E-E1CD15DF436B}"/>
          </ac:spMkLst>
        </pc:spChg>
        <pc:spChg chg="add del">
          <ac:chgData name="Advait Jasoria" userId="9290c95317ae9c22" providerId="LiveId" clId="{16515949-D8EF-458B-9FB1-B026A7493374}" dt="2018-07-22T07:32:56.848" v="26166" actId="478"/>
          <ac:spMkLst>
            <pc:docMk/>
            <pc:sldMk cId="470499846" sldId="281"/>
            <ac:spMk id="84" creationId="{62D03EBF-6F8F-4712-8E90-6BD5E9A05249}"/>
          </ac:spMkLst>
        </pc:spChg>
        <pc:spChg chg="add mod">
          <ac:chgData name="Advait Jasoria" userId="9290c95317ae9c22" providerId="LiveId" clId="{16515949-D8EF-458B-9FB1-B026A7493374}" dt="2018-07-22T07:33:18.515" v="26213" actId="20577"/>
          <ac:spMkLst>
            <pc:docMk/>
            <pc:sldMk cId="470499846" sldId="281"/>
            <ac:spMk id="85" creationId="{6EE17B54-0B9B-410E-AD52-A885F3EA0055}"/>
          </ac:spMkLst>
        </pc:spChg>
        <pc:grpChg chg="mod">
          <ac:chgData name="Advait Jasoria" userId="9290c95317ae9c22" providerId="LiveId" clId="{16515949-D8EF-458B-9FB1-B026A7493374}" dt="2018-07-07T09:36:28.488" v="5958" actId="1035"/>
          <ac:grpSpMkLst>
            <pc:docMk/>
            <pc:sldMk cId="470499846" sldId="281"/>
            <ac:grpSpMk id="14" creationId="{D1697EF4-0D77-497E-9299-905DF1499B5F}"/>
          </ac:grpSpMkLst>
        </pc:grpChg>
        <pc:grpChg chg="mod">
          <ac:chgData name="Advait Jasoria" userId="9290c95317ae9c22" providerId="LiveId" clId="{16515949-D8EF-458B-9FB1-B026A7493374}" dt="2018-07-07T09:38:21.396" v="5989" actId="1035"/>
          <ac:grpSpMkLst>
            <pc:docMk/>
            <pc:sldMk cId="470499846" sldId="281"/>
            <ac:grpSpMk id="15" creationId="{A9CD6C46-1A5B-4685-A835-D9B71D5FD1A7}"/>
          </ac:grpSpMkLst>
        </pc:grpChg>
        <pc:grpChg chg="mod">
          <ac:chgData name="Advait Jasoria" userId="9290c95317ae9c22" providerId="LiveId" clId="{16515949-D8EF-458B-9FB1-B026A7493374}" dt="2018-07-07T09:37:44.943" v="5984" actId="1036"/>
          <ac:grpSpMkLst>
            <pc:docMk/>
            <pc:sldMk cId="470499846" sldId="281"/>
            <ac:grpSpMk id="16" creationId="{A625A76D-A6F3-41FC-8E82-660BF2E5167D}"/>
          </ac:grpSpMkLst>
        </pc:grpChg>
        <pc:grpChg chg="mod">
          <ac:chgData name="Advait Jasoria" userId="9290c95317ae9c22" providerId="LiveId" clId="{16515949-D8EF-458B-9FB1-B026A7493374}" dt="2018-07-07T09:38:01.644" v="5986" actId="1036"/>
          <ac:grpSpMkLst>
            <pc:docMk/>
            <pc:sldMk cId="470499846" sldId="281"/>
            <ac:grpSpMk id="17" creationId="{B9462835-61C9-4774-B016-878C43BC5CBB}"/>
          </ac:grpSpMkLst>
        </pc:grpChg>
        <pc:grpChg chg="add mod">
          <ac:chgData name="Advait Jasoria" userId="9290c95317ae9c22" providerId="LiveId" clId="{16515949-D8EF-458B-9FB1-B026A7493374}" dt="2018-07-07T09:39:40.806" v="5993" actId="1076"/>
          <ac:grpSpMkLst>
            <pc:docMk/>
            <pc:sldMk cId="470499846" sldId="281"/>
            <ac:grpSpMk id="53" creationId="{960E2F8E-CD7C-43DF-8179-C0EBA86DDED1}"/>
          </ac:grpSpMkLst>
        </pc:grpChg>
        <pc:grpChg chg="add mod">
          <ac:chgData name="Advait Jasoria" userId="9290c95317ae9c22" providerId="LiveId" clId="{16515949-D8EF-458B-9FB1-B026A7493374}" dt="2018-07-07T09:39:54.711" v="5995" actId="1076"/>
          <ac:grpSpMkLst>
            <pc:docMk/>
            <pc:sldMk cId="470499846" sldId="281"/>
            <ac:grpSpMk id="58" creationId="{FD1F301D-A061-4B51-B179-31AE0BB61236}"/>
          </ac:grpSpMkLst>
        </pc:grpChg>
        <pc:grpChg chg="add mod">
          <ac:chgData name="Advait Jasoria" userId="9290c95317ae9c22" providerId="LiveId" clId="{16515949-D8EF-458B-9FB1-B026A7493374}" dt="2018-07-07T09:40:06.313" v="5997" actId="1076"/>
          <ac:grpSpMkLst>
            <pc:docMk/>
            <pc:sldMk cId="470499846" sldId="281"/>
            <ac:grpSpMk id="64" creationId="{8C5DED41-B717-41DC-812B-F1BF75757DFD}"/>
          </ac:grpSpMkLst>
        </pc:grpChg>
        <pc:grpChg chg="mod">
          <ac:chgData name="Advait Jasoria" userId="9290c95317ae9c22" providerId="LiveId" clId="{16515949-D8EF-458B-9FB1-B026A7493374}" dt="2018-07-07T09:38:34.333" v="5990" actId="1076"/>
          <ac:grpSpMkLst>
            <pc:docMk/>
            <pc:sldMk cId="470499846" sldId="281"/>
            <ac:grpSpMk id="77" creationId="{EFCD25B8-295D-4F40-BABA-2BC57B879E72}"/>
          </ac:grpSpMkLst>
        </pc:grpChg>
        <pc:grpChg chg="del mod">
          <ac:chgData name="Advait Jasoria" userId="9290c95317ae9c22" providerId="LiveId" clId="{16515949-D8EF-458B-9FB1-B026A7493374}" dt="2018-07-07T09:37:37.070" v="5982" actId="478"/>
          <ac:grpSpMkLst>
            <pc:docMk/>
            <pc:sldMk cId="470499846" sldId="281"/>
            <ac:grpSpMk id="82" creationId="{65C08BB9-3D4F-4C36-9C2E-C332A1F4B653}"/>
          </ac:grpSpMkLst>
        </pc:grpChg>
        <pc:grpChg chg="del mod">
          <ac:chgData name="Advait Jasoria" userId="9290c95317ae9c22" providerId="LiveId" clId="{16515949-D8EF-458B-9FB1-B026A7493374}" dt="2018-07-07T09:40:14.380" v="5998" actId="478"/>
          <ac:grpSpMkLst>
            <pc:docMk/>
            <pc:sldMk cId="470499846" sldId="281"/>
            <ac:grpSpMk id="87" creationId="{B96E2341-3B8F-4A55-A08B-78504B1C13EC}"/>
          </ac:grpSpMkLst>
        </pc:grpChg>
        <pc:grpChg chg="del mod">
          <ac:chgData name="Advait Jasoria" userId="9290c95317ae9c22" providerId="LiveId" clId="{16515949-D8EF-458B-9FB1-B026A7493374}" dt="2018-07-07T09:38:10.578" v="5987" actId="478"/>
          <ac:grpSpMkLst>
            <pc:docMk/>
            <pc:sldMk cId="470499846" sldId="281"/>
            <ac:grpSpMk id="92" creationId="{230328AD-2D9C-4B77-A570-97CC9E8B7106}"/>
          </ac:grpSpMkLst>
        </pc:grpChg>
        <pc:grpChg chg="add mod">
          <ac:chgData name="Advait Jasoria" userId="9290c95317ae9c22" providerId="LiveId" clId="{16515949-D8EF-458B-9FB1-B026A7493374}" dt="2018-07-07T09:40:29.488" v="6000" actId="1076"/>
          <ac:grpSpMkLst>
            <pc:docMk/>
            <pc:sldMk cId="470499846" sldId="281"/>
            <ac:grpSpMk id="104" creationId="{FCCCA398-37E7-4982-AF2C-858C54DBA3CC}"/>
          </ac:grpSpMkLst>
        </pc:grpChg>
        <pc:graphicFrameChg chg="add del mod">
          <ac:chgData name="Advait Jasoria" userId="9290c95317ae9c22" providerId="LiveId" clId="{16515949-D8EF-458B-9FB1-B026A7493374}" dt="2018-07-08T10:08:14.808" v="8176" actId="14100"/>
          <ac:graphicFrameMkLst>
            <pc:docMk/>
            <pc:sldMk cId="470499846" sldId="281"/>
            <ac:graphicFrameMk id="2" creationId="{BE736BCF-1278-43E9-8C0D-D5811C921A40}"/>
          </ac:graphicFrameMkLst>
        </pc:graphicFrameChg>
        <pc:graphicFrameChg chg="mod modGraphic">
          <ac:chgData name="Advait Jasoria" userId="9290c95317ae9c22" providerId="LiveId" clId="{16515949-D8EF-458B-9FB1-B026A7493374}" dt="2018-07-08T10:08:08.762" v="8174" actId="572"/>
          <ac:graphicFrameMkLst>
            <pc:docMk/>
            <pc:sldMk cId="470499846" sldId="281"/>
            <ac:graphicFrameMk id="33" creationId="{C5A4B7A2-AF42-4049-9B80-F86689BD89D0}"/>
          </ac:graphicFrameMkLst>
        </pc:graphicFrameChg>
        <pc:picChg chg="add">
          <ac:chgData name="Advait Jasoria" userId="9290c95317ae9c22" providerId="LiveId" clId="{16515949-D8EF-458B-9FB1-B026A7493374}" dt="2018-07-21T11:44:14.044" v="22995" actId="20577"/>
          <ac:picMkLst>
            <pc:docMk/>
            <pc:sldMk cId="470499846" sldId="281"/>
            <ac:picMk id="82" creationId="{6433DCCF-45C8-4DC2-B0F5-FC4F61A8FA3C}"/>
          </ac:picMkLst>
        </pc:picChg>
        <pc:picChg chg="add">
          <ac:chgData name="Advait Jasoria" userId="9290c95317ae9c22" providerId="LiveId" clId="{16515949-D8EF-458B-9FB1-B026A7493374}" dt="2018-07-21T11:44:14.044" v="22995" actId="20577"/>
          <ac:picMkLst>
            <pc:docMk/>
            <pc:sldMk cId="470499846" sldId="281"/>
            <ac:picMk id="83" creationId="{BF3D00FB-FA8B-42BF-9D2F-4E1A93273B24}"/>
          </ac:picMkLst>
        </pc:picChg>
      </pc:sldChg>
      <pc:sldChg chg="addSp delSp modSp add del mod ord">
        <pc:chgData name="Advait Jasoria" userId="9290c95317ae9c22" providerId="LiveId" clId="{16515949-D8EF-458B-9FB1-B026A7493374}" dt="2018-08-05T14:12:55.124" v="34213"/>
        <pc:sldMkLst>
          <pc:docMk/>
          <pc:sldMk cId="1563880152" sldId="284"/>
        </pc:sldMkLst>
        <pc:spChg chg="del">
          <ac:chgData name="Advait Jasoria" userId="9290c95317ae9c22" providerId="LiveId" clId="{16515949-D8EF-458B-9FB1-B026A7493374}" dt="2018-07-21T12:08:48.304" v="23121" actId="478"/>
          <ac:spMkLst>
            <pc:docMk/>
            <pc:sldMk cId="1563880152" sldId="284"/>
            <ac:spMk id="2" creationId="{69175C1D-04E8-4ECB-AF45-876541E38A72}"/>
          </ac:spMkLst>
        </pc:spChg>
        <pc:spChg chg="add del mod">
          <ac:chgData name="Advait Jasoria" userId="9290c95317ae9c22" providerId="LiveId" clId="{16515949-D8EF-458B-9FB1-B026A7493374}" dt="2018-07-21T12:08:50.714" v="23122" actId="478"/>
          <ac:spMkLst>
            <pc:docMk/>
            <pc:sldMk cId="1563880152" sldId="284"/>
            <ac:spMk id="6" creationId="{069BE7F8-4CA2-4FB0-A041-25FE1C7BCBA8}"/>
          </ac:spMkLst>
        </pc:spChg>
        <pc:spChg chg="add mod">
          <ac:chgData name="Advait Jasoria" userId="9290c95317ae9c22" providerId="LiveId" clId="{16515949-D8EF-458B-9FB1-B026A7493374}" dt="2018-07-21T12:17:55.203" v="23384" actId="207"/>
          <ac:spMkLst>
            <pc:docMk/>
            <pc:sldMk cId="1563880152" sldId="284"/>
            <ac:spMk id="7" creationId="{8F3B0F1A-5911-4D9B-B63A-1151B480D181}"/>
          </ac:spMkLst>
        </pc:spChg>
        <pc:spChg chg="add mod">
          <ac:chgData name="Advait Jasoria" userId="9290c95317ae9c22" providerId="LiveId" clId="{16515949-D8EF-458B-9FB1-B026A7493374}" dt="2018-07-22T07:10:21.791" v="25940" actId="1036"/>
          <ac:spMkLst>
            <pc:docMk/>
            <pc:sldMk cId="1563880152" sldId="284"/>
            <ac:spMk id="11" creationId="{AD3017CE-162A-4C2D-9653-C0F524820865}"/>
          </ac:spMkLst>
        </pc:spChg>
        <pc:spChg chg="add">
          <ac:chgData name="Advait Jasoria" userId="9290c95317ae9c22" providerId="LiveId" clId="{16515949-D8EF-458B-9FB1-B026A7493374}" dt="2018-07-21T12:08:51.154" v="23123" actId="1076"/>
          <ac:spMkLst>
            <pc:docMk/>
            <pc:sldMk cId="1563880152" sldId="284"/>
            <ac:spMk id="17" creationId="{D7F75168-8B76-450C-9651-42CB3218E29C}"/>
          </ac:spMkLst>
        </pc:spChg>
        <pc:spChg chg="add del">
          <ac:chgData name="Advait Jasoria" userId="9290c95317ae9c22" providerId="LiveId" clId="{16515949-D8EF-458B-9FB1-B026A7493374}" dt="2018-07-21T12:15:25.271" v="23275" actId="1076"/>
          <ac:spMkLst>
            <pc:docMk/>
            <pc:sldMk cId="1563880152" sldId="284"/>
            <ac:spMk id="18" creationId="{D93737A4-E91F-4502-83C1-5A17D6BE01EA}"/>
          </ac:spMkLst>
        </pc:spChg>
        <pc:spChg chg="add">
          <ac:chgData name="Advait Jasoria" userId="9290c95317ae9c22" providerId="LiveId" clId="{16515949-D8EF-458B-9FB1-B026A7493374}" dt="2018-07-21T15:21:22.893" v="24685" actId="12084"/>
          <ac:spMkLst>
            <pc:docMk/>
            <pc:sldMk cId="1563880152" sldId="284"/>
            <ac:spMk id="18" creationId="{6F7AA750-D80C-4C4B-AAD2-809B8336ADA7}"/>
          </ac:spMkLst>
        </pc:spChg>
        <pc:spChg chg="add mod">
          <ac:chgData name="Advait Jasoria" userId="9290c95317ae9c22" providerId="LiveId" clId="{16515949-D8EF-458B-9FB1-B026A7493374}" dt="2018-07-22T07:10:03.480" v="25926" actId="1036"/>
          <ac:spMkLst>
            <pc:docMk/>
            <pc:sldMk cId="1563880152" sldId="284"/>
            <ac:spMk id="20" creationId="{3E9794BD-E76A-4DE3-89B7-9213CF323FD0}"/>
          </ac:spMkLst>
        </pc:spChg>
        <pc:spChg chg="del">
          <ac:chgData name="Advait Jasoria" userId="9290c95317ae9c22" providerId="LiveId" clId="{16515949-D8EF-458B-9FB1-B026A7493374}" dt="2018-07-08T08:46:33.022" v="7537" actId="478"/>
          <ac:spMkLst>
            <pc:docMk/>
            <pc:sldMk cId="1563880152" sldId="284"/>
            <ac:spMk id="22" creationId="{256BEFE7-888B-4CEE-8395-6750CDFF4201}"/>
          </ac:spMkLst>
        </pc:spChg>
        <pc:spChg chg="mod">
          <ac:chgData name="Advait Jasoria" userId="9290c95317ae9c22" providerId="LiveId" clId="{16515949-D8EF-458B-9FB1-B026A7493374}" dt="2018-07-08T08:24:23.489" v="7363" actId="20577"/>
          <ac:spMkLst>
            <pc:docMk/>
            <pc:sldMk cId="1563880152" sldId="284"/>
            <ac:spMk id="35" creationId="{3167D6C2-A4B8-410E-826A-7CA3B00F8EC5}"/>
          </ac:spMkLst>
        </pc:spChg>
        <pc:spChg chg="mod">
          <ac:chgData name="Advait Jasoria" userId="9290c95317ae9c22" providerId="LiveId" clId="{16515949-D8EF-458B-9FB1-B026A7493374}" dt="2018-07-08T08:33:27.623" v="7450" actId="113"/>
          <ac:spMkLst>
            <pc:docMk/>
            <pc:sldMk cId="1563880152" sldId="284"/>
            <ac:spMk id="40" creationId="{7A8C235F-D54A-4B93-8C8A-7EC62A30F9B6}"/>
          </ac:spMkLst>
        </pc:spChg>
        <pc:spChg chg="mod">
          <ac:chgData name="Advait Jasoria" userId="9290c95317ae9c22" providerId="LiveId" clId="{16515949-D8EF-458B-9FB1-B026A7493374}" dt="2018-07-08T08:25:17.024" v="7449" actId="14100"/>
          <ac:spMkLst>
            <pc:docMk/>
            <pc:sldMk cId="1563880152" sldId="284"/>
            <ac:spMk id="42" creationId="{224AF434-4510-4837-9582-2ED9ED4D11F4}"/>
          </ac:spMkLst>
        </pc:spChg>
        <pc:spChg chg="del">
          <ac:chgData name="Advait Jasoria" userId="9290c95317ae9c22" providerId="LiveId" clId="{16515949-D8EF-458B-9FB1-B026A7493374}" dt="2018-07-08T08:46:33.022" v="7537" actId="478"/>
          <ac:spMkLst>
            <pc:docMk/>
            <pc:sldMk cId="1563880152" sldId="284"/>
            <ac:spMk id="45" creationId="{A0C4DE6B-FEEE-4F17-8E8F-8BC5B9BE5099}"/>
          </ac:spMkLst>
        </pc:spChg>
        <pc:grpChg chg="del">
          <ac:chgData name="Advait Jasoria" userId="9290c95317ae9c22" providerId="LiveId" clId="{16515949-D8EF-458B-9FB1-B026A7493374}" dt="2018-07-08T08:46:33.022" v="7537" actId="478"/>
          <ac:grpSpMkLst>
            <pc:docMk/>
            <pc:sldMk cId="1563880152" sldId="284"/>
            <ac:grpSpMk id="21" creationId="{B1B199F8-DFDD-4070-8B30-7F8290E2510B}"/>
          </ac:grpSpMkLst>
        </pc:grpChg>
        <pc:grpChg chg="del">
          <ac:chgData name="Advait Jasoria" userId="9290c95317ae9c22" providerId="LiveId" clId="{16515949-D8EF-458B-9FB1-B026A7493374}" dt="2018-07-08T08:46:33.022" v="7537" actId="478"/>
          <ac:grpSpMkLst>
            <pc:docMk/>
            <pc:sldMk cId="1563880152" sldId="284"/>
            <ac:grpSpMk id="32" creationId="{036CBAE5-C9A6-4EC3-B6D6-0945A9D4B644}"/>
          </ac:grpSpMkLst>
        </pc:grpChg>
        <pc:graphicFrameChg chg="add del mod">
          <ac:chgData name="Advait Jasoria" userId="9290c95317ae9c22" providerId="LiveId" clId="{16515949-D8EF-458B-9FB1-B026A7493374}" dt="2018-07-08T08:47:18.181" v="7553" actId="478"/>
          <ac:graphicFrameMkLst>
            <pc:docMk/>
            <pc:sldMk cId="1563880152" sldId="284"/>
            <ac:graphicFrameMk id="7" creationId="{3491A90C-DB07-44D9-8E61-3E508CA2F305}"/>
          </ac:graphicFrameMkLst>
        </pc:graphicFrameChg>
        <pc:graphicFrameChg chg="add mod">
          <ac:chgData name="Advait Jasoria" userId="9290c95317ae9c22" providerId="LiveId" clId="{16515949-D8EF-458B-9FB1-B026A7493374}" dt="2018-07-22T07:09:53.558" v="25923" actId="1036"/>
          <ac:graphicFrameMkLst>
            <pc:docMk/>
            <pc:sldMk cId="1563880152" sldId="284"/>
            <ac:graphicFrameMk id="19" creationId="{087A66C6-7D00-4319-B3C7-FFBB98C82E3A}"/>
          </ac:graphicFrameMkLst>
        </pc:graphicFrameChg>
        <pc:graphicFrameChg chg="add del">
          <ac:chgData name="Advait Jasoria" userId="9290c95317ae9c22" providerId="LiveId" clId="{16515949-D8EF-458B-9FB1-B026A7493374}" dt="2018-07-08T07:58:22.135" v="7087" actId="478"/>
          <ac:graphicFrameMkLst>
            <pc:docMk/>
            <pc:sldMk cId="1563880152" sldId="284"/>
            <ac:graphicFrameMk id="24" creationId="{1C02ABDA-EA2C-4E17-8EE2-BCD1E1873045}"/>
          </ac:graphicFrameMkLst>
        </pc:graphicFrameChg>
        <pc:graphicFrameChg chg="add del">
          <ac:chgData name="Advait Jasoria" userId="9290c95317ae9c22" providerId="LiveId" clId="{16515949-D8EF-458B-9FB1-B026A7493374}" dt="2018-07-08T07:58:33.039" v="7090" actId="478"/>
          <ac:graphicFrameMkLst>
            <pc:docMk/>
            <pc:sldMk cId="1563880152" sldId="284"/>
            <ac:graphicFrameMk id="25" creationId="{96500B5E-CFE1-4A6C-9046-857316C600E1}"/>
          </ac:graphicFrameMkLst>
        </pc:graphicFrameChg>
        <pc:graphicFrameChg chg="del">
          <ac:chgData name="Advait Jasoria" userId="9290c95317ae9c22" providerId="LiveId" clId="{16515949-D8EF-458B-9FB1-B026A7493374}" dt="2018-07-08T07:58:04.704" v="7082" actId="478"/>
          <ac:graphicFrameMkLst>
            <pc:docMk/>
            <pc:sldMk cId="1563880152" sldId="284"/>
            <ac:graphicFrameMk id="29" creationId="{1CEDE75C-108D-41AA-A29F-5BCE10497E2C}"/>
          </ac:graphicFrameMkLst>
        </pc:graphicFrameChg>
        <pc:picChg chg="del mod">
          <ac:chgData name="Advait Jasoria" userId="9290c95317ae9c22" providerId="LiveId" clId="{16515949-D8EF-458B-9FB1-B026A7493374}" dt="2018-07-21T12:15:23.147" v="23273" actId="478"/>
          <ac:picMkLst>
            <pc:docMk/>
            <pc:sldMk cId="1563880152" sldId="284"/>
            <ac:picMk id="3" creationId="{641BA5FB-9F7B-4E77-9AAD-908DCF66E7FE}"/>
          </ac:picMkLst>
        </pc:picChg>
        <pc:picChg chg="add">
          <ac:chgData name="Advait Jasoria" userId="9290c95317ae9c22" providerId="LiveId" clId="{16515949-D8EF-458B-9FB1-B026A7493374}" dt="2018-07-21T11:44:30.938" v="23006" actId="1076"/>
          <ac:picMkLst>
            <pc:docMk/>
            <pc:sldMk cId="1563880152" sldId="284"/>
            <ac:picMk id="13" creationId="{B5D7ABB7-99CD-48B7-899B-A67FA230DCF3}"/>
          </ac:picMkLst>
        </pc:picChg>
        <pc:picChg chg="add">
          <ac:chgData name="Advait Jasoria" userId="9290c95317ae9c22" providerId="LiveId" clId="{16515949-D8EF-458B-9FB1-B026A7493374}" dt="2018-07-21T11:44:30.938" v="23006" actId="1076"/>
          <ac:picMkLst>
            <pc:docMk/>
            <pc:sldMk cId="1563880152" sldId="284"/>
            <ac:picMk id="14" creationId="{105FEA51-52B5-4677-9C28-38C5D6256DF2}"/>
          </ac:picMkLst>
        </pc:picChg>
        <pc:cxnChg chg="add mod">
          <ac:chgData name="Advait Jasoria" userId="9290c95317ae9c22" providerId="LiveId" clId="{16515949-D8EF-458B-9FB1-B026A7493374}" dt="2018-07-22T07:10:21.791" v="25940" actId="1036"/>
          <ac:cxnSpMkLst>
            <pc:docMk/>
            <pc:sldMk cId="1563880152" sldId="284"/>
            <ac:cxnSpMk id="9" creationId="{B93A8441-E7B7-4845-9A23-995F78700C7C}"/>
          </ac:cxnSpMkLst>
        </pc:cxnChg>
      </pc:sldChg>
      <pc:sldChg chg="addSp delSp modSp add">
        <pc:chgData name="Advait Jasoria" userId="9290c95317ae9c22" providerId="LiveId" clId="{16515949-D8EF-458B-9FB1-B026A7493374}" dt="2018-08-05T14:02:44.050" v="34078" actId="207"/>
        <pc:sldMkLst>
          <pc:docMk/>
          <pc:sldMk cId="4177259438" sldId="290"/>
        </pc:sldMkLst>
        <pc:spChg chg="add del mod">
          <ac:chgData name="Advait Jasoria" userId="9290c95317ae9c22" providerId="LiveId" clId="{16515949-D8EF-458B-9FB1-B026A7493374}" dt="2018-07-11T15:46:42.247" v="10954" actId="767"/>
          <ac:spMkLst>
            <pc:docMk/>
            <pc:sldMk cId="4177259438" sldId="290"/>
            <ac:spMk id="2" creationId="{8EBB2139-BBE6-4443-921B-FD60C12D25DC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4" creationId="{6570FEB9-5580-4F6B-AD63-A04E28B31838}"/>
          </ac:spMkLst>
        </pc:spChg>
        <pc:spChg chg="add del mod">
          <ac:chgData name="Advait Jasoria" userId="9290c95317ae9c22" providerId="LiveId" clId="{16515949-D8EF-458B-9FB1-B026A7493374}" dt="2018-07-11T16:30:45.809" v="11632" actId="11529"/>
          <ac:spMkLst>
            <pc:docMk/>
            <pc:sldMk cId="4177259438" sldId="290"/>
            <ac:spMk id="4" creationId="{1302C0C7-E26A-4FA5-8D35-63ACA7C9B968}"/>
          </ac:spMkLst>
        </pc:spChg>
        <pc:spChg chg="del">
          <ac:chgData name="Advait Jasoria" userId="9290c95317ae9c22" providerId="LiveId" clId="{16515949-D8EF-458B-9FB1-B026A7493374}" dt="2018-07-11T15:48:34.236" v="11014" actId="478"/>
          <ac:spMkLst>
            <pc:docMk/>
            <pc:sldMk cId="4177259438" sldId="290"/>
            <ac:spMk id="4" creationId="{23BE5339-4964-4AC3-B2FC-6864E53CDFA6}"/>
          </ac:spMkLst>
        </pc:spChg>
        <pc:spChg chg="mod">
          <ac:chgData name="Advait Jasoria" userId="9290c95317ae9c22" providerId="LiveId" clId="{16515949-D8EF-458B-9FB1-B026A7493374}" dt="2018-07-21T14:15:21.227" v="23743" actId="108"/>
          <ac:spMkLst>
            <pc:docMk/>
            <pc:sldMk cId="4177259438" sldId="290"/>
            <ac:spMk id="6" creationId="{41547672-4CB7-4A40-B289-6C633AF9105F}"/>
          </ac:spMkLst>
        </pc:spChg>
        <pc:spChg chg="mod">
          <ac:chgData name="Advait Jasoria" userId="9290c95317ae9c22" providerId="LiveId" clId="{16515949-D8EF-458B-9FB1-B026A7493374}" dt="2018-07-21T14:19:58.239" v="23831" actId="207"/>
          <ac:spMkLst>
            <pc:docMk/>
            <pc:sldMk cId="4177259438" sldId="290"/>
            <ac:spMk id="7" creationId="{FCBD74DE-8A69-4D35-AD1A-DCFB27C738E0}"/>
          </ac:spMkLst>
        </pc:spChg>
        <pc:spChg chg="del mod">
          <ac:chgData name="Advait Jasoria" userId="9290c95317ae9c22" providerId="LiveId" clId="{16515949-D8EF-458B-9FB1-B026A7493374}" dt="2018-07-11T15:53:01.474" v="11140" actId="478"/>
          <ac:spMkLst>
            <pc:docMk/>
            <pc:sldMk cId="4177259438" sldId="290"/>
            <ac:spMk id="14" creationId="{EB34B5DD-E722-4994-A4C8-CAEB75E3036F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14" creationId="{A17B5383-AF12-40F4-AD72-3A76E50CAC6C}"/>
          </ac:spMkLst>
        </pc:spChg>
        <pc:spChg chg="del mod">
          <ac:chgData name="Advait Jasoria" userId="9290c95317ae9c22" providerId="LiveId" clId="{16515949-D8EF-458B-9FB1-B026A7493374}" dt="2018-07-11T15:53:01.474" v="11140" actId="478"/>
          <ac:spMkLst>
            <pc:docMk/>
            <pc:sldMk cId="4177259438" sldId="290"/>
            <ac:spMk id="15" creationId="{4F1C1C50-AF57-404D-8976-D550892D6317}"/>
          </ac:spMkLst>
        </pc:spChg>
        <pc:spChg chg="mod">
          <ac:chgData name="Advait Jasoria" userId="9290c95317ae9c22" providerId="LiveId" clId="{16515949-D8EF-458B-9FB1-B026A7493374}" dt="2018-07-11T16:30:42.399" v="11624" actId="208"/>
          <ac:spMkLst>
            <pc:docMk/>
            <pc:sldMk cId="4177259438" sldId="290"/>
            <ac:spMk id="16" creationId="{8A1AA30D-27E8-40AF-8CC9-E38AEE2CF4BB}"/>
          </ac:spMkLst>
        </pc:spChg>
        <pc:spChg chg="add mod">
          <ac:chgData name="Advait Jasoria" userId="9290c95317ae9c22" providerId="LiveId" clId="{16515949-D8EF-458B-9FB1-B026A7493374}" dt="2018-07-11T15:55:12.443" v="11180" actId="14100"/>
          <ac:spMkLst>
            <pc:docMk/>
            <pc:sldMk cId="4177259438" sldId="290"/>
            <ac:spMk id="17" creationId="{675C195A-CBDF-48DD-BECA-63B585170C6F}"/>
          </ac:spMkLst>
        </pc:spChg>
        <pc:spChg chg="del mod">
          <ac:chgData name="Advait Jasoria" userId="9290c95317ae9c22" providerId="LiveId" clId="{16515949-D8EF-458B-9FB1-B026A7493374}" dt="2018-07-11T15:55:27.590" v="11193" actId="478"/>
          <ac:spMkLst>
            <pc:docMk/>
            <pc:sldMk cId="4177259438" sldId="290"/>
            <ac:spMk id="18" creationId="{0DF6A153-DB59-4947-A2C1-8446F1D04919}"/>
          </ac:spMkLst>
        </pc:spChg>
        <pc:spChg chg="add mod">
          <ac:chgData name="Advait Jasoria" userId="9290c95317ae9c22" providerId="LiveId" clId="{16515949-D8EF-458B-9FB1-B026A7493374}" dt="2018-07-14T05:50:08.022" v="13001" actId="207"/>
          <ac:spMkLst>
            <pc:docMk/>
            <pc:sldMk cId="4177259438" sldId="290"/>
            <ac:spMk id="18" creationId="{C93C84AA-5C0E-48E8-A79E-01D991224124}"/>
          </ac:spMkLst>
        </pc:spChg>
        <pc:spChg chg="add mod">
          <ac:chgData name="Advait Jasoria" userId="9290c95317ae9c22" providerId="LiveId" clId="{16515949-D8EF-458B-9FB1-B026A7493374}" dt="2018-07-11T15:55:12.443" v="11180" actId="14100"/>
          <ac:spMkLst>
            <pc:docMk/>
            <pc:sldMk cId="4177259438" sldId="290"/>
            <ac:spMk id="19" creationId="{FB7AAD60-8189-46E7-979E-694475D4206D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20" creationId="{DCFE31D2-920B-4DC8-B0D5-527D4CDE6C95}"/>
          </ac:spMkLst>
        </pc:spChg>
        <pc:spChg chg="add del mod">
          <ac:chgData name="Advait Jasoria" userId="9290c95317ae9c22" providerId="LiveId" clId="{16515949-D8EF-458B-9FB1-B026A7493374}" dt="2018-07-11T15:50:04.910" v="11040" actId="767"/>
          <ac:spMkLst>
            <pc:docMk/>
            <pc:sldMk cId="4177259438" sldId="290"/>
            <ac:spMk id="20" creationId="{412B6729-4DA8-4E98-A677-F29AAD240FD9}"/>
          </ac:spMkLst>
        </pc:spChg>
        <pc:spChg chg="add mod">
          <ac:chgData name="Advait Jasoria" userId="9290c95317ae9c22" providerId="LiveId" clId="{16515949-D8EF-458B-9FB1-B026A7493374}" dt="2018-07-11T16:25:25.706" v="11596" actId="207"/>
          <ac:spMkLst>
            <pc:docMk/>
            <pc:sldMk cId="4177259438" sldId="290"/>
            <ac:spMk id="21" creationId="{3C104136-9F7A-46A9-B5E1-BE9E106F09EB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22" creationId="{79733D1F-67BF-44A1-A278-FDE339107932}"/>
          </ac:spMkLst>
        </pc:spChg>
        <pc:spChg chg="add mod">
          <ac:chgData name="Advait Jasoria" userId="9290c95317ae9c22" providerId="LiveId" clId="{16515949-D8EF-458B-9FB1-B026A7493374}" dt="2018-07-11T16:25:31.185" v="11597" actId="207"/>
          <ac:spMkLst>
            <pc:docMk/>
            <pc:sldMk cId="4177259438" sldId="290"/>
            <ac:spMk id="24" creationId="{93E2C92D-EABF-4868-9163-E554A3B83A20}"/>
          </ac:spMkLst>
        </pc:spChg>
        <pc:spChg chg="add mod">
          <ac:chgData name="Advait Jasoria" userId="9290c95317ae9c22" providerId="LiveId" clId="{16515949-D8EF-458B-9FB1-B026A7493374}" dt="2018-07-11T15:57:27.320" v="11235" actId="20577"/>
          <ac:spMkLst>
            <pc:docMk/>
            <pc:sldMk cId="4177259438" sldId="290"/>
            <ac:spMk id="25" creationId="{F9E71354-9C84-4562-9595-770A6725BA63}"/>
          </ac:spMkLst>
        </pc:spChg>
        <pc:spChg chg="add mod">
          <ac:chgData name="Advait Jasoria" userId="9290c95317ae9c22" providerId="LiveId" clId="{16515949-D8EF-458B-9FB1-B026A7493374}" dt="2018-07-21T14:19:12.413" v="23820" actId="20577"/>
          <ac:spMkLst>
            <pc:docMk/>
            <pc:sldMk cId="4177259438" sldId="290"/>
            <ac:spMk id="26" creationId="{D192EEB6-696C-4A9F-B255-96EFFB9C98A2}"/>
          </ac:spMkLst>
        </pc:spChg>
        <pc:spChg chg="add del mod">
          <ac:chgData name="Advait Jasoria" userId="9290c95317ae9c22" providerId="LiveId" clId="{16515949-D8EF-458B-9FB1-B026A7493374}" dt="2018-07-11T16:01:02.466" v="11276" actId="478"/>
          <ac:spMkLst>
            <pc:docMk/>
            <pc:sldMk cId="4177259438" sldId="290"/>
            <ac:spMk id="27" creationId="{8925D9AD-903C-4020-8E0C-09840F0CDBBE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27" creationId="{F7ECEC97-B04D-4016-973A-F5D424A9FCA4}"/>
          </ac:spMkLst>
        </pc:spChg>
        <pc:spChg chg="add mod">
          <ac:chgData name="Advait Jasoria" userId="9290c95317ae9c22" providerId="LiveId" clId="{16515949-D8EF-458B-9FB1-B026A7493374}" dt="2018-07-21T14:19:15.753" v="23821" actId="20577"/>
          <ac:spMkLst>
            <pc:docMk/>
            <pc:sldMk cId="4177259438" sldId="290"/>
            <ac:spMk id="28" creationId="{1F806AB2-699F-43CA-B02B-4DEF01CEEF52}"/>
          </ac:spMkLst>
        </pc:spChg>
        <pc:spChg chg="add mod">
          <ac:chgData name="Advait Jasoria" userId="9290c95317ae9c22" providerId="LiveId" clId="{16515949-D8EF-458B-9FB1-B026A7493374}" dt="2018-07-21T14:19:18.433" v="23822" actId="20577"/>
          <ac:spMkLst>
            <pc:docMk/>
            <pc:sldMk cId="4177259438" sldId="290"/>
            <ac:spMk id="29" creationId="{F460EF6E-694C-4DBB-B3EC-AE7261024BE0}"/>
          </ac:spMkLst>
        </pc:spChg>
        <pc:spChg chg="add mod">
          <ac:chgData name="Advait Jasoria" userId="9290c95317ae9c22" providerId="LiveId" clId="{16515949-D8EF-458B-9FB1-B026A7493374}" dt="2018-07-21T14:19:21.520" v="23823" actId="6549"/>
          <ac:spMkLst>
            <pc:docMk/>
            <pc:sldMk cId="4177259438" sldId="290"/>
            <ac:spMk id="30" creationId="{05183D73-0105-4682-BB32-13F5AEC023BA}"/>
          </ac:spMkLst>
        </pc:spChg>
        <pc:spChg chg="add mod">
          <ac:chgData name="Advait Jasoria" userId="9290c95317ae9c22" providerId="LiveId" clId="{16515949-D8EF-458B-9FB1-B026A7493374}" dt="2018-07-21T14:19:48.251" v="23829" actId="20577"/>
          <ac:spMkLst>
            <pc:docMk/>
            <pc:sldMk cId="4177259438" sldId="290"/>
            <ac:spMk id="31" creationId="{4B392B81-E859-420B-BDC9-3ACC32E43929}"/>
          </ac:spMkLst>
        </pc:spChg>
        <pc:spChg chg="add mod">
          <ac:chgData name="Advait Jasoria" userId="9290c95317ae9c22" providerId="LiveId" clId="{16515949-D8EF-458B-9FB1-B026A7493374}" dt="2018-07-21T14:19:38.763" v="23826" actId="20577"/>
          <ac:spMkLst>
            <pc:docMk/>
            <pc:sldMk cId="4177259438" sldId="290"/>
            <ac:spMk id="32" creationId="{317BAB76-7FBA-4EA4-B1A0-7A123C1999CC}"/>
          </ac:spMkLst>
        </pc:spChg>
        <pc:spChg chg="add mod">
          <ac:chgData name="Advait Jasoria" userId="9290c95317ae9c22" providerId="LiveId" clId="{16515949-D8EF-458B-9FB1-B026A7493374}" dt="2018-07-21T14:19:33.965" v="23825" actId="20577"/>
          <ac:spMkLst>
            <pc:docMk/>
            <pc:sldMk cId="4177259438" sldId="290"/>
            <ac:spMk id="33" creationId="{059B1370-3480-46B9-A34C-041302230C3A}"/>
          </ac:spMkLst>
        </pc:spChg>
        <pc:spChg chg="add mod">
          <ac:chgData name="Advait Jasoria" userId="9290c95317ae9c22" providerId="LiveId" clId="{16515949-D8EF-458B-9FB1-B026A7493374}" dt="2018-07-21T14:19:24.104" v="23824" actId="20577"/>
          <ac:spMkLst>
            <pc:docMk/>
            <pc:sldMk cId="4177259438" sldId="290"/>
            <ac:spMk id="34" creationId="{E8F1504E-70F0-4992-AD98-734F4DA0D8FB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35" creationId="{5FF0B253-E72B-40EC-9A0D-96BF5C53ACF2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37" creationId="{2D0329C6-A177-46E0-9DBA-57F2D8FEEFAE}"/>
          </ac:spMkLst>
        </pc:spChg>
        <pc:spChg chg="add del mod">
          <ac:chgData name="Advait Jasoria" userId="9290c95317ae9c22" providerId="LiveId" clId="{16515949-D8EF-458B-9FB1-B026A7493374}" dt="2018-07-11T16:30:47.383" v="11635" actId="1036"/>
          <ac:spMkLst>
            <pc:docMk/>
            <pc:sldMk cId="4177259438" sldId="290"/>
            <ac:spMk id="39" creationId="{B1A4A2D0-F3F0-440E-A34F-48856B6126E6}"/>
          </ac:spMkLst>
        </pc:spChg>
        <pc:spChg chg="del">
          <ac:chgData name="Advait Jasoria" userId="9290c95317ae9c22" providerId="LiveId" clId="{16515949-D8EF-458B-9FB1-B026A7493374}" dt="2018-08-05T13:54:09.975" v="33876" actId="478"/>
          <ac:spMkLst>
            <pc:docMk/>
            <pc:sldMk cId="4177259438" sldId="290"/>
            <ac:spMk id="39" creationId="{B42E594B-B8F7-4857-88E8-F763A98C45C1}"/>
          </ac:spMkLst>
        </pc:spChg>
        <pc:spChg chg="add del mod">
          <ac:chgData name="Advait Jasoria" userId="9290c95317ae9c22" providerId="LiveId" clId="{16515949-D8EF-458B-9FB1-B026A7493374}" dt="2018-07-11T16:30:43.137" v="11626" actId="1036"/>
          <ac:spMkLst>
            <pc:docMk/>
            <pc:sldMk cId="4177259438" sldId="290"/>
            <ac:spMk id="41" creationId="{58CEFCA1-B60A-4E0C-80DC-03CEC28B5FCF}"/>
          </ac:spMkLst>
        </pc:spChg>
        <pc:spChg chg="add mod">
          <ac:chgData name="Advait Jasoria" userId="9290c95317ae9c22" providerId="LiveId" clId="{16515949-D8EF-458B-9FB1-B026A7493374}" dt="2018-07-14T05:50:27.012" v="13003" actId="1076"/>
          <ac:spMkLst>
            <pc:docMk/>
            <pc:sldMk cId="4177259438" sldId="290"/>
            <ac:spMk id="45" creationId="{45ADC083-95A3-4726-AD48-282D127B02B3}"/>
          </ac:spMkLst>
        </pc:spChg>
        <pc:spChg chg="add del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47" creationId="{B2529251-28DC-4696-ABF6-9E4E7B782A82}"/>
          </ac:spMkLst>
        </pc:spChg>
        <pc:spChg chg="mod">
          <ac:chgData name="Advait Jasoria" userId="9290c95317ae9c22" providerId="LiveId" clId="{16515949-D8EF-458B-9FB1-B026A7493374}" dt="2018-07-11T16:21:50.411" v="11584" actId="20577"/>
          <ac:spMkLst>
            <pc:docMk/>
            <pc:sldMk cId="4177259438" sldId="290"/>
            <ac:spMk id="48" creationId="{8006DD58-1E32-4898-A103-FAC163ADD93B}"/>
          </ac:spMkLst>
        </pc:spChg>
        <pc:spChg chg="del">
          <ac:chgData name="Advait Jasoria" userId="9290c95317ae9c22" providerId="LiveId" clId="{16515949-D8EF-458B-9FB1-B026A7493374}" dt="2018-07-11T15:47:36.382" v="10960" actId="478"/>
          <ac:spMkLst>
            <pc:docMk/>
            <pc:sldMk cId="4177259438" sldId="290"/>
            <ac:spMk id="49" creationId="{5D57E753-A244-47BC-A506-CE60F249CD81}"/>
          </ac:spMkLst>
        </pc:spChg>
        <pc:spChg chg="add del mod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49" creationId="{BF68B855-0F5D-4563-8BA5-0241AE2F953E}"/>
          </ac:spMkLst>
        </pc:spChg>
        <pc:spChg chg="add mod">
          <ac:chgData name="Advait Jasoria" userId="9290c95317ae9c22" providerId="LiveId" clId="{16515949-D8EF-458B-9FB1-B026A7493374}" dt="2018-07-21T14:23:11.420" v="23867" actId="20577"/>
          <ac:spMkLst>
            <pc:docMk/>
            <pc:sldMk cId="4177259438" sldId="290"/>
            <ac:spMk id="51" creationId="{37F69415-C82D-4C13-A84E-02E939BD598A}"/>
          </ac:spMkLst>
        </pc:spChg>
        <pc:spChg chg="add mod ord">
          <ac:chgData name="Advait Jasoria" userId="9290c95317ae9c22" providerId="LiveId" clId="{16515949-D8EF-458B-9FB1-B026A7493374}" dt="2018-07-11T16:30:48.692" v="11637" actId="1036"/>
          <ac:spMkLst>
            <pc:docMk/>
            <pc:sldMk cId="4177259438" sldId="290"/>
            <ac:spMk id="52" creationId="{4AD5B2E5-BF21-4C24-9D2F-F548DD94E4A3}"/>
          </ac:spMkLst>
        </pc:spChg>
        <pc:spChg chg="add mod ord">
          <ac:chgData name="Advait Jasoria" userId="9290c95317ae9c22" providerId="LiveId" clId="{16515949-D8EF-458B-9FB1-B026A7493374}" dt="2018-07-11T16:30:48.692" v="11637" actId="1036"/>
          <ac:spMkLst>
            <pc:docMk/>
            <pc:sldMk cId="4177259438" sldId="290"/>
            <ac:spMk id="53" creationId="{522C9C09-7B63-48AB-AC60-B93791D09CFB}"/>
          </ac:spMkLst>
        </pc:spChg>
        <pc:spChg chg="add del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54" creationId="{94A7E5EB-DDC6-4CD9-80CF-BEEEA532E7C4}"/>
          </ac:spMkLst>
        </pc:spChg>
        <pc:spChg chg="add del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55" creationId="{1EF4DD64-CE21-4E00-8557-7C4C99ABF635}"/>
          </ac:spMkLst>
        </pc:spChg>
        <pc:spChg chg="add del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56" creationId="{E75B8419-9A28-426A-8FA8-3E06DD2F2D3E}"/>
          </ac:spMkLst>
        </pc:spChg>
        <pc:spChg chg="add del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57" creationId="{E7C2A5A7-6269-4AD4-A9FA-4A04280E673F}"/>
          </ac:spMkLst>
        </pc:spChg>
        <pc:spChg chg="add del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58" creationId="{9016F7B2-F06F-4873-B5D1-24B8A503E3F9}"/>
          </ac:spMkLst>
        </pc:spChg>
        <pc:spChg chg="add del">
          <ac:chgData name="Advait Jasoria" userId="9290c95317ae9c22" providerId="LiveId" clId="{16515949-D8EF-458B-9FB1-B026A7493374}" dt="2018-08-05T13:59:03.267" v="33949" actId="478"/>
          <ac:spMkLst>
            <pc:docMk/>
            <pc:sldMk cId="4177259438" sldId="290"/>
            <ac:spMk id="59" creationId="{07D6282F-5A6A-4FBF-AA55-A68869E3B36D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1" creationId="{A4D22736-3ED5-45BC-9AD0-8DFD97656B2E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2" creationId="{5F85FE22-ED82-4991-AF3B-C925706C908B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3" creationId="{1AC714D4-DBBC-4306-BDCD-B1CB9499DB69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4" creationId="{C33F1152-F92D-49FF-B280-B6AE13298F9D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5" creationId="{3119FE57-CAB6-4F00-8164-AE4AA0AF4BA2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6" creationId="{C0D2503E-B860-49A5-AB47-73AD8D1AF648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7" creationId="{8C00B18B-A417-49F6-9A5A-EAE6BF03F210}"/>
          </ac:spMkLst>
        </pc:spChg>
        <pc:spChg chg="add del">
          <ac:chgData name="Advait Jasoria" userId="9290c95317ae9c22" providerId="LiveId" clId="{16515949-D8EF-458B-9FB1-B026A7493374}" dt="2018-08-05T14:02:09.580" v="34067" actId="478"/>
          <ac:spMkLst>
            <pc:docMk/>
            <pc:sldMk cId="4177259438" sldId="290"/>
            <ac:spMk id="68" creationId="{9181F360-02FA-45A1-94AA-FA902ACFFC77}"/>
          </ac:spMkLst>
        </pc:spChg>
        <pc:spChg chg="add">
          <ac:chgData name="Advait Jasoria" userId="9290c95317ae9c22" providerId="LiveId" clId="{16515949-D8EF-458B-9FB1-B026A7493374}" dt="2018-08-05T14:02:10.047" v="34068"/>
          <ac:spMkLst>
            <pc:docMk/>
            <pc:sldMk cId="4177259438" sldId="290"/>
            <ac:spMk id="70" creationId="{02EED57A-9783-40F6-8BEE-807D0F71CE43}"/>
          </ac:spMkLst>
        </pc:spChg>
        <pc:spChg chg="add mod">
          <ac:chgData name="Advait Jasoria" userId="9290c95317ae9c22" providerId="LiveId" clId="{16515949-D8EF-458B-9FB1-B026A7493374}" dt="2018-08-05T14:02:44.050" v="34078" actId="207"/>
          <ac:spMkLst>
            <pc:docMk/>
            <pc:sldMk cId="4177259438" sldId="290"/>
            <ac:spMk id="71" creationId="{C13DA3B7-4398-4366-A591-89E6BF6522BF}"/>
          </ac:spMkLst>
        </pc:spChg>
        <pc:spChg chg="add">
          <ac:chgData name="Advait Jasoria" userId="9290c95317ae9c22" providerId="LiveId" clId="{16515949-D8EF-458B-9FB1-B026A7493374}" dt="2018-08-05T14:02:10.047" v="34068"/>
          <ac:spMkLst>
            <pc:docMk/>
            <pc:sldMk cId="4177259438" sldId="290"/>
            <ac:spMk id="72" creationId="{B53EC6E0-26DA-4F2A-A7F6-4EE06978F094}"/>
          </ac:spMkLst>
        </pc:spChg>
        <pc:spChg chg="add">
          <ac:chgData name="Advait Jasoria" userId="9290c95317ae9c22" providerId="LiveId" clId="{16515949-D8EF-458B-9FB1-B026A7493374}" dt="2018-08-05T14:02:10.047" v="34068"/>
          <ac:spMkLst>
            <pc:docMk/>
            <pc:sldMk cId="4177259438" sldId="290"/>
            <ac:spMk id="73" creationId="{BEE21585-5A18-45B0-AD43-DBE086F1A6F8}"/>
          </ac:spMkLst>
        </pc:spChg>
        <pc:spChg chg="add">
          <ac:chgData name="Advait Jasoria" userId="9290c95317ae9c22" providerId="LiveId" clId="{16515949-D8EF-458B-9FB1-B026A7493374}" dt="2018-08-05T14:02:10.047" v="34068"/>
          <ac:spMkLst>
            <pc:docMk/>
            <pc:sldMk cId="4177259438" sldId="290"/>
            <ac:spMk id="74" creationId="{F671FF0A-C05B-4D3E-9C6A-C0C319992ADE}"/>
          </ac:spMkLst>
        </pc:spChg>
        <pc:spChg chg="add">
          <ac:chgData name="Advait Jasoria" userId="9290c95317ae9c22" providerId="LiveId" clId="{16515949-D8EF-458B-9FB1-B026A7493374}" dt="2018-08-05T14:02:10.047" v="34068"/>
          <ac:spMkLst>
            <pc:docMk/>
            <pc:sldMk cId="4177259438" sldId="290"/>
            <ac:spMk id="75" creationId="{E569B2B6-40F0-487D-872D-0CFDF2E9EB98}"/>
          </ac:spMkLst>
        </pc:spChg>
        <pc:spChg chg="add">
          <ac:chgData name="Advait Jasoria" userId="9290c95317ae9c22" providerId="LiveId" clId="{16515949-D8EF-458B-9FB1-B026A7493374}" dt="2018-08-05T14:02:10.047" v="34068"/>
          <ac:spMkLst>
            <pc:docMk/>
            <pc:sldMk cId="4177259438" sldId="290"/>
            <ac:spMk id="76" creationId="{A235F4A3-4E2C-46F9-AC93-392FE398FCF4}"/>
          </ac:spMkLst>
        </pc:spChg>
        <pc:spChg chg="add">
          <ac:chgData name="Advait Jasoria" userId="9290c95317ae9c22" providerId="LiveId" clId="{16515949-D8EF-458B-9FB1-B026A7493374}" dt="2018-08-05T14:02:10.047" v="34068"/>
          <ac:spMkLst>
            <pc:docMk/>
            <pc:sldMk cId="4177259438" sldId="290"/>
            <ac:spMk id="77" creationId="{5A84615F-BCE0-4205-80EB-75FCF65E37D1}"/>
          </ac:spMkLst>
        </pc:spChg>
        <pc:picChg chg="add mod">
          <ac:chgData name="Advait Jasoria" userId="9290c95317ae9c22" providerId="LiveId" clId="{16515949-D8EF-458B-9FB1-B026A7493374}" dt="2018-07-14T05:36:09.686" v="12904" actId="207"/>
          <ac:picMkLst>
            <pc:docMk/>
            <pc:sldMk cId="4177259438" sldId="290"/>
            <ac:picMk id="15" creationId="{45D357E4-03F6-47C3-B1F7-A9051831AF0A}"/>
          </ac:picMkLst>
        </pc:picChg>
        <pc:picChg chg="add mod">
          <ac:chgData name="Advait Jasoria" userId="9290c95317ae9c22" providerId="LiveId" clId="{16515949-D8EF-458B-9FB1-B026A7493374}" dt="2018-07-11T16:30:48.692" v="11637" actId="1036"/>
          <ac:picMkLst>
            <pc:docMk/>
            <pc:sldMk cId="4177259438" sldId="290"/>
            <ac:picMk id="23" creationId="{999E6520-258C-40E7-8385-1F2C1C8E33C0}"/>
          </ac:picMkLst>
        </pc:picChg>
        <pc:picChg chg="add mod">
          <ac:chgData name="Advait Jasoria" userId="9290c95317ae9c22" providerId="LiveId" clId="{16515949-D8EF-458B-9FB1-B026A7493374}" dt="2018-07-11T16:30:48.692" v="11637" actId="1036"/>
          <ac:picMkLst>
            <pc:docMk/>
            <pc:sldMk cId="4177259438" sldId="290"/>
            <ac:picMk id="36" creationId="{D71761C8-BE3F-4DC9-8547-111FD8220530}"/>
          </ac:picMkLst>
        </pc:picChg>
        <pc:picChg chg="add mod">
          <ac:chgData name="Advait Jasoria" userId="9290c95317ae9c22" providerId="LiveId" clId="{16515949-D8EF-458B-9FB1-B026A7493374}" dt="2018-07-11T16:30:48.692" v="11637" actId="1036"/>
          <ac:picMkLst>
            <pc:docMk/>
            <pc:sldMk cId="4177259438" sldId="290"/>
            <ac:picMk id="38" creationId="{9C79A1F2-A1BE-44EE-BFF0-228C8DF95A2F}"/>
          </ac:picMkLst>
        </pc:picChg>
        <pc:picChg chg="add">
          <ac:chgData name="Advait Jasoria" userId="9290c95317ae9c22" providerId="LiveId" clId="{16515949-D8EF-458B-9FB1-B026A7493374}" dt="2018-07-21T11:43:47.284" v="22972" actId="20577"/>
          <ac:picMkLst>
            <pc:docMk/>
            <pc:sldMk cId="4177259438" sldId="290"/>
            <ac:picMk id="40" creationId="{F73AD4F5-E6E7-4E5B-8A15-45F3A3DFDC5F}"/>
          </ac:picMkLst>
        </pc:picChg>
        <pc:picChg chg="add del mod">
          <ac:chgData name="Advait Jasoria" userId="9290c95317ae9c22" providerId="LiveId" clId="{16515949-D8EF-458B-9FB1-B026A7493374}" dt="2018-07-14T05:34:41.699" v="12898" actId="478"/>
          <ac:picMkLst>
            <pc:docMk/>
            <pc:sldMk cId="4177259438" sldId="290"/>
            <ac:picMk id="40" creationId="{8559D6FB-72F3-4493-ADE9-836CF040166E}"/>
          </ac:picMkLst>
        </pc:picChg>
        <pc:picChg chg="add">
          <ac:chgData name="Advait Jasoria" userId="9290c95317ae9c22" providerId="LiveId" clId="{16515949-D8EF-458B-9FB1-B026A7493374}" dt="2018-07-21T11:43:47.284" v="22972" actId="20577"/>
          <ac:picMkLst>
            <pc:docMk/>
            <pc:sldMk cId="4177259438" sldId="290"/>
            <ac:picMk id="41" creationId="{F06C2424-5CA8-415D-81E4-5C75F5DC71E0}"/>
          </ac:picMkLst>
        </pc:picChg>
        <pc:picChg chg="add mod">
          <ac:chgData name="Advait Jasoria" userId="9290c95317ae9c22" providerId="LiveId" clId="{16515949-D8EF-458B-9FB1-B026A7493374}" dt="2018-07-11T16:30:48.692" v="11637" actId="1036"/>
          <ac:picMkLst>
            <pc:docMk/>
            <pc:sldMk cId="4177259438" sldId="290"/>
            <ac:picMk id="42" creationId="{A188DDF4-C76C-43EE-B890-336FDB44013B}"/>
          </ac:picMkLst>
        </pc:picChg>
        <pc:picChg chg="add mod">
          <ac:chgData name="Advait Jasoria" userId="9290c95317ae9c22" providerId="LiveId" clId="{16515949-D8EF-458B-9FB1-B026A7493374}" dt="2018-07-11T16:30:48.692" v="11637" actId="1036"/>
          <ac:picMkLst>
            <pc:docMk/>
            <pc:sldMk cId="4177259438" sldId="290"/>
            <ac:picMk id="44" creationId="{EEBDA2A9-4E7D-4842-B602-56D3613A8369}"/>
          </ac:picMkLst>
        </pc:picChg>
        <pc:picChg chg="add mod">
          <ac:chgData name="Advait Jasoria" userId="9290c95317ae9c22" providerId="LiveId" clId="{16515949-D8EF-458B-9FB1-B026A7493374}" dt="2018-07-11T16:30:48.692" v="11637" actId="1036"/>
          <ac:picMkLst>
            <pc:docMk/>
            <pc:sldMk cId="4177259438" sldId="290"/>
            <ac:picMk id="46" creationId="{885B2B85-4E59-4DA8-9C12-6EFC1267768A}"/>
          </ac:picMkLst>
        </pc:picChg>
        <pc:picChg chg="add mod">
          <ac:chgData name="Advait Jasoria" userId="9290c95317ae9c22" providerId="LiveId" clId="{16515949-D8EF-458B-9FB1-B026A7493374}" dt="2018-07-11T16:30:48.692" v="11637" actId="1036"/>
          <ac:picMkLst>
            <pc:docMk/>
            <pc:sldMk cId="4177259438" sldId="290"/>
            <ac:picMk id="50" creationId="{854602D5-2530-49DD-B52D-0D189C90980A}"/>
          </ac:picMkLst>
        </pc:picChg>
        <pc:cxnChg chg="del">
          <ac:chgData name="Advait Jasoria" userId="9290c95317ae9c22" providerId="LiveId" clId="{16515949-D8EF-458B-9FB1-B026A7493374}" dt="2018-08-05T13:54:09.975" v="33876" actId="478"/>
          <ac:cxnSpMkLst>
            <pc:docMk/>
            <pc:sldMk cId="4177259438" sldId="290"/>
            <ac:cxnSpMk id="2" creationId="{B4132F83-7D79-4EC7-95E8-8FC1FF31C7EE}"/>
          </ac:cxnSpMkLst>
        </pc:cxnChg>
        <pc:cxnChg chg="mod">
          <ac:chgData name="Advait Jasoria" userId="9290c95317ae9c22" providerId="LiveId" clId="{16515949-D8EF-458B-9FB1-B026A7493374}" dt="2018-07-11T16:30:48.083" v="11636" actId="14100"/>
          <ac:cxnSpMkLst>
            <pc:docMk/>
            <pc:sldMk cId="4177259438" sldId="290"/>
            <ac:cxnSpMk id="3" creationId="{CB2477AE-2B35-4C59-94D2-41EACC7A41FA}"/>
          </ac:cxnSpMkLst>
        </pc:cxnChg>
        <pc:cxnChg chg="add del">
          <ac:chgData name="Advait Jasoria" userId="9290c95317ae9c22" providerId="LiveId" clId="{16515949-D8EF-458B-9FB1-B026A7493374}" dt="2018-08-05T13:59:03.267" v="33949" actId="478"/>
          <ac:cxnSpMkLst>
            <pc:docMk/>
            <pc:sldMk cId="4177259438" sldId="290"/>
            <ac:cxnSpMk id="43" creationId="{DE64E33E-8CDE-4156-9721-F4872BCFA469}"/>
          </ac:cxnSpMkLst>
        </pc:cxnChg>
        <pc:cxnChg chg="add del">
          <ac:chgData name="Advait Jasoria" userId="9290c95317ae9c22" providerId="LiveId" clId="{16515949-D8EF-458B-9FB1-B026A7493374}" dt="2018-08-05T14:02:09.580" v="34067" actId="478"/>
          <ac:cxnSpMkLst>
            <pc:docMk/>
            <pc:sldMk cId="4177259438" sldId="290"/>
            <ac:cxnSpMk id="60" creationId="{A050572B-8F78-4E41-B1E7-897E7878E332}"/>
          </ac:cxnSpMkLst>
        </pc:cxnChg>
        <pc:cxnChg chg="add">
          <ac:chgData name="Advait Jasoria" userId="9290c95317ae9c22" providerId="LiveId" clId="{16515949-D8EF-458B-9FB1-B026A7493374}" dt="2018-08-05T14:02:10.047" v="34068"/>
          <ac:cxnSpMkLst>
            <pc:docMk/>
            <pc:sldMk cId="4177259438" sldId="290"/>
            <ac:cxnSpMk id="69" creationId="{C26D0FAD-0A69-46BD-8145-9C3B3C34229C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854429398" sldId="292"/>
        </pc:sldMkLst>
        <pc:spChg chg="add mod topLvl">
          <ac:chgData name="Advait Jasoria" userId="9290c95317ae9c22" providerId="LiveId" clId="{16515949-D8EF-458B-9FB1-B026A7493374}" dt="2018-07-14T04:23:59.865" v="12274" actId="164"/>
          <ac:spMkLst>
            <pc:docMk/>
            <pc:sldMk cId="854429398" sldId="292"/>
            <ac:spMk id="3" creationId="{9CEA9AB4-C3EE-4AFA-BD3A-5C84DCA5436C}"/>
          </ac:spMkLst>
        </pc:spChg>
        <pc:spChg chg="add del mod">
          <ac:chgData name="Advait Jasoria" userId="9290c95317ae9c22" providerId="LiveId" clId="{16515949-D8EF-458B-9FB1-B026A7493374}" dt="2018-07-21T14:47:13.202" v="24174" actId="478"/>
          <ac:spMkLst>
            <pc:docMk/>
            <pc:sldMk cId="854429398" sldId="292"/>
            <ac:spMk id="29" creationId="{C96C20A4-B56E-4CA4-82B2-7DB1A3D6AAE3}"/>
          </ac:spMkLst>
        </pc:spChg>
        <pc:spChg chg="mod">
          <ac:chgData name="Advait Jasoria" userId="9290c95317ae9c22" providerId="LiveId" clId="{16515949-D8EF-458B-9FB1-B026A7493374}" dt="2018-07-21T14:51:36.842" v="24237" actId="115"/>
          <ac:spMkLst>
            <pc:docMk/>
            <pc:sldMk cId="854429398" sldId="292"/>
            <ac:spMk id="90" creationId="{2E60BB2A-1F59-4896-A8D6-D8506573E5D8}"/>
          </ac:spMkLst>
        </pc:spChg>
        <pc:spChg chg="mod">
          <ac:chgData name="Advait Jasoria" userId="9290c95317ae9c22" providerId="LiveId" clId="{16515949-D8EF-458B-9FB1-B026A7493374}" dt="2018-07-14T03:46:04.568" v="11952" actId="1076"/>
          <ac:spMkLst>
            <pc:docMk/>
            <pc:sldMk cId="854429398" sldId="292"/>
            <ac:spMk id="95" creationId="{5C673E5C-BFD7-43B0-B872-E061C4920026}"/>
          </ac:spMkLst>
        </pc:spChg>
        <pc:spChg chg="mod">
          <ac:chgData name="Advait Jasoria" userId="9290c95317ae9c22" providerId="LiveId" clId="{16515949-D8EF-458B-9FB1-B026A7493374}" dt="2018-07-14T03:48:05.277" v="11970" actId="20577"/>
          <ac:spMkLst>
            <pc:docMk/>
            <pc:sldMk cId="854429398" sldId="292"/>
            <ac:spMk id="100" creationId="{520454A7-CEED-4114-A82E-32DD6257F0B3}"/>
          </ac:spMkLst>
        </pc:spChg>
        <pc:spChg chg="mod topLvl">
          <ac:chgData name="Advait Jasoria" userId="9290c95317ae9c22" providerId="LiveId" clId="{16515949-D8EF-458B-9FB1-B026A7493374}" dt="2018-07-14T04:24:14.991" v="12276" actId="255"/>
          <ac:spMkLst>
            <pc:docMk/>
            <pc:sldMk cId="854429398" sldId="292"/>
            <ac:spMk id="105" creationId="{EE35E521-1637-4D63-9226-2AF7A3D18888}"/>
          </ac:spMkLst>
        </pc:spChg>
        <pc:spChg chg="mod topLvl">
          <ac:chgData name="Advait Jasoria" userId="9290c95317ae9c22" providerId="LiveId" clId="{16515949-D8EF-458B-9FB1-B026A7493374}" dt="2018-07-14T04:23:49.879" v="12271" actId="165"/>
          <ac:spMkLst>
            <pc:docMk/>
            <pc:sldMk cId="854429398" sldId="292"/>
            <ac:spMk id="107" creationId="{A291EF71-0787-4F88-8967-2E855C89C0F2}"/>
          </ac:spMkLst>
        </pc:spChg>
        <pc:spChg chg="mod topLvl">
          <ac:chgData name="Advait Jasoria" userId="9290c95317ae9c22" providerId="LiveId" clId="{16515949-D8EF-458B-9FB1-B026A7493374}" dt="2018-07-14T04:23:49.879" v="12271" actId="165"/>
          <ac:spMkLst>
            <pc:docMk/>
            <pc:sldMk cId="854429398" sldId="292"/>
            <ac:spMk id="108" creationId="{ADB54EF6-1219-4E49-9C42-BDEAD6D74B49}"/>
          </ac:spMkLst>
        </pc:spChg>
        <pc:spChg chg="add mod topLvl">
          <ac:chgData name="Advait Jasoria" userId="9290c95317ae9c22" providerId="LiveId" clId="{16515949-D8EF-458B-9FB1-B026A7493374}" dt="2018-07-21T14:46:45.869" v="24170" actId="20577"/>
          <ac:spMkLst>
            <pc:docMk/>
            <pc:sldMk cId="854429398" sldId="292"/>
            <ac:spMk id="109" creationId="{3D118299-A590-43E7-8B69-B27A13A6AFED}"/>
          </ac:spMkLst>
        </pc:spChg>
        <pc:spChg chg="mod">
          <ac:chgData name="Advait Jasoria" userId="9290c95317ae9c22" providerId="LiveId" clId="{16515949-D8EF-458B-9FB1-B026A7493374}" dt="2018-07-21T14:48:58.834" v="24189" actId="20577"/>
          <ac:spMkLst>
            <pc:docMk/>
            <pc:sldMk cId="854429398" sldId="292"/>
            <ac:spMk id="110" creationId="{296B1052-DAD8-4BC4-86F4-66FA3B008D68}"/>
          </ac:spMkLst>
        </pc:spChg>
        <pc:spChg chg="mod">
          <ac:chgData name="Advait Jasoria" userId="9290c95317ae9c22" providerId="LiveId" clId="{16515949-D8EF-458B-9FB1-B026A7493374}" dt="2018-07-21T14:50:05.789" v="24206" actId="20577"/>
          <ac:spMkLst>
            <pc:docMk/>
            <pc:sldMk cId="854429398" sldId="292"/>
            <ac:spMk id="111" creationId="{04A36CE9-07EB-4A9B-97C4-5F7B6F19B9FF}"/>
          </ac:spMkLst>
        </pc:spChg>
        <pc:spChg chg="mod">
          <ac:chgData name="Advait Jasoria" userId="9290c95317ae9c22" providerId="LiveId" clId="{16515949-D8EF-458B-9FB1-B026A7493374}" dt="2018-07-21T14:50:11.110" v="24221" actId="20577"/>
          <ac:spMkLst>
            <pc:docMk/>
            <pc:sldMk cId="854429398" sldId="292"/>
            <ac:spMk id="112" creationId="{09501BAE-F0BA-4F98-9723-81BE1633906B}"/>
          </ac:spMkLst>
        </pc:spChg>
        <pc:spChg chg="add del mod">
          <ac:chgData name="Advait Jasoria" userId="9290c95317ae9c22" providerId="LiveId" clId="{16515949-D8EF-458B-9FB1-B026A7493374}" dt="2018-07-14T04:19:50.216" v="12175" actId="478"/>
          <ac:spMkLst>
            <pc:docMk/>
            <pc:sldMk cId="854429398" sldId="292"/>
            <ac:spMk id="113" creationId="{21EDA9E8-C403-4203-A640-D46A5AB8E437}"/>
          </ac:spMkLst>
        </pc:spChg>
        <pc:spChg chg="add del mod">
          <ac:chgData name="Advait Jasoria" userId="9290c95317ae9c22" providerId="LiveId" clId="{16515949-D8EF-458B-9FB1-B026A7493374}" dt="2018-07-14T04:19:50.216" v="12175" actId="478"/>
          <ac:spMkLst>
            <pc:docMk/>
            <pc:sldMk cId="854429398" sldId="292"/>
            <ac:spMk id="114" creationId="{292F614C-9C08-4E2B-AAED-5BBAF1146F50}"/>
          </ac:spMkLst>
        </pc:spChg>
        <pc:spChg chg="add del mod">
          <ac:chgData name="Advait Jasoria" userId="9290c95317ae9c22" providerId="LiveId" clId="{16515949-D8EF-458B-9FB1-B026A7493374}" dt="2018-07-14T04:20:03.093" v="12179" actId="478"/>
          <ac:spMkLst>
            <pc:docMk/>
            <pc:sldMk cId="854429398" sldId="292"/>
            <ac:spMk id="115" creationId="{DE5C2586-5F1F-4000-A6E0-A0685BFB2C3E}"/>
          </ac:spMkLst>
        </pc:spChg>
        <pc:spChg chg="add del mod">
          <ac:chgData name="Advait Jasoria" userId="9290c95317ae9c22" providerId="LiveId" clId="{16515949-D8EF-458B-9FB1-B026A7493374}" dt="2018-07-14T04:20:03.093" v="12179" actId="478"/>
          <ac:spMkLst>
            <pc:docMk/>
            <pc:sldMk cId="854429398" sldId="292"/>
            <ac:spMk id="116" creationId="{CCDB5B38-FDAF-4C83-8C05-8DE96416D1C2}"/>
          </ac:spMkLst>
        </pc:spChg>
        <pc:spChg chg="add del mod">
          <ac:chgData name="Advait Jasoria" userId="9290c95317ae9c22" providerId="LiveId" clId="{16515949-D8EF-458B-9FB1-B026A7493374}" dt="2018-07-14T04:20:13.972" v="12182" actId="478"/>
          <ac:spMkLst>
            <pc:docMk/>
            <pc:sldMk cId="854429398" sldId="292"/>
            <ac:spMk id="117" creationId="{DA2C2366-E0E3-4C1B-8D92-CD4D222BFCE3}"/>
          </ac:spMkLst>
        </pc:spChg>
        <pc:spChg chg="add del mod">
          <ac:chgData name="Advait Jasoria" userId="9290c95317ae9c22" providerId="LiveId" clId="{16515949-D8EF-458B-9FB1-B026A7493374}" dt="2018-07-14T04:20:13.972" v="12182" actId="478"/>
          <ac:spMkLst>
            <pc:docMk/>
            <pc:sldMk cId="854429398" sldId="292"/>
            <ac:spMk id="118" creationId="{5496AB68-F87B-4D92-B407-70707080A5BB}"/>
          </ac:spMkLst>
        </pc:spChg>
        <pc:spChg chg="add del">
          <ac:chgData name="Advait Jasoria" userId="9290c95317ae9c22" providerId="LiveId" clId="{16515949-D8EF-458B-9FB1-B026A7493374}" dt="2018-07-14T04:20:28.150" v="12187" actId="478"/>
          <ac:spMkLst>
            <pc:docMk/>
            <pc:sldMk cId="854429398" sldId="292"/>
            <ac:spMk id="119" creationId="{97C4F7E0-3736-476D-B3AE-BC3BCB3A3F18}"/>
          </ac:spMkLst>
        </pc:spChg>
        <pc:spChg chg="add del mod">
          <ac:chgData name="Advait Jasoria" userId="9290c95317ae9c22" providerId="LiveId" clId="{16515949-D8EF-458B-9FB1-B026A7493374}" dt="2018-07-14T04:24:07.109" v="12275" actId="255"/>
          <ac:spMkLst>
            <pc:docMk/>
            <pc:sldMk cId="854429398" sldId="292"/>
            <ac:spMk id="123" creationId="{55EBAAA2-2C0F-49E2-B12C-505710A50266}"/>
          </ac:spMkLst>
        </pc:spChg>
        <pc:spChg chg="mod">
          <ac:chgData name="Advait Jasoria" userId="9290c95317ae9c22" providerId="LiveId" clId="{16515949-D8EF-458B-9FB1-B026A7493374}" dt="2018-07-14T05:16:18.027" v="12858" actId="1076"/>
          <ac:spMkLst>
            <pc:docMk/>
            <pc:sldMk cId="854429398" sldId="292"/>
            <ac:spMk id="125" creationId="{22EFDACB-D289-4A8B-966B-3F13E4E69FEE}"/>
          </ac:spMkLst>
        </pc:spChg>
        <pc:spChg chg="mod">
          <ac:chgData name="Advait Jasoria" userId="9290c95317ae9c22" providerId="LiveId" clId="{16515949-D8EF-458B-9FB1-B026A7493374}" dt="2018-07-22T13:39:07.719" v="32524" actId="20577"/>
          <ac:spMkLst>
            <pc:docMk/>
            <pc:sldMk cId="854429398" sldId="292"/>
            <ac:spMk id="130" creationId="{9791D498-E06E-4D3D-9EE3-8464DB08F7A5}"/>
          </ac:spMkLst>
        </pc:spChg>
        <pc:spChg chg="del mod">
          <ac:chgData name="Advait Jasoria" userId="9290c95317ae9c22" providerId="LiveId" clId="{16515949-D8EF-458B-9FB1-B026A7493374}" dt="2018-07-14T04:39:07.377" v="12411" actId="478"/>
          <ac:spMkLst>
            <pc:docMk/>
            <pc:sldMk cId="854429398" sldId="292"/>
            <ac:spMk id="133" creationId="{6BFCF5E6-246E-401B-B8E1-A9E275C96B02}"/>
          </ac:spMkLst>
        </pc:spChg>
        <pc:spChg chg="mod">
          <ac:chgData name="Advait Jasoria" userId="9290c95317ae9c22" providerId="LiveId" clId="{16515949-D8EF-458B-9FB1-B026A7493374}" dt="2018-07-22T13:39:05.124" v="32523" actId="6549"/>
          <ac:spMkLst>
            <pc:docMk/>
            <pc:sldMk cId="854429398" sldId="292"/>
            <ac:spMk id="137" creationId="{4886874C-B830-4F81-AF9B-28DEF654B3CC}"/>
          </ac:spMkLst>
        </pc:spChg>
        <pc:spChg chg="mod">
          <ac:chgData name="Advait Jasoria" userId="9290c95317ae9c22" providerId="LiveId" clId="{16515949-D8EF-458B-9FB1-B026A7493374}" dt="2018-07-22T13:38:31.736" v="32513" actId="20577"/>
          <ac:spMkLst>
            <pc:docMk/>
            <pc:sldMk cId="854429398" sldId="292"/>
            <ac:spMk id="138" creationId="{B5971A29-DAA2-4E78-A8B6-2273D733E01A}"/>
          </ac:spMkLst>
        </pc:spChg>
        <pc:spChg chg="del mod">
          <ac:chgData name="Advait Jasoria" userId="9290c95317ae9c22" providerId="LiveId" clId="{16515949-D8EF-458B-9FB1-B026A7493374}" dt="2018-07-14T04:39:07.377" v="12411" actId="478"/>
          <ac:spMkLst>
            <pc:docMk/>
            <pc:sldMk cId="854429398" sldId="292"/>
            <ac:spMk id="144" creationId="{827E3F7D-39C1-4223-A38D-737E3B457B8A}"/>
          </ac:spMkLst>
        </pc:spChg>
        <pc:spChg chg="mod">
          <ac:chgData name="Advait Jasoria" userId="9290c95317ae9c22" providerId="LiveId" clId="{16515949-D8EF-458B-9FB1-B026A7493374}" dt="2018-07-22T13:38:55.434" v="32521" actId="20577"/>
          <ac:spMkLst>
            <pc:docMk/>
            <pc:sldMk cId="854429398" sldId="292"/>
            <ac:spMk id="145" creationId="{F58D81A2-B682-44A1-B44D-99B11867BD31}"/>
          </ac:spMkLst>
        </pc:spChg>
        <pc:spChg chg="mod">
          <ac:chgData name="Advait Jasoria" userId="9290c95317ae9c22" providerId="LiveId" clId="{16515949-D8EF-458B-9FB1-B026A7493374}" dt="2018-07-14T04:53:55.728" v="12663" actId="1076"/>
          <ac:spMkLst>
            <pc:docMk/>
            <pc:sldMk cId="854429398" sldId="292"/>
            <ac:spMk id="146" creationId="{D600E6FC-C665-4E3F-AAA6-FA6A17DBE532}"/>
          </ac:spMkLst>
        </pc:spChg>
        <pc:spChg chg="mod">
          <ac:chgData name="Advait Jasoria" userId="9290c95317ae9c22" providerId="LiveId" clId="{16515949-D8EF-458B-9FB1-B026A7493374}" dt="2018-07-22T13:38:35.701" v="32515" actId="20577"/>
          <ac:spMkLst>
            <pc:docMk/>
            <pc:sldMk cId="854429398" sldId="292"/>
            <ac:spMk id="149" creationId="{9E9607B1-F413-424E-BADE-B35AE60BB70F}"/>
          </ac:spMkLst>
        </pc:spChg>
        <pc:spChg chg="mod">
          <ac:chgData name="Advait Jasoria" userId="9290c95317ae9c22" providerId="LiveId" clId="{16515949-D8EF-458B-9FB1-B026A7493374}" dt="2018-07-14T04:21:02.779" v="12202" actId="14100"/>
          <ac:spMkLst>
            <pc:docMk/>
            <pc:sldMk cId="854429398" sldId="292"/>
            <ac:spMk id="150" creationId="{4046F214-F375-4133-B754-7073981046D3}"/>
          </ac:spMkLst>
        </pc:spChg>
        <pc:spChg chg="del">
          <ac:chgData name="Advait Jasoria" userId="9290c95317ae9c22" providerId="LiveId" clId="{16515949-D8EF-458B-9FB1-B026A7493374}" dt="2018-07-14T04:42:23.537" v="12477" actId="478"/>
          <ac:spMkLst>
            <pc:docMk/>
            <pc:sldMk cId="854429398" sldId="292"/>
            <ac:spMk id="151" creationId="{A16F3926-CBE3-4FDA-A548-0DF2488B2189}"/>
          </ac:spMkLst>
        </pc:spChg>
        <pc:spChg chg="mod topLvl">
          <ac:chgData name="Advait Jasoria" userId="9290c95317ae9c22" providerId="LiveId" clId="{16515949-D8EF-458B-9FB1-B026A7493374}" dt="2018-07-14T04:25:28.656" v="12324" actId="164"/>
          <ac:spMkLst>
            <pc:docMk/>
            <pc:sldMk cId="854429398" sldId="292"/>
            <ac:spMk id="153" creationId="{289ECE5D-B47B-41FE-8BD8-1F61C9C0EE12}"/>
          </ac:spMkLst>
        </pc:spChg>
        <pc:spChg chg="del">
          <ac:chgData name="Advait Jasoria" userId="9290c95317ae9c22" providerId="LiveId" clId="{16515949-D8EF-458B-9FB1-B026A7493374}" dt="2018-07-14T04:39:07.377" v="12411" actId="478"/>
          <ac:spMkLst>
            <pc:docMk/>
            <pc:sldMk cId="854429398" sldId="292"/>
            <ac:spMk id="154" creationId="{9D1103FB-978B-4842-AAB5-DAFF8BCA31F1}"/>
          </ac:spMkLst>
        </pc:spChg>
        <pc:spChg chg="mod">
          <ac:chgData name="Advait Jasoria" userId="9290c95317ae9c22" providerId="LiveId" clId="{16515949-D8EF-458B-9FB1-B026A7493374}" dt="2018-07-21T14:51:19.094" v="24235" actId="113"/>
          <ac:spMkLst>
            <pc:docMk/>
            <pc:sldMk cId="854429398" sldId="292"/>
            <ac:spMk id="156" creationId="{F8152862-405C-47F4-AC40-EF28FF424F9F}"/>
          </ac:spMkLst>
        </pc:spChg>
        <pc:spChg chg="mod">
          <ac:chgData name="Advait Jasoria" userId="9290c95317ae9c22" providerId="LiveId" clId="{16515949-D8EF-458B-9FB1-B026A7493374}" dt="2018-07-22T13:38:47.705" v="32519" actId="20577"/>
          <ac:spMkLst>
            <pc:docMk/>
            <pc:sldMk cId="854429398" sldId="292"/>
            <ac:spMk id="157" creationId="{727D1EFD-FED3-4543-875A-4398990AF5C0}"/>
          </ac:spMkLst>
        </pc:spChg>
        <pc:spChg chg="mod topLvl">
          <ac:chgData name="Advait Jasoria" userId="9290c95317ae9c22" providerId="LiveId" clId="{16515949-D8EF-458B-9FB1-B026A7493374}" dt="2018-07-21T14:46:49.544" v="24172" actId="20577"/>
          <ac:spMkLst>
            <pc:docMk/>
            <pc:sldMk cId="854429398" sldId="292"/>
            <ac:spMk id="158" creationId="{E58994D4-77B4-481C-82CD-C6FF730F7149}"/>
          </ac:spMkLst>
        </pc:spChg>
        <pc:spChg chg="mod">
          <ac:chgData name="Advait Jasoria" userId="9290c95317ae9c22" providerId="LiveId" clId="{16515949-D8EF-458B-9FB1-B026A7493374}" dt="2018-07-14T04:25:00.061" v="12281" actId="14100"/>
          <ac:spMkLst>
            <pc:docMk/>
            <pc:sldMk cId="854429398" sldId="292"/>
            <ac:spMk id="160" creationId="{E6BE0B1F-332F-44F9-B820-0965277DB532}"/>
          </ac:spMkLst>
        </pc:spChg>
        <pc:spChg chg="add mod">
          <ac:chgData name="Advait Jasoria" userId="9290c95317ae9c22" providerId="LiveId" clId="{16515949-D8EF-458B-9FB1-B026A7493374}" dt="2018-07-14T05:09:26.025" v="12798" actId="1036"/>
          <ac:spMkLst>
            <pc:docMk/>
            <pc:sldMk cId="854429398" sldId="292"/>
            <ac:spMk id="161" creationId="{57EB2983-98E7-4925-8F7B-9A38B28E8467}"/>
          </ac:spMkLst>
        </pc:spChg>
        <pc:spChg chg="add mod">
          <ac:chgData name="Advait Jasoria" userId="9290c95317ae9c22" providerId="LiveId" clId="{16515949-D8EF-458B-9FB1-B026A7493374}" dt="2018-07-14T05:09:30.354" v="12806" actId="1036"/>
          <ac:spMkLst>
            <pc:docMk/>
            <pc:sldMk cId="854429398" sldId="292"/>
            <ac:spMk id="162" creationId="{EC3CDCBB-4E43-4CFD-9F22-B0D5195E6259}"/>
          </ac:spMkLst>
        </pc:spChg>
        <pc:spChg chg="add mod">
          <ac:chgData name="Advait Jasoria" userId="9290c95317ae9c22" providerId="LiveId" clId="{16515949-D8EF-458B-9FB1-B026A7493374}" dt="2018-07-14T05:09:33.917" v="12809" actId="1036"/>
          <ac:spMkLst>
            <pc:docMk/>
            <pc:sldMk cId="854429398" sldId="292"/>
            <ac:spMk id="163" creationId="{FF8917B6-F15B-4F10-B1C7-7A82BF5CFC83}"/>
          </ac:spMkLst>
        </pc:spChg>
        <pc:spChg chg="mod topLvl">
          <ac:chgData name="Advait Jasoria" userId="9290c95317ae9c22" providerId="LiveId" clId="{16515949-D8EF-458B-9FB1-B026A7493374}" dt="2018-07-21T14:53:05.118" v="24255" actId="20577"/>
          <ac:spMkLst>
            <pc:docMk/>
            <pc:sldMk cId="854429398" sldId="292"/>
            <ac:spMk id="166" creationId="{CE4FCF25-995A-4602-90D4-90BD931100E4}"/>
          </ac:spMkLst>
        </pc:spChg>
        <pc:spChg chg="mod">
          <ac:chgData name="Advait Jasoria" userId="9290c95317ae9c22" providerId="LiveId" clId="{16515949-D8EF-458B-9FB1-B026A7493374}" dt="2018-07-14T04:59:03.672" v="12700" actId="207"/>
          <ac:spMkLst>
            <pc:docMk/>
            <pc:sldMk cId="854429398" sldId="292"/>
            <ac:spMk id="167" creationId="{03D14E2B-A564-468D-B84C-93C4B535F41D}"/>
          </ac:spMkLst>
        </pc:spChg>
        <pc:spChg chg="mod topLvl">
          <ac:chgData name="Advait Jasoria" userId="9290c95317ae9c22" providerId="LiveId" clId="{16515949-D8EF-458B-9FB1-B026A7493374}" dt="2018-07-21T14:53:55.778" v="24274" actId="1076"/>
          <ac:spMkLst>
            <pc:docMk/>
            <pc:sldMk cId="854429398" sldId="292"/>
            <ac:spMk id="172" creationId="{DC26B6BB-47C6-4C1F-9341-3C5576AA79A2}"/>
          </ac:spMkLst>
        </pc:spChg>
        <pc:spChg chg="mod">
          <ac:chgData name="Advait Jasoria" userId="9290c95317ae9c22" providerId="LiveId" clId="{16515949-D8EF-458B-9FB1-B026A7493374}" dt="2018-07-14T05:00:24.751" v="12719" actId="207"/>
          <ac:spMkLst>
            <pc:docMk/>
            <pc:sldMk cId="854429398" sldId="292"/>
            <ac:spMk id="174" creationId="{DEBE8B92-4E8E-4383-8B37-90B67E86549A}"/>
          </ac:spMkLst>
        </pc:spChg>
        <pc:spChg chg="mod topLvl">
          <ac:chgData name="Advait Jasoria" userId="9290c95317ae9c22" providerId="LiveId" clId="{16515949-D8EF-458B-9FB1-B026A7493374}" dt="2018-07-14T05:00:56.905" v="12722" actId="164"/>
          <ac:spMkLst>
            <pc:docMk/>
            <pc:sldMk cId="854429398" sldId="292"/>
            <ac:spMk id="179" creationId="{2EE7756E-FEF0-4D9C-91C3-BFDD22BCEFAB}"/>
          </ac:spMkLst>
        </pc:spChg>
        <pc:spChg chg="mod">
          <ac:chgData name="Advait Jasoria" userId="9290c95317ae9c22" providerId="LiveId" clId="{16515949-D8EF-458B-9FB1-B026A7493374}" dt="2018-07-14T04:59:49.452" v="12710" actId="207"/>
          <ac:spMkLst>
            <pc:docMk/>
            <pc:sldMk cId="854429398" sldId="292"/>
            <ac:spMk id="193" creationId="{C9214676-EA6A-40E1-9EF1-9D0558FACD83}"/>
          </ac:spMkLst>
        </pc:spChg>
        <pc:spChg chg="mod topLvl">
          <ac:chgData name="Advait Jasoria" userId="9290c95317ae9c22" providerId="LiveId" clId="{16515949-D8EF-458B-9FB1-B026A7493374}" dt="2018-07-21T14:53:12.707" v="24260" actId="14100"/>
          <ac:spMkLst>
            <pc:docMk/>
            <pc:sldMk cId="854429398" sldId="292"/>
            <ac:spMk id="200" creationId="{227B8B74-3CB8-4355-B6C3-30B5B170874B}"/>
          </ac:spMkLst>
        </pc:spChg>
        <pc:spChg chg="mod topLvl">
          <ac:chgData name="Advait Jasoria" userId="9290c95317ae9c22" providerId="LiveId" clId="{16515949-D8EF-458B-9FB1-B026A7493374}" dt="2018-07-14T05:04:35.091" v="12747" actId="164"/>
          <ac:spMkLst>
            <pc:docMk/>
            <pc:sldMk cId="854429398" sldId="292"/>
            <ac:spMk id="201" creationId="{DD530152-E048-41D8-B45D-F8E756F30FEA}"/>
          </ac:spMkLst>
        </pc:spChg>
        <pc:spChg chg="add del mod">
          <ac:chgData name="Advait Jasoria" userId="9290c95317ae9c22" providerId="LiveId" clId="{16515949-D8EF-458B-9FB1-B026A7493374}" dt="2018-07-14T05:07:45.551" v="12761" actId="478"/>
          <ac:spMkLst>
            <pc:docMk/>
            <pc:sldMk cId="854429398" sldId="292"/>
            <ac:spMk id="203" creationId="{4E928D5A-6F62-42CB-B5C9-53C65AC6B460}"/>
          </ac:spMkLst>
        </pc:spChg>
        <pc:spChg chg="add mod">
          <ac:chgData name="Advait Jasoria" userId="9290c95317ae9c22" providerId="LiveId" clId="{16515949-D8EF-458B-9FB1-B026A7493374}" dt="2018-07-14T05:11:03.031" v="12811" actId="164"/>
          <ac:spMkLst>
            <pc:docMk/>
            <pc:sldMk cId="854429398" sldId="292"/>
            <ac:spMk id="204" creationId="{7BDCD86D-9002-45C0-B5D6-E989587CF06C}"/>
          </ac:spMkLst>
        </pc:spChg>
        <pc:spChg chg="mod">
          <ac:chgData name="Advait Jasoria" userId="9290c95317ae9c22" providerId="LiveId" clId="{16515949-D8EF-458B-9FB1-B026A7493374}" dt="2018-07-14T03:44:16.137" v="11945" actId="6549"/>
          <ac:spMkLst>
            <pc:docMk/>
            <pc:sldMk cId="854429398" sldId="292"/>
            <ac:spMk id="207" creationId="{C65AB67C-CC61-41B0-8A1A-1DA9075D05BF}"/>
          </ac:spMkLst>
        </pc:spChg>
        <pc:spChg chg="mod topLvl">
          <ac:chgData name="Advait Jasoria" userId="9290c95317ae9c22" providerId="LiveId" clId="{16515949-D8EF-458B-9FB1-B026A7493374}" dt="2018-07-14T05:14:20.225" v="12833" actId="164"/>
          <ac:spMkLst>
            <pc:docMk/>
            <pc:sldMk cId="854429398" sldId="292"/>
            <ac:spMk id="212" creationId="{328B4503-8BC6-4F5C-8F22-E536C17B6576}"/>
          </ac:spMkLst>
        </pc:spChg>
        <pc:spChg chg="add mod">
          <ac:chgData name="Advait Jasoria" userId="9290c95317ae9c22" providerId="LiveId" clId="{16515949-D8EF-458B-9FB1-B026A7493374}" dt="2018-07-14T05:14:14.910" v="12832" actId="164"/>
          <ac:spMkLst>
            <pc:docMk/>
            <pc:sldMk cId="854429398" sldId="292"/>
            <ac:spMk id="213" creationId="{B2B7118E-AA21-4F86-9E83-FA387AED8B91}"/>
          </ac:spMkLst>
        </pc:spChg>
        <pc:spChg chg="add del">
          <ac:chgData name="Advait Jasoria" userId="9290c95317ae9c22" providerId="LiveId" clId="{16515949-D8EF-458B-9FB1-B026A7493374}" dt="2018-07-14T05:13:47.039" v="12825" actId="478"/>
          <ac:spMkLst>
            <pc:docMk/>
            <pc:sldMk cId="854429398" sldId="292"/>
            <ac:spMk id="214" creationId="{FE0503FE-2649-4286-988F-02BF22397E9A}"/>
          </ac:spMkLst>
        </pc:spChg>
        <pc:spChg chg="add mod">
          <ac:chgData name="Advait Jasoria" userId="9290c95317ae9c22" providerId="LiveId" clId="{16515949-D8EF-458B-9FB1-B026A7493374}" dt="2018-07-14T05:16:07.117" v="12856" actId="164"/>
          <ac:spMkLst>
            <pc:docMk/>
            <pc:sldMk cId="854429398" sldId="292"/>
            <ac:spMk id="215" creationId="{9B75072C-329C-43AA-83FB-5A91E71BCBFB}"/>
          </ac:spMkLst>
        </pc:spChg>
        <pc:grpChg chg="del">
          <ac:chgData name="Advait Jasoria" userId="9290c95317ae9c22" providerId="LiveId" clId="{16515949-D8EF-458B-9FB1-B026A7493374}" dt="2018-07-14T04:26:30.542" v="12328" actId="478"/>
          <ac:grpSpMkLst>
            <pc:docMk/>
            <pc:sldMk cId="854429398" sldId="292"/>
            <ac:grpSpMk id="2" creationId="{80804983-9A05-4ABD-A579-57E895B7A164}"/>
          </ac:grpSpMkLst>
        </pc:grpChg>
        <pc:grpChg chg="del">
          <ac:chgData name="Advait Jasoria" userId="9290c95317ae9c22" providerId="LiveId" clId="{16515949-D8EF-458B-9FB1-B026A7493374}" dt="2018-07-14T04:26:30.542" v="12328" actId="478"/>
          <ac:grpSpMkLst>
            <pc:docMk/>
            <pc:sldMk cId="854429398" sldId="292"/>
            <ac:grpSpMk id="4" creationId="{38455AB2-5E6C-4612-AEA3-C3A73D66476C}"/>
          </ac:grpSpMkLst>
        </pc:grpChg>
        <pc:grpChg chg="del">
          <ac:chgData name="Advait Jasoria" userId="9290c95317ae9c22" providerId="LiveId" clId="{16515949-D8EF-458B-9FB1-B026A7493374}" dt="2018-07-14T04:26:30.542" v="12328" actId="478"/>
          <ac:grpSpMkLst>
            <pc:docMk/>
            <pc:sldMk cId="854429398" sldId="292"/>
            <ac:grpSpMk id="5" creationId="{7E397FE8-94A1-4A8F-AB35-1AFF12EA49BD}"/>
          </ac:grpSpMkLst>
        </pc:grpChg>
        <pc:grpChg chg="add del mod">
          <ac:chgData name="Advait Jasoria" userId="9290c95317ae9c22" providerId="LiveId" clId="{16515949-D8EF-458B-9FB1-B026A7493374}" dt="2018-07-14T04:21:11.698" v="12203" actId="165"/>
          <ac:grpSpMkLst>
            <pc:docMk/>
            <pc:sldMk cId="854429398" sldId="292"/>
            <ac:grpSpMk id="6" creationId="{3E15FFAE-DC9E-48B9-ACF6-5C3271C6D482}"/>
          </ac:grpSpMkLst>
        </pc:grpChg>
        <pc:grpChg chg="del">
          <ac:chgData name="Advait Jasoria" userId="9290c95317ae9c22" providerId="LiveId" clId="{16515949-D8EF-458B-9FB1-B026A7493374}" dt="2018-07-14T04:26:30.542" v="12328" actId="478"/>
          <ac:grpSpMkLst>
            <pc:docMk/>
            <pc:sldMk cId="854429398" sldId="292"/>
            <ac:grpSpMk id="7" creationId="{E355D442-40A3-41C6-98F1-48B7105155AB}"/>
          </ac:grpSpMkLst>
        </pc:grpChg>
        <pc:grpChg chg="add del mod">
          <ac:chgData name="Advait Jasoria" userId="9290c95317ae9c22" providerId="LiveId" clId="{16515949-D8EF-458B-9FB1-B026A7493374}" dt="2018-07-14T04:20:18.533" v="12183" actId="165"/>
          <ac:grpSpMkLst>
            <pc:docMk/>
            <pc:sldMk cId="854429398" sldId="292"/>
            <ac:grpSpMk id="8" creationId="{35F762ED-A0E4-44FB-AC0C-12B6D53E0EAB}"/>
          </ac:grpSpMkLst>
        </pc:grpChg>
        <pc:grpChg chg="add mod">
          <ac:chgData name="Advait Jasoria" userId="9290c95317ae9c22" providerId="LiveId" clId="{16515949-D8EF-458B-9FB1-B026A7493374}" dt="2018-07-21T14:57:11.509" v="24325" actId="1035"/>
          <ac:grpSpMkLst>
            <pc:docMk/>
            <pc:sldMk cId="854429398" sldId="292"/>
            <ac:grpSpMk id="9" creationId="{B2B366FC-5F37-4366-83D1-F98B08F3A2C4}"/>
          </ac:grpSpMkLst>
        </pc:grpChg>
        <pc:grpChg chg="add mod">
          <ac:chgData name="Advait Jasoria" userId="9290c95317ae9c22" providerId="LiveId" clId="{16515949-D8EF-458B-9FB1-B026A7493374}" dt="2018-07-21T14:57:11.509" v="24325" actId="1035"/>
          <ac:grpSpMkLst>
            <pc:docMk/>
            <pc:sldMk cId="854429398" sldId="292"/>
            <ac:grpSpMk id="10" creationId="{F8BD7A8E-D2E4-4AA5-BCB0-DC01F3EA313E}"/>
          </ac:grpSpMkLst>
        </pc:grpChg>
        <pc:grpChg chg="add mod">
          <ac:chgData name="Advait Jasoria" userId="9290c95317ae9c22" providerId="LiveId" clId="{16515949-D8EF-458B-9FB1-B026A7493374}" dt="2018-07-21T14:57:11.509" v="24325" actId="1035"/>
          <ac:grpSpMkLst>
            <pc:docMk/>
            <pc:sldMk cId="854429398" sldId="292"/>
            <ac:grpSpMk id="11" creationId="{EDC7B1DB-3102-4563-B534-2EBF40447164}"/>
          </ac:grpSpMkLst>
        </pc:grpChg>
        <pc:grpChg chg="add mod">
          <ac:chgData name="Advait Jasoria" userId="9290c95317ae9c22" providerId="LiveId" clId="{16515949-D8EF-458B-9FB1-B026A7493374}" dt="2018-07-14T04:55:46.550" v="12676" actId="164"/>
          <ac:grpSpMkLst>
            <pc:docMk/>
            <pc:sldMk cId="854429398" sldId="292"/>
            <ac:grpSpMk id="15" creationId="{1A341F3C-7070-40AB-A76E-D1676523A041}"/>
          </ac:grpSpMkLst>
        </pc:grpChg>
        <pc:grpChg chg="add mod">
          <ac:chgData name="Advait Jasoria" userId="9290c95317ae9c22" providerId="LiveId" clId="{16515949-D8EF-458B-9FB1-B026A7493374}" dt="2018-07-14T05:00:49.116" v="12721" actId="164"/>
          <ac:grpSpMkLst>
            <pc:docMk/>
            <pc:sldMk cId="854429398" sldId="292"/>
            <ac:grpSpMk id="16" creationId="{B3625584-979E-42A9-971E-7C8CC5A1995F}"/>
          </ac:grpSpMkLst>
        </pc:grpChg>
        <pc:grpChg chg="add mod">
          <ac:chgData name="Advait Jasoria" userId="9290c95317ae9c22" providerId="LiveId" clId="{16515949-D8EF-458B-9FB1-B026A7493374}" dt="2018-07-14T05:23:13.753" v="12881" actId="1076"/>
          <ac:grpSpMkLst>
            <pc:docMk/>
            <pc:sldMk cId="854429398" sldId="292"/>
            <ac:grpSpMk id="17" creationId="{C603EF03-CE7E-411E-BB9C-BEAAED32424C}"/>
          </ac:grpSpMkLst>
        </pc:grpChg>
        <pc:grpChg chg="add mod">
          <ac:chgData name="Advait Jasoria" userId="9290c95317ae9c22" providerId="LiveId" clId="{16515949-D8EF-458B-9FB1-B026A7493374}" dt="2018-07-14T08:40:54.614" v="14077" actId="1076"/>
          <ac:grpSpMkLst>
            <pc:docMk/>
            <pc:sldMk cId="854429398" sldId="292"/>
            <ac:grpSpMk id="18" creationId="{DCF072B5-6704-4542-A0C0-6E5B2667CBA5}"/>
          </ac:grpSpMkLst>
        </pc:grpChg>
        <pc:grpChg chg="add mod">
          <ac:chgData name="Advait Jasoria" userId="9290c95317ae9c22" providerId="LiveId" clId="{16515949-D8EF-458B-9FB1-B026A7493374}" dt="2018-07-14T05:04:35.091" v="12747" actId="164"/>
          <ac:grpSpMkLst>
            <pc:docMk/>
            <pc:sldMk cId="854429398" sldId="292"/>
            <ac:grpSpMk id="19" creationId="{DB556690-0D23-4D46-8CE6-C5DCD3F1DAA5}"/>
          </ac:grpSpMkLst>
        </pc:grpChg>
        <pc:grpChg chg="add mod">
          <ac:chgData name="Advait Jasoria" userId="9290c95317ae9c22" providerId="LiveId" clId="{16515949-D8EF-458B-9FB1-B026A7493374}" dt="2018-07-14T05:16:14.567" v="12857" actId="1076"/>
          <ac:grpSpMkLst>
            <pc:docMk/>
            <pc:sldMk cId="854429398" sldId="292"/>
            <ac:grpSpMk id="24" creationId="{2EBF3BEB-E787-4362-9DE4-B3E74546EC31}"/>
          </ac:grpSpMkLst>
        </pc:grpChg>
        <pc:grpChg chg="add mod">
          <ac:chgData name="Advait Jasoria" userId="9290c95317ae9c22" providerId="LiveId" clId="{16515949-D8EF-458B-9FB1-B026A7493374}" dt="2018-07-14T05:14:14.910" v="12832" actId="164"/>
          <ac:grpSpMkLst>
            <pc:docMk/>
            <pc:sldMk cId="854429398" sldId="292"/>
            <ac:grpSpMk id="25" creationId="{5390C338-67AF-432B-A5B8-17E337A2165B}"/>
          </ac:grpSpMkLst>
        </pc:grpChg>
        <pc:grpChg chg="add mod">
          <ac:chgData name="Advait Jasoria" userId="9290c95317ae9c22" providerId="LiveId" clId="{16515949-D8EF-458B-9FB1-B026A7493374}" dt="2018-07-22T12:10:16.435" v="30179" actId="1076"/>
          <ac:grpSpMkLst>
            <pc:docMk/>
            <pc:sldMk cId="854429398" sldId="292"/>
            <ac:grpSpMk id="26" creationId="{4E2BDB3E-60E2-4E60-A9E1-E80471636DF4}"/>
          </ac:grpSpMkLst>
        </pc:grpChg>
        <pc:grpChg chg="add mod">
          <ac:chgData name="Advait Jasoria" userId="9290c95317ae9c22" providerId="LiveId" clId="{16515949-D8EF-458B-9FB1-B026A7493374}" dt="2018-07-14T05:16:07.117" v="12856" actId="164"/>
          <ac:grpSpMkLst>
            <pc:docMk/>
            <pc:sldMk cId="854429398" sldId="292"/>
            <ac:grpSpMk id="27" creationId="{7B30F2BB-FFEE-4344-8B52-B26181B19C62}"/>
          </ac:grpSpMkLst>
        </pc:grpChg>
        <pc:grpChg chg="add del mod">
          <ac:chgData name="Advait Jasoria" userId="9290c95317ae9c22" providerId="LiveId" clId="{16515949-D8EF-458B-9FB1-B026A7493374}" dt="2018-07-14T04:24:37.257" v="12277" actId="478"/>
          <ac:grpSpMkLst>
            <pc:docMk/>
            <pc:sldMk cId="854429398" sldId="292"/>
            <ac:grpSpMk id="79" creationId="{C7F7426B-F5F1-43CF-BE09-284AD23919E9}"/>
          </ac:grpSpMkLst>
        </pc:grpChg>
        <pc:grpChg chg="add del mod">
          <ac:chgData name="Advait Jasoria" userId="9290c95317ae9c22" providerId="LiveId" clId="{16515949-D8EF-458B-9FB1-B026A7493374}" dt="2018-07-14T03:58:31.220" v="12157" actId="478"/>
          <ac:grpSpMkLst>
            <pc:docMk/>
            <pc:sldMk cId="854429398" sldId="292"/>
            <ac:grpSpMk id="85" creationId="{FB7773C6-5DE2-4C85-9D1C-E85492FEB682}"/>
          </ac:grpSpMkLst>
        </pc:grpChg>
        <pc:grpChg chg="add del mod">
          <ac:chgData name="Advait Jasoria" userId="9290c95317ae9c22" providerId="LiveId" clId="{16515949-D8EF-458B-9FB1-B026A7493374}" dt="2018-07-14T03:46:16.009" v="11953" actId="478"/>
          <ac:grpSpMkLst>
            <pc:docMk/>
            <pc:sldMk cId="854429398" sldId="292"/>
            <ac:grpSpMk id="92" creationId="{CAEFB488-3C60-49C2-A6E9-FEF35C7A9077}"/>
          </ac:grpSpMkLst>
        </pc:grpChg>
        <pc:grpChg chg="add del mod topLvl">
          <ac:chgData name="Advait Jasoria" userId="9290c95317ae9c22" providerId="LiveId" clId="{16515949-D8EF-458B-9FB1-B026A7493374}" dt="2018-07-14T04:21:17.492" v="12204" actId="478"/>
          <ac:grpSpMkLst>
            <pc:docMk/>
            <pc:sldMk cId="854429398" sldId="292"/>
            <ac:grpSpMk id="98" creationId="{E22D41A3-F54E-4DF8-B4DD-4D13E296F12A}"/>
          </ac:grpSpMkLst>
        </pc:grpChg>
        <pc:grpChg chg="add del mod">
          <ac:chgData name="Advait Jasoria" userId="9290c95317ae9c22" providerId="LiveId" clId="{16515949-D8EF-458B-9FB1-B026A7493374}" dt="2018-07-14T03:56:05.050" v="12086" actId="165"/>
          <ac:grpSpMkLst>
            <pc:docMk/>
            <pc:sldMk cId="854429398" sldId="292"/>
            <ac:grpSpMk id="104" creationId="{C994B932-FFC7-4350-97D6-D16C83E2ECA8}"/>
          </ac:grpSpMkLst>
        </pc:grpChg>
        <pc:grpChg chg="add del mod topLvl">
          <ac:chgData name="Advait Jasoria" userId="9290c95317ae9c22" providerId="LiveId" clId="{16515949-D8EF-458B-9FB1-B026A7493374}" dt="2018-07-14T04:23:52.510" v="12272" actId="164"/>
          <ac:grpSpMkLst>
            <pc:docMk/>
            <pc:sldMk cId="854429398" sldId="292"/>
            <ac:grpSpMk id="106" creationId="{85D7B27B-A061-4A37-87B4-ADE41110CEB4}"/>
          </ac:grpSpMkLst>
        </pc:grpChg>
        <pc:grpChg chg="add del mod">
          <ac:chgData name="Advait Jasoria" userId="9290c95317ae9c22" providerId="LiveId" clId="{16515949-D8EF-458B-9FB1-B026A7493374}" dt="2018-07-14T04:20:28.150" v="12187" actId="478"/>
          <ac:grpSpMkLst>
            <pc:docMk/>
            <pc:sldMk cId="854429398" sldId="292"/>
            <ac:grpSpMk id="120" creationId="{53B35BA4-5F94-4E75-9B55-2BDD4B38640E}"/>
          </ac:grpSpMkLst>
        </pc:grpChg>
        <pc:grpChg chg="add mod">
          <ac:chgData name="Advait Jasoria" userId="9290c95317ae9c22" providerId="LiveId" clId="{16515949-D8EF-458B-9FB1-B026A7493374}" dt="2018-07-14T04:23:59.865" v="12274" actId="164"/>
          <ac:grpSpMkLst>
            <pc:docMk/>
            <pc:sldMk cId="854429398" sldId="292"/>
            <ac:grpSpMk id="124" creationId="{CD8CEE20-D923-4489-A36A-019A0A8A162D}"/>
          </ac:grpSpMkLst>
        </pc:grpChg>
        <pc:grpChg chg="add del mod">
          <ac:chgData name="Advait Jasoria" userId="9290c95317ae9c22" providerId="LiveId" clId="{16515949-D8EF-458B-9FB1-B026A7493374}" dt="2018-07-14T04:24:46.929" v="12280" actId="165"/>
          <ac:grpSpMkLst>
            <pc:docMk/>
            <pc:sldMk cId="854429398" sldId="292"/>
            <ac:grpSpMk id="152" creationId="{347857F5-FB1F-45C4-94B6-7B4882A2D23B}"/>
          </ac:grpSpMkLst>
        </pc:grpChg>
        <pc:grpChg chg="mod topLvl">
          <ac:chgData name="Advait Jasoria" userId="9290c95317ae9c22" providerId="LiveId" clId="{16515949-D8EF-458B-9FB1-B026A7493374}" dt="2018-07-14T04:25:28.656" v="12324" actId="164"/>
          <ac:grpSpMkLst>
            <pc:docMk/>
            <pc:sldMk cId="854429398" sldId="292"/>
            <ac:grpSpMk id="155" creationId="{BE2AA08D-5C10-40A4-8A1D-38BA73B6F309}"/>
          </ac:grpSpMkLst>
        </pc:grpChg>
        <pc:grpChg chg="add del mod">
          <ac:chgData name="Advait Jasoria" userId="9290c95317ae9c22" providerId="LiveId" clId="{16515949-D8EF-458B-9FB1-B026A7493374}" dt="2018-07-14T04:55:48.326" v="12677" actId="165"/>
          <ac:grpSpMkLst>
            <pc:docMk/>
            <pc:sldMk cId="854429398" sldId="292"/>
            <ac:grpSpMk id="164" creationId="{950B5813-DD89-4596-93F4-33A9F260A085}"/>
          </ac:grpSpMkLst>
        </pc:grpChg>
        <pc:grpChg chg="mod topLvl">
          <ac:chgData name="Advait Jasoria" userId="9290c95317ae9c22" providerId="LiveId" clId="{16515949-D8EF-458B-9FB1-B026A7493374}" dt="2018-07-14T05:00:49.116" v="12721" actId="164"/>
          <ac:grpSpMkLst>
            <pc:docMk/>
            <pc:sldMk cId="854429398" sldId="292"/>
            <ac:grpSpMk id="165" creationId="{5D4E72D5-5E2A-42F2-B2B4-2F41F2861EBC}"/>
          </ac:grpSpMkLst>
        </pc:grpChg>
        <pc:grpChg chg="add del mod">
          <ac:chgData name="Advait Jasoria" userId="9290c95317ae9c22" providerId="LiveId" clId="{16515949-D8EF-458B-9FB1-B026A7493374}" dt="2018-07-14T04:55:48.326" v="12677" actId="165"/>
          <ac:grpSpMkLst>
            <pc:docMk/>
            <pc:sldMk cId="854429398" sldId="292"/>
            <ac:grpSpMk id="170" creationId="{6F0E3382-7DD1-40F6-B812-E3DA20C13654}"/>
          </ac:grpSpMkLst>
        </pc:grpChg>
        <pc:grpChg chg="del mod topLvl">
          <ac:chgData name="Advait Jasoria" userId="9290c95317ae9c22" providerId="LiveId" clId="{16515949-D8EF-458B-9FB1-B026A7493374}" dt="2018-07-21T14:55:35.590" v="24275" actId="478"/>
          <ac:grpSpMkLst>
            <pc:docMk/>
            <pc:sldMk cId="854429398" sldId="292"/>
            <ac:grpSpMk id="171" creationId="{A4958C8B-1678-4BC1-82FE-AFCC165309BC}"/>
          </ac:grpSpMkLst>
        </pc:grpChg>
        <pc:grpChg chg="add del mod">
          <ac:chgData name="Advait Jasoria" userId="9290c95317ae9c22" providerId="LiveId" clId="{16515949-D8EF-458B-9FB1-B026A7493374}" dt="2018-07-14T04:55:48.326" v="12677" actId="165"/>
          <ac:grpSpMkLst>
            <pc:docMk/>
            <pc:sldMk cId="854429398" sldId="292"/>
            <ac:grpSpMk id="176" creationId="{D787010C-89F8-48B5-960B-58927BC731F2}"/>
          </ac:grpSpMkLst>
        </pc:grpChg>
        <pc:grpChg chg="mod topLvl">
          <ac:chgData name="Advait Jasoria" userId="9290c95317ae9c22" providerId="LiveId" clId="{16515949-D8EF-458B-9FB1-B026A7493374}" dt="2018-07-14T05:00:56.905" v="12722" actId="164"/>
          <ac:grpSpMkLst>
            <pc:docMk/>
            <pc:sldMk cId="854429398" sldId="292"/>
            <ac:grpSpMk id="177" creationId="{DF5C5704-FAC8-4A05-BB10-CCE186A28C83}"/>
          </ac:grpSpMkLst>
        </pc:grpChg>
        <pc:grpChg chg="del">
          <ac:chgData name="Advait Jasoria" userId="9290c95317ae9c22" providerId="LiveId" clId="{16515949-D8EF-458B-9FB1-B026A7493374}" dt="2018-07-14T03:44:20.907" v="11946" actId="478"/>
          <ac:grpSpMkLst>
            <pc:docMk/>
            <pc:sldMk cId="854429398" sldId="292"/>
            <ac:grpSpMk id="180" creationId="{EF461FC8-F6B1-4D25-851C-0919F65B3019}"/>
          </ac:grpSpMkLst>
        </pc:grpChg>
        <pc:grpChg chg="del">
          <ac:chgData name="Advait Jasoria" userId="9290c95317ae9c22" providerId="LiveId" clId="{16515949-D8EF-458B-9FB1-B026A7493374}" dt="2018-07-14T03:44:20.907" v="11946" actId="478"/>
          <ac:grpSpMkLst>
            <pc:docMk/>
            <pc:sldMk cId="854429398" sldId="292"/>
            <ac:grpSpMk id="189" creationId="{34726519-BE39-49A0-AD02-1EF141582514}"/>
          </ac:grpSpMkLst>
        </pc:grpChg>
        <pc:grpChg chg="del mod">
          <ac:chgData name="Advait Jasoria" userId="9290c95317ae9c22" providerId="LiveId" clId="{16515949-D8EF-458B-9FB1-B026A7493374}" dt="2018-07-14T03:44:20.907" v="11946" actId="478"/>
          <ac:grpSpMkLst>
            <pc:docMk/>
            <pc:sldMk cId="854429398" sldId="292"/>
            <ac:grpSpMk id="197" creationId="{EB481993-237C-4B5A-9AE9-441D8A8B80F0}"/>
          </ac:grpSpMkLst>
        </pc:grpChg>
        <pc:grpChg chg="add del mod">
          <ac:chgData name="Advait Jasoria" userId="9290c95317ae9c22" providerId="LiveId" clId="{16515949-D8EF-458B-9FB1-B026A7493374}" dt="2018-07-14T04:55:48.326" v="12677" actId="165"/>
          <ac:grpSpMkLst>
            <pc:docMk/>
            <pc:sldMk cId="854429398" sldId="292"/>
            <ac:grpSpMk id="198" creationId="{AA0E6DC1-D2E1-4686-A02E-6B094127FCBF}"/>
          </ac:grpSpMkLst>
        </pc:grpChg>
        <pc:grpChg chg="del mod topLvl">
          <ac:chgData name="Advait Jasoria" userId="9290c95317ae9c22" providerId="LiveId" clId="{16515949-D8EF-458B-9FB1-B026A7493374}" dt="2018-07-14T04:59:34.816" v="12707" actId="478"/>
          <ac:grpSpMkLst>
            <pc:docMk/>
            <pc:sldMk cId="854429398" sldId="292"/>
            <ac:grpSpMk id="199" creationId="{48E95554-91EC-480E-8781-D2A2816EB09E}"/>
          </ac:grpSpMkLst>
        </pc:grpChg>
        <pc:grpChg chg="add del mod">
          <ac:chgData name="Advait Jasoria" userId="9290c95317ae9c22" providerId="LiveId" clId="{16515949-D8EF-458B-9FB1-B026A7493374}" dt="2018-07-14T05:11:13.451" v="12814" actId="478"/>
          <ac:grpSpMkLst>
            <pc:docMk/>
            <pc:sldMk cId="854429398" sldId="292"/>
            <ac:grpSpMk id="205" creationId="{216DFB1A-22EA-460A-8AE8-70538E2A49DB}"/>
          </ac:grpSpMkLst>
        </pc:grpChg>
        <pc:grpChg chg="del">
          <ac:chgData name="Advait Jasoria" userId="9290c95317ae9c22" providerId="LiveId" clId="{16515949-D8EF-458B-9FB1-B026A7493374}" dt="2018-07-14T04:42:21.327" v="12476" actId="478"/>
          <ac:grpSpMkLst>
            <pc:docMk/>
            <pc:sldMk cId="854429398" sldId="292"/>
            <ac:grpSpMk id="1033" creationId="{6D9AE780-F3FC-44EC-9F12-B521A09E1D9C}"/>
          </ac:grpSpMkLst>
        </pc:grpChg>
        <pc:grpChg chg="del">
          <ac:chgData name="Advait Jasoria" userId="9290c95317ae9c22" providerId="LiveId" clId="{16515949-D8EF-458B-9FB1-B026A7493374}" dt="2018-07-14T04:42:21.327" v="12476" actId="478"/>
          <ac:grpSpMkLst>
            <pc:docMk/>
            <pc:sldMk cId="854429398" sldId="292"/>
            <ac:grpSpMk id="1035" creationId="{BC146937-2E64-40BD-835C-6D6632C473EA}"/>
          </ac:grpSpMkLst>
        </pc:grpChg>
        <pc:grpChg chg="del">
          <ac:chgData name="Advait Jasoria" userId="9290c95317ae9c22" providerId="LiveId" clId="{16515949-D8EF-458B-9FB1-B026A7493374}" dt="2018-07-14T04:42:21.327" v="12476" actId="478"/>
          <ac:grpSpMkLst>
            <pc:docMk/>
            <pc:sldMk cId="854429398" sldId="292"/>
            <ac:grpSpMk id="1037" creationId="{C48827D0-31ED-42F0-8D46-CCC3CEBAF094}"/>
          </ac:grpSpMkLst>
        </pc:grpChg>
        <pc:picChg chg="add mod">
          <ac:chgData name="Advait Jasoria" userId="9290c95317ae9c22" providerId="LiveId" clId="{16515949-D8EF-458B-9FB1-B026A7493374}" dt="2018-07-21T14:56:26.350" v="24286" actId="1076"/>
          <ac:picMkLst>
            <pc:docMk/>
            <pc:sldMk cId="854429398" sldId="292"/>
            <ac:picMk id="2" creationId="{DAEEBFAB-351A-441A-AEEF-DBCB1E30C77E}"/>
          </ac:picMkLst>
        </pc:picChg>
        <pc:picChg chg="add">
          <ac:chgData name="Advait Jasoria" userId="9290c95317ae9c22" providerId="LiveId" clId="{16515949-D8EF-458B-9FB1-B026A7493374}" dt="2018-07-21T11:43:53.147" v="22975" actId="20577"/>
          <ac:picMkLst>
            <pc:docMk/>
            <pc:sldMk cId="854429398" sldId="292"/>
            <ac:picMk id="81" creationId="{851432C2-DC5B-4A32-9132-7ABE34527B43}"/>
          </ac:picMkLst>
        </pc:picChg>
        <pc:picChg chg="add">
          <ac:chgData name="Advait Jasoria" userId="9290c95317ae9c22" providerId="LiveId" clId="{16515949-D8EF-458B-9FB1-B026A7493374}" dt="2018-07-21T11:43:53.147" v="22975" actId="20577"/>
          <ac:picMkLst>
            <pc:docMk/>
            <pc:sldMk cId="854429398" sldId="292"/>
            <ac:picMk id="82" creationId="{525F7046-05A7-4C95-8481-CA4AB671A9E2}"/>
          </ac:picMkLst>
        </pc:picChg>
        <pc:picChg chg="mod">
          <ac:chgData name="Advait Jasoria" userId="9290c95317ae9c22" providerId="LiveId" clId="{16515949-D8EF-458B-9FB1-B026A7493374}" dt="2018-07-14T04:59:19.403" v="12703" actId="1076"/>
          <ac:picMkLst>
            <pc:docMk/>
            <pc:sldMk cId="854429398" sldId="292"/>
            <ac:picMk id="168" creationId="{9C809E46-E744-440A-9D3B-4924145EE03E}"/>
          </ac:picMkLst>
        </pc:picChg>
        <pc:picChg chg="del mod">
          <ac:chgData name="Advait Jasoria" userId="9290c95317ae9c22" providerId="LiveId" clId="{16515949-D8EF-458B-9FB1-B026A7493374}" dt="2018-07-21T14:55:35.590" v="24275" actId="478"/>
          <ac:picMkLst>
            <pc:docMk/>
            <pc:sldMk cId="854429398" sldId="292"/>
            <ac:picMk id="175" creationId="{5AAA7C1D-E237-48B5-A9D5-ED8B77DC4714}"/>
          </ac:picMkLst>
        </pc:picChg>
        <pc:picChg chg="mod">
          <ac:chgData name="Advait Jasoria" userId="9290c95317ae9c22" providerId="LiveId" clId="{16515949-D8EF-458B-9FB1-B026A7493374}" dt="2018-07-14T05:01:41.138" v="12728" actId="1037"/>
          <ac:picMkLst>
            <pc:docMk/>
            <pc:sldMk cId="854429398" sldId="292"/>
            <ac:picMk id="194" creationId="{5C5C766A-57AF-47AB-9AEC-3444F3A0D6C3}"/>
          </ac:picMkLst>
        </pc:picChg>
        <pc:picChg chg="del topLvl">
          <ac:chgData name="Advait Jasoria" userId="9290c95317ae9c22" providerId="LiveId" clId="{16515949-D8EF-458B-9FB1-B026A7493374}" dt="2018-07-14T04:59:34.816" v="12707" actId="478"/>
          <ac:picMkLst>
            <pc:docMk/>
            <pc:sldMk cId="854429398" sldId="292"/>
            <ac:picMk id="202" creationId="{6FDA75DA-6D85-4F90-A04D-E7ABF11F42A7}"/>
          </ac:picMkLst>
        </pc:picChg>
        <pc:picChg chg="del topLvl">
          <ac:chgData name="Advait Jasoria" userId="9290c95317ae9c22" providerId="LiveId" clId="{16515949-D8EF-458B-9FB1-B026A7493374}" dt="2018-07-14T05:11:13.451" v="12814" actId="478"/>
          <ac:picMkLst>
            <pc:docMk/>
            <pc:sldMk cId="854429398" sldId="292"/>
            <ac:picMk id="206" creationId="{5A8E0C66-A34F-475C-A299-94FB8C693517}"/>
          </ac:picMkLst>
        </pc:picChg>
        <pc:picChg chg="add mod">
          <ac:chgData name="Advait Jasoria" userId="9290c95317ae9c22" providerId="LiveId" clId="{16515949-D8EF-458B-9FB1-B026A7493374}" dt="2018-07-14T05:16:07.117" v="12856" actId="164"/>
          <ac:picMkLst>
            <pc:docMk/>
            <pc:sldMk cId="854429398" sldId="292"/>
            <ac:picMk id="216" creationId="{F8858ED9-4124-46E6-9AB5-7923C7197889}"/>
          </ac:picMkLst>
        </pc:picChg>
        <pc:picChg chg="add del mod">
          <ac:chgData name="Advait Jasoria" userId="9290c95317ae9c22" providerId="LiveId" clId="{16515949-D8EF-458B-9FB1-B026A7493374}" dt="2018-07-14T05:02:54.842" v="12735" actId="478"/>
          <ac:picMkLst>
            <pc:docMk/>
            <pc:sldMk cId="854429398" sldId="292"/>
            <ac:picMk id="1026" creationId="{008C49C1-7B21-4158-A886-CA66D3F05D31}"/>
          </ac:picMkLst>
        </pc:picChg>
        <pc:picChg chg="add del mod">
          <ac:chgData name="Advait Jasoria" userId="9290c95317ae9c22" providerId="LiveId" clId="{16515949-D8EF-458B-9FB1-B026A7493374}" dt="2018-07-21T14:55:51.355" v="24279" actId="478"/>
          <ac:picMkLst>
            <pc:docMk/>
            <pc:sldMk cId="854429398" sldId="292"/>
            <ac:picMk id="1026" creationId="{1DA0E7F3-5A2C-4670-A318-1030AC4AB4AA}"/>
          </ac:picMkLst>
        </pc:picChg>
        <pc:picChg chg="add mod">
          <ac:chgData name="Advait Jasoria" userId="9290c95317ae9c22" providerId="LiveId" clId="{16515949-D8EF-458B-9FB1-B026A7493374}" dt="2018-07-14T05:04:35.091" v="12747" actId="164"/>
          <ac:picMkLst>
            <pc:docMk/>
            <pc:sldMk cId="854429398" sldId="292"/>
            <ac:picMk id="1028" creationId="{2373CCF4-E655-4BEE-A326-B3D0CE787D53}"/>
          </ac:picMkLst>
        </pc:picChg>
        <pc:picChg chg="add mod">
          <ac:chgData name="Advait Jasoria" userId="9290c95317ae9c22" providerId="LiveId" clId="{16515949-D8EF-458B-9FB1-B026A7493374}" dt="2018-07-14T05:11:03.031" v="12811" actId="164"/>
          <ac:picMkLst>
            <pc:docMk/>
            <pc:sldMk cId="854429398" sldId="292"/>
            <ac:picMk id="1030" creationId="{957E11FF-350C-492A-B792-0C3D299FC710}"/>
          </ac:picMkLst>
        </pc:picChg>
        <pc:picChg chg="add mod">
          <ac:chgData name="Advait Jasoria" userId="9290c95317ae9c22" providerId="LiveId" clId="{16515949-D8EF-458B-9FB1-B026A7493374}" dt="2018-07-14T05:14:20.225" v="12833" actId="164"/>
          <ac:picMkLst>
            <pc:docMk/>
            <pc:sldMk cId="854429398" sldId="292"/>
            <ac:picMk id="1032" creationId="{985B8C46-9149-4056-83BA-C79C71654735}"/>
          </ac:picMkLst>
        </pc:picChg>
        <pc:picChg chg="add mod">
          <ac:chgData name="Advait Jasoria" userId="9290c95317ae9c22" providerId="LiveId" clId="{16515949-D8EF-458B-9FB1-B026A7493374}" dt="2018-07-14T05:15:43.859" v="12843" actId="1076"/>
          <ac:picMkLst>
            <pc:docMk/>
            <pc:sldMk cId="854429398" sldId="292"/>
            <ac:picMk id="1034" creationId="{3346D89F-E35E-4BC2-A501-ECDB02E9D3F9}"/>
          </ac:picMkLst>
        </pc:picChg>
        <pc:picChg chg="del">
          <ac:chgData name="Advait Jasoria" userId="9290c95317ae9c22" providerId="LiveId" clId="{16515949-D8EF-458B-9FB1-B026A7493374}" dt="2018-07-14T04:42:21.327" v="12476" actId="478"/>
          <ac:picMkLst>
            <pc:docMk/>
            <pc:sldMk cId="854429398" sldId="292"/>
            <ac:picMk id="1040" creationId="{FDF4411A-F027-4FB1-8FF7-F0D18991EBA9}"/>
          </ac:picMkLst>
        </pc:picChg>
        <pc:cxnChg chg="add mod">
          <ac:chgData name="Advait Jasoria" userId="9290c95317ae9c22" providerId="LiveId" clId="{16515949-D8EF-458B-9FB1-B026A7493374}" dt="2018-07-14T05:19:21.143" v="12868" actId="1038"/>
          <ac:cxnSpMkLst>
            <pc:docMk/>
            <pc:sldMk cId="854429398" sldId="292"/>
            <ac:cxnSpMk id="21" creationId="{F1992C76-BAEB-44C6-85DB-C187CFFBD142}"/>
          </ac:cxnSpMkLst>
        </pc:cxnChg>
        <pc:cxnChg chg="mod">
          <ac:chgData name="Advait Jasoria" userId="9290c95317ae9c22" providerId="LiveId" clId="{16515949-D8EF-458B-9FB1-B026A7493374}" dt="2018-07-14T04:52:08.759" v="12620" actId="14100"/>
          <ac:cxnSpMkLst>
            <pc:docMk/>
            <pc:sldMk cId="854429398" sldId="292"/>
            <ac:cxnSpMk id="68" creationId="{A126E575-535A-4FF5-810C-045BAFCCA906}"/>
          </ac:cxnSpMkLst>
        </pc:cxnChg>
        <pc:cxnChg chg="mod">
          <ac:chgData name="Advait Jasoria" userId="9290c95317ae9c22" providerId="LiveId" clId="{16515949-D8EF-458B-9FB1-B026A7493374}" dt="2018-07-14T04:50:11.198" v="12610" actId="1582"/>
          <ac:cxnSpMkLst>
            <pc:docMk/>
            <pc:sldMk cId="854429398" sldId="292"/>
            <ac:cxnSpMk id="77" creationId="{432E3F4B-80D9-42F3-BC1E-145CF635F8A1}"/>
          </ac:cxnSpMkLst>
        </pc:cxnChg>
        <pc:cxnChg chg="mod">
          <ac:chgData name="Advait Jasoria" userId="9290c95317ae9c22" providerId="LiveId" clId="{16515949-D8EF-458B-9FB1-B026A7493374}" dt="2018-07-14T04:50:11.198" v="12610" actId="1582"/>
          <ac:cxnSpMkLst>
            <pc:docMk/>
            <pc:sldMk cId="854429398" sldId="292"/>
            <ac:cxnSpMk id="132" creationId="{E93F8845-1D67-4C34-BE10-B5E670F8AB9F}"/>
          </ac:cxnSpMkLst>
        </pc:cxnChg>
        <pc:cxnChg chg="mod">
          <ac:chgData name="Advait Jasoria" userId="9290c95317ae9c22" providerId="LiveId" clId="{16515949-D8EF-458B-9FB1-B026A7493374}" dt="2018-07-14T05:22:54.069" v="12879" actId="14100"/>
          <ac:cxnSpMkLst>
            <pc:docMk/>
            <pc:sldMk cId="854429398" sldId="292"/>
            <ac:cxnSpMk id="148" creationId="{7C95F29D-9134-46B0-9D3E-433B0707528B}"/>
          </ac:cxnSpMkLst>
        </pc:cxnChg>
      </pc:sldChg>
      <pc:sldChg chg="addSp delSp modSp add">
        <pc:chgData name="Advait Jasoria" userId="9290c95317ae9c22" providerId="LiveId" clId="{16515949-D8EF-458B-9FB1-B026A7493374}" dt="2018-08-05T14:04:21.186" v="34103" actId="207"/>
        <pc:sldMkLst>
          <pc:docMk/>
          <pc:sldMk cId="1773886764" sldId="293"/>
        </pc:sldMkLst>
        <pc:spChg chg="add mod">
          <ac:chgData name="Advait Jasoria" userId="9290c95317ae9c22" providerId="LiveId" clId="{16515949-D8EF-458B-9FB1-B026A7493374}" dt="2018-07-21T08:57:34.792" v="21801" actId="164"/>
          <ac:spMkLst>
            <pc:docMk/>
            <pc:sldMk cId="1773886764" sldId="293"/>
            <ac:spMk id="2" creationId="{A7000E5F-BA30-4133-89FB-B64A6CF65DBE}"/>
          </ac:spMkLst>
        </pc:spChg>
        <pc:spChg chg="add del mod">
          <ac:chgData name="Advait Jasoria" userId="9290c95317ae9c22" providerId="LiveId" clId="{16515949-D8EF-458B-9FB1-B026A7493374}" dt="2018-07-14T06:04:08.820" v="13138" actId="478"/>
          <ac:spMkLst>
            <pc:docMk/>
            <pc:sldMk cId="1773886764" sldId="293"/>
            <ac:spMk id="3" creationId="{6DA42B7C-08F8-4748-B598-AAFA1D0CC5E0}"/>
          </ac:spMkLst>
        </pc:spChg>
        <pc:spChg chg="add del mod">
          <ac:chgData name="Advait Jasoria" userId="9290c95317ae9c22" providerId="LiveId" clId="{16515949-D8EF-458B-9FB1-B026A7493374}" dt="2018-07-14T06:22:16.931" v="13735" actId="478"/>
          <ac:spMkLst>
            <pc:docMk/>
            <pc:sldMk cId="1773886764" sldId="293"/>
            <ac:spMk id="4" creationId="{244C2BA9-7D07-4F6A-9746-FD142602B633}"/>
          </ac:spMkLst>
        </pc:spChg>
        <pc:spChg chg="add del mod">
          <ac:chgData name="Advait Jasoria" userId="9290c95317ae9c22" providerId="LiveId" clId="{16515949-D8EF-458B-9FB1-B026A7493374}" dt="2018-07-14T06:22:29.757" v="13738" actId="20577"/>
          <ac:spMkLst>
            <pc:docMk/>
            <pc:sldMk cId="1773886764" sldId="293"/>
            <ac:spMk id="5" creationId="{3E107165-E570-4D0D-8FE2-0D9C262BCC4E}"/>
          </ac:spMkLst>
        </pc:spChg>
        <pc:spChg chg="add mod">
          <ac:chgData name="Advait Jasoria" userId="9290c95317ae9c22" providerId="LiveId" clId="{16515949-D8EF-458B-9FB1-B026A7493374}" dt="2018-07-21T08:54:44.270" v="21740" actId="14100"/>
          <ac:spMkLst>
            <pc:docMk/>
            <pc:sldMk cId="1773886764" sldId="293"/>
            <ac:spMk id="6" creationId="{869A9FCD-6C88-49A9-94EF-FE1A0A7AD317}"/>
          </ac:spMkLst>
        </pc:spChg>
        <pc:spChg chg="add mod">
          <ac:chgData name="Advait Jasoria" userId="9290c95317ae9c22" providerId="LiveId" clId="{16515949-D8EF-458B-9FB1-B026A7493374}" dt="2018-07-21T15:10:55.817" v="24522" actId="20577"/>
          <ac:spMkLst>
            <pc:docMk/>
            <pc:sldMk cId="1773886764" sldId="293"/>
            <ac:spMk id="7" creationId="{D61BACF6-01EA-47D7-9517-D8DF6AAC997D}"/>
          </ac:spMkLst>
        </pc:spChg>
        <pc:spChg chg="add mod">
          <ac:chgData name="Advait Jasoria" userId="9290c95317ae9c22" providerId="LiveId" clId="{16515949-D8EF-458B-9FB1-B026A7493374}" dt="2018-07-21T09:07:13.151" v="21843" actId="164"/>
          <ac:spMkLst>
            <pc:docMk/>
            <pc:sldMk cId="1773886764" sldId="293"/>
            <ac:spMk id="11" creationId="{7A362662-0B29-4B69-BD98-551EF9BA888F}"/>
          </ac:spMkLst>
        </pc:spChg>
        <pc:spChg chg="add mod">
          <ac:chgData name="Advait Jasoria" userId="9290c95317ae9c22" providerId="LiveId" clId="{16515949-D8EF-458B-9FB1-B026A7493374}" dt="2018-07-21T09:07:13.151" v="21843" actId="164"/>
          <ac:spMkLst>
            <pc:docMk/>
            <pc:sldMk cId="1773886764" sldId="293"/>
            <ac:spMk id="12" creationId="{112635A9-D999-4A24-9BE5-ACF53342851C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14" creationId="{7FC32B9F-E001-4401-B3CC-AA363CC9E67F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16" creationId="{D569D3E3-781C-4095-B5FE-5F62C35AF398}"/>
          </ac:spMkLst>
        </pc:spChg>
        <pc:spChg chg="add del mod">
          <ac:chgData name="Advait Jasoria" userId="9290c95317ae9c22" providerId="LiveId" clId="{16515949-D8EF-458B-9FB1-B026A7493374}" dt="2018-07-22T08:24:42.958" v="27146" actId="478"/>
          <ac:spMkLst>
            <pc:docMk/>
            <pc:sldMk cId="1773886764" sldId="293"/>
            <ac:spMk id="16" creationId="{CADF3334-12F1-4367-AF83-4660773EF400}"/>
          </ac:spMkLst>
        </pc:spChg>
        <pc:spChg chg="add mod">
          <ac:chgData name="Advait Jasoria" userId="9290c95317ae9c22" providerId="LiveId" clId="{16515949-D8EF-458B-9FB1-B026A7493374}" dt="2018-07-21T08:57:40.081" v="21802" actId="164"/>
          <ac:spMkLst>
            <pc:docMk/>
            <pc:sldMk cId="1773886764" sldId="293"/>
            <ac:spMk id="17" creationId="{A4296B7F-7A66-4808-8EFE-BE2F782B4E50}"/>
          </ac:spMkLst>
        </pc:spChg>
        <pc:spChg chg="add mod">
          <ac:chgData name="Advait Jasoria" userId="9290c95317ae9c22" providerId="LiveId" clId="{16515949-D8EF-458B-9FB1-B026A7493374}" dt="2018-07-21T08:57:45.332" v="21803" actId="164"/>
          <ac:spMkLst>
            <pc:docMk/>
            <pc:sldMk cId="1773886764" sldId="293"/>
            <ac:spMk id="18" creationId="{2DE29C8A-1268-4D5F-A946-3C7772704C03}"/>
          </ac:spMkLst>
        </pc:spChg>
        <pc:spChg chg="add mod ord">
          <ac:chgData name="Advait Jasoria" userId="9290c95317ae9c22" providerId="LiveId" clId="{16515949-D8EF-458B-9FB1-B026A7493374}" dt="2018-07-22T08:26:11.323" v="27198" actId="207"/>
          <ac:spMkLst>
            <pc:docMk/>
            <pc:sldMk cId="1773886764" sldId="293"/>
            <ac:spMk id="20" creationId="{2DF077AF-E9C2-4746-BC29-A66CDC4256B0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22" creationId="{4D563C50-F4B3-4796-992A-974465A0A33D}"/>
          </ac:spMkLst>
        </pc:spChg>
        <pc:spChg chg="add mod">
          <ac:chgData name="Advait Jasoria" userId="9290c95317ae9c22" providerId="LiveId" clId="{16515949-D8EF-458B-9FB1-B026A7493374}" dt="2018-07-14T06:22:34.184" v="13740" actId="1076"/>
          <ac:spMkLst>
            <pc:docMk/>
            <pc:sldMk cId="1773886764" sldId="293"/>
            <ac:spMk id="23" creationId="{80CAA1AA-9703-4532-A4E8-D1A6588AEBC1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26" creationId="{EE58D4FE-56A4-4A05-88BA-A2F9E1B7C632}"/>
          </ac:spMkLst>
        </pc:spChg>
        <pc:spChg chg="add mod">
          <ac:chgData name="Advait Jasoria" userId="9290c95317ae9c22" providerId="LiveId" clId="{16515949-D8EF-458B-9FB1-B026A7493374}" dt="2018-07-21T08:57:40.081" v="21802" actId="164"/>
          <ac:spMkLst>
            <pc:docMk/>
            <pc:sldMk cId="1773886764" sldId="293"/>
            <ac:spMk id="28" creationId="{78A152DE-959B-4BC9-A72A-3A0746DC9CCD}"/>
          </ac:spMkLst>
        </pc:spChg>
        <pc:spChg chg="add mod">
          <ac:chgData name="Advait Jasoria" userId="9290c95317ae9c22" providerId="LiveId" clId="{16515949-D8EF-458B-9FB1-B026A7493374}" dt="2018-07-21T08:57:45.332" v="21803" actId="164"/>
          <ac:spMkLst>
            <pc:docMk/>
            <pc:sldMk cId="1773886764" sldId="293"/>
            <ac:spMk id="29" creationId="{56558117-D1A2-4E7E-B74C-84204CB591B1}"/>
          </ac:spMkLst>
        </pc:spChg>
        <pc:spChg chg="mod">
          <ac:chgData name="Advait Jasoria" userId="9290c95317ae9c22" providerId="LiveId" clId="{16515949-D8EF-458B-9FB1-B026A7493374}" dt="2018-07-21T09:13:06.229" v="22086" actId="20577"/>
          <ac:spMkLst>
            <pc:docMk/>
            <pc:sldMk cId="1773886764" sldId="293"/>
            <ac:spMk id="32" creationId="{B71126F0-2753-4ACB-90C3-02765AFABC73}"/>
          </ac:spMkLst>
        </pc:spChg>
        <pc:spChg chg="mod">
          <ac:chgData name="Advait Jasoria" userId="9290c95317ae9c22" providerId="LiveId" clId="{16515949-D8EF-458B-9FB1-B026A7493374}" dt="2018-07-21T15:13:02.709" v="24527" actId="20577"/>
          <ac:spMkLst>
            <pc:docMk/>
            <pc:sldMk cId="1773886764" sldId="293"/>
            <ac:spMk id="35" creationId="{76AAFBD9-F0CD-47A4-A643-0BBC4B7EB62E}"/>
          </ac:spMkLst>
        </pc:spChg>
        <pc:spChg chg="mod">
          <ac:chgData name="Advait Jasoria" userId="9290c95317ae9c22" providerId="LiveId" clId="{16515949-D8EF-458B-9FB1-B026A7493374}" dt="2018-07-21T09:08:45.216" v="21951" actId="20577"/>
          <ac:spMkLst>
            <pc:docMk/>
            <pc:sldMk cId="1773886764" sldId="293"/>
            <ac:spMk id="38" creationId="{7C3BB448-359C-470B-8D26-DBDF38998DD0}"/>
          </ac:spMkLst>
        </pc:spChg>
        <pc:spChg chg="mod">
          <ac:chgData name="Advait Jasoria" userId="9290c95317ae9c22" providerId="LiveId" clId="{16515949-D8EF-458B-9FB1-B026A7493374}" dt="2018-07-21T15:14:05.281" v="24570" actId="20577"/>
          <ac:spMkLst>
            <pc:docMk/>
            <pc:sldMk cId="1773886764" sldId="293"/>
            <ac:spMk id="41" creationId="{71845983-75DA-4CA3-BE7D-B05EE6757ED0}"/>
          </ac:spMkLst>
        </pc:spChg>
        <pc:spChg chg="mod">
          <ac:chgData name="Advait Jasoria" userId="9290c95317ae9c22" providerId="LiveId" clId="{16515949-D8EF-458B-9FB1-B026A7493374}" dt="2018-07-21T09:10:03.915" v="21983" actId="20577"/>
          <ac:spMkLst>
            <pc:docMk/>
            <pc:sldMk cId="1773886764" sldId="293"/>
            <ac:spMk id="44" creationId="{455B79FB-E190-46A7-A7D5-88530D69DF1E}"/>
          </ac:spMkLst>
        </pc:spChg>
        <pc:spChg chg="mod">
          <ac:chgData name="Advait Jasoria" userId="9290c95317ae9c22" providerId="LiveId" clId="{16515949-D8EF-458B-9FB1-B026A7493374}" dt="2018-07-21T15:13:18.196" v="24533" actId="20577"/>
          <ac:spMkLst>
            <pc:docMk/>
            <pc:sldMk cId="1773886764" sldId="293"/>
            <ac:spMk id="47" creationId="{D3271968-6DBF-4828-A9E7-C886E4ED90DE}"/>
          </ac:spMkLst>
        </pc:spChg>
        <pc:spChg chg="mod">
          <ac:chgData name="Advait Jasoria" userId="9290c95317ae9c22" providerId="LiveId" clId="{16515949-D8EF-458B-9FB1-B026A7493374}" dt="2018-07-21T09:12:57.470" v="22084" actId="1076"/>
          <ac:spMkLst>
            <pc:docMk/>
            <pc:sldMk cId="1773886764" sldId="293"/>
            <ac:spMk id="50" creationId="{8BB88889-4A28-419C-AE2B-EC5423A1D78D}"/>
          </ac:spMkLst>
        </pc:spChg>
        <pc:spChg chg="del mod">
          <ac:chgData name="Advait Jasoria" userId="9290c95317ae9c22" providerId="LiveId" clId="{16515949-D8EF-458B-9FB1-B026A7493374}" dt="2018-07-14T06:04:04.937" v="13137" actId="478"/>
          <ac:spMkLst>
            <pc:docMk/>
            <pc:sldMk cId="1773886764" sldId="293"/>
            <ac:spMk id="52" creationId="{10648E3B-6734-4EB4-8B10-EC4A0B25A923}"/>
          </ac:spMkLst>
        </pc:spChg>
        <pc:spChg chg="mod">
          <ac:chgData name="Advait Jasoria" userId="9290c95317ae9c22" providerId="LiveId" clId="{16515949-D8EF-458B-9FB1-B026A7493374}" dt="2018-07-21T15:14:15.012" v="24576" actId="20577"/>
          <ac:spMkLst>
            <pc:docMk/>
            <pc:sldMk cId="1773886764" sldId="293"/>
            <ac:spMk id="53" creationId="{17C1240D-E9C0-4851-B216-14016535609E}"/>
          </ac:spMkLst>
        </pc:spChg>
        <pc:spChg chg="mod">
          <ac:chgData name="Advait Jasoria" userId="9290c95317ae9c22" providerId="LiveId" clId="{16515949-D8EF-458B-9FB1-B026A7493374}" dt="2018-07-21T15:15:55.964" v="24604" actId="1076"/>
          <ac:spMkLst>
            <pc:docMk/>
            <pc:sldMk cId="1773886764" sldId="293"/>
            <ac:spMk id="56" creationId="{B6381AA1-B53E-43EE-A77D-F2F52E72B17D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57" creationId="{7720CE04-81C4-4810-9185-56FAE390F69A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58" creationId="{701D3E28-10E7-452D-8173-DA36727064AA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59" creationId="{75035D37-4B6B-4F69-A60E-B2F80A4B1E8D}"/>
          </ac:spMkLst>
        </pc:spChg>
        <pc:spChg chg="mod">
          <ac:chgData name="Advait Jasoria" userId="9290c95317ae9c22" providerId="LiveId" clId="{16515949-D8EF-458B-9FB1-B026A7493374}" dt="2018-07-21T09:19:01.564" v="22218" actId="1076"/>
          <ac:spMkLst>
            <pc:docMk/>
            <pc:sldMk cId="1773886764" sldId="293"/>
            <ac:spMk id="71" creationId="{38895C9B-1DCF-4E43-8860-C3045F5B3500}"/>
          </ac:spMkLst>
        </pc:spChg>
        <pc:spChg chg="mod">
          <ac:chgData name="Advait Jasoria" userId="9290c95317ae9c22" providerId="LiveId" clId="{16515949-D8EF-458B-9FB1-B026A7493374}" dt="2018-07-21T15:18:48.287" v="24673" actId="20577"/>
          <ac:spMkLst>
            <pc:docMk/>
            <pc:sldMk cId="1773886764" sldId="293"/>
            <ac:spMk id="76" creationId="{18D88616-E1FE-4AA8-949B-D46DAF156F7D}"/>
          </ac:spMkLst>
        </pc:spChg>
        <pc:spChg chg="add mod">
          <ac:chgData name="Advait Jasoria" userId="9290c95317ae9c22" providerId="LiveId" clId="{16515949-D8EF-458B-9FB1-B026A7493374}" dt="2018-07-22T08:25:05.948" v="27178" actId="1038"/>
          <ac:spMkLst>
            <pc:docMk/>
            <pc:sldMk cId="1773886764" sldId="293"/>
            <ac:spMk id="78" creationId="{882C3702-D11B-4790-8F69-B693B209CFCB}"/>
          </ac:spMkLst>
        </pc:spChg>
        <pc:spChg chg="add del mod">
          <ac:chgData name="Advait Jasoria" userId="9290c95317ae9c22" providerId="LiveId" clId="{16515949-D8EF-458B-9FB1-B026A7493374}" dt="2018-07-22T08:24:05.123" v="27135" actId="167"/>
          <ac:spMkLst>
            <pc:docMk/>
            <pc:sldMk cId="1773886764" sldId="293"/>
            <ac:spMk id="79" creationId="{7356DDE7-D486-4556-AC68-CC898734BB7C}"/>
          </ac:spMkLst>
        </pc:spChg>
        <pc:spChg chg="add mod ord">
          <ac:chgData name="Advait Jasoria" userId="9290c95317ae9c22" providerId="LiveId" clId="{16515949-D8EF-458B-9FB1-B026A7493374}" dt="2018-07-22T08:26:24.302" v="27201" actId="167"/>
          <ac:spMkLst>
            <pc:docMk/>
            <pc:sldMk cId="1773886764" sldId="293"/>
            <ac:spMk id="80" creationId="{FBD668D1-5B18-474F-A385-6D4E8D4DCA28}"/>
          </ac:spMkLst>
        </pc:spChg>
        <pc:spChg chg="add mod ord">
          <ac:chgData name="Advait Jasoria" userId="9290c95317ae9c22" providerId="LiveId" clId="{16515949-D8EF-458B-9FB1-B026A7493374}" dt="2018-07-22T08:26:36.477" v="27204" actId="167"/>
          <ac:spMkLst>
            <pc:docMk/>
            <pc:sldMk cId="1773886764" sldId="293"/>
            <ac:spMk id="81" creationId="{B9B319BA-A866-499A-9047-063CF8D8237F}"/>
          </ac:spMkLst>
        </pc:spChg>
        <pc:spChg chg="add mod">
          <ac:chgData name="Advait Jasoria" userId="9290c95317ae9c22" providerId="LiveId" clId="{16515949-D8EF-458B-9FB1-B026A7493374}" dt="2018-08-05T14:01:22.249" v="34056" actId="108"/>
          <ac:spMkLst>
            <pc:docMk/>
            <pc:sldMk cId="1773886764" sldId="293"/>
            <ac:spMk id="85" creationId="{EFBC80AF-03D3-4038-B9C1-530CCCF8704C}"/>
          </ac:spMkLst>
        </pc:spChg>
        <pc:spChg chg="add mod">
          <ac:chgData name="Advait Jasoria" userId="9290c95317ae9c22" providerId="LiveId" clId="{16515949-D8EF-458B-9FB1-B026A7493374}" dt="2018-08-05T14:01:18.445" v="34054" actId="108"/>
          <ac:spMkLst>
            <pc:docMk/>
            <pc:sldMk cId="1773886764" sldId="293"/>
            <ac:spMk id="86" creationId="{538AA9F9-CFB5-4B0C-A096-8AFBDD7AD697}"/>
          </ac:spMkLst>
        </pc:spChg>
        <pc:spChg chg="add mod">
          <ac:chgData name="Advait Jasoria" userId="9290c95317ae9c22" providerId="LiveId" clId="{16515949-D8EF-458B-9FB1-B026A7493374}" dt="2018-08-05T14:00:46.442" v="34040" actId="1038"/>
          <ac:spMkLst>
            <pc:docMk/>
            <pc:sldMk cId="1773886764" sldId="293"/>
            <ac:spMk id="87" creationId="{79393269-C403-4C37-97EA-F2F279C9176A}"/>
          </ac:spMkLst>
        </pc:spChg>
        <pc:spChg chg="add mod">
          <ac:chgData name="Advait Jasoria" userId="9290c95317ae9c22" providerId="LiveId" clId="{16515949-D8EF-458B-9FB1-B026A7493374}" dt="2018-08-05T13:59:57.136" v="33963" actId="1076"/>
          <ac:spMkLst>
            <pc:docMk/>
            <pc:sldMk cId="1773886764" sldId="293"/>
            <ac:spMk id="88" creationId="{EE978EF7-0049-4981-9FA2-E48059367649}"/>
          </ac:spMkLst>
        </pc:spChg>
        <pc:spChg chg="add mod">
          <ac:chgData name="Advait Jasoria" userId="9290c95317ae9c22" providerId="LiveId" clId="{16515949-D8EF-458B-9FB1-B026A7493374}" dt="2018-08-05T14:00:41.412" v="34029" actId="1038"/>
          <ac:spMkLst>
            <pc:docMk/>
            <pc:sldMk cId="1773886764" sldId="293"/>
            <ac:spMk id="89" creationId="{3CC12630-8176-44ED-AD5F-0ECA077F8D93}"/>
          </ac:spMkLst>
        </pc:spChg>
        <pc:spChg chg="add mod">
          <ac:chgData name="Advait Jasoria" userId="9290c95317ae9c22" providerId="LiveId" clId="{16515949-D8EF-458B-9FB1-B026A7493374}" dt="2018-08-05T14:00:37.520" v="34018" actId="1038"/>
          <ac:spMkLst>
            <pc:docMk/>
            <pc:sldMk cId="1773886764" sldId="293"/>
            <ac:spMk id="90" creationId="{01F8465C-5790-4B71-AE88-5B99A2583F1D}"/>
          </ac:spMkLst>
        </pc:spChg>
        <pc:spChg chg="add mod">
          <ac:chgData name="Advait Jasoria" userId="9290c95317ae9c22" providerId="LiveId" clId="{16515949-D8EF-458B-9FB1-B026A7493374}" dt="2018-08-05T14:04:21.186" v="34103" actId="207"/>
          <ac:spMkLst>
            <pc:docMk/>
            <pc:sldMk cId="1773886764" sldId="293"/>
            <ac:spMk id="91" creationId="{3ADCE621-6660-413E-A9C4-5B21F95C48E2}"/>
          </ac:spMkLst>
        </pc:spChg>
        <pc:spChg chg="del">
          <ac:chgData name="Advait Jasoria" userId="9290c95317ae9c22" providerId="LiveId" clId="{16515949-D8EF-458B-9FB1-B026A7493374}" dt="2018-08-05T13:59:45.921" v="33961" actId="478"/>
          <ac:spMkLst>
            <pc:docMk/>
            <pc:sldMk cId="1773886764" sldId="293"/>
            <ac:spMk id="92" creationId="{30E1ABE3-39E7-4C1F-AB2D-BAA029FC3CE7}"/>
          </ac:spMkLst>
        </pc:spChg>
        <pc:spChg chg="add mod">
          <ac:chgData name="Advait Jasoria" userId="9290c95317ae9c22" providerId="LiveId" clId="{16515949-D8EF-458B-9FB1-B026A7493374}" dt="2018-08-05T14:00:54.531" v="34051" actId="1038"/>
          <ac:spMkLst>
            <pc:docMk/>
            <pc:sldMk cId="1773886764" sldId="293"/>
            <ac:spMk id="93" creationId="{F9A58B59-8708-4311-8630-946D1F8D24CC}"/>
          </ac:spMkLst>
        </pc:spChg>
        <pc:grpChg chg="add mod">
          <ac:chgData name="Advait Jasoria" userId="9290c95317ae9c22" providerId="LiveId" clId="{16515949-D8EF-458B-9FB1-B026A7493374}" dt="2018-07-22T08:24:22.418" v="27142" actId="1035"/>
          <ac:grpSpMkLst>
            <pc:docMk/>
            <pc:sldMk cId="1773886764" sldId="293"/>
            <ac:grpSpMk id="3" creationId="{450B8CDB-E8A3-4D16-BEBE-D5E640E79CE9}"/>
          </ac:grpSpMkLst>
        </pc:grpChg>
        <pc:grpChg chg="add mod">
          <ac:chgData name="Advait Jasoria" userId="9290c95317ae9c22" providerId="LiveId" clId="{16515949-D8EF-458B-9FB1-B026A7493374}" dt="2018-07-22T08:24:22.418" v="27142" actId="1035"/>
          <ac:grpSpMkLst>
            <pc:docMk/>
            <pc:sldMk cId="1773886764" sldId="293"/>
            <ac:grpSpMk id="4" creationId="{78D76180-8D24-4B7E-9DDF-08B90A359BCA}"/>
          </ac:grpSpMkLst>
        </pc:grpChg>
        <pc:grpChg chg="add mod">
          <ac:chgData name="Advait Jasoria" userId="9290c95317ae9c22" providerId="LiveId" clId="{16515949-D8EF-458B-9FB1-B026A7493374}" dt="2018-07-22T08:24:22.418" v="27142" actId="1035"/>
          <ac:grpSpMkLst>
            <pc:docMk/>
            <pc:sldMk cId="1773886764" sldId="293"/>
            <ac:grpSpMk id="5" creationId="{834461DF-AD0B-4199-923F-70C384F0E1B7}"/>
          </ac:grpSpMkLst>
        </pc:grpChg>
        <pc:grpChg chg="add mod">
          <ac:chgData name="Advait Jasoria" userId="9290c95317ae9c22" providerId="LiveId" clId="{16515949-D8EF-458B-9FB1-B026A7493374}" dt="2018-07-22T08:24:57.143" v="27170" actId="1038"/>
          <ac:grpSpMkLst>
            <pc:docMk/>
            <pc:sldMk cId="1773886764" sldId="293"/>
            <ac:grpSpMk id="13" creationId="{8F29D6D7-5753-432A-8E36-E7A00B156723}"/>
          </ac:grpSpMkLst>
        </pc:grpChg>
        <pc:grpChg chg="add mod">
          <ac:chgData name="Advait Jasoria" userId="9290c95317ae9c22" providerId="LiveId" clId="{16515949-D8EF-458B-9FB1-B026A7493374}" dt="2018-07-22T08:24:57.143" v="27170" actId="1038"/>
          <ac:grpSpMkLst>
            <pc:docMk/>
            <pc:sldMk cId="1773886764" sldId="293"/>
            <ac:grpSpMk id="30" creationId="{E729230A-D30E-4F4D-A9C2-04C8352D7AF1}"/>
          </ac:grpSpMkLst>
        </pc:grpChg>
        <pc:grpChg chg="add mod">
          <ac:chgData name="Advait Jasoria" userId="9290c95317ae9c22" providerId="LiveId" clId="{16515949-D8EF-458B-9FB1-B026A7493374}" dt="2018-07-22T08:24:57.143" v="27170" actId="1038"/>
          <ac:grpSpMkLst>
            <pc:docMk/>
            <pc:sldMk cId="1773886764" sldId="293"/>
            <ac:grpSpMk id="33" creationId="{1FD0291D-CA62-4F1E-BB09-F72BF806B64E}"/>
          </ac:grpSpMkLst>
        </pc:grpChg>
        <pc:grpChg chg="del">
          <ac:chgData name="Advait Jasoria" userId="9290c95317ae9c22" providerId="LiveId" clId="{16515949-D8EF-458B-9FB1-B026A7493374}" dt="2018-07-14T06:03:44.111" v="13133" actId="478"/>
          <ac:grpSpMkLst>
            <pc:docMk/>
            <pc:sldMk cId="1773886764" sldId="293"/>
            <ac:grpSpMk id="34" creationId="{023634E0-2315-422F-9D4A-D3A4A9206614}"/>
          </ac:grpSpMkLst>
        </pc:grpChg>
        <pc:grpChg chg="del">
          <ac:chgData name="Advait Jasoria" userId="9290c95317ae9c22" providerId="LiveId" clId="{16515949-D8EF-458B-9FB1-B026A7493374}" dt="2018-07-14T06:03:44.111" v="13133" actId="478"/>
          <ac:grpSpMkLst>
            <pc:docMk/>
            <pc:sldMk cId="1773886764" sldId="293"/>
            <ac:grpSpMk id="35" creationId="{57BE5AB5-83B0-4C37-8863-33D63F4D2E53}"/>
          </ac:grpSpMkLst>
        </pc:grpChg>
        <pc:grpChg chg="add mod">
          <ac:chgData name="Advait Jasoria" userId="9290c95317ae9c22" providerId="LiveId" clId="{16515949-D8EF-458B-9FB1-B026A7493374}" dt="2018-07-22T08:24:57.143" v="27170" actId="1038"/>
          <ac:grpSpMkLst>
            <pc:docMk/>
            <pc:sldMk cId="1773886764" sldId="293"/>
            <ac:grpSpMk id="36" creationId="{DE27B285-CC22-43DF-B5DA-934F32D7896C}"/>
          </ac:grpSpMkLst>
        </pc:grpChg>
        <pc:grpChg chg="add mod">
          <ac:chgData name="Advait Jasoria" userId="9290c95317ae9c22" providerId="LiveId" clId="{16515949-D8EF-458B-9FB1-B026A7493374}" dt="2018-07-22T08:25:05.948" v="27178" actId="1038"/>
          <ac:grpSpMkLst>
            <pc:docMk/>
            <pc:sldMk cId="1773886764" sldId="293"/>
            <ac:grpSpMk id="39" creationId="{34B15E44-5E16-40A8-8586-91F6D55B5C4E}"/>
          </ac:grpSpMkLst>
        </pc:grpChg>
        <pc:grpChg chg="add mod">
          <ac:chgData name="Advait Jasoria" userId="9290c95317ae9c22" providerId="LiveId" clId="{16515949-D8EF-458B-9FB1-B026A7493374}" dt="2018-07-22T08:25:05.948" v="27178" actId="1038"/>
          <ac:grpSpMkLst>
            <pc:docMk/>
            <pc:sldMk cId="1773886764" sldId="293"/>
            <ac:grpSpMk id="42" creationId="{474B554F-9C5C-4727-B8B5-253A658989DE}"/>
          </ac:grpSpMkLst>
        </pc:grpChg>
        <pc:grpChg chg="add mod">
          <ac:chgData name="Advait Jasoria" userId="9290c95317ae9c22" providerId="LiveId" clId="{16515949-D8EF-458B-9FB1-B026A7493374}" dt="2018-07-22T08:25:05.948" v="27178" actId="1038"/>
          <ac:grpSpMkLst>
            <pc:docMk/>
            <pc:sldMk cId="1773886764" sldId="293"/>
            <ac:grpSpMk id="45" creationId="{A0186C78-C8B6-464B-B0E7-19BA4B36D760}"/>
          </ac:grpSpMkLst>
        </pc:grpChg>
        <pc:grpChg chg="add mod">
          <ac:chgData name="Advait Jasoria" userId="9290c95317ae9c22" providerId="LiveId" clId="{16515949-D8EF-458B-9FB1-B026A7493374}" dt="2018-07-22T08:25:05.948" v="27178" actId="1038"/>
          <ac:grpSpMkLst>
            <pc:docMk/>
            <pc:sldMk cId="1773886764" sldId="293"/>
            <ac:grpSpMk id="48" creationId="{4ECBD01C-3345-499B-AA97-76CAB81BDFE5}"/>
          </ac:grpSpMkLst>
        </pc:grpChg>
        <pc:grpChg chg="add mod">
          <ac:chgData name="Advait Jasoria" userId="9290c95317ae9c22" providerId="LiveId" clId="{16515949-D8EF-458B-9FB1-B026A7493374}" dt="2018-07-22T08:25:15.182" v="27191" actId="1038"/>
          <ac:grpSpMkLst>
            <pc:docMk/>
            <pc:sldMk cId="1773886764" sldId="293"/>
            <ac:grpSpMk id="51" creationId="{165642C3-77EF-4FE7-8130-E910E933E23C}"/>
          </ac:grpSpMkLst>
        </pc:grpChg>
        <pc:grpChg chg="add mod">
          <ac:chgData name="Advait Jasoria" userId="9290c95317ae9c22" providerId="LiveId" clId="{16515949-D8EF-458B-9FB1-B026A7493374}" dt="2018-07-22T08:25:15.182" v="27191" actId="1038"/>
          <ac:grpSpMkLst>
            <pc:docMk/>
            <pc:sldMk cId="1773886764" sldId="293"/>
            <ac:grpSpMk id="54" creationId="{3654C6B7-7FC8-4E1C-9F67-E8F57350EE97}"/>
          </ac:grpSpMkLst>
        </pc:grpChg>
        <pc:grpChg chg="add del mod">
          <ac:chgData name="Advait Jasoria" userId="9290c95317ae9c22" providerId="LiveId" clId="{16515949-D8EF-458B-9FB1-B026A7493374}" dt="2018-07-21T09:18:00.682" v="22171" actId="478"/>
          <ac:grpSpMkLst>
            <pc:docMk/>
            <pc:sldMk cId="1773886764" sldId="293"/>
            <ac:grpSpMk id="57" creationId="{06FCF263-5FA6-4238-91B3-2972F836C241}"/>
          </ac:grpSpMkLst>
        </pc:grpChg>
        <pc:grpChg chg="add mod">
          <ac:chgData name="Advait Jasoria" userId="9290c95317ae9c22" providerId="LiveId" clId="{16515949-D8EF-458B-9FB1-B026A7493374}" dt="2018-07-22T08:25:15.182" v="27191" actId="1038"/>
          <ac:grpSpMkLst>
            <pc:docMk/>
            <pc:sldMk cId="1773886764" sldId="293"/>
            <ac:grpSpMk id="60" creationId="{F5B0139E-E53D-4AF6-9882-6ED884A41845}"/>
          </ac:grpSpMkLst>
        </pc:grpChg>
        <pc:grpChg chg="add mod">
          <ac:chgData name="Advait Jasoria" userId="9290c95317ae9c22" providerId="LiveId" clId="{16515949-D8EF-458B-9FB1-B026A7493374}" dt="2018-07-22T08:25:15.182" v="27191" actId="1038"/>
          <ac:grpSpMkLst>
            <pc:docMk/>
            <pc:sldMk cId="1773886764" sldId="293"/>
            <ac:grpSpMk id="72" creationId="{65230276-46F1-4718-8624-E03EEA86F574}"/>
          </ac:grpSpMkLst>
        </pc:grpChg>
        <pc:graphicFrameChg chg="del">
          <ac:chgData name="Advait Jasoria" userId="9290c95317ae9c22" providerId="LiveId" clId="{16515949-D8EF-458B-9FB1-B026A7493374}" dt="2018-07-14T06:03:41.232" v="13132" actId="478"/>
          <ac:graphicFrameMkLst>
            <pc:docMk/>
            <pc:sldMk cId="1773886764" sldId="293"/>
            <ac:graphicFrameMk id="53" creationId="{A2CA4AD5-3869-46CD-A183-B2D37E7876DD}"/>
          </ac:graphicFrameMkLst>
        </pc:graphicFrameChg>
        <pc:picChg chg="add mod">
          <ac:chgData name="Advait Jasoria" userId="9290c95317ae9c22" providerId="LiveId" clId="{16515949-D8EF-458B-9FB1-B026A7493374}" dt="2018-07-22T08:25:05.948" v="27178" actId="1038"/>
          <ac:picMkLst>
            <pc:docMk/>
            <pc:sldMk cId="1773886764" sldId="293"/>
            <ac:picMk id="10" creationId="{7C288CF1-F024-4596-95A6-42DF8456756B}"/>
          </ac:picMkLst>
        </pc:picChg>
        <pc:picChg chg="add mod">
          <ac:chgData name="Advait Jasoria" userId="9290c95317ae9c22" providerId="LiveId" clId="{16515949-D8EF-458B-9FB1-B026A7493374}" dt="2018-07-22T08:24:57.143" v="27170" actId="1038"/>
          <ac:picMkLst>
            <pc:docMk/>
            <pc:sldMk cId="1773886764" sldId="293"/>
            <ac:picMk id="15" creationId="{58E5CCA2-7C8D-4A61-B848-36F64E6CA0BA}"/>
          </ac:picMkLst>
        </pc:picChg>
        <pc:picChg chg="add mod">
          <ac:chgData name="Advait Jasoria" userId="9290c95317ae9c22" providerId="LiveId" clId="{16515949-D8EF-458B-9FB1-B026A7493374}" dt="2018-07-22T08:25:15.182" v="27191" actId="1038"/>
          <ac:picMkLst>
            <pc:docMk/>
            <pc:sldMk cId="1773886764" sldId="293"/>
            <ac:picMk id="19" creationId="{66F4DC47-6639-44B4-95FF-7737180F4A5A}"/>
          </ac:picMkLst>
        </pc:picChg>
        <pc:picChg chg="add mod">
          <ac:chgData name="Advait Jasoria" userId="9290c95317ae9c22" providerId="LiveId" clId="{16515949-D8EF-458B-9FB1-B026A7493374}" dt="2018-07-22T08:24:57.143" v="27170" actId="1038"/>
          <ac:picMkLst>
            <pc:docMk/>
            <pc:sldMk cId="1773886764" sldId="293"/>
            <ac:picMk id="21" creationId="{33E89956-2BB9-4979-B312-67BBB3913094}"/>
          </ac:picMkLst>
        </pc:picChg>
        <pc:picChg chg="add mod">
          <ac:chgData name="Advait Jasoria" userId="9290c95317ae9c22" providerId="LiveId" clId="{16515949-D8EF-458B-9FB1-B026A7493374}" dt="2018-07-22T08:24:57.143" v="27170" actId="1038"/>
          <ac:picMkLst>
            <pc:docMk/>
            <pc:sldMk cId="1773886764" sldId="293"/>
            <ac:picMk id="24" creationId="{82866065-E285-4DA2-9DEA-C3265EBCD283}"/>
          </ac:picMkLst>
        </pc:picChg>
        <pc:picChg chg="add mod">
          <ac:chgData name="Advait Jasoria" userId="9290c95317ae9c22" providerId="LiveId" clId="{16515949-D8EF-458B-9FB1-B026A7493374}" dt="2018-07-22T08:25:05.948" v="27178" actId="1038"/>
          <ac:picMkLst>
            <pc:docMk/>
            <pc:sldMk cId="1773886764" sldId="293"/>
            <ac:picMk id="27" creationId="{18C95EBB-0B88-4003-8A3E-8FF7FB459C02}"/>
          </ac:picMkLst>
        </pc:picChg>
        <pc:picChg chg="add mod">
          <ac:chgData name="Advait Jasoria" userId="9290c95317ae9c22" providerId="LiveId" clId="{16515949-D8EF-458B-9FB1-B026A7493374}" dt="2018-07-22T08:24:57.143" v="27170" actId="1038"/>
          <ac:picMkLst>
            <pc:docMk/>
            <pc:sldMk cId="1773886764" sldId="293"/>
            <ac:picMk id="73" creationId="{AC95B0A0-C9C3-4353-AF69-ED7C7FD667A6}"/>
          </ac:picMkLst>
        </pc:picChg>
        <pc:picChg chg="add mod">
          <ac:chgData name="Advait Jasoria" userId="9290c95317ae9c22" providerId="LiveId" clId="{16515949-D8EF-458B-9FB1-B026A7493374}" dt="2018-07-22T08:25:15.182" v="27191" actId="1038"/>
          <ac:picMkLst>
            <pc:docMk/>
            <pc:sldMk cId="1773886764" sldId="293"/>
            <ac:picMk id="75" creationId="{5028E5C8-AC42-4691-A747-3A17D2B2D380}"/>
          </ac:picMkLst>
        </pc:picChg>
        <pc:picChg chg="add mod">
          <ac:chgData name="Advait Jasoria" userId="9290c95317ae9c22" providerId="LiveId" clId="{16515949-D8EF-458B-9FB1-B026A7493374}" dt="2018-07-22T08:25:15.182" v="27191" actId="1038"/>
          <ac:picMkLst>
            <pc:docMk/>
            <pc:sldMk cId="1773886764" sldId="293"/>
            <ac:picMk id="77" creationId="{7224AA34-9262-4D83-991E-9B02A9B2DDC0}"/>
          </ac:picMkLst>
        </pc:picChg>
        <pc:picChg chg="add del mod">
          <ac:chgData name="Advait Jasoria" userId="9290c95317ae9c22" providerId="LiveId" clId="{16515949-D8EF-458B-9FB1-B026A7493374}" dt="2018-07-21T15:16:57.565" v="24654" actId="478"/>
          <ac:picMkLst>
            <pc:docMk/>
            <pc:sldMk cId="1773886764" sldId="293"/>
            <ac:picMk id="80" creationId="{14CD57F1-212C-4412-9FEC-DDA9D5431085}"/>
          </ac:picMkLst>
        </pc:picChg>
        <pc:picChg chg="add mod">
          <ac:chgData name="Advait Jasoria" userId="9290c95317ae9c22" providerId="LiveId" clId="{16515949-D8EF-458B-9FB1-B026A7493374}" dt="2018-07-22T08:25:05.948" v="27178" actId="1038"/>
          <ac:picMkLst>
            <pc:docMk/>
            <pc:sldMk cId="1773886764" sldId="293"/>
            <ac:picMk id="82" creationId="{E8A7BB87-A2D3-47CD-BA2F-AAB7DB9265AF}"/>
          </ac:picMkLst>
        </pc:picChg>
        <pc:picChg chg="add">
          <ac:chgData name="Advait Jasoria" userId="9290c95317ae9c22" providerId="LiveId" clId="{16515949-D8EF-458B-9FB1-B026A7493374}" dt="2018-07-21T11:43:55.530" v="22978" actId="20577"/>
          <ac:picMkLst>
            <pc:docMk/>
            <pc:sldMk cId="1773886764" sldId="293"/>
            <ac:picMk id="83" creationId="{E8DE52BB-EC59-4F65-8C8A-9D545947512A}"/>
          </ac:picMkLst>
        </pc:picChg>
        <pc:picChg chg="add">
          <ac:chgData name="Advait Jasoria" userId="9290c95317ae9c22" providerId="LiveId" clId="{16515949-D8EF-458B-9FB1-B026A7493374}" dt="2018-07-21T11:43:55.530" v="22978" actId="20577"/>
          <ac:picMkLst>
            <pc:docMk/>
            <pc:sldMk cId="1773886764" sldId="293"/>
            <ac:picMk id="84" creationId="{105F0362-ADC3-4FB1-A0EE-66DADF377E2B}"/>
          </ac:picMkLst>
        </pc:picChg>
        <pc:picChg chg="add mod">
          <ac:chgData name="Advait Jasoria" userId="9290c95317ae9c22" providerId="LiveId" clId="{16515949-D8EF-458B-9FB1-B026A7493374}" dt="2018-07-22T08:25:15.182" v="27191" actId="1038"/>
          <ac:picMkLst>
            <pc:docMk/>
            <pc:sldMk cId="1773886764" sldId="293"/>
            <ac:picMk id="2050" creationId="{3D713A93-E6C0-4C93-834A-ED87B4DCDF70}"/>
          </ac:picMkLst>
        </pc:picChg>
        <pc:cxnChg chg="del">
          <ac:chgData name="Advait Jasoria" userId="9290c95317ae9c22" providerId="LiveId" clId="{16515949-D8EF-458B-9FB1-B026A7493374}" dt="2018-08-05T13:59:45.921" v="33961" actId="478"/>
          <ac:cxnSpMkLst>
            <pc:docMk/>
            <pc:sldMk cId="1773886764" sldId="293"/>
            <ac:cxnSpMk id="8" creationId="{53D3A77C-8723-4FBF-8C7E-55AD587EB5B7}"/>
          </ac:cxnSpMkLst>
        </pc:cxnChg>
        <pc:cxnChg chg="add mod">
          <ac:chgData name="Advait Jasoria" userId="9290c95317ae9c22" providerId="LiveId" clId="{16515949-D8EF-458B-9FB1-B026A7493374}" dt="2018-07-21T08:58:34.646" v="21810" actId="693"/>
          <ac:cxnSpMkLst>
            <pc:docMk/>
            <pc:sldMk cId="1773886764" sldId="293"/>
            <ac:cxnSpMk id="9" creationId="{358EE2B4-4B3E-4E2A-B1A8-DC37CA2FCEF0}"/>
          </ac:cxnSpMkLst>
        </pc:cxnChg>
        <pc:cxnChg chg="add del mod">
          <ac:chgData name="Advait Jasoria" userId="9290c95317ae9c22" providerId="LiveId" clId="{16515949-D8EF-458B-9FB1-B026A7493374}" dt="2018-07-22T08:24:14.271" v="27136" actId="478"/>
          <ac:cxnSpMkLst>
            <pc:docMk/>
            <pc:sldMk cId="1773886764" sldId="293"/>
            <ac:cxnSpMk id="14" creationId="{B6E597D0-5D3C-45BC-898F-9DB4AB986785}"/>
          </ac:cxnSpMkLst>
        </pc:cxnChg>
        <pc:cxnChg chg="add mod">
          <ac:chgData name="Advait Jasoria" userId="9290c95317ae9c22" providerId="LiveId" clId="{16515949-D8EF-458B-9FB1-B026A7493374}" dt="2018-07-21T08:58:41.810" v="21812" actId="1076"/>
          <ac:cxnSpMkLst>
            <pc:docMk/>
            <pc:sldMk cId="1773886764" sldId="293"/>
            <ac:cxnSpMk id="25" creationId="{F06D2587-75C8-4FFB-A589-CC29987B2846}"/>
          </ac:cxnSpMkLst>
        </pc:cxnChg>
        <pc:cxnChg chg="add">
          <ac:chgData name="Advait Jasoria" userId="9290c95317ae9c22" providerId="LiveId" clId="{16515949-D8EF-458B-9FB1-B026A7493374}" dt="2018-08-05T13:59:46.367" v="33962"/>
          <ac:cxnSpMkLst>
            <pc:docMk/>
            <pc:sldMk cId="1773886764" sldId="293"/>
            <ac:cxnSpMk id="79" creationId="{5D0BAFC1-0A06-48A2-A409-9D3898E7A986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3474435916" sldId="298"/>
        </pc:sldMkLst>
        <pc:spChg chg="del mod">
          <ac:chgData name="Advait Jasoria" userId="9290c95317ae9c22" providerId="LiveId" clId="{16515949-D8EF-458B-9FB1-B026A7493374}" dt="2018-07-22T11:47:23.367" v="29576" actId="478"/>
          <ac:spMkLst>
            <pc:docMk/>
            <pc:sldMk cId="3474435916" sldId="298"/>
            <ac:spMk id="6" creationId="{3F74FD33-9B7F-B943-9801-C8BD6C401409}"/>
          </ac:spMkLst>
        </pc:spChg>
        <pc:spChg chg="add mod">
          <ac:chgData name="Advait Jasoria" userId="9290c95317ae9c22" providerId="LiveId" clId="{16515949-D8EF-458B-9FB1-B026A7493374}" dt="2018-07-22T11:47:56.073" v="29684" actId="20577"/>
          <ac:spMkLst>
            <pc:docMk/>
            <pc:sldMk cId="3474435916" sldId="298"/>
            <ac:spMk id="21" creationId="{3FA4FF51-0ED4-41E7-9E78-092AD3763AF2}"/>
          </ac:spMkLst>
        </pc:spChg>
        <pc:spChg chg="mod">
          <ac:chgData name="Advait Jasoria" userId="9290c95317ae9c22" providerId="LiveId" clId="{16515949-D8EF-458B-9FB1-B026A7493374}" dt="2018-07-15T04:16:05.857" v="14555" actId="20577"/>
          <ac:spMkLst>
            <pc:docMk/>
            <pc:sldMk cId="3474435916" sldId="298"/>
            <ac:spMk id="24" creationId="{46BFD9C1-9942-DF48-9DF7-9E12E0AB11D5}"/>
          </ac:spMkLst>
        </pc:spChg>
        <pc:graphicFrameChg chg="mod modGraphic">
          <ac:chgData name="Advait Jasoria" userId="9290c95317ae9c22" providerId="LiveId" clId="{16515949-D8EF-458B-9FB1-B026A7493374}" dt="2018-07-15T07:40:03.261" v="17348" actId="478"/>
          <ac:graphicFrameMkLst>
            <pc:docMk/>
            <pc:sldMk cId="3474435916" sldId="298"/>
            <ac:graphicFrameMk id="4" creationId="{D647A368-1773-8F46-B6FD-83D0E0B9DFC9}"/>
          </ac:graphicFrameMkLst>
        </pc:graphicFrameChg>
        <pc:graphicFrameChg chg="mod">
          <ac:chgData name="Advait Jasoria" userId="9290c95317ae9c22" providerId="LiveId" clId="{16515949-D8EF-458B-9FB1-B026A7493374}" dt="2018-07-15T06:22:31.561" v="17056" actId="14"/>
          <ac:graphicFrameMkLst>
            <pc:docMk/>
            <pc:sldMk cId="3474435916" sldId="298"/>
            <ac:graphicFrameMk id="5" creationId="{C892DB59-3CA9-EA43-B258-4E5120ACCC85}"/>
          </ac:graphicFrameMkLst>
        </pc:graphicFrameChg>
        <pc:graphicFrameChg chg="mod modGraphic">
          <ac:chgData name="Advait Jasoria" userId="9290c95317ae9c22" providerId="LiveId" clId="{16515949-D8EF-458B-9FB1-B026A7493374}" dt="2018-07-21T08:35:12.123" v="20754" actId="113"/>
          <ac:graphicFrameMkLst>
            <pc:docMk/>
            <pc:sldMk cId="3474435916" sldId="298"/>
            <ac:graphicFrameMk id="23" creationId="{992536C5-3EA7-D448-97A5-2DABECC0C897}"/>
          </ac:graphicFrameMkLst>
        </pc:graphicFrameChg>
        <pc:picChg chg="add del">
          <ac:chgData name="Advait Jasoria" userId="9290c95317ae9c22" providerId="LiveId" clId="{16515949-D8EF-458B-9FB1-B026A7493374}" dt="2018-07-21T11:44:03.440" v="22987" actId="20577"/>
          <ac:picMkLst>
            <pc:docMk/>
            <pc:sldMk cId="3474435916" sldId="298"/>
            <ac:picMk id="17" creationId="{73321CC3-1AD7-497E-BE3F-69CA6FDCCB09}"/>
          </ac:picMkLst>
        </pc:picChg>
        <pc:picChg chg="add del">
          <ac:chgData name="Advait Jasoria" userId="9290c95317ae9c22" providerId="LiveId" clId="{16515949-D8EF-458B-9FB1-B026A7493374}" dt="2018-07-21T11:44:03.440" v="22987" actId="20577"/>
          <ac:picMkLst>
            <pc:docMk/>
            <pc:sldMk cId="3474435916" sldId="298"/>
            <ac:picMk id="18" creationId="{6E876280-EF1E-4BE5-A0C1-3D41EAA52550}"/>
          </ac:picMkLst>
        </pc:picChg>
        <pc:picChg chg="add">
          <ac:chgData name="Advait Jasoria" userId="9290c95317ae9c22" providerId="LiveId" clId="{16515949-D8EF-458B-9FB1-B026A7493374}" dt="2018-07-21T11:44:05.399" v="22988" actId="20577"/>
          <ac:picMkLst>
            <pc:docMk/>
            <pc:sldMk cId="3474435916" sldId="298"/>
            <ac:picMk id="19" creationId="{9C280024-BDEF-47E0-AA9C-98330F11F292}"/>
          </ac:picMkLst>
        </pc:picChg>
        <pc:picChg chg="add">
          <ac:chgData name="Advait Jasoria" userId="9290c95317ae9c22" providerId="LiveId" clId="{16515949-D8EF-458B-9FB1-B026A7493374}" dt="2018-07-21T11:44:05.399" v="22988" actId="20577"/>
          <ac:picMkLst>
            <pc:docMk/>
            <pc:sldMk cId="3474435916" sldId="298"/>
            <ac:picMk id="20" creationId="{D5E66847-CDD3-4752-9CDA-1F63939BF181}"/>
          </ac:picMkLst>
        </pc:pic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3164724813" sldId="301"/>
        </pc:sldMkLst>
        <pc:spChg chg="add del mod">
          <ac:chgData name="Advait Jasoria" userId="9290c95317ae9c22" providerId="LiveId" clId="{16515949-D8EF-458B-9FB1-B026A7493374}" dt="2018-07-15T06:36:55.610" v="17255" actId="478"/>
          <ac:spMkLst>
            <pc:docMk/>
            <pc:sldMk cId="3164724813" sldId="301"/>
            <ac:spMk id="4" creationId="{07900538-32B8-4E4E-8810-2281F05885D1}"/>
          </ac:spMkLst>
        </pc:spChg>
        <pc:spChg chg="add del mod">
          <ac:chgData name="Advait Jasoria" userId="9290c95317ae9c22" providerId="LiveId" clId="{16515949-D8EF-458B-9FB1-B026A7493374}" dt="2018-07-22T12:02:41.640" v="29947" actId="478"/>
          <ac:spMkLst>
            <pc:docMk/>
            <pc:sldMk cId="3164724813" sldId="301"/>
            <ac:spMk id="6" creationId="{5DB88AA8-677B-4A92-B83B-E154B7965AB6}"/>
          </ac:spMkLst>
        </pc:spChg>
        <pc:spChg chg="add del mod">
          <ac:chgData name="Advait Jasoria" userId="9290c95317ae9c22" providerId="LiveId" clId="{16515949-D8EF-458B-9FB1-B026A7493374}" dt="2018-07-22T12:02:39.183" v="29946" actId="478"/>
          <ac:spMkLst>
            <pc:docMk/>
            <pc:sldMk cId="3164724813" sldId="301"/>
            <ac:spMk id="16" creationId="{982B1007-5E40-4EDF-B76C-339B383A4E55}"/>
          </ac:spMkLst>
        </pc:spChg>
        <pc:spChg chg="add mod">
          <ac:chgData name="Advait Jasoria" userId="9290c95317ae9c22" providerId="LiveId" clId="{16515949-D8EF-458B-9FB1-B026A7493374}" dt="2018-07-22T12:03:02.211" v="29997" actId="20577"/>
          <ac:spMkLst>
            <pc:docMk/>
            <pc:sldMk cId="3164724813" sldId="301"/>
            <ac:spMk id="20" creationId="{ED457846-9522-48D8-BA2F-368B848D500C}"/>
          </ac:spMkLst>
        </pc:spChg>
        <pc:spChg chg="del">
          <ac:chgData name="Advait Jasoria" userId="9290c95317ae9c22" providerId="LiveId" clId="{16515949-D8EF-458B-9FB1-B026A7493374}" dt="2018-07-15T06:36:52.198" v="17254" actId="478"/>
          <ac:spMkLst>
            <pc:docMk/>
            <pc:sldMk cId="3164724813" sldId="301"/>
            <ac:spMk id="23" creationId="{80CAA1AA-9703-4532-A4E8-D1A6588AEBC1}"/>
          </ac:spMkLst>
        </pc:spChg>
        <pc:graphicFrameChg chg="mod modGraphic">
          <ac:chgData name="Advait Jasoria" userId="9290c95317ae9c22" providerId="LiveId" clId="{16515949-D8EF-458B-9FB1-B026A7493374}" dt="2018-07-21T15:42:10.170" v="24875" actId="20577"/>
          <ac:graphicFrameMkLst>
            <pc:docMk/>
            <pc:sldMk cId="3164724813" sldId="301"/>
            <ac:graphicFrameMk id="9" creationId="{54A189DF-8182-164C-9B8B-8991D1F4627A}"/>
          </ac:graphicFrameMkLst>
        </pc:graphicFrameChg>
        <pc:picChg chg="add mod modCrop">
          <ac:chgData name="Advait Jasoria" userId="9290c95317ae9c22" providerId="LiveId" clId="{16515949-D8EF-458B-9FB1-B026A7493374}" dt="2018-07-22T07:14:25.557" v="26016" actId="1038"/>
          <ac:picMkLst>
            <pc:docMk/>
            <pc:sldMk cId="3164724813" sldId="301"/>
            <ac:picMk id="2" creationId="{9D0CBAAF-A921-4515-8EF7-26D0048596B7}"/>
          </ac:picMkLst>
        </pc:picChg>
        <pc:picChg chg="add">
          <ac:chgData name="Advait Jasoria" userId="9290c95317ae9c22" providerId="LiveId" clId="{16515949-D8EF-458B-9FB1-B026A7493374}" dt="2018-07-21T11:44:32.641" v="23008" actId="20577"/>
          <ac:picMkLst>
            <pc:docMk/>
            <pc:sldMk cId="3164724813" sldId="301"/>
            <ac:picMk id="17" creationId="{593E6C1C-357C-433E-BA7B-ABF40C1F7A60}"/>
          </ac:picMkLst>
        </pc:picChg>
        <pc:picChg chg="add">
          <ac:chgData name="Advait Jasoria" userId="9290c95317ae9c22" providerId="LiveId" clId="{16515949-D8EF-458B-9FB1-B026A7493374}" dt="2018-07-21T11:44:32.641" v="23008" actId="20577"/>
          <ac:picMkLst>
            <pc:docMk/>
            <pc:sldMk cId="3164724813" sldId="301"/>
            <ac:picMk id="18" creationId="{088146C4-CF3C-4A6D-B9B2-72D48C123318}"/>
          </ac:picMkLst>
        </pc:pic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3029343450" sldId="329"/>
        </pc:sldMkLst>
        <pc:spChg chg="add mod">
          <ac:chgData name="Advait Jasoria" userId="9290c95317ae9c22" providerId="LiveId" clId="{16515949-D8EF-458B-9FB1-B026A7493374}" dt="2018-07-21T08:10:30.547" v="20234" actId="14100"/>
          <ac:spMkLst>
            <pc:docMk/>
            <pc:sldMk cId="3029343450" sldId="329"/>
            <ac:spMk id="2" creationId="{F8ACA5A4-9190-4951-A872-85FDCF02DC69}"/>
          </ac:spMkLst>
        </pc:spChg>
        <pc:spChg chg="del">
          <ac:chgData name="Advait Jasoria" userId="9290c95317ae9c22" providerId="LiveId" clId="{16515949-D8EF-458B-9FB1-B026A7493374}" dt="2018-07-15T04:06:19.513" v="14330" actId="478"/>
          <ac:spMkLst>
            <pc:docMk/>
            <pc:sldMk cId="3029343450" sldId="329"/>
            <ac:spMk id="6" creationId="{54FA80D8-9A24-F047-8767-F3E84ADC1FB7}"/>
          </ac:spMkLst>
        </pc:spChg>
        <pc:spChg chg="add del mod">
          <ac:chgData name="Advait Jasoria" userId="9290c95317ae9c22" providerId="LiveId" clId="{16515949-D8EF-458B-9FB1-B026A7493374}" dt="2018-07-22T11:46:09.104" v="29536" actId="478"/>
          <ac:spMkLst>
            <pc:docMk/>
            <pc:sldMk cId="3029343450" sldId="329"/>
            <ac:spMk id="6" creationId="{A644B89B-5E63-44A1-BF1B-0FD637F7759D}"/>
          </ac:spMkLst>
        </pc:spChg>
        <pc:spChg chg="add del mod">
          <ac:chgData name="Advait Jasoria" userId="9290c95317ae9c22" providerId="LiveId" clId="{16515949-D8EF-458B-9FB1-B026A7493374}" dt="2018-07-22T11:46:06.819" v="29535" actId="478"/>
          <ac:spMkLst>
            <pc:docMk/>
            <pc:sldMk cId="3029343450" sldId="329"/>
            <ac:spMk id="16" creationId="{29D0D05B-8FCB-46BC-924D-1EEE88ED152F}"/>
          </ac:spMkLst>
        </pc:spChg>
        <pc:spChg chg="add mod">
          <ac:chgData name="Advait Jasoria" userId="9290c95317ae9c22" providerId="LiveId" clId="{16515949-D8EF-458B-9FB1-B026A7493374}" dt="2018-07-22T11:46:54.592" v="29575" actId="20577"/>
          <ac:spMkLst>
            <pc:docMk/>
            <pc:sldMk cId="3029343450" sldId="329"/>
            <ac:spMk id="24" creationId="{C87F0E89-42AE-4A2C-BF12-6A3E3C1BB19F}"/>
          </ac:spMkLst>
        </pc:spChg>
        <pc:graphicFrameChg chg="add del mod">
          <ac:chgData name="Advait Jasoria" userId="9290c95317ae9c22" providerId="LiveId" clId="{16515949-D8EF-458B-9FB1-B026A7493374}" dt="2018-07-22T07:12:14.307" v="25946" actId="1076"/>
          <ac:graphicFrameMkLst>
            <pc:docMk/>
            <pc:sldMk cId="3029343450" sldId="329"/>
            <ac:graphicFrameMk id="3" creationId="{60542B54-5947-4AAC-A683-D0446EAB0605}"/>
          </ac:graphicFrameMkLst>
        </pc:graphicFrameChg>
        <pc:graphicFrameChg chg="del mod modGraphic">
          <ac:chgData name="Advait Jasoria" userId="9290c95317ae9c22" providerId="LiveId" clId="{16515949-D8EF-458B-9FB1-B026A7493374}" dt="2018-07-21T08:09:12.362" v="20213" actId="478"/>
          <ac:graphicFrameMkLst>
            <pc:docMk/>
            <pc:sldMk cId="3029343450" sldId="329"/>
            <ac:graphicFrameMk id="4" creationId="{DDDC726C-D873-7645-A76B-D6316ABF408A}"/>
          </ac:graphicFrameMkLst>
        </pc:graphicFrameChg>
        <pc:graphicFrameChg chg="mod">
          <ac:chgData name="Advait Jasoria" userId="9290c95317ae9c22" providerId="LiveId" clId="{16515949-D8EF-458B-9FB1-B026A7493374}" dt="2018-07-15T04:10:27.949" v="14453" actId="14100"/>
          <ac:graphicFrameMkLst>
            <pc:docMk/>
            <pc:sldMk cId="3029343450" sldId="329"/>
            <ac:graphicFrameMk id="5" creationId="{646219A2-0451-C849-A888-C10D80E9144B}"/>
          </ac:graphicFrameMkLst>
        </pc:graphicFrameChg>
        <pc:graphicFrameChg chg="add del mod">
          <ac:chgData name="Advait Jasoria" userId="9290c95317ae9c22" providerId="LiveId" clId="{16515949-D8EF-458B-9FB1-B026A7493374}" dt="2018-07-21T07:42:26.312" v="20129" actId="478"/>
          <ac:graphicFrameMkLst>
            <pc:docMk/>
            <pc:sldMk cId="3029343450" sldId="329"/>
            <ac:graphicFrameMk id="17" creationId="{271B3EDC-2FD3-4A40-9C4C-800DB64C36E3}"/>
          </ac:graphicFrameMkLst>
        </pc:graphicFrameChg>
        <pc:graphicFrameChg chg="add del">
          <ac:chgData name="Advait Jasoria" userId="9290c95317ae9c22" providerId="LiveId" clId="{16515949-D8EF-458B-9FB1-B026A7493374}" dt="2018-07-21T08:09:14.366" v="20215" actId="20577"/>
          <ac:graphicFrameMkLst>
            <pc:docMk/>
            <pc:sldMk cId="3029343450" sldId="329"/>
            <ac:graphicFrameMk id="18" creationId="{EE7EAC12-49BF-40F5-BBA0-564FE14699F2}"/>
          </ac:graphicFrameMkLst>
        </pc:graphicFrameChg>
        <pc:graphicFrameChg chg="add del">
          <ac:chgData name="Advait Jasoria" userId="9290c95317ae9c22" providerId="LiveId" clId="{16515949-D8EF-458B-9FB1-B026A7493374}" dt="2018-07-21T08:09:19.701" v="20217" actId="478"/>
          <ac:graphicFrameMkLst>
            <pc:docMk/>
            <pc:sldMk cId="3029343450" sldId="329"/>
            <ac:graphicFrameMk id="19" creationId="{750BD44B-8A29-460D-A40B-2509C54184D3}"/>
          </ac:graphicFrameMkLst>
        </pc:graphicFrameChg>
        <pc:graphicFrameChg chg="add mod">
          <ac:chgData name="Advait Jasoria" userId="9290c95317ae9c22" providerId="LiveId" clId="{16515949-D8EF-458B-9FB1-B026A7493374}" dt="2018-07-21T08:13:46.897" v="20275" actId="14100"/>
          <ac:graphicFrameMkLst>
            <pc:docMk/>
            <pc:sldMk cId="3029343450" sldId="329"/>
            <ac:graphicFrameMk id="20" creationId="{334B903B-A3B5-4273-92B4-A5979159CBAD}"/>
          </ac:graphicFrameMkLst>
        </pc:graphicFrameChg>
        <pc:graphicFrameChg chg="add mod modGraphic">
          <ac:chgData name="Advait Jasoria" userId="9290c95317ae9c22" providerId="LiveId" clId="{16515949-D8EF-458B-9FB1-B026A7493374}" dt="2018-07-22T07:12:29.236" v="25947" actId="1076"/>
          <ac:graphicFrameMkLst>
            <pc:docMk/>
            <pc:sldMk cId="3029343450" sldId="329"/>
            <ac:graphicFrameMk id="21" creationId="{5EABF6C8-6A53-48D6-8FC3-F0DBF6B8A7D3}"/>
          </ac:graphicFrameMkLst>
        </pc:graphicFrameChg>
        <pc:picChg chg="add">
          <ac:chgData name="Advait Jasoria" userId="9290c95317ae9c22" providerId="LiveId" clId="{16515949-D8EF-458B-9FB1-B026A7493374}" dt="2018-07-21T11:43:58.944" v="22983" actId="20577"/>
          <ac:picMkLst>
            <pc:docMk/>
            <pc:sldMk cId="3029343450" sldId="329"/>
            <ac:picMk id="22" creationId="{7285526A-D4DB-4817-A1C7-3A216B71D76D}"/>
          </ac:picMkLst>
        </pc:picChg>
        <pc:picChg chg="add">
          <ac:chgData name="Advait Jasoria" userId="9290c95317ae9c22" providerId="LiveId" clId="{16515949-D8EF-458B-9FB1-B026A7493374}" dt="2018-07-21T11:43:58.944" v="22983" actId="20577"/>
          <ac:picMkLst>
            <pc:docMk/>
            <pc:sldMk cId="3029343450" sldId="329"/>
            <ac:picMk id="23" creationId="{59F7CB13-A361-47D0-B22D-62BC5FAB4F26}"/>
          </ac:picMkLst>
        </pc:pic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710082667" sldId="330"/>
        </pc:sldMkLst>
        <pc:spChg chg="add del mod">
          <ac:chgData name="Advait Jasoria" userId="9290c95317ae9c22" providerId="LiveId" clId="{16515949-D8EF-458B-9FB1-B026A7493374}" dt="2018-07-21T12:11:42.066" v="23217" actId="478"/>
          <ac:spMkLst>
            <pc:docMk/>
            <pc:sldMk cId="710082667" sldId="330"/>
            <ac:spMk id="4" creationId="{F7FCD91C-FCB2-4391-9FE4-4F13790D78EC}"/>
          </ac:spMkLst>
        </pc:spChg>
        <pc:spChg chg="add mod">
          <ac:chgData name="Advait Jasoria" userId="9290c95317ae9c22" providerId="LiveId" clId="{16515949-D8EF-458B-9FB1-B026A7493374}" dt="2018-07-21T12:11:57.358" v="23255" actId="20577"/>
          <ac:spMkLst>
            <pc:docMk/>
            <pc:sldMk cId="710082667" sldId="330"/>
            <ac:spMk id="233" creationId="{D8406BF2-BEC5-4F60-AF5D-1C99D3378061}"/>
          </ac:spMkLst>
        </pc:spChg>
        <pc:spChg chg="del">
          <ac:chgData name="Advait Jasoria" userId="9290c95317ae9c22" providerId="LiveId" clId="{16515949-D8EF-458B-9FB1-B026A7493374}" dt="2018-07-21T12:11:39.422" v="23216" actId="478"/>
          <ac:spMkLst>
            <pc:docMk/>
            <pc:sldMk cId="710082667" sldId="330"/>
            <ac:spMk id="4276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4:30:51.090" v="14707" actId="20577"/>
          <ac:spMkLst>
            <pc:docMk/>
            <pc:sldMk cId="710082667" sldId="330"/>
            <ac:spMk id="4295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4:31:18.822" v="14733" actId="20577"/>
          <ac:spMkLst>
            <pc:docMk/>
            <pc:sldMk cId="710082667" sldId="330"/>
            <ac:spMk id="4299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4:29:51.093" v="14629" actId="20577"/>
          <ac:spMkLst>
            <pc:docMk/>
            <pc:sldMk cId="710082667" sldId="330"/>
            <ac:spMk id="4303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4:31:29.117" v="14735" actId="20577"/>
          <ac:spMkLst>
            <pc:docMk/>
            <pc:sldMk cId="710082667" sldId="330"/>
            <ac:spMk id="4304" creationId="{00000000-0000-0000-0000-000000000000}"/>
          </ac:spMkLst>
        </pc:spChg>
        <pc:spChg chg="mod topLvl">
          <ac:chgData name="Advait Jasoria" userId="9290c95317ae9c22" providerId="LiveId" clId="{16515949-D8EF-458B-9FB1-B026A7493374}" dt="2018-07-15T04:31:55.419" v="14774" actId="165"/>
          <ac:spMkLst>
            <pc:docMk/>
            <pc:sldMk cId="710082667" sldId="330"/>
            <ac:spMk id="4307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4:32:10.363" v="14790" actId="164"/>
          <ac:spMkLst>
            <pc:docMk/>
            <pc:sldMk cId="710082667" sldId="330"/>
            <ac:spMk id="4308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4:32:59.408" v="14817" actId="207"/>
          <ac:spMkLst>
            <pc:docMk/>
            <pc:sldMk cId="710082667" sldId="330"/>
            <ac:spMk id="4313" creationId="{00000000-0000-0000-0000-000000000000}"/>
          </ac:spMkLst>
        </pc:spChg>
        <pc:grpChg chg="add mod">
          <ac:chgData name="Advait Jasoria" userId="9290c95317ae9c22" providerId="LiveId" clId="{16515949-D8EF-458B-9FB1-B026A7493374}" dt="2018-07-15T04:32:17.897" v="14814" actId="1035"/>
          <ac:grpSpMkLst>
            <pc:docMk/>
            <pc:sldMk cId="710082667" sldId="330"/>
            <ac:grpSpMk id="2" creationId="{6F196E28-3228-42A9-A912-0DAEA1AD9509}"/>
          </ac:grpSpMkLst>
        </pc:grpChg>
        <pc:grpChg chg="mod">
          <ac:chgData name="Advait Jasoria" userId="9290c95317ae9c22" providerId="LiveId" clId="{16515949-D8EF-458B-9FB1-B026A7493374}" dt="2018-07-15T04:31:45.044" v="14773" actId="1036"/>
          <ac:grpSpMkLst>
            <pc:docMk/>
            <pc:sldMk cId="710082667" sldId="330"/>
            <ac:grpSpMk id="4297" creationId="{00000000-0000-0000-0000-000000000000}"/>
          </ac:grpSpMkLst>
        </pc:grpChg>
        <pc:grpChg chg="del">
          <ac:chgData name="Advait Jasoria" userId="9290c95317ae9c22" providerId="LiveId" clId="{16515949-D8EF-458B-9FB1-B026A7493374}" dt="2018-07-15T04:31:55.419" v="14774" actId="165"/>
          <ac:grpSpMkLst>
            <pc:docMk/>
            <pc:sldMk cId="710082667" sldId="330"/>
            <ac:grpSpMk id="4305" creationId="{00000000-0000-0000-0000-000000000000}"/>
          </ac:grpSpMkLst>
        </pc:grpChg>
        <pc:picChg chg="add mod modCrop">
          <ac:chgData name="Advait Jasoria" userId="9290c95317ae9c22" providerId="LiveId" clId="{16515949-D8EF-458B-9FB1-B026A7493374}" dt="2018-07-15T04:30:24.003" v="14670" actId="1037"/>
          <ac:picMkLst>
            <pc:docMk/>
            <pc:sldMk cId="710082667" sldId="330"/>
            <ac:picMk id="227" creationId="{96A37B2E-BA4B-4602-9824-056E9CCBA350}"/>
          </ac:picMkLst>
        </pc:picChg>
        <pc:picChg chg="add del">
          <ac:chgData name="Advait Jasoria" userId="9290c95317ae9c22" providerId="LiveId" clId="{16515949-D8EF-458B-9FB1-B026A7493374}" dt="2018-07-21T11:44:01.702" v="22986" actId="20577"/>
          <ac:picMkLst>
            <pc:docMk/>
            <pc:sldMk cId="710082667" sldId="330"/>
            <ac:picMk id="228" creationId="{5B51B370-5459-4C26-8138-ABA4D6F7848C}"/>
          </ac:picMkLst>
        </pc:picChg>
        <pc:picChg chg="add del">
          <ac:chgData name="Advait Jasoria" userId="9290c95317ae9c22" providerId="LiveId" clId="{16515949-D8EF-458B-9FB1-B026A7493374}" dt="2018-07-21T11:44:01.702" v="22986" actId="20577"/>
          <ac:picMkLst>
            <pc:docMk/>
            <pc:sldMk cId="710082667" sldId="330"/>
            <ac:picMk id="229" creationId="{7F36BBC6-7CC3-4213-8D5F-0727E2223021}"/>
          </ac:picMkLst>
        </pc:picChg>
        <pc:picChg chg="add del">
          <ac:chgData name="Advait Jasoria" userId="9290c95317ae9c22" providerId="LiveId" clId="{16515949-D8EF-458B-9FB1-B026A7493374}" dt="2018-07-21T11:44:08.386" v="22990" actId="20577"/>
          <ac:picMkLst>
            <pc:docMk/>
            <pc:sldMk cId="710082667" sldId="330"/>
            <ac:picMk id="230" creationId="{D8C216F6-7AC7-47E9-B7F2-C828BD8DA402}"/>
          </ac:picMkLst>
        </pc:picChg>
        <pc:picChg chg="add del">
          <ac:chgData name="Advait Jasoria" userId="9290c95317ae9c22" providerId="LiveId" clId="{16515949-D8EF-458B-9FB1-B026A7493374}" dt="2018-07-21T11:44:08.386" v="22990" actId="20577"/>
          <ac:picMkLst>
            <pc:docMk/>
            <pc:sldMk cId="710082667" sldId="330"/>
            <ac:picMk id="231" creationId="{3AAACC1F-25CE-4149-B142-242FB509B0AD}"/>
          </ac:picMkLst>
        </pc:picChg>
        <pc:picChg chg="mod topLvl">
          <ac:chgData name="Advait Jasoria" userId="9290c95317ae9c22" providerId="LiveId" clId="{16515949-D8EF-458B-9FB1-B026A7493374}" dt="2018-07-15T04:32:10.363" v="14790" actId="164"/>
          <ac:picMkLst>
            <pc:docMk/>
            <pc:sldMk cId="710082667" sldId="330"/>
            <ac:picMk id="4306" creationId="{00000000-0000-0000-0000-000000000000}"/>
          </ac:picMkLst>
        </pc:picChg>
        <pc:picChg chg="mod">
          <ac:chgData name="Advait Jasoria" userId="9290c95317ae9c22" providerId="LiveId" clId="{16515949-D8EF-458B-9FB1-B026A7493374}" dt="2018-07-15T04:30:07.806" v="14655" actId="1036"/>
          <ac:picMkLst>
            <pc:docMk/>
            <pc:sldMk cId="710082667" sldId="330"/>
            <ac:picMk id="4325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4:27:19.639" v="14596" actId="478"/>
          <ac:picMkLst>
            <pc:docMk/>
            <pc:sldMk cId="710082667" sldId="330"/>
            <ac:picMk id="4326" creationId="{00000000-0000-0000-0000-000000000000}"/>
          </ac:picMkLst>
        </pc:picChg>
        <pc:cxnChg chg="mod">
          <ac:chgData name="Advait Jasoria" userId="9290c95317ae9c22" providerId="LiveId" clId="{16515949-D8EF-458B-9FB1-B026A7493374}" dt="2018-07-15T04:32:24.053" v="14815" actId="1076"/>
          <ac:cxnSpMkLst>
            <pc:docMk/>
            <pc:sldMk cId="710082667" sldId="330"/>
            <ac:cxnSpMk id="4296" creationId="{00000000-0000-0000-0000-000000000000}"/>
          </ac:cxnSpMkLst>
        </pc:cxnChg>
      </pc:sldChg>
      <pc:sldChg chg="addSp delSp modSp add del ord setBg">
        <pc:chgData name="Advait Jasoria" userId="9290c95317ae9c22" providerId="LiveId" clId="{16515949-D8EF-458B-9FB1-B026A7493374}" dt="2018-08-05T14:12:55.124" v="34213"/>
        <pc:sldMkLst>
          <pc:docMk/>
          <pc:sldMk cId="1819003291" sldId="335"/>
        </pc:sldMkLst>
        <pc:spChg chg="add mod">
          <ac:chgData name="Advait Jasoria" userId="9290c95317ae9c22" providerId="LiveId" clId="{16515949-D8EF-458B-9FB1-B026A7493374}" dt="2018-07-22T07:36:19.769" v="26341" actId="20577"/>
          <ac:spMkLst>
            <pc:docMk/>
            <pc:sldMk cId="1819003291" sldId="335"/>
            <ac:spMk id="55" creationId="{2E5DFEA2-26F9-46FA-8CEC-C46C869F89A0}"/>
          </ac:spMkLst>
        </pc:spChg>
        <pc:spChg chg="mod">
          <ac:chgData name="Advait Jasoria" userId="9290c95317ae9c22" providerId="LiveId" clId="{16515949-D8EF-458B-9FB1-B026A7493374}" dt="2018-07-15T06:16:51.466" v="16981" actId="1076"/>
          <ac:spMkLst>
            <pc:docMk/>
            <pc:sldMk cId="1819003291" sldId="335"/>
            <ac:spMk id="5200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1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2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3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4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5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6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7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8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09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10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7:37:55.613" v="26407" actId="164"/>
          <ac:spMkLst>
            <pc:docMk/>
            <pc:sldMk cId="1819003291" sldId="335"/>
            <ac:spMk id="5211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7:37:55.613" v="26407" actId="164"/>
          <ac:spMkLst>
            <pc:docMk/>
            <pc:sldMk cId="1819003291" sldId="335"/>
            <ac:spMk id="5212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13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14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15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16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17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18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7:35:50.366" v="26310" actId="20577"/>
          <ac:spMkLst>
            <pc:docMk/>
            <pc:sldMk cId="1819003291" sldId="335"/>
            <ac:spMk id="5219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20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7:22.111" v="17013" actId="20577"/>
          <ac:spMkLst>
            <pc:docMk/>
            <pc:sldMk cId="1819003291" sldId="335"/>
            <ac:spMk id="5221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22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35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25:28.099" v="17112" actId="20577"/>
          <ac:spMkLst>
            <pc:docMk/>
            <pc:sldMk cId="1819003291" sldId="335"/>
            <ac:spMk id="5236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37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38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6:57.469" v="16982" actId="1076"/>
          <ac:spMkLst>
            <pc:docMk/>
            <pc:sldMk cId="1819003291" sldId="335"/>
            <ac:spMk id="5239" creationId="{00000000-0000-0000-0000-000000000000}"/>
          </ac:spMkLst>
        </pc:spChg>
        <pc:spChg chg="mod">
          <ac:chgData name="Advait Jasoria" userId="9290c95317ae9c22" providerId="LiveId" clId="{16515949-D8EF-458B-9FB1-B026A7493374}" dt="2018-07-15T06:15:49.342" v="16978" actId="1036"/>
          <ac:spMkLst>
            <pc:docMk/>
            <pc:sldMk cId="1819003291" sldId="335"/>
            <ac:spMk id="5240" creationId="{00000000-0000-0000-0000-000000000000}"/>
          </ac:spMkLst>
        </pc:spChg>
        <pc:spChg chg="del mod">
          <ac:chgData name="Advait Jasoria" userId="9290c95317ae9c22" providerId="LiveId" clId="{16515949-D8EF-458B-9FB1-B026A7493374}" dt="2018-07-22T07:34:40.787" v="26255" actId="478"/>
          <ac:spMkLst>
            <pc:docMk/>
            <pc:sldMk cId="1819003291" sldId="335"/>
            <ac:spMk id="5250" creationId="{00000000-0000-0000-0000-000000000000}"/>
          </ac:spMkLst>
        </pc:spChg>
        <pc:grpChg chg="add del mod">
          <ac:chgData name="Advait Jasoria" userId="9290c95317ae9c22" providerId="LiveId" clId="{16515949-D8EF-458B-9FB1-B026A7493374}" dt="2018-07-22T07:37:58.230" v="26408" actId="732"/>
          <ac:grpSpMkLst>
            <pc:docMk/>
            <pc:sldMk cId="1819003291" sldId="335"/>
            <ac:grpSpMk id="2" creationId="{3B3FF04B-BE76-4EEC-99C8-9F53D8AAC26B}"/>
          </ac:grpSpMkLst>
        </pc:grpChg>
        <pc:grpChg chg="mod">
          <ac:chgData name="Advait Jasoria" userId="9290c95317ae9c22" providerId="LiveId" clId="{16515949-D8EF-458B-9FB1-B026A7493374}" dt="2018-07-15T06:15:49.342" v="16978" actId="1036"/>
          <ac:grpSpMkLst>
            <pc:docMk/>
            <pc:sldMk cId="1819003291" sldId="335"/>
            <ac:grpSpMk id="5223" creationId="{00000000-0000-0000-0000-000000000000}"/>
          </ac:grpSpMkLst>
        </pc:grpChg>
        <pc:grpChg chg="mod">
          <ac:chgData name="Advait Jasoria" userId="9290c95317ae9c22" providerId="LiveId" clId="{16515949-D8EF-458B-9FB1-B026A7493374}" dt="2018-07-15T06:15:49.342" v="16978" actId="1036"/>
          <ac:grpSpMkLst>
            <pc:docMk/>
            <pc:sldMk cId="1819003291" sldId="335"/>
            <ac:grpSpMk id="5230" creationId="{00000000-0000-0000-0000-000000000000}"/>
          </ac:grpSpMkLst>
        </pc:grpChg>
        <pc:picChg chg="add mod modCrop">
          <ac:chgData name="Advait Jasoria" userId="9290c95317ae9c22" providerId="LiveId" clId="{16515949-D8EF-458B-9FB1-B026A7493374}" dt="2018-07-22T07:38:15.506" v="26412" actId="732"/>
          <ac:picMkLst>
            <pc:docMk/>
            <pc:sldMk cId="1819003291" sldId="335"/>
            <ac:picMk id="3" creationId="{C9CD0381-8C42-4F16-B3C2-C2F46B02BF0E}"/>
          </ac:picMkLst>
        </pc:picChg>
        <pc:picChg chg="add del">
          <ac:chgData name="Advait Jasoria" userId="9290c95317ae9c22" providerId="LiveId" clId="{16515949-D8EF-458B-9FB1-B026A7493374}" dt="2018-07-21T11:44:26.359" v="23003" actId="20577"/>
          <ac:picMkLst>
            <pc:docMk/>
            <pc:sldMk cId="1819003291" sldId="335"/>
            <ac:picMk id="55" creationId="{3640A433-5144-4D8B-AE62-D597A5569227}"/>
          </ac:picMkLst>
        </pc:picChg>
        <pc:picChg chg="add del">
          <ac:chgData name="Advait Jasoria" userId="9290c95317ae9c22" providerId="LiveId" clId="{16515949-D8EF-458B-9FB1-B026A7493374}" dt="2018-07-21T11:44:26.359" v="23003" actId="20577"/>
          <ac:picMkLst>
            <pc:docMk/>
            <pc:sldMk cId="1819003291" sldId="335"/>
            <ac:picMk id="56" creationId="{4645FC81-39F6-49B9-AAC0-7C5431090A2F}"/>
          </ac:picMkLst>
        </pc:picChg>
        <pc:picChg chg="add">
          <ac:chgData name="Advait Jasoria" userId="9290c95317ae9c22" providerId="LiveId" clId="{16515949-D8EF-458B-9FB1-B026A7493374}" dt="2018-07-21T11:44:29.997" v="23005" actId="20577"/>
          <ac:picMkLst>
            <pc:docMk/>
            <pc:sldMk cId="1819003291" sldId="335"/>
            <ac:picMk id="57" creationId="{08F2CBA4-5F4E-4CA8-B0FC-B21E09812958}"/>
          </ac:picMkLst>
        </pc:picChg>
        <pc:picChg chg="add">
          <ac:chgData name="Advait Jasoria" userId="9290c95317ae9c22" providerId="LiveId" clId="{16515949-D8EF-458B-9FB1-B026A7493374}" dt="2018-07-21T11:44:29.997" v="23005" actId="20577"/>
          <ac:picMkLst>
            <pc:docMk/>
            <pc:sldMk cId="1819003291" sldId="335"/>
            <ac:picMk id="58" creationId="{786807DD-6434-48C7-B915-46BC89E5299D}"/>
          </ac:picMkLst>
        </pc:picChg>
        <pc:picChg chg="del">
          <ac:chgData name="Advait Jasoria" userId="9290c95317ae9c22" providerId="LiveId" clId="{16515949-D8EF-458B-9FB1-B026A7493374}" dt="2018-07-21T11:44:29.045" v="23004" actId="478"/>
          <ac:picMkLst>
            <pc:docMk/>
            <pc:sldMk cId="1819003291" sldId="335"/>
            <ac:picMk id="5251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21T11:44:29.045" v="23004" actId="478"/>
          <ac:picMkLst>
            <pc:docMk/>
            <pc:sldMk cId="1819003291" sldId="335"/>
            <ac:picMk id="5252" creationId="{00000000-0000-0000-0000-000000000000}"/>
          </ac:picMkLst>
        </pc:pic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965429973" sldId="337"/>
        </pc:sldMkLst>
        <pc:spChg chg="add mod">
          <ac:chgData name="Advait Jasoria" userId="9290c95317ae9c22" providerId="LiveId" clId="{16515949-D8EF-458B-9FB1-B026A7493374}" dt="2018-07-15T04:58:09.121" v="15587" actId="404"/>
          <ac:spMkLst>
            <pc:docMk/>
            <pc:sldMk cId="1965429973" sldId="337"/>
            <ac:spMk id="2" creationId="{B36DA7E8-702D-4D68-A5FC-7732F55CC590}"/>
          </ac:spMkLst>
        </pc:spChg>
        <pc:spChg chg="add mod">
          <ac:chgData name="Advait Jasoria" userId="9290c95317ae9c22" providerId="LiveId" clId="{16515949-D8EF-458B-9FB1-B026A7493374}" dt="2018-07-15T04:59:10.189" v="15604" actId="1076"/>
          <ac:spMkLst>
            <pc:docMk/>
            <pc:sldMk cId="1965429973" sldId="337"/>
            <ac:spMk id="115" creationId="{D6FFE6CB-783B-4D35-A0E6-90525D3E9D67}"/>
          </ac:spMkLst>
        </pc:spChg>
        <pc:spChg chg="add mod">
          <ac:chgData name="Advait Jasoria" userId="9290c95317ae9c22" providerId="LiveId" clId="{16515949-D8EF-458B-9FB1-B026A7493374}" dt="2018-07-15T04:58:55.975" v="15599" actId="1076"/>
          <ac:spMkLst>
            <pc:docMk/>
            <pc:sldMk cId="1965429973" sldId="337"/>
            <ac:spMk id="116" creationId="{24892835-CA97-4650-A994-2E56C9F43427}"/>
          </ac:spMkLst>
        </pc:spChg>
        <pc:spChg chg="del">
          <ac:chgData name="Advait Jasoria" userId="9290c95317ae9c22" providerId="LiveId" clId="{16515949-D8EF-458B-9FB1-B026A7493374}" dt="2018-07-15T04:53:01.893" v="15487" actId="478"/>
          <ac:spMkLst>
            <pc:docMk/>
            <pc:sldMk cId="1965429973" sldId="337"/>
            <ac:spMk id="129" creationId="{2C131DEA-7B25-43EA-93D5-E7D863331A70}"/>
          </ac:spMkLst>
        </pc:spChg>
        <pc:spChg chg="del">
          <ac:chgData name="Advait Jasoria" userId="9290c95317ae9c22" providerId="LiveId" clId="{16515949-D8EF-458B-9FB1-B026A7493374}" dt="2018-07-15T04:53:01.893" v="15487" actId="478"/>
          <ac:spMkLst>
            <pc:docMk/>
            <pc:sldMk cId="1965429973" sldId="337"/>
            <ac:spMk id="130" creationId="{56B38939-0022-4102-8765-710A229845AC}"/>
          </ac:spMkLst>
        </pc:spChg>
        <pc:spChg chg="del">
          <ac:chgData name="Advait Jasoria" userId="9290c95317ae9c22" providerId="LiveId" clId="{16515949-D8EF-458B-9FB1-B026A7493374}" dt="2018-07-15T04:53:01.893" v="15487" actId="478"/>
          <ac:spMkLst>
            <pc:docMk/>
            <pc:sldMk cId="1965429973" sldId="337"/>
            <ac:spMk id="131" creationId="{43645B41-DDA1-441E-BC82-22591C79E8D0}"/>
          </ac:spMkLst>
        </pc:spChg>
        <pc:spChg chg="del">
          <ac:chgData name="Advait Jasoria" userId="9290c95317ae9c22" providerId="LiveId" clId="{16515949-D8EF-458B-9FB1-B026A7493374}" dt="2018-07-15T04:53:01.893" v="15487" actId="478"/>
          <ac:spMkLst>
            <pc:docMk/>
            <pc:sldMk cId="1965429973" sldId="337"/>
            <ac:spMk id="132" creationId="{C72A8153-4E18-4282-91E1-3F4BD057CE38}"/>
          </ac:spMkLst>
        </pc:spChg>
        <pc:spChg chg="mod">
          <ac:chgData name="Advait Jasoria" userId="9290c95317ae9c22" providerId="LiveId" clId="{16515949-D8EF-458B-9FB1-B026A7493374}" dt="2018-07-15T04:53:20.716" v="15513" actId="20577"/>
          <ac:spMkLst>
            <pc:docMk/>
            <pc:sldMk cId="1965429973" sldId="337"/>
            <ac:spMk id="133" creationId="{A63E4A20-12BE-41B5-B63D-E823669E1F56}"/>
          </ac:spMkLst>
        </pc:spChg>
        <pc:spChg chg="mod">
          <ac:chgData name="Advait Jasoria" userId="9290c95317ae9c22" providerId="LiveId" clId="{16515949-D8EF-458B-9FB1-B026A7493374}" dt="2018-07-15T04:54:26.080" v="15551" actId="14100"/>
          <ac:spMkLst>
            <pc:docMk/>
            <pc:sldMk cId="1965429973" sldId="337"/>
            <ac:spMk id="134" creationId="{2609AAF6-85F1-45FE-B9EF-8612A2DF908E}"/>
          </ac:spMkLst>
        </pc:spChg>
        <pc:spChg chg="mod">
          <ac:chgData name="Advait Jasoria" userId="9290c95317ae9c22" providerId="LiveId" clId="{16515949-D8EF-458B-9FB1-B026A7493374}" dt="2018-07-15T04:59:02.277" v="15603" actId="1076"/>
          <ac:spMkLst>
            <pc:docMk/>
            <pc:sldMk cId="1965429973" sldId="337"/>
            <ac:spMk id="135" creationId="{3CFC42AB-0221-44BB-A753-B98C1C401A62}"/>
          </ac:spMkLst>
        </pc:spChg>
        <pc:spChg chg="mod">
          <ac:chgData name="Advait Jasoria" userId="9290c95317ae9c22" providerId="LiveId" clId="{16515949-D8EF-458B-9FB1-B026A7493374}" dt="2018-07-15T04:54:16.339" v="15549" actId="20577"/>
          <ac:spMkLst>
            <pc:docMk/>
            <pc:sldMk cId="1965429973" sldId="337"/>
            <ac:spMk id="136" creationId="{899261A1-3C3D-4296-8964-06EA2C21DEE7}"/>
          </ac:spMkLst>
        </pc:spChg>
        <pc:spChg chg="mod">
          <ac:chgData name="Advait Jasoria" userId="9290c95317ae9c22" providerId="LiveId" clId="{16515949-D8EF-458B-9FB1-B026A7493374}" dt="2018-07-15T05:09:52.247" v="15769" actId="14100"/>
          <ac:spMkLst>
            <pc:docMk/>
            <pc:sldMk cId="1965429973" sldId="337"/>
            <ac:spMk id="137" creationId="{F4494E2A-DA48-4F51-BAEA-CA42A1A57119}"/>
          </ac:spMkLst>
        </pc:spChg>
        <pc:spChg chg="mod">
          <ac:chgData name="Advait Jasoria" userId="9290c95317ae9c22" providerId="LiveId" clId="{16515949-D8EF-458B-9FB1-B026A7493374}" dt="2018-07-15T04:59:18.911" v="15605" actId="14100"/>
          <ac:spMkLst>
            <pc:docMk/>
            <pc:sldMk cId="1965429973" sldId="337"/>
            <ac:spMk id="138" creationId="{FF6DBBF3-C6D4-4A53-95A1-CD4B9B3DA832}"/>
          </ac:spMkLst>
        </pc:spChg>
        <pc:spChg chg="mod">
          <ac:chgData name="Advait Jasoria" userId="9290c95317ae9c22" providerId="LiveId" clId="{16515949-D8EF-458B-9FB1-B026A7493374}" dt="2018-07-15T04:51:23.186" v="15470" actId="14100"/>
          <ac:spMkLst>
            <pc:docMk/>
            <pc:sldMk cId="1965429973" sldId="337"/>
            <ac:spMk id="139" creationId="{2CCE9387-ABD1-474B-AC53-2A2FC9F0B04B}"/>
          </ac:spMkLst>
        </pc:spChg>
        <pc:spChg chg="mod">
          <ac:chgData name="Advait Jasoria" userId="9290c95317ae9c22" providerId="LiveId" clId="{16515949-D8EF-458B-9FB1-B026A7493374}" dt="2018-07-15T04:53:48.021" v="15524" actId="207"/>
          <ac:spMkLst>
            <pc:docMk/>
            <pc:sldMk cId="1965429973" sldId="337"/>
            <ac:spMk id="140" creationId="{7F6CFEF3-2C8E-4080-BB63-1215C7DC684C}"/>
          </ac:spMkLst>
        </pc:spChg>
        <pc:spChg chg="mod">
          <ac:chgData name="Advait Jasoria" userId="9290c95317ae9c22" providerId="LiveId" clId="{16515949-D8EF-458B-9FB1-B026A7493374}" dt="2018-07-15T04:50:28.713" v="15458" actId="20577"/>
          <ac:spMkLst>
            <pc:docMk/>
            <pc:sldMk cId="1965429973" sldId="337"/>
            <ac:spMk id="141" creationId="{A5B96467-359A-4FF3-B649-6A9D77878234}"/>
          </ac:spMkLst>
        </pc:spChg>
        <pc:spChg chg="mod">
          <ac:chgData name="Advait Jasoria" userId="9290c95317ae9c22" providerId="LiveId" clId="{16515949-D8EF-458B-9FB1-B026A7493374}" dt="2018-07-15T04:50:46.948" v="15465" actId="207"/>
          <ac:spMkLst>
            <pc:docMk/>
            <pc:sldMk cId="1965429973" sldId="337"/>
            <ac:spMk id="142" creationId="{78B4E3C0-6254-4D2F-A2CC-33FE3DEA976A}"/>
          </ac:spMkLst>
        </pc:spChg>
        <pc:spChg chg="mod">
          <ac:chgData name="Advait Jasoria" userId="9290c95317ae9c22" providerId="LiveId" clId="{16515949-D8EF-458B-9FB1-B026A7493374}" dt="2018-07-15T05:44:29.808" v="16500" actId="20577"/>
          <ac:spMkLst>
            <pc:docMk/>
            <pc:sldMk cId="1965429973" sldId="337"/>
            <ac:spMk id="143" creationId="{991907EB-E0CA-4C95-98A4-F41F9F90226F}"/>
          </ac:spMkLst>
        </pc:spChg>
        <pc:grpChg chg="add mod">
          <ac:chgData name="Advait Jasoria" userId="9290c95317ae9c22" providerId="LiveId" clId="{16515949-D8EF-458B-9FB1-B026A7493374}" dt="2018-07-15T04:58:33.893" v="15590" actId="1076"/>
          <ac:grpSpMkLst>
            <pc:docMk/>
            <pc:sldMk cId="1965429973" sldId="337"/>
            <ac:grpSpMk id="34" creationId="{AB84DEE9-0ABC-4DD5-8A9E-8AA114085E49}"/>
          </ac:grpSpMkLst>
        </pc:grpChg>
        <pc:grpChg chg="add mod">
          <ac:chgData name="Advait Jasoria" userId="9290c95317ae9c22" providerId="LiveId" clId="{16515949-D8EF-458B-9FB1-B026A7493374}" dt="2018-07-15T04:58:37.031" v="15591" actId="1076"/>
          <ac:grpSpMkLst>
            <pc:docMk/>
            <pc:sldMk cId="1965429973" sldId="337"/>
            <ac:grpSpMk id="51" creationId="{9EDCC684-439C-4273-B051-4F64CF291098}"/>
          </ac:grpSpMkLst>
        </pc:grpChg>
        <pc:picChg chg="add mod modCrop">
          <ac:chgData name="Advait Jasoria" userId="9290c95317ae9c22" providerId="LiveId" clId="{16515949-D8EF-458B-9FB1-B026A7493374}" dt="2018-07-15T04:56:45.305" v="15570" actId="1076"/>
          <ac:picMkLst>
            <pc:docMk/>
            <pc:sldMk cId="1965429973" sldId="337"/>
            <ac:picMk id="28" creationId="{B3A96CF0-60D8-4A37-AEB4-A69051CEBB3E}"/>
          </ac:picMkLst>
        </pc:picChg>
        <pc:picChg chg="add mod modCrop">
          <ac:chgData name="Advait Jasoria" userId="9290c95317ae9c22" providerId="LiveId" clId="{16515949-D8EF-458B-9FB1-B026A7493374}" dt="2018-07-15T04:55:38.781" v="15564" actId="1076"/>
          <ac:picMkLst>
            <pc:docMk/>
            <pc:sldMk cId="1965429973" sldId="337"/>
            <ac:picMk id="29" creationId="{05915347-3876-4DAB-B178-8544E29A74BC}"/>
          </ac:picMkLst>
        </pc:picChg>
        <pc:picChg chg="add mod">
          <ac:chgData name="Advait Jasoria" userId="9290c95317ae9c22" providerId="LiveId" clId="{16515949-D8EF-458B-9FB1-B026A7493374}" dt="2018-07-15T04:55:51.894" v="15566" actId="1076"/>
          <ac:picMkLst>
            <pc:docMk/>
            <pc:sldMk cId="1965429973" sldId="337"/>
            <ac:picMk id="30" creationId="{D621C4CE-0E4C-42E8-A22B-F223A7129212}"/>
          </ac:picMkLst>
        </pc:picChg>
        <pc:picChg chg="add mod">
          <ac:chgData name="Advait Jasoria" userId="9290c95317ae9c22" providerId="LiveId" clId="{16515949-D8EF-458B-9FB1-B026A7493374}" dt="2018-07-15T04:55:51.894" v="15566" actId="1076"/>
          <ac:picMkLst>
            <pc:docMk/>
            <pc:sldMk cId="1965429973" sldId="337"/>
            <ac:picMk id="31" creationId="{5D8FB69D-18D4-450A-A825-7ED330637091}"/>
          </ac:picMkLst>
        </pc:picChg>
        <pc:picChg chg="add mod">
          <ac:chgData name="Advait Jasoria" userId="9290c95317ae9c22" providerId="LiveId" clId="{16515949-D8EF-458B-9FB1-B026A7493374}" dt="2018-07-15T04:56:49.603" v="15571" actId="1076"/>
          <ac:picMkLst>
            <pc:docMk/>
            <pc:sldMk cId="1965429973" sldId="337"/>
            <ac:picMk id="32" creationId="{2981ED0F-EE5B-49CD-AC64-3FE9684BDDF8}"/>
          </ac:picMkLst>
        </pc:picChg>
        <pc:picChg chg="add">
          <ac:chgData name="Advait Jasoria" userId="9290c95317ae9c22" providerId="LiveId" clId="{16515949-D8EF-458B-9FB1-B026A7493374}" dt="2018-07-21T11:44:12.183" v="22993" actId="20577"/>
          <ac:picMkLst>
            <pc:docMk/>
            <pc:sldMk cId="1965429973" sldId="337"/>
            <ac:picMk id="117" creationId="{E06B613C-CA58-49B7-BFB6-D61FA51EE8B4}"/>
          </ac:picMkLst>
        </pc:picChg>
        <pc:picChg chg="add">
          <ac:chgData name="Advait Jasoria" userId="9290c95317ae9c22" providerId="LiveId" clId="{16515949-D8EF-458B-9FB1-B026A7493374}" dt="2018-07-21T11:44:12.183" v="22993" actId="20577"/>
          <ac:picMkLst>
            <pc:docMk/>
            <pc:sldMk cId="1965429973" sldId="337"/>
            <ac:picMk id="118" creationId="{94940450-2FF7-4307-A7A1-51FAF840338D}"/>
          </ac:picMkLst>
        </pc:picChg>
        <pc:cxnChg chg="mod">
          <ac:chgData name="Advait Jasoria" userId="9290c95317ae9c22" providerId="LiveId" clId="{16515949-D8EF-458B-9FB1-B026A7493374}" dt="2018-07-15T05:10:05.640" v="15770" actId="1076"/>
          <ac:cxnSpMkLst>
            <pc:docMk/>
            <pc:sldMk cId="1965429973" sldId="337"/>
            <ac:cxnSpMk id="144" creationId="{0169FA11-D203-47F8-B0FD-A296A9798668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2730430635" sldId="338"/>
        </pc:sldMkLst>
        <pc:spChg chg="add del">
          <ac:chgData name="Advait Jasoria" userId="9290c95317ae9c22" providerId="LiveId" clId="{16515949-D8EF-458B-9FB1-B026A7493374}" dt="2018-08-04T16:13:21.954" v="32603"/>
          <ac:spMkLst>
            <pc:docMk/>
            <pc:sldMk cId="2730430635" sldId="338"/>
            <ac:spMk id="22" creationId="{8A567FAB-38E9-4CE3-95ED-F7F96BD49DCD}"/>
          </ac:spMkLst>
        </pc:spChg>
        <pc:spChg chg="add del">
          <ac:chgData name="Advait Jasoria" userId="9290c95317ae9c22" providerId="LiveId" clId="{16515949-D8EF-458B-9FB1-B026A7493374}" dt="2018-08-04T16:13:21.719" v="32602"/>
          <ac:spMkLst>
            <pc:docMk/>
            <pc:sldMk cId="2730430635" sldId="338"/>
            <ac:spMk id="23" creationId="{5EF96D81-EFDF-43D8-9AC8-C80D1C7D59D9}"/>
          </ac:spMkLst>
        </pc:spChg>
        <pc:spChg chg="mod">
          <ac:chgData name="Advait Jasoria" userId="9290c95317ae9c22" providerId="LiveId" clId="{16515949-D8EF-458B-9FB1-B026A7493374}" dt="2018-07-22T07:19:46.476" v="26046" actId="14100"/>
          <ac:spMkLst>
            <pc:docMk/>
            <pc:sldMk cId="2730430635" sldId="338"/>
            <ac:spMk id="129" creationId="{2C131DEA-7B25-43EA-93D5-E7D863331A70}"/>
          </ac:spMkLst>
        </pc:spChg>
        <pc:spChg chg="mod">
          <ac:chgData name="Advait Jasoria" userId="9290c95317ae9c22" providerId="LiveId" clId="{16515949-D8EF-458B-9FB1-B026A7493374}" dt="2018-07-22T07:19:50.580" v="26047" actId="14100"/>
          <ac:spMkLst>
            <pc:docMk/>
            <pc:sldMk cId="2730430635" sldId="338"/>
            <ac:spMk id="130" creationId="{56B38939-0022-4102-8765-710A229845AC}"/>
          </ac:spMkLst>
        </pc:spChg>
        <pc:spChg chg="mod">
          <ac:chgData name="Advait Jasoria" userId="9290c95317ae9c22" providerId="LiveId" clId="{16515949-D8EF-458B-9FB1-B026A7493374}" dt="2018-07-22T07:20:05.205" v="26050" actId="14100"/>
          <ac:spMkLst>
            <pc:docMk/>
            <pc:sldMk cId="2730430635" sldId="338"/>
            <ac:spMk id="131" creationId="{43645B41-DDA1-441E-BC82-22591C79E8D0}"/>
          </ac:spMkLst>
        </pc:spChg>
        <pc:spChg chg="mod">
          <ac:chgData name="Advait Jasoria" userId="9290c95317ae9c22" providerId="LiveId" clId="{16515949-D8EF-458B-9FB1-B026A7493374}" dt="2018-07-22T07:19:57.498" v="26048" actId="14100"/>
          <ac:spMkLst>
            <pc:docMk/>
            <pc:sldMk cId="2730430635" sldId="338"/>
            <ac:spMk id="132" creationId="{C72A8153-4E18-4282-91E1-3F4BD057CE38}"/>
          </ac:spMkLst>
        </pc:spChg>
        <pc:spChg chg="mod">
          <ac:chgData name="Advait Jasoria" userId="9290c95317ae9c22" providerId="LiveId" clId="{16515949-D8EF-458B-9FB1-B026A7493374}" dt="2018-07-22T07:19:46.476" v="26046" actId="14100"/>
          <ac:spMkLst>
            <pc:docMk/>
            <pc:sldMk cId="2730430635" sldId="338"/>
            <ac:spMk id="133" creationId="{A63E4A20-12BE-41B5-B63D-E823669E1F56}"/>
          </ac:spMkLst>
        </pc:spChg>
        <pc:spChg chg="mod">
          <ac:chgData name="Advait Jasoria" userId="9290c95317ae9c22" providerId="LiveId" clId="{16515949-D8EF-458B-9FB1-B026A7493374}" dt="2018-07-22T07:20:05.205" v="26050" actId="14100"/>
          <ac:spMkLst>
            <pc:docMk/>
            <pc:sldMk cId="2730430635" sldId="338"/>
            <ac:spMk id="134" creationId="{2609AAF6-85F1-45FE-B9EF-8612A2DF908E}"/>
          </ac:spMkLst>
        </pc:spChg>
        <pc:spChg chg="mod">
          <ac:chgData name="Advait Jasoria" userId="9290c95317ae9c22" providerId="LiveId" clId="{16515949-D8EF-458B-9FB1-B026A7493374}" dt="2018-07-22T07:19:50.580" v="26047" actId="14100"/>
          <ac:spMkLst>
            <pc:docMk/>
            <pc:sldMk cId="2730430635" sldId="338"/>
            <ac:spMk id="135" creationId="{3CFC42AB-0221-44BB-A753-B98C1C401A62}"/>
          </ac:spMkLst>
        </pc:spChg>
        <pc:spChg chg="mod">
          <ac:chgData name="Advait Jasoria" userId="9290c95317ae9c22" providerId="LiveId" clId="{16515949-D8EF-458B-9FB1-B026A7493374}" dt="2018-07-22T07:19:57.498" v="26048" actId="14100"/>
          <ac:spMkLst>
            <pc:docMk/>
            <pc:sldMk cId="2730430635" sldId="338"/>
            <ac:spMk id="136" creationId="{899261A1-3C3D-4296-8964-06EA2C21DEE7}"/>
          </ac:spMkLst>
        </pc:spChg>
        <pc:spChg chg="mod">
          <ac:chgData name="Advait Jasoria" userId="9290c95317ae9c22" providerId="LiveId" clId="{16515949-D8EF-458B-9FB1-B026A7493374}" dt="2018-07-22T11:43:43.460" v="29513" actId="20577"/>
          <ac:spMkLst>
            <pc:docMk/>
            <pc:sldMk cId="2730430635" sldId="338"/>
            <ac:spMk id="143" creationId="{991907EB-E0CA-4C95-98A4-F41F9F90226F}"/>
          </ac:spMkLst>
        </pc:spChg>
        <pc:picChg chg="add">
          <ac:chgData name="Advait Jasoria" userId="9290c95317ae9c22" providerId="LiveId" clId="{16515949-D8EF-458B-9FB1-B026A7493374}" dt="2018-07-21T11:44:11.160" v="22992" actId="20577"/>
          <ac:picMkLst>
            <pc:docMk/>
            <pc:sldMk cId="2730430635" sldId="338"/>
            <ac:picMk id="27" creationId="{3400D5AC-32D6-42C0-AADE-FE4AFC6C0162}"/>
          </ac:picMkLst>
        </pc:picChg>
        <pc:picChg chg="add">
          <ac:chgData name="Advait Jasoria" userId="9290c95317ae9c22" providerId="LiveId" clId="{16515949-D8EF-458B-9FB1-B026A7493374}" dt="2018-07-21T11:44:11.160" v="22992" actId="20577"/>
          <ac:picMkLst>
            <pc:docMk/>
            <pc:sldMk cId="2730430635" sldId="338"/>
            <ac:picMk id="28" creationId="{9C8181BA-1E95-482E-B781-E6764E854859}"/>
          </ac:picMkLst>
        </pc:pic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733199723" sldId="339"/>
        </pc:sldMkLst>
        <pc:spChg chg="add del mod">
          <ac:chgData name="Advait Jasoria" userId="9290c95317ae9c22" providerId="LiveId" clId="{16515949-D8EF-458B-9FB1-B026A7493374}" dt="2018-07-15T05:28:56.066" v="16210" actId="478"/>
          <ac:spMkLst>
            <pc:docMk/>
            <pc:sldMk cId="1733199723" sldId="339"/>
            <ac:spMk id="3" creationId="{67E7B12B-1F9E-436F-86F7-FA8719776B70}"/>
          </ac:spMkLst>
        </pc:spChg>
        <pc:spChg chg="del">
          <ac:chgData name="Advait Jasoria" userId="9290c95317ae9c22" providerId="LiveId" clId="{16515949-D8EF-458B-9FB1-B026A7493374}" dt="2018-07-15T05:28:53.150" v="16208" actId="478"/>
          <ac:spMkLst>
            <pc:docMk/>
            <pc:sldMk cId="1733199723" sldId="339"/>
            <ac:spMk id="4" creationId="{894F759E-92D6-4386-9117-FD2FDE5D24D2}"/>
          </ac:spMkLst>
        </pc:spChg>
        <pc:spChg chg="add 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5" creationId="{9F719BC2-9E34-4D02-AD58-9CE1B934CDBC}"/>
          </ac:spMkLst>
        </pc:spChg>
        <pc:spChg chg="add mod">
          <ac:chgData name="Advait Jasoria" userId="9290c95317ae9c22" providerId="LiveId" clId="{16515949-D8EF-458B-9FB1-B026A7493374}" dt="2018-07-21T15:37:41.073" v="24832" actId="1076"/>
          <ac:spMkLst>
            <pc:docMk/>
            <pc:sldMk cId="1733199723" sldId="339"/>
            <ac:spMk id="82" creationId="{557C400C-881B-4209-AE21-438E18FA1E65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84" creationId="{531ACD98-AC57-492D-BFFE-4A016592D80F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85" creationId="{75F8C21A-064E-48B0-B25D-3C924711FE9C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86" creationId="{C3AB6E7A-BD3F-4764-BEA3-5FB9D61723E2}"/>
          </ac:spMkLst>
        </pc:spChg>
        <pc:spChg chg="add del 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87" creationId="{CD96CB84-67FB-4740-9CCD-60354740D027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88" creationId="{375812BC-9E1A-41D4-A48B-0278BB4BF378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89" creationId="{842F5E52-A31B-41BE-9B57-BF99EB444A7B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90" creationId="{4A4E6138-37B5-4338-897C-85F0CD375169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91" creationId="{0AE0DE6D-C87B-4299-BF3C-6856404B0C81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94" creationId="{F21A51E0-8714-4A82-B7AC-923B47F78503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95" creationId="{9F28EEC5-7CA9-4663-B5A9-25F3016E0553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96" creationId="{57C8D096-6992-4706-8B3D-B80F0E94A1D3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09" creationId="{733A9FB0-7F81-449D-ABFE-E0B127240977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0" creationId="{31632940-4373-4951-8D24-1EC003DF0021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1" creationId="{E5F3884C-5AFE-44B7-82A2-197152216679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2" creationId="{CCB49F08-DF91-4F6A-834D-5961A5F1DF8C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3" creationId="{F570A0E2-4158-4DFD-81D8-11A46D97BB38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4" creationId="{0DD2562C-7047-4C58-B42E-000FA170186F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5" creationId="{FE0617BF-AB7D-4E26-9779-C567539C2112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6" creationId="{3C63F4C8-39D7-4A05-B4D1-12B9F1FCFF3A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7" creationId="{D4E8C0BB-672C-4937-9351-2522D1F82954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8" creationId="{A4D46D49-9C17-4529-945D-E860C2A047D8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19" creationId="{853FB5C7-0F62-4B68-B68E-DD239B34FBCB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0" creationId="{14AAFFAD-7D0B-4F44-A802-962979FB85ED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1" creationId="{E2B2BBDA-4449-40C2-9254-2E1435E481B6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2" creationId="{4FF74E79-C74C-4299-89DC-5A7DAECC9FBB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3" creationId="{61AF2198-8EFC-408D-868F-8B18DBFAD491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4" creationId="{F865C8D4-9538-4A28-A2D2-45B59C255F26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5" creationId="{F71CB8F3-1B37-4949-9EDC-F68506CB95BB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6" creationId="{6D54A8E8-D7A0-4B68-BA50-204C38BB687B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7" creationId="{CB6E54EB-013F-416B-964B-E3960F880B70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8" creationId="{4AC800BF-94F7-4CB3-B646-04CCCF08BC28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29" creationId="{AA64F163-28A6-41E4-A72C-E35F001A93B4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30" creationId="{F62E74E5-AC80-4ABC-9188-9833D6145960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31" creationId="{1C27E14A-FA99-4B7F-BCE1-5F5EE6CC1DE1}"/>
          </ac:spMkLst>
        </pc:spChg>
        <pc:spChg chg="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32" creationId="{68521CCE-5B4C-44E5-9F86-757A28C336F3}"/>
          </ac:spMkLst>
        </pc:spChg>
        <pc:spChg chg="add mod">
          <ac:chgData name="Advait Jasoria" userId="9290c95317ae9c22" providerId="LiveId" clId="{16515949-D8EF-458B-9FB1-B026A7493374}" dt="2018-07-21T15:37:35.778" v="24830" actId="404"/>
          <ac:spMkLst>
            <pc:docMk/>
            <pc:sldMk cId="1733199723" sldId="339"/>
            <ac:spMk id="133" creationId="{6296FE68-D57B-4729-B08B-4823CCA2E9EB}"/>
          </ac:spMkLst>
        </pc:spChg>
        <pc:grpChg chg="add mod">
          <ac:chgData name="Advait Jasoria" userId="9290c95317ae9c22" providerId="LiveId" clId="{16515949-D8EF-458B-9FB1-B026A7493374}" dt="2018-07-15T06:08:42.621" v="16837" actId="1037"/>
          <ac:grpSpMkLst>
            <pc:docMk/>
            <pc:sldMk cId="1733199723" sldId="339"/>
            <ac:grpSpMk id="6" creationId="{BED023D6-AFEC-46EF-ABF5-FB6A33B021D5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14" creationId="{D1697EF4-0D77-497E-9299-905DF1499B5F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15" creationId="{A9CD6C46-1A5B-4685-A835-D9B71D5FD1A7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16" creationId="{A625A76D-A6F3-41FC-8E82-660BF2E5167D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17" creationId="{B9462835-61C9-4774-B016-878C43BC5CBB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53" creationId="{960E2F8E-CD7C-43DF-8179-C0EBA86DDED1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58" creationId="{FD1F301D-A061-4B51-B179-31AE0BB61236}"/>
          </ac:grpSpMkLst>
        </pc:grpChg>
        <pc:grpChg chg="del">
          <ac:chgData name="Advait Jasoria" userId="9290c95317ae9c22" providerId="LiveId" clId="{16515949-D8EF-458B-9FB1-B026A7493374}" dt="2018-07-15T05:28:36.196" v="16207" actId="478"/>
          <ac:grpSpMkLst>
            <pc:docMk/>
            <pc:sldMk cId="1733199723" sldId="339"/>
            <ac:grpSpMk id="64" creationId="{8C5DED41-B717-41DC-812B-F1BF75757DFD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77" creationId="{EFCD25B8-295D-4F40-BABA-2BC57B879E72}"/>
          </ac:grpSpMkLst>
        </pc:grpChg>
        <pc:grpChg chg="add mod">
          <ac:chgData name="Advait Jasoria" userId="9290c95317ae9c22" providerId="LiveId" clId="{16515949-D8EF-458B-9FB1-B026A7493374}" dt="2018-07-15T06:08:39.486" v="16831" actId="164"/>
          <ac:grpSpMkLst>
            <pc:docMk/>
            <pc:sldMk cId="1733199723" sldId="339"/>
            <ac:grpSpMk id="83" creationId="{E105B7E6-359C-4EE3-9B8D-D84FAE3075F0}"/>
          </ac:grpSpMkLst>
        </pc:grpChg>
        <pc:grpChg chg="add mod">
          <ac:chgData name="Advait Jasoria" userId="9290c95317ae9c22" providerId="LiveId" clId="{16515949-D8EF-458B-9FB1-B026A7493374}" dt="2018-07-15T06:08:39.486" v="16831" actId="164"/>
          <ac:grpSpMkLst>
            <pc:docMk/>
            <pc:sldMk cId="1733199723" sldId="339"/>
            <ac:grpSpMk id="92" creationId="{6147125D-1D38-4993-B180-E1A4A3535273}"/>
          </ac:grpSpMkLst>
        </pc:grpChg>
        <pc:grpChg chg="del">
          <ac:chgData name="Advait Jasoria" userId="9290c95317ae9c22" providerId="LiveId" clId="{16515949-D8EF-458B-9FB1-B026A7493374}" dt="2018-07-15T05:28:31.524" v="16206" actId="478"/>
          <ac:grpSpMkLst>
            <pc:docMk/>
            <pc:sldMk cId="1733199723" sldId="339"/>
            <ac:grpSpMk id="104" creationId="{FCCCA398-37E7-4982-AF2C-858C54DBA3CC}"/>
          </ac:grpSpMkLst>
        </pc:grpChg>
        <pc:graphicFrameChg chg="del">
          <ac:chgData name="Advait Jasoria" userId="9290c95317ae9c22" providerId="LiveId" clId="{16515949-D8EF-458B-9FB1-B026A7493374}" dt="2018-07-15T05:28:24.904" v="16205" actId="478"/>
          <ac:graphicFrameMkLst>
            <pc:docMk/>
            <pc:sldMk cId="1733199723" sldId="339"/>
            <ac:graphicFrameMk id="33" creationId="{C5A4B7A2-AF42-4049-9B80-F86689BD89D0}"/>
          </ac:graphicFrameMkLst>
        </pc:graphicFrameChg>
        <pc:picChg chg="add">
          <ac:chgData name="Advait Jasoria" userId="9290c95317ae9c22" providerId="LiveId" clId="{16515949-D8EF-458B-9FB1-B026A7493374}" dt="2018-07-21T11:44:13.132" v="22994" actId="20577"/>
          <ac:picMkLst>
            <pc:docMk/>
            <pc:sldMk cId="1733199723" sldId="339"/>
            <ac:picMk id="53" creationId="{9952DBA9-81FC-4B8A-8A05-3626445BA253}"/>
          </ac:picMkLst>
        </pc:picChg>
        <pc:picChg chg="add">
          <ac:chgData name="Advait Jasoria" userId="9290c95317ae9c22" providerId="LiveId" clId="{16515949-D8EF-458B-9FB1-B026A7493374}" dt="2018-07-21T11:44:13.132" v="22994" actId="20577"/>
          <ac:picMkLst>
            <pc:docMk/>
            <pc:sldMk cId="1733199723" sldId="339"/>
            <ac:picMk id="54" creationId="{65E61252-806C-451F-8EDC-9FB3A045B3F1}"/>
          </ac:picMkLst>
        </pc:pic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747353475" sldId="342"/>
        </pc:sldMkLst>
        <pc:spChg chg="add mod">
          <ac:chgData name="Advait Jasoria" userId="9290c95317ae9c22" providerId="LiveId" clId="{16515949-D8EF-458B-9FB1-B026A7493374}" dt="2018-07-22T07:40:56.100" v="26522" actId="207"/>
          <ac:spMkLst>
            <pc:docMk/>
            <pc:sldMk cId="1747353475" sldId="342"/>
            <ac:spMk id="2" creationId="{542F968B-D929-4400-9FC7-F4CDF7370961}"/>
          </ac:spMkLst>
        </pc:spChg>
        <pc:spChg chg="add mod">
          <ac:chgData name="Advait Jasoria" userId="9290c95317ae9c22" providerId="LiveId" clId="{16515949-D8EF-458B-9FB1-B026A7493374}" dt="2018-07-22T07:42:41.410" v="26559" actId="5793"/>
          <ac:spMkLst>
            <pc:docMk/>
            <pc:sldMk cId="1747353475" sldId="342"/>
            <ac:spMk id="3" creationId="{B5022BE8-1B58-4615-927D-56D1A14E9D18}"/>
          </ac:spMkLst>
        </pc:spChg>
        <pc:spChg chg="add mod">
          <ac:chgData name="Advait Jasoria" userId="9290c95317ae9c22" providerId="LiveId" clId="{16515949-D8EF-458B-9FB1-B026A7493374}" dt="2018-07-22T07:40:56.100" v="26522" actId="207"/>
          <ac:spMkLst>
            <pc:docMk/>
            <pc:sldMk cId="1747353475" sldId="342"/>
            <ac:spMk id="4" creationId="{FD4CBF6C-46F6-4515-B67E-744438891ADE}"/>
          </ac:spMkLst>
        </pc:spChg>
        <pc:spChg chg="add mod">
          <ac:chgData name="Advait Jasoria" userId="9290c95317ae9c22" providerId="LiveId" clId="{16515949-D8EF-458B-9FB1-B026A7493374}" dt="2018-07-22T07:39:47.150" v="26459" actId="14100"/>
          <ac:spMkLst>
            <pc:docMk/>
            <pc:sldMk cId="1747353475" sldId="342"/>
            <ac:spMk id="5" creationId="{32AC3865-6849-4F82-8767-6B280BF43D8A}"/>
          </ac:spMkLst>
        </pc:spChg>
        <pc:spChg chg="add mod">
          <ac:chgData name="Advait Jasoria" userId="9290c95317ae9c22" providerId="LiveId" clId="{16515949-D8EF-458B-9FB1-B026A7493374}" dt="2018-07-22T07:40:24.097" v="26504" actId="14100"/>
          <ac:spMkLst>
            <pc:docMk/>
            <pc:sldMk cId="1747353475" sldId="342"/>
            <ac:spMk id="6" creationId="{FDD86164-0424-42B2-9B1A-16C43B3D8B5C}"/>
          </ac:spMkLst>
        </pc:spChg>
        <pc:spChg chg="add mod">
          <ac:chgData name="Advait Jasoria" userId="9290c95317ae9c22" providerId="LiveId" clId="{16515949-D8EF-458B-9FB1-B026A7493374}" dt="2018-07-22T07:44:23.532" v="26569" actId="20577"/>
          <ac:spMkLst>
            <pc:docMk/>
            <pc:sldMk cId="1747353475" sldId="342"/>
            <ac:spMk id="7" creationId="{813AF1F4-2BAF-4A96-8B7C-E4EFCCB486D4}"/>
          </ac:spMkLst>
        </pc:spChg>
        <pc:spChg chg="add mod">
          <ac:chgData name="Advait Jasoria" userId="9290c95317ae9c22" providerId="LiveId" clId="{16515949-D8EF-458B-9FB1-B026A7493374}" dt="2018-07-15T06:01:50.186" v="16742" actId="1036"/>
          <ac:spMkLst>
            <pc:docMk/>
            <pc:sldMk cId="1747353475" sldId="342"/>
            <ac:spMk id="8" creationId="{D53DD631-ED3D-4F1A-938D-3E72475B6884}"/>
          </ac:spMkLst>
        </pc:spChg>
        <pc:spChg chg="add mod ord">
          <ac:chgData name="Advait Jasoria" userId="9290c95317ae9c22" providerId="LiveId" clId="{16515949-D8EF-458B-9FB1-B026A7493374}" dt="2018-07-22T07:41:02.309" v="26523" actId="164"/>
          <ac:spMkLst>
            <pc:docMk/>
            <pc:sldMk cId="1747353475" sldId="342"/>
            <ac:spMk id="9" creationId="{70552539-988A-463C-97C6-9D1FD2B0582B}"/>
          </ac:spMkLst>
        </pc:spChg>
        <pc:spChg chg="add del mod">
          <ac:chgData name="Advait Jasoria" userId="9290c95317ae9c22" providerId="LiveId" clId="{16515949-D8EF-458B-9FB1-B026A7493374}" dt="2018-07-22T07:33:37.593" v="26215" actId="478"/>
          <ac:spMkLst>
            <pc:docMk/>
            <pc:sldMk cId="1747353475" sldId="342"/>
            <ac:spMk id="11" creationId="{D5D33D40-3412-483D-848F-7590230F2A5C}"/>
          </ac:spMkLst>
        </pc:spChg>
        <pc:spChg chg="mod">
          <ac:chgData name="Advait Jasoria" userId="9290c95317ae9c22" providerId="LiveId" clId="{16515949-D8EF-458B-9FB1-B026A7493374}" dt="2018-07-15T05:55:04.188" v="16596" actId="5793"/>
          <ac:spMkLst>
            <pc:docMk/>
            <pc:sldMk cId="1747353475" sldId="342"/>
            <ac:spMk id="38" creationId="{11A4B9E1-218B-4BD4-80CA-01F7D231A666}"/>
          </ac:spMkLst>
        </pc:spChg>
        <pc:spChg chg="mod">
          <ac:chgData name="Advait Jasoria" userId="9290c95317ae9c22" providerId="LiveId" clId="{16515949-D8EF-458B-9FB1-B026A7493374}" dt="2018-07-15T05:55:20.566" v="16598" actId="14"/>
          <ac:spMkLst>
            <pc:docMk/>
            <pc:sldMk cId="1747353475" sldId="342"/>
            <ac:spMk id="39" creationId="{04EB6ED1-7579-4FBC-81CC-A8BA49461854}"/>
          </ac:spMkLst>
        </pc:spChg>
        <pc:spChg chg="add mod">
          <ac:chgData name="Advait Jasoria" userId="9290c95317ae9c22" providerId="LiveId" clId="{16515949-D8EF-458B-9FB1-B026A7493374}" dt="2018-07-15T06:01:50.186" v="16742" actId="1036"/>
          <ac:spMkLst>
            <pc:docMk/>
            <pc:sldMk cId="1747353475" sldId="342"/>
            <ac:spMk id="43" creationId="{2837EAD6-17BB-4EC0-AFD2-B78352B921B2}"/>
          </ac:spMkLst>
        </pc:spChg>
        <pc:spChg chg="add mod">
          <ac:chgData name="Advait Jasoria" userId="9290c95317ae9c22" providerId="LiveId" clId="{16515949-D8EF-458B-9FB1-B026A7493374}" dt="2018-07-22T07:41:02.309" v="26523" actId="164"/>
          <ac:spMkLst>
            <pc:docMk/>
            <pc:sldMk cId="1747353475" sldId="342"/>
            <ac:spMk id="44" creationId="{716F8C09-677B-437B-94E3-FB84AE7749DB}"/>
          </ac:spMkLst>
        </pc:spChg>
        <pc:spChg chg="add mod">
          <ac:chgData name="Advait Jasoria" userId="9290c95317ae9c22" providerId="LiveId" clId="{16515949-D8EF-458B-9FB1-B026A7493374}" dt="2018-07-22T07:41:51.576" v="26528" actId="164"/>
          <ac:spMkLst>
            <pc:docMk/>
            <pc:sldMk cId="1747353475" sldId="342"/>
            <ac:spMk id="50" creationId="{6E3D80E4-52DA-4386-B759-047EFEEA593A}"/>
          </ac:spMkLst>
        </pc:spChg>
        <pc:spChg chg="add mod">
          <ac:chgData name="Advait Jasoria" userId="9290c95317ae9c22" providerId="LiveId" clId="{16515949-D8EF-458B-9FB1-B026A7493374}" dt="2018-07-22T07:41:12.465" v="26525" actId="164"/>
          <ac:spMkLst>
            <pc:docMk/>
            <pc:sldMk cId="1747353475" sldId="342"/>
            <ac:spMk id="51" creationId="{841FF8DF-77B1-4DB1-A3F2-B492E89FEE1E}"/>
          </ac:spMkLst>
        </pc:spChg>
        <pc:spChg chg="add mod">
          <ac:chgData name="Advait Jasoria" userId="9290c95317ae9c22" providerId="LiveId" clId="{16515949-D8EF-458B-9FB1-B026A7493374}" dt="2018-07-22T07:41:51.576" v="26528" actId="164"/>
          <ac:spMkLst>
            <pc:docMk/>
            <pc:sldMk cId="1747353475" sldId="342"/>
            <ac:spMk id="52" creationId="{9B79E186-868E-4A47-A2E0-ACF0589BA508}"/>
          </ac:spMkLst>
        </pc:spChg>
        <pc:spChg chg="add mod">
          <ac:chgData name="Advait Jasoria" userId="9290c95317ae9c22" providerId="LiveId" clId="{16515949-D8EF-458B-9FB1-B026A7493374}" dt="2018-07-22T07:45:22.150" v="26589" actId="164"/>
          <ac:spMkLst>
            <pc:docMk/>
            <pc:sldMk cId="1747353475" sldId="342"/>
            <ac:spMk id="53" creationId="{3A3F6F49-D3CD-4547-B06F-E5408F0C6849}"/>
          </ac:spMkLst>
        </pc:spChg>
        <pc:spChg chg="add mod">
          <ac:chgData name="Advait Jasoria" userId="9290c95317ae9c22" providerId="LiveId" clId="{16515949-D8EF-458B-9FB1-B026A7493374}" dt="2018-07-22T07:42:26.673" v="26535" actId="164"/>
          <ac:spMkLst>
            <pc:docMk/>
            <pc:sldMk cId="1747353475" sldId="342"/>
            <ac:spMk id="54" creationId="{B9B43B66-643C-48A0-95B7-F3FF9F309C4F}"/>
          </ac:spMkLst>
        </pc:spChg>
        <pc:spChg chg="add mod">
          <ac:chgData name="Advait Jasoria" userId="9290c95317ae9c22" providerId="LiveId" clId="{16515949-D8EF-458B-9FB1-B026A7493374}" dt="2018-07-22T07:45:22.150" v="26589" actId="164"/>
          <ac:spMkLst>
            <pc:docMk/>
            <pc:sldMk cId="1747353475" sldId="342"/>
            <ac:spMk id="55" creationId="{1254B439-679C-4258-B477-53FB7EF73A27}"/>
          </ac:spMkLst>
        </pc:spChg>
        <pc:spChg chg="add mod">
          <ac:chgData name="Advait Jasoria" userId="9290c95317ae9c22" providerId="LiveId" clId="{16515949-D8EF-458B-9FB1-B026A7493374}" dt="2018-07-22T07:42:09.882" v="26533" actId="1036"/>
          <ac:spMkLst>
            <pc:docMk/>
            <pc:sldMk cId="1747353475" sldId="342"/>
            <ac:spMk id="63" creationId="{8183CDFD-9F9C-4FE9-8179-C98750BF96F0}"/>
          </ac:spMkLst>
        </pc:spChg>
        <pc:spChg chg="add mod">
          <ac:chgData name="Advait Jasoria" userId="9290c95317ae9c22" providerId="LiveId" clId="{16515949-D8EF-458B-9FB1-B026A7493374}" dt="2018-07-22T07:42:05.255" v="26530" actId="164"/>
          <ac:spMkLst>
            <pc:docMk/>
            <pc:sldMk cId="1747353475" sldId="342"/>
            <ac:spMk id="66" creationId="{2E4EDB90-898D-4E5F-AA2C-D7C59164540D}"/>
          </ac:spMkLst>
        </pc:spChg>
        <pc:spChg chg="add mod">
          <ac:chgData name="Advait Jasoria" userId="9290c95317ae9c22" providerId="LiveId" clId="{16515949-D8EF-458B-9FB1-B026A7493374}" dt="2018-07-22T12:31:45.749" v="30757" actId="20577"/>
          <ac:spMkLst>
            <pc:docMk/>
            <pc:sldMk cId="1747353475" sldId="342"/>
            <ac:spMk id="67" creationId="{0F48A585-BF9E-4782-8565-87540DE01AE5}"/>
          </ac:spMkLst>
        </pc:spChg>
        <pc:spChg chg="del">
          <ac:chgData name="Advait Jasoria" userId="9290c95317ae9c22" providerId="LiveId" clId="{16515949-D8EF-458B-9FB1-B026A7493374}" dt="2018-07-22T07:33:34.504" v="26214" actId="478"/>
          <ac:spMkLst>
            <pc:docMk/>
            <pc:sldMk cId="1747353475" sldId="342"/>
            <ac:spMk id="5161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5:54:13.483" v="16584" actId="478"/>
          <ac:spMkLst>
            <pc:docMk/>
            <pc:sldMk cId="1747353475" sldId="342"/>
            <ac:spMk id="5173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5:54:13.483" v="16584" actId="478"/>
          <ac:spMkLst>
            <pc:docMk/>
            <pc:sldMk cId="1747353475" sldId="342"/>
            <ac:spMk id="5174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5:54:13.483" v="16584" actId="478"/>
          <ac:spMkLst>
            <pc:docMk/>
            <pc:sldMk cId="1747353475" sldId="342"/>
            <ac:spMk id="5180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5:54:13.483" v="16584" actId="478"/>
          <ac:spMkLst>
            <pc:docMk/>
            <pc:sldMk cId="1747353475" sldId="342"/>
            <ac:spMk id="5186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5:54:13.483" v="16584" actId="478"/>
          <ac:spMkLst>
            <pc:docMk/>
            <pc:sldMk cId="1747353475" sldId="342"/>
            <ac:spMk id="5187" creationId="{00000000-0000-0000-0000-000000000000}"/>
          </ac:spMkLst>
        </pc:spChg>
        <pc:spChg chg="del">
          <ac:chgData name="Advait Jasoria" userId="9290c95317ae9c22" providerId="LiveId" clId="{16515949-D8EF-458B-9FB1-B026A7493374}" dt="2018-07-15T05:54:13.483" v="16584" actId="478"/>
          <ac:spMkLst>
            <pc:docMk/>
            <pc:sldMk cId="1747353475" sldId="342"/>
            <ac:spMk id="5195" creationId="{00000000-0000-0000-0000-000000000000}"/>
          </ac:spMkLst>
        </pc:spChg>
        <pc:grpChg chg="add mod">
          <ac:chgData name="Advait Jasoria" userId="9290c95317ae9c22" providerId="LiveId" clId="{16515949-D8EF-458B-9FB1-B026A7493374}" dt="2018-07-22T07:44:51.098" v="26575" actId="1036"/>
          <ac:grpSpMkLst>
            <pc:docMk/>
            <pc:sldMk cId="1747353475" sldId="342"/>
            <ac:grpSpMk id="14" creationId="{2A397AF0-E4C3-4B6B-BCB1-1141DFD33DC8}"/>
          </ac:grpSpMkLst>
        </pc:grpChg>
        <pc:grpChg chg="add mod">
          <ac:chgData name="Advait Jasoria" userId="9290c95317ae9c22" providerId="LiveId" clId="{16515949-D8EF-458B-9FB1-B026A7493374}" dt="2018-07-22T07:44:58.557" v="26588" actId="1036"/>
          <ac:grpSpMkLst>
            <pc:docMk/>
            <pc:sldMk cId="1747353475" sldId="342"/>
            <ac:grpSpMk id="15" creationId="{0771CEBB-761A-4DCF-A0E5-ED22E1C358DA}"/>
          </ac:grpSpMkLst>
        </pc:grpChg>
        <pc:grpChg chg="add mod">
          <ac:chgData name="Advait Jasoria" userId="9290c95317ae9c22" providerId="LiveId" clId="{16515949-D8EF-458B-9FB1-B026A7493374}" dt="2018-07-22T07:41:57.991" v="26529" actId="1076"/>
          <ac:grpSpMkLst>
            <pc:docMk/>
            <pc:sldMk cId="1747353475" sldId="342"/>
            <ac:grpSpMk id="16" creationId="{DC25FAFA-9226-4AF8-8536-1BAD1ADC1E7E}"/>
          </ac:grpSpMkLst>
        </pc:grpChg>
        <pc:grpChg chg="add mod">
          <ac:chgData name="Advait Jasoria" userId="9290c95317ae9c22" providerId="LiveId" clId="{16515949-D8EF-458B-9FB1-B026A7493374}" dt="2018-07-22T07:45:28.693" v="26594" actId="1038"/>
          <ac:grpSpMkLst>
            <pc:docMk/>
            <pc:sldMk cId="1747353475" sldId="342"/>
            <ac:grpSpMk id="17" creationId="{14388322-109E-4E04-852D-81736B6B3CB9}"/>
          </ac:grpSpMkLst>
        </pc:grpChg>
        <pc:grpChg chg="add mod">
          <ac:chgData name="Advait Jasoria" userId="9290c95317ae9c22" providerId="LiveId" clId="{16515949-D8EF-458B-9FB1-B026A7493374}" dt="2018-07-22T07:47:01.328" v="26661" actId="1035"/>
          <ac:grpSpMkLst>
            <pc:docMk/>
            <pc:sldMk cId="1747353475" sldId="342"/>
            <ac:grpSpMk id="18" creationId="{A2633A17-458A-4697-B697-344FB636C6AB}"/>
          </ac:grpSpMkLst>
        </pc:grpChg>
        <pc:grpChg chg="add mod">
          <ac:chgData name="Advait Jasoria" userId="9290c95317ae9c22" providerId="LiveId" clId="{16515949-D8EF-458B-9FB1-B026A7493374}" dt="2018-07-22T07:45:28.693" v="26594" actId="1038"/>
          <ac:grpSpMkLst>
            <pc:docMk/>
            <pc:sldMk cId="1747353475" sldId="342"/>
            <ac:grpSpMk id="19" creationId="{FEA94583-614D-4C28-B15F-E6915E17C600}"/>
          </ac:grpSpMkLst>
        </pc:grpChg>
        <pc:grpChg chg="add del mod">
          <ac:chgData name="Advait Jasoria" userId="9290c95317ae9c22" providerId="LiveId" clId="{16515949-D8EF-458B-9FB1-B026A7493374}" dt="2018-07-15T05:55:50.182" v="16600" actId="478"/>
          <ac:grpSpMkLst>
            <pc:docMk/>
            <pc:sldMk cId="1747353475" sldId="342"/>
            <ac:grpSpMk id="37" creationId="{858EFC2E-4384-4DB0-AEDB-E7AF0F8AC0C2}"/>
          </ac:grpSpMkLst>
        </pc:grpChg>
        <pc:grpChg chg="add mod">
          <ac:chgData name="Advait Jasoria" userId="9290c95317ae9c22" providerId="LiveId" clId="{16515949-D8EF-458B-9FB1-B026A7493374}" dt="2018-07-22T07:41:12.465" v="26525" actId="164"/>
          <ac:grpSpMkLst>
            <pc:docMk/>
            <pc:sldMk cId="1747353475" sldId="342"/>
            <ac:grpSpMk id="45" creationId="{AFC37EC3-B880-4F9D-BC5C-D0FE787C4C24}"/>
          </ac:grpSpMkLst>
        </pc:grpChg>
        <pc:grpChg chg="add mod">
          <ac:chgData name="Advait Jasoria" userId="9290c95317ae9c22" providerId="LiveId" clId="{16515949-D8EF-458B-9FB1-B026A7493374}" dt="2018-07-22T07:42:26.673" v="26535" actId="164"/>
          <ac:grpSpMkLst>
            <pc:docMk/>
            <pc:sldMk cId="1747353475" sldId="342"/>
            <ac:grpSpMk id="56" creationId="{655F6426-1569-4393-A47B-5E8636DAA6E8}"/>
          </ac:grpSpMkLst>
        </pc:grpChg>
        <pc:grpChg chg="del">
          <ac:chgData name="Advait Jasoria" userId="9290c95317ae9c22" providerId="LiveId" clId="{16515949-D8EF-458B-9FB1-B026A7493374}" dt="2018-07-15T05:54:13.483" v="16584" actId="478"/>
          <ac:grpSpMkLst>
            <pc:docMk/>
            <pc:sldMk cId="1747353475" sldId="342"/>
            <ac:grpSpMk id="5175" creationId="{00000000-0000-0000-0000-000000000000}"/>
          </ac:grpSpMkLst>
        </pc:grpChg>
        <pc:grpChg chg="del">
          <ac:chgData name="Advait Jasoria" userId="9290c95317ae9c22" providerId="LiveId" clId="{16515949-D8EF-458B-9FB1-B026A7493374}" dt="2018-07-15T05:54:13.483" v="16584" actId="478"/>
          <ac:grpSpMkLst>
            <pc:docMk/>
            <pc:sldMk cId="1747353475" sldId="342"/>
            <ac:grpSpMk id="5181" creationId="{00000000-0000-0000-0000-000000000000}"/>
          </ac:grpSpMkLst>
        </pc:grpChg>
        <pc:grpChg chg="del">
          <ac:chgData name="Advait Jasoria" userId="9290c95317ae9c22" providerId="LiveId" clId="{16515949-D8EF-458B-9FB1-B026A7493374}" dt="2018-07-15T05:54:13.483" v="16584" actId="478"/>
          <ac:grpSpMkLst>
            <pc:docMk/>
            <pc:sldMk cId="1747353475" sldId="342"/>
            <ac:grpSpMk id="5188" creationId="{00000000-0000-0000-0000-000000000000}"/>
          </ac:grpSpMkLst>
        </pc:grpChg>
        <pc:picChg chg="add">
          <ac:chgData name="Advait Jasoria" userId="9290c95317ae9c22" providerId="LiveId" clId="{16515949-D8EF-458B-9FB1-B026A7493374}" dt="2018-07-21T11:44:24.118" v="23001" actId="20577"/>
          <ac:picMkLst>
            <pc:docMk/>
            <pc:sldMk cId="1747353475" sldId="342"/>
            <ac:picMk id="40" creationId="{BE8C1BA6-90B6-40F2-84C5-CC49F3A8CC97}"/>
          </ac:picMkLst>
        </pc:picChg>
        <pc:picChg chg="add">
          <ac:chgData name="Advait Jasoria" userId="9290c95317ae9c22" providerId="LiveId" clId="{16515949-D8EF-458B-9FB1-B026A7493374}" dt="2018-07-21T11:44:24.118" v="23001" actId="20577"/>
          <ac:picMkLst>
            <pc:docMk/>
            <pc:sldMk cId="1747353475" sldId="342"/>
            <ac:picMk id="41" creationId="{876628EB-3505-4F04-8220-50F4E182362D}"/>
          </ac:picMkLst>
        </pc:picChg>
        <pc:picChg chg="add mod">
          <ac:chgData name="Advait Jasoria" userId="9290c95317ae9c22" providerId="LiveId" clId="{16515949-D8EF-458B-9FB1-B026A7493374}" dt="2018-07-22T07:40:36.195" v="26520" actId="1038"/>
          <ac:picMkLst>
            <pc:docMk/>
            <pc:sldMk cId="1747353475" sldId="342"/>
            <ac:picMk id="64" creationId="{E17666B4-A650-4F26-8560-97C710FDB590}"/>
          </ac:picMkLst>
        </pc:picChg>
        <pc:picChg chg="add mod">
          <ac:chgData name="Advait Jasoria" userId="9290c95317ae9c22" providerId="LiveId" clId="{16515949-D8EF-458B-9FB1-B026A7493374}" dt="2018-07-22T07:40:36.195" v="26520" actId="1038"/>
          <ac:picMkLst>
            <pc:docMk/>
            <pc:sldMk cId="1747353475" sldId="342"/>
            <ac:picMk id="65" creationId="{4C1792F5-96D7-479C-B4BB-9121F648AA95}"/>
          </ac:picMkLst>
        </pc:picChg>
        <pc:picChg chg="del">
          <ac:chgData name="Advait Jasoria" userId="9290c95317ae9c22" providerId="LiveId" clId="{16515949-D8EF-458B-9FB1-B026A7493374}" dt="2018-07-15T05:54:13.483" v="16584" actId="478"/>
          <ac:picMkLst>
            <pc:docMk/>
            <pc:sldMk cId="1747353475" sldId="342"/>
            <ac:picMk id="5178" creationId="{00000000-0000-0000-0000-000000000000}"/>
          </ac:picMkLst>
        </pc:picChg>
        <pc:picChg chg="del">
          <ac:chgData name="Advait Jasoria" userId="9290c95317ae9c22" providerId="LiveId" clId="{16515949-D8EF-458B-9FB1-B026A7493374}" dt="2018-07-15T05:54:13.483" v="16584" actId="478"/>
          <ac:picMkLst>
            <pc:docMk/>
            <pc:sldMk cId="1747353475" sldId="342"/>
            <ac:picMk id="5179" creationId="{00000000-0000-0000-0000-000000000000}"/>
          </ac:picMkLst>
        </pc:picChg>
        <pc:cxnChg chg="add mod">
          <ac:chgData name="Advait Jasoria" userId="9290c95317ae9c22" providerId="LiveId" clId="{16515949-D8EF-458B-9FB1-B026A7493374}" dt="2018-07-22T07:38:59.039" v="26419" actId="693"/>
          <ac:cxnSpMkLst>
            <pc:docMk/>
            <pc:sldMk cId="1747353475" sldId="342"/>
            <ac:cxnSpMk id="13" creationId="{9B5D56DD-B663-4E9A-B3F0-3B163C27610D}"/>
          </ac:cxnSpMkLst>
        </pc:cxnChg>
      </pc:sldChg>
      <pc:sldChg chg="addSp delSp modSp add del ord modAnim">
        <pc:chgData name="Advait Jasoria" userId="9290c95317ae9c22" providerId="LiveId" clId="{16515949-D8EF-458B-9FB1-B026A7493374}" dt="2018-08-05T14:58:50.295" v="34279" actId="115"/>
        <pc:sldMkLst>
          <pc:docMk/>
          <pc:sldMk cId="1666915882" sldId="343"/>
        </pc:sldMkLst>
        <pc:spChg chg="del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3" creationId="{AADA4A12-34B9-4C12-AE23-D51D0D9456D9}"/>
          </ac:spMkLst>
        </pc:spChg>
        <pc:spChg chg="del">
          <ac:chgData name="Advait Jasoria" userId="9290c95317ae9c22" providerId="LiveId" clId="{16515949-D8EF-458B-9FB1-B026A7493374}" dt="2018-07-15T08:22:29.806" v="17638" actId="478"/>
          <ac:spMkLst>
            <pc:docMk/>
            <pc:sldMk cId="1666915882" sldId="343"/>
            <ac:spMk id="3" creationId="{5D809D43-3096-4BF1-82E7-5F94FACD1009}"/>
          </ac:spMkLst>
        </pc:spChg>
        <pc:spChg chg="del">
          <ac:chgData name="Advait Jasoria" userId="9290c95317ae9c22" providerId="LiveId" clId="{16515949-D8EF-458B-9FB1-B026A7493374}" dt="2018-07-15T08:22:43.974" v="17639" actId="478"/>
          <ac:spMkLst>
            <pc:docMk/>
            <pc:sldMk cId="1666915882" sldId="343"/>
            <ac:spMk id="4" creationId="{894F759E-92D6-4386-9117-FD2FDE5D24D2}"/>
          </ac:spMkLst>
        </pc:spChg>
        <pc:spChg chg="del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4" creationId="{281217A7-A2ED-43C6-9817-E929D235959E}"/>
          </ac:spMkLst>
        </pc:spChg>
        <pc:spChg chg="del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5" creationId="{409349E9-0727-4258-8016-FDAC0CEC71DD}"/>
          </ac:spMkLst>
        </pc:spChg>
        <pc:spChg chg="del">
          <ac:chgData name="Advait Jasoria" userId="9290c95317ae9c22" providerId="LiveId" clId="{16515949-D8EF-458B-9FB1-B026A7493374}" dt="2018-07-15T08:22:29.806" v="17638" actId="478"/>
          <ac:spMkLst>
            <pc:docMk/>
            <pc:sldMk cId="1666915882" sldId="343"/>
            <ac:spMk id="5" creationId="{BA56760D-A174-B849-9871-44698D89FC98}"/>
          </ac:spMkLst>
        </pc:spChg>
        <pc:spChg chg="del">
          <ac:chgData name="Advait Jasoria" userId="9290c95317ae9c22" providerId="LiveId" clId="{16515949-D8EF-458B-9FB1-B026A7493374}" dt="2018-07-15T08:22:29.806" v="17638" actId="478"/>
          <ac:spMkLst>
            <pc:docMk/>
            <pc:sldMk cId="1666915882" sldId="343"/>
            <ac:spMk id="6" creationId="{26556CEF-8F84-044A-BE6D-1DE08DA8954A}"/>
          </ac:spMkLst>
        </pc:spChg>
        <pc:spChg chg="del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6" creationId="{C17E1481-8AD4-485E-8FEB-2CB094B9E740}"/>
          </ac:spMkLst>
        </pc:spChg>
        <pc:spChg chg="del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7" creationId="{CDAA085E-F3AA-4F2F-8873-7913152BD501}"/>
          </ac:spMkLst>
        </pc:spChg>
        <pc:spChg chg="del">
          <ac:chgData name="Advait Jasoria" userId="9290c95317ae9c22" providerId="LiveId" clId="{16515949-D8EF-458B-9FB1-B026A7493374}" dt="2018-07-15T08:22:29.806" v="17638" actId="478"/>
          <ac:spMkLst>
            <pc:docMk/>
            <pc:sldMk cId="1666915882" sldId="343"/>
            <ac:spMk id="7" creationId="{0627BA04-412C-2242-889F-53B8BE0E5C56}"/>
          </ac:spMkLst>
        </pc:spChg>
        <pc:spChg chg="del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8" creationId="{D5EAA132-0DD4-468E-995F-AB87C9EBEDDA}"/>
          </ac:spMkLst>
        </pc:spChg>
        <pc:spChg chg="add del mod">
          <ac:chgData name="Advait Jasoria" userId="9290c95317ae9c22" providerId="LiveId" clId="{16515949-D8EF-458B-9FB1-B026A7493374}" dt="2018-07-15T08:22:46.692" v="17641" actId="478"/>
          <ac:spMkLst>
            <pc:docMk/>
            <pc:sldMk cId="1666915882" sldId="343"/>
            <ac:spMk id="9" creationId="{23D05E7B-2E54-4A6C-80A6-A1FEC0D11665}"/>
          </ac:spMkLst>
        </pc:spChg>
        <pc:spChg chg="del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9" creationId="{D9B49E31-6EF4-407B-9B99-1B7F203814EB}"/>
          </ac:spMkLst>
        </pc:spChg>
        <pc:spChg chg="add del mod">
          <ac:chgData name="Advait Jasoria" userId="9290c95317ae9c22" providerId="LiveId" clId="{16515949-D8EF-458B-9FB1-B026A7493374}" dt="2018-07-15T08:23:33.439" v="17714" actId="767"/>
          <ac:spMkLst>
            <pc:docMk/>
            <pc:sldMk cId="1666915882" sldId="343"/>
            <ac:spMk id="10" creationId="{BBC7D191-6F12-466D-94E6-DC194C19C0B4}"/>
          </ac:spMkLst>
        </pc:spChg>
        <pc:spChg chg="add mod">
          <ac:chgData name="Advait Jasoria" userId="9290c95317ae9c22" providerId="LiveId" clId="{16515949-D8EF-458B-9FB1-B026A7493374}" dt="2018-07-22T13:17:06.958" v="32141" actId="164"/>
          <ac:spMkLst>
            <pc:docMk/>
            <pc:sldMk cId="1666915882" sldId="343"/>
            <ac:spMk id="11" creationId="{3E79EC30-AE27-4B38-A834-D78339F05F4F}"/>
          </ac:spMkLst>
        </pc:spChg>
        <pc:spChg chg="add mod ord">
          <ac:chgData name="Advait Jasoria" userId="9290c95317ae9c22" providerId="LiveId" clId="{16515949-D8EF-458B-9FB1-B026A7493374}" dt="2018-07-22T13:17:06.958" v="32141" actId="164"/>
          <ac:spMkLst>
            <pc:docMk/>
            <pc:sldMk cId="1666915882" sldId="343"/>
            <ac:spMk id="12" creationId="{49821C6D-5542-486D-BFC4-BFE71AE19D37}"/>
          </ac:spMkLst>
        </pc:spChg>
        <pc:spChg chg="add del mod">
          <ac:chgData name="Advait Jasoria" userId="9290c95317ae9c22" providerId="LiveId" clId="{16515949-D8EF-458B-9FB1-B026A7493374}" dt="2018-07-21T10:52:04.370" v="22342" actId="478"/>
          <ac:spMkLst>
            <pc:docMk/>
            <pc:sldMk cId="1666915882" sldId="343"/>
            <ac:spMk id="14" creationId="{2AE7FB4F-9958-43BE-98F0-730DF98194D9}"/>
          </ac:spMkLst>
        </pc:spChg>
        <pc:spChg chg="add mod ord">
          <ac:chgData name="Advait Jasoria" userId="9290c95317ae9c22" providerId="LiveId" clId="{16515949-D8EF-458B-9FB1-B026A7493374}" dt="2018-07-15T08:26:46.031" v="17750" actId="167"/>
          <ac:spMkLst>
            <pc:docMk/>
            <pc:sldMk cId="1666915882" sldId="343"/>
            <ac:spMk id="16" creationId="{4D9FB50B-D5FA-4133-942D-B24630E62A01}"/>
          </ac:spMkLst>
        </pc:spChg>
        <pc:spChg chg="del">
          <ac:chgData name="Advait Jasoria" userId="9290c95317ae9c22" providerId="LiveId" clId="{16515949-D8EF-458B-9FB1-B026A7493374}" dt="2018-07-15T08:22:29.806" v="17638" actId="478"/>
          <ac:spMkLst>
            <pc:docMk/>
            <pc:sldMk cId="1666915882" sldId="343"/>
            <ac:spMk id="18" creationId="{7E29B2DF-C617-4491-873D-8F19FEFD9A72}"/>
          </ac:spMkLst>
        </pc:spChg>
        <pc:spChg chg="add mod topLvl">
          <ac:chgData name="Advait Jasoria" userId="9290c95317ae9c22" providerId="LiveId" clId="{16515949-D8EF-458B-9FB1-B026A7493374}" dt="2018-07-22T13:19:40.257" v="32183" actId="165"/>
          <ac:spMkLst>
            <pc:docMk/>
            <pc:sldMk cId="1666915882" sldId="343"/>
            <ac:spMk id="19" creationId="{A568B21A-4C11-4367-9588-8DC529236F11}"/>
          </ac:spMkLst>
        </pc:spChg>
        <pc:spChg chg="add mod topLvl">
          <ac:chgData name="Advait Jasoria" userId="9290c95317ae9c22" providerId="LiveId" clId="{16515949-D8EF-458B-9FB1-B026A7493374}" dt="2018-07-22T13:19:40.257" v="32183" actId="165"/>
          <ac:spMkLst>
            <pc:docMk/>
            <pc:sldMk cId="1666915882" sldId="343"/>
            <ac:spMk id="20" creationId="{F40BBE6F-D81C-46BA-8B8D-FC7130DD50B7}"/>
          </ac:spMkLst>
        </pc:spChg>
        <pc:spChg chg="add del mod">
          <ac:chgData name="Advait Jasoria" userId="9290c95317ae9c22" providerId="LiveId" clId="{16515949-D8EF-458B-9FB1-B026A7493374}" dt="2018-07-15T08:32:53.998" v="18030" actId="478"/>
          <ac:spMkLst>
            <pc:docMk/>
            <pc:sldMk cId="1666915882" sldId="343"/>
            <ac:spMk id="21" creationId="{917445AE-1C24-414B-94CF-00366CB8F903}"/>
          </ac:spMkLst>
        </pc:spChg>
        <pc:spChg chg="add del mod">
          <ac:chgData name="Advait Jasoria" userId="9290c95317ae9c22" providerId="LiveId" clId="{16515949-D8EF-458B-9FB1-B026A7493374}" dt="2018-07-15T08:29:23.217" v="17848" actId="478"/>
          <ac:spMkLst>
            <pc:docMk/>
            <pc:sldMk cId="1666915882" sldId="343"/>
            <ac:spMk id="22" creationId="{F54EBDBE-8873-4529-B318-8C27911645DB}"/>
          </ac:spMkLst>
        </pc:spChg>
        <pc:spChg chg="add mod">
          <ac:chgData name="Advait Jasoria" userId="9290c95317ae9c22" providerId="LiveId" clId="{16515949-D8EF-458B-9FB1-B026A7493374}" dt="2018-07-21T14:33:50.968" v="24063" actId="20577"/>
          <ac:spMkLst>
            <pc:docMk/>
            <pc:sldMk cId="1666915882" sldId="343"/>
            <ac:spMk id="23" creationId="{95347C9F-B03F-4726-951B-5B570E32425E}"/>
          </ac:spMkLst>
        </pc:spChg>
        <pc:spChg chg="add mod topLvl">
          <ac:chgData name="Advait Jasoria" userId="9290c95317ae9c22" providerId="LiveId" clId="{16515949-D8EF-458B-9FB1-B026A7493374}" dt="2018-07-22T13:19:50.067" v="32184" actId="14100"/>
          <ac:spMkLst>
            <pc:docMk/>
            <pc:sldMk cId="1666915882" sldId="343"/>
            <ac:spMk id="24" creationId="{FDA1EA1F-8F1C-4552-B931-4BC9B6C634A4}"/>
          </ac:spMkLst>
        </pc:spChg>
        <pc:spChg chg="add del mod">
          <ac:chgData name="Advait Jasoria" userId="9290c95317ae9c22" providerId="LiveId" clId="{16515949-D8EF-458B-9FB1-B026A7493374}" dt="2018-07-15T08:32:53.998" v="18030" actId="478"/>
          <ac:spMkLst>
            <pc:docMk/>
            <pc:sldMk cId="1666915882" sldId="343"/>
            <ac:spMk id="37" creationId="{E028D276-FB19-4A5A-BF45-9E8D6A049688}"/>
          </ac:spMkLst>
        </pc:spChg>
        <pc:spChg chg="mod">
          <ac:chgData name="Advait Jasoria" userId="9290c95317ae9c22" providerId="LiveId" clId="{16515949-D8EF-458B-9FB1-B026A7493374}" dt="2018-08-05T13:56:04.693" v="33897" actId="1076"/>
          <ac:spMkLst>
            <pc:docMk/>
            <pc:sldMk cId="1666915882" sldId="343"/>
            <ac:spMk id="39" creationId="{43F8B0E1-A855-BB48-9899-86B560730163}"/>
          </ac:spMkLst>
        </pc:spChg>
        <pc:spChg chg="mod">
          <ac:chgData name="Advait Jasoria" userId="9290c95317ae9c22" providerId="LiveId" clId="{16515949-D8EF-458B-9FB1-B026A7493374}" dt="2018-08-05T14:58:50.295" v="34279" actId="115"/>
          <ac:spMkLst>
            <pc:docMk/>
            <pc:sldMk cId="1666915882" sldId="343"/>
            <ac:spMk id="40" creationId="{F2A90025-6725-1F49-A5BB-005D5CBDC869}"/>
          </ac:spMkLst>
        </pc:spChg>
        <pc:spChg chg="del mod">
          <ac:chgData name="Advait Jasoria" userId="9290c95317ae9c22" providerId="LiveId" clId="{16515949-D8EF-458B-9FB1-B026A7493374}" dt="2018-08-05T13:57:50.574" v="33912" actId="478"/>
          <ac:spMkLst>
            <pc:docMk/>
            <pc:sldMk cId="1666915882" sldId="343"/>
            <ac:spMk id="43" creationId="{638D4DB0-8AE7-E64E-BFE8-D3CC7BDDC6C1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44" creationId="{15B64A70-3B21-464F-8D29-1BC41D925A2B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45" creationId="{2F6DEDD4-FD7D-4B84-A8C6-8E90F3D0EFF1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46" creationId="{8AE9D4E8-5E28-4046-A627-CD636CCA9817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47" creationId="{272FE524-D6E7-48F6-9077-7B201AEED8F3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48" creationId="{246B43D5-2CA9-438C-BBFA-BA2A69DFE934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49" creationId="{44E80F0D-8180-4DA0-891B-85F034626D18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50" creationId="{2F2EBF5F-41DF-492F-AFCD-3998C15687AA}"/>
          </ac:spMkLst>
        </pc:spChg>
        <pc:spChg chg="add del mod">
          <ac:chgData name="Advait Jasoria" userId="9290c95317ae9c22" providerId="LiveId" clId="{16515949-D8EF-458B-9FB1-B026A7493374}" dt="2018-08-05T13:59:20.066" v="33953" actId="478"/>
          <ac:spMkLst>
            <pc:docMk/>
            <pc:sldMk cId="1666915882" sldId="343"/>
            <ac:spMk id="51" creationId="{708BF722-23C5-4519-9F31-FAEEB8FF9A40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53" creationId="{41BC04CD-EB34-4C3D-B828-6FDD1C9E0D41}"/>
          </ac:spMkLst>
        </pc:spChg>
        <pc:spChg chg="add mod">
          <ac:chgData name="Advait Jasoria" userId="9290c95317ae9c22" providerId="LiveId" clId="{16515949-D8EF-458B-9FB1-B026A7493374}" dt="2018-07-22T13:17:06.958" v="32141" actId="164"/>
          <ac:spMkLst>
            <pc:docMk/>
            <pc:sldMk cId="1666915882" sldId="343"/>
            <ac:spMk id="57" creationId="{362E69F5-7435-4B21-A4FB-7DC6F88EAC63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57" creationId="{791EDCB2-4C11-48B8-A5B5-281DD9FD6023}"/>
          </ac:spMkLst>
        </pc:spChg>
        <pc:spChg chg="mod">
          <ac:chgData name="Advait Jasoria" userId="9290c95317ae9c22" providerId="LiveId" clId="{16515949-D8EF-458B-9FB1-B026A7493374}" dt="2018-07-22T13:18:17.832" v="32162" actId="1036"/>
          <ac:spMkLst>
            <pc:docMk/>
            <pc:sldMk cId="1666915882" sldId="343"/>
            <ac:spMk id="60" creationId="{C94319DB-10B0-4AB0-B64D-85289E588CA5}"/>
          </ac:spMkLst>
        </pc:spChg>
        <pc:spChg chg="mod">
          <ac:chgData name="Advait Jasoria" userId="9290c95317ae9c22" providerId="LiveId" clId="{16515949-D8EF-458B-9FB1-B026A7493374}" dt="2018-07-22T13:18:17.832" v="32162" actId="1036"/>
          <ac:spMkLst>
            <pc:docMk/>
            <pc:sldMk cId="1666915882" sldId="343"/>
            <ac:spMk id="61" creationId="{7FDDE0EF-7B48-4989-96AD-E3B2773042C6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62" creationId="{F749E6C2-F997-44BA-92D2-A4D9297F5AEC}"/>
          </ac:spMkLst>
        </pc:spChg>
        <pc:spChg chg="mod">
          <ac:chgData name="Advait Jasoria" userId="9290c95317ae9c22" providerId="LiveId" clId="{16515949-D8EF-458B-9FB1-B026A7493374}" dt="2018-07-21T11:31:39.406" v="22777" actId="404"/>
          <ac:spMkLst>
            <pc:docMk/>
            <pc:sldMk cId="1666915882" sldId="343"/>
            <ac:spMk id="62" creationId="{FBDC4585-3ADD-4DBA-8884-3A7AB0389383}"/>
          </ac:spMkLst>
        </pc:spChg>
        <pc:spChg chg="mod">
          <ac:chgData name="Advait Jasoria" userId="9290c95317ae9c22" providerId="LiveId" clId="{16515949-D8EF-458B-9FB1-B026A7493374}" dt="2018-07-21T11:31:39.406" v="22777" actId="404"/>
          <ac:spMkLst>
            <pc:docMk/>
            <pc:sldMk cId="1666915882" sldId="343"/>
            <ac:spMk id="63" creationId="{2A4FF85E-81DA-4099-9829-4C4932848433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63" creationId="{21C27B7A-A8A1-4A06-AC66-0755AFB61F75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64" creationId="{04ACF23A-A8F6-4A18-9D33-CA5733867A0E}"/>
          </ac:spMkLst>
        </pc:spChg>
        <pc:spChg chg="mod">
          <ac:chgData name="Advait Jasoria" userId="9290c95317ae9c22" providerId="LiveId" clId="{16515949-D8EF-458B-9FB1-B026A7493374}" dt="2018-07-21T11:31:39.406" v="22777" actId="404"/>
          <ac:spMkLst>
            <pc:docMk/>
            <pc:sldMk cId="1666915882" sldId="343"/>
            <ac:spMk id="64" creationId="{5FAED97E-236B-4EC2-8300-A963AD4DAF39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65" creationId="{6C1E1B72-0334-401E-A3F7-7602AB3D5E7A}"/>
          </ac:spMkLst>
        </pc:spChg>
        <pc:spChg chg="mod topLvl">
          <ac:chgData name="Advait Jasoria" userId="9290c95317ae9c22" providerId="LiveId" clId="{16515949-D8EF-458B-9FB1-B026A7493374}" dt="2018-07-22T13:19:40.257" v="32183" actId="165"/>
          <ac:spMkLst>
            <pc:docMk/>
            <pc:sldMk cId="1666915882" sldId="343"/>
            <ac:spMk id="66" creationId="{F613D4C1-7D3B-484E-8B72-AF37F5530EFA}"/>
          </ac:spMkLst>
        </pc:spChg>
        <pc:spChg chg="mod topLvl">
          <ac:chgData name="Advait Jasoria" userId="9290c95317ae9c22" providerId="LiveId" clId="{16515949-D8EF-458B-9FB1-B026A7493374}" dt="2018-07-22T13:19:40.257" v="32183" actId="165"/>
          <ac:spMkLst>
            <pc:docMk/>
            <pc:sldMk cId="1666915882" sldId="343"/>
            <ac:spMk id="67" creationId="{488CC74A-0C60-42FA-A9E7-E49CCDAA1E4F}"/>
          </ac:spMkLst>
        </pc:spChg>
        <pc:spChg chg="mod topLvl">
          <ac:chgData name="Advait Jasoria" userId="9290c95317ae9c22" providerId="LiveId" clId="{16515949-D8EF-458B-9FB1-B026A7493374}" dt="2018-07-22T13:36:10.074" v="32511" actId="115"/>
          <ac:spMkLst>
            <pc:docMk/>
            <pc:sldMk cId="1666915882" sldId="343"/>
            <ac:spMk id="68" creationId="{8E491CAD-38A8-44F4-BBCA-942AAD8A23AD}"/>
          </ac:spMkLst>
        </pc:spChg>
        <pc:spChg chg="add mod ord">
          <ac:chgData name="Advait Jasoria" userId="9290c95317ae9c22" providerId="LiveId" clId="{16515949-D8EF-458B-9FB1-B026A7493374}" dt="2018-07-21T11:29:10.432" v="22753" actId="1076"/>
          <ac:spMkLst>
            <pc:docMk/>
            <pc:sldMk cId="1666915882" sldId="343"/>
            <ac:spMk id="69" creationId="{5DA715D5-D13E-4FA6-B8FB-E0DF4036FDF2}"/>
          </ac:spMkLst>
        </pc:spChg>
        <pc:spChg chg="add del">
          <ac:chgData name="Advait Jasoria" userId="9290c95317ae9c22" providerId="LiveId" clId="{16515949-D8EF-458B-9FB1-B026A7493374}" dt="2018-07-21T10:53:49.195" v="22376" actId="478"/>
          <ac:spMkLst>
            <pc:docMk/>
            <pc:sldMk cId="1666915882" sldId="343"/>
            <ac:spMk id="70" creationId="{5FCFFBE9-192B-46EC-AA11-69FCEF95AE1A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70" creationId="{4B30CBD4-1BEC-4D10-89D2-C7AFF60940BB}"/>
          </ac:spMkLst>
        </pc:spChg>
        <pc:spChg chg="add del">
          <ac:chgData name="Advait Jasoria" userId="9290c95317ae9c22" providerId="LiveId" clId="{16515949-D8EF-458B-9FB1-B026A7493374}" dt="2018-08-05T14:01:55.619" v="34063" actId="478"/>
          <ac:spMkLst>
            <pc:docMk/>
            <pc:sldMk cId="1666915882" sldId="343"/>
            <ac:spMk id="71" creationId="{64D71288-EA35-4E17-A120-431D6B3FB17F}"/>
          </ac:spMkLst>
        </pc:spChg>
        <pc:spChg chg="mod topLvl">
          <ac:chgData name="Advait Jasoria" userId="9290c95317ae9c22" providerId="LiveId" clId="{16515949-D8EF-458B-9FB1-B026A7493374}" dt="2018-07-22T13:19:40.257" v="32183" actId="165"/>
          <ac:spMkLst>
            <pc:docMk/>
            <pc:sldMk cId="1666915882" sldId="343"/>
            <ac:spMk id="72" creationId="{12B3F8EE-CF8F-43AC-A57E-9D37F324208C}"/>
          </ac:spMkLst>
        </pc:spChg>
        <pc:spChg chg="mod topLvl">
          <ac:chgData name="Advait Jasoria" userId="9290c95317ae9c22" providerId="LiveId" clId="{16515949-D8EF-458B-9FB1-B026A7493374}" dt="2018-08-05T13:56:15.863" v="33899" actId="1076"/>
          <ac:spMkLst>
            <pc:docMk/>
            <pc:sldMk cId="1666915882" sldId="343"/>
            <ac:spMk id="73" creationId="{ECF4C8EA-7326-47CA-A574-F4BF72BDC6B0}"/>
          </ac:spMkLst>
        </pc:spChg>
        <pc:spChg chg="mod topLvl">
          <ac:chgData name="Advait Jasoria" userId="9290c95317ae9c22" providerId="LiveId" clId="{16515949-D8EF-458B-9FB1-B026A7493374}" dt="2018-08-05T13:56:21.486" v="33900" actId="1076"/>
          <ac:spMkLst>
            <pc:docMk/>
            <pc:sldMk cId="1666915882" sldId="343"/>
            <ac:spMk id="74" creationId="{0CAED45E-26B4-4B24-AD4A-E8E1F6A052DE}"/>
          </ac:spMkLst>
        </pc:spChg>
        <pc:spChg chg="add">
          <ac:chgData name="Advait Jasoria" userId="9290c95317ae9c22" providerId="LiveId" clId="{16515949-D8EF-458B-9FB1-B026A7493374}" dt="2018-08-05T14:01:55.891" v="34064"/>
          <ac:spMkLst>
            <pc:docMk/>
            <pc:sldMk cId="1666915882" sldId="343"/>
            <ac:spMk id="76" creationId="{D8ACD71E-2922-411A-8147-456DB0EBA99B}"/>
          </ac:spMkLst>
        </pc:spChg>
        <pc:spChg chg="add">
          <ac:chgData name="Advait Jasoria" userId="9290c95317ae9c22" providerId="LiveId" clId="{16515949-D8EF-458B-9FB1-B026A7493374}" dt="2018-08-05T14:01:55.891" v="34064"/>
          <ac:spMkLst>
            <pc:docMk/>
            <pc:sldMk cId="1666915882" sldId="343"/>
            <ac:spMk id="77" creationId="{407F30A6-F756-4158-BAF4-C9FD8D7E7D92}"/>
          </ac:spMkLst>
        </pc:spChg>
        <pc:spChg chg="add">
          <ac:chgData name="Advait Jasoria" userId="9290c95317ae9c22" providerId="LiveId" clId="{16515949-D8EF-458B-9FB1-B026A7493374}" dt="2018-08-05T14:01:55.891" v="34064"/>
          <ac:spMkLst>
            <pc:docMk/>
            <pc:sldMk cId="1666915882" sldId="343"/>
            <ac:spMk id="78" creationId="{FD433C5C-833D-4D8C-962D-718FFEC433F9}"/>
          </ac:spMkLst>
        </pc:spChg>
        <pc:spChg chg="add mod">
          <ac:chgData name="Advait Jasoria" userId="9290c95317ae9c22" providerId="LiveId" clId="{16515949-D8EF-458B-9FB1-B026A7493374}" dt="2018-08-05T14:03:40.486" v="34092" actId="207"/>
          <ac:spMkLst>
            <pc:docMk/>
            <pc:sldMk cId="1666915882" sldId="343"/>
            <ac:spMk id="80" creationId="{7E4DD5AD-65AB-4FEF-8773-8EF8E1278F51}"/>
          </ac:spMkLst>
        </pc:spChg>
        <pc:spChg chg="mod topLvl">
          <ac:chgData name="Advait Jasoria" userId="9290c95317ae9c22" providerId="LiveId" clId="{16515949-D8EF-458B-9FB1-B026A7493374}" dt="2018-07-22T13:19:40.257" v="32183" actId="165"/>
          <ac:spMkLst>
            <pc:docMk/>
            <pc:sldMk cId="1666915882" sldId="343"/>
            <ac:spMk id="81" creationId="{E262A675-54BE-4360-8EA1-3AB197BB7881}"/>
          </ac:spMkLst>
        </pc:spChg>
        <pc:spChg chg="mod topLvl">
          <ac:chgData name="Advait Jasoria" userId="9290c95317ae9c22" providerId="LiveId" clId="{16515949-D8EF-458B-9FB1-B026A7493374}" dt="2018-08-05T13:56:30.952" v="33901" actId="1076"/>
          <ac:spMkLst>
            <pc:docMk/>
            <pc:sldMk cId="1666915882" sldId="343"/>
            <ac:spMk id="82" creationId="{023DA1F4-A9C2-460A-B297-220A18D42958}"/>
          </ac:spMkLst>
        </pc:spChg>
        <pc:spChg chg="mod topLvl">
          <ac:chgData name="Advait Jasoria" userId="9290c95317ae9c22" providerId="LiveId" clId="{16515949-D8EF-458B-9FB1-B026A7493374}" dt="2018-08-05T14:58:34.362" v="34277" actId="20577"/>
          <ac:spMkLst>
            <pc:docMk/>
            <pc:sldMk cId="1666915882" sldId="343"/>
            <ac:spMk id="83" creationId="{3B92322D-FDA8-40C9-87FB-4F900BF878F0}"/>
          </ac:spMkLst>
        </pc:spChg>
        <pc:spChg chg="add">
          <ac:chgData name="Advait Jasoria" userId="9290c95317ae9c22" providerId="LiveId" clId="{16515949-D8EF-458B-9FB1-B026A7493374}" dt="2018-08-05T14:01:55.891" v="34064"/>
          <ac:spMkLst>
            <pc:docMk/>
            <pc:sldMk cId="1666915882" sldId="343"/>
            <ac:spMk id="86" creationId="{25815E40-5661-4C7E-8363-8626A3D0D66A}"/>
          </ac:spMkLst>
        </pc:spChg>
        <pc:spChg chg="add">
          <ac:chgData name="Advait Jasoria" userId="9290c95317ae9c22" providerId="LiveId" clId="{16515949-D8EF-458B-9FB1-B026A7493374}" dt="2018-08-05T14:01:55.891" v="34064"/>
          <ac:spMkLst>
            <pc:docMk/>
            <pc:sldMk cId="1666915882" sldId="343"/>
            <ac:spMk id="87" creationId="{2462D7C9-8BC2-479F-BF7C-87FB95C3711A}"/>
          </ac:spMkLst>
        </pc:spChg>
        <pc:spChg chg="add">
          <ac:chgData name="Advait Jasoria" userId="9290c95317ae9c22" providerId="LiveId" clId="{16515949-D8EF-458B-9FB1-B026A7493374}" dt="2018-08-05T14:01:55.891" v="34064"/>
          <ac:spMkLst>
            <pc:docMk/>
            <pc:sldMk cId="1666915882" sldId="343"/>
            <ac:spMk id="88" creationId="{69B36F18-F2CF-47FD-B794-C7507D8CCFA8}"/>
          </ac:spMkLst>
        </pc:spChg>
        <pc:spChg chg="add">
          <ac:chgData name="Advait Jasoria" userId="9290c95317ae9c22" providerId="LiveId" clId="{16515949-D8EF-458B-9FB1-B026A7493374}" dt="2018-08-05T14:01:55.891" v="34064"/>
          <ac:spMkLst>
            <pc:docMk/>
            <pc:sldMk cId="1666915882" sldId="343"/>
            <ac:spMk id="89" creationId="{E84AA60F-A808-46F3-B079-B49D6D573B1D}"/>
          </ac:spMkLst>
        </pc:spChg>
        <pc:grpChg chg="del">
          <ac:chgData name="Advait Jasoria" userId="9290c95317ae9c22" providerId="LiveId" clId="{16515949-D8EF-458B-9FB1-B026A7493374}" dt="2018-07-15T08:22:29.806" v="17638" actId="478"/>
          <ac:grpSpMkLst>
            <pc:docMk/>
            <pc:sldMk cId="1666915882" sldId="343"/>
            <ac:grpSpMk id="13" creationId="{C1BAC28C-DEC0-443B-8C97-510359FF5197}"/>
          </ac:grpSpMkLst>
        </pc:grpChg>
        <pc:grpChg chg="add del mod">
          <ac:chgData name="Advait Jasoria" userId="9290c95317ae9c22" providerId="LiveId" clId="{16515949-D8EF-458B-9FB1-B026A7493374}" dt="2018-07-22T13:18:09.106" v="32158" actId="478"/>
          <ac:grpSpMkLst>
            <pc:docMk/>
            <pc:sldMk cId="1666915882" sldId="343"/>
            <ac:grpSpMk id="13" creationId="{E15E8F8B-0617-4A62-B4E2-D5C8F3BDB1E1}"/>
          </ac:grpSpMkLst>
        </pc:grpChg>
        <pc:grpChg chg="add mod">
          <ac:chgData name="Advait Jasoria" userId="9290c95317ae9c22" providerId="LiveId" clId="{16515949-D8EF-458B-9FB1-B026A7493374}" dt="2018-07-22T13:19:37.310" v="32182" actId="164"/>
          <ac:grpSpMkLst>
            <pc:docMk/>
            <pc:sldMk cId="1666915882" sldId="343"/>
            <ac:grpSpMk id="14" creationId="{A9800076-EE4D-49B1-BF86-8984A755F208}"/>
          </ac:grpSpMkLst>
        </pc:grpChg>
        <pc:grpChg chg="add del mod ord">
          <ac:chgData name="Advait Jasoria" userId="9290c95317ae9c22" providerId="LiveId" clId="{16515949-D8EF-458B-9FB1-B026A7493374}" dt="2018-07-21T11:11:13.989" v="22633" actId="1036"/>
          <ac:grpSpMkLst>
            <pc:docMk/>
            <pc:sldMk cId="1666915882" sldId="343"/>
            <ac:grpSpMk id="17" creationId="{5DFC0C89-E93F-42B1-AEB6-289A9ECFCCEF}"/>
          </ac:grpSpMkLst>
        </pc:grpChg>
        <pc:grpChg chg="add del mod">
          <ac:chgData name="Advait Jasoria" userId="9290c95317ae9c22" providerId="LiveId" clId="{16515949-D8EF-458B-9FB1-B026A7493374}" dt="2018-07-22T13:19:40.257" v="32183" actId="165"/>
          <ac:grpSpMkLst>
            <pc:docMk/>
            <pc:sldMk cId="1666915882" sldId="343"/>
            <ac:grpSpMk id="25" creationId="{226003E1-B0A1-4583-8A82-C242907B73B3}"/>
          </ac:grpSpMkLst>
        </pc:grpChg>
        <pc:grpChg chg="add del mod ord">
          <ac:chgData name="Advait Jasoria" userId="9290c95317ae9c22" providerId="LiveId" clId="{16515949-D8EF-458B-9FB1-B026A7493374}" dt="2018-07-20T04:36:55.987" v="18493" actId="478"/>
          <ac:grpSpMkLst>
            <pc:docMk/>
            <pc:sldMk cId="1666915882" sldId="343"/>
            <ac:grpSpMk id="27" creationId="{53194B14-E39D-4425-928A-0F9526528E08}"/>
          </ac:grpSpMkLst>
        </pc:grpChg>
        <pc:grpChg chg="add del mod">
          <ac:chgData name="Advait Jasoria" userId="9290c95317ae9c22" providerId="LiveId" clId="{16515949-D8EF-458B-9FB1-B026A7493374}" dt="2018-07-22T11:55:49.545" v="29907" actId="20577"/>
          <ac:grpSpMkLst>
            <pc:docMk/>
            <pc:sldMk cId="1666915882" sldId="343"/>
            <ac:grpSpMk id="31" creationId="{47744EDE-7EAF-4693-BFBB-31562F7ECDD5}"/>
          </ac:grpSpMkLst>
        </pc:grpChg>
        <pc:grpChg chg="add mod">
          <ac:chgData name="Advait Jasoria" userId="9290c95317ae9c22" providerId="LiveId" clId="{16515949-D8EF-458B-9FB1-B026A7493374}" dt="2018-07-22T11:55:49.545" v="29907" actId="20577"/>
          <ac:grpSpMkLst>
            <pc:docMk/>
            <pc:sldMk cId="1666915882" sldId="343"/>
            <ac:grpSpMk id="33" creationId="{60BC2422-E407-4EE4-93AB-A9E2F76D8A78}"/>
          </ac:grpSpMkLst>
        </pc:grpChg>
        <pc:grpChg chg="add mod ord">
          <ac:chgData name="Advait Jasoria" userId="9290c95317ae9c22" providerId="LiveId" clId="{16515949-D8EF-458B-9FB1-B026A7493374}" dt="2018-08-05T13:58:11.737" v="33939" actId="1036"/>
          <ac:grpSpMkLst>
            <pc:docMk/>
            <pc:sldMk cId="1666915882" sldId="343"/>
            <ac:grpSpMk id="34" creationId="{78618A97-C2DC-48DF-9498-2E4ED8B96EAE}"/>
          </ac:grpSpMkLst>
        </pc:grpChg>
        <pc:grpChg chg="add del mod">
          <ac:chgData name="Advait Jasoria" userId="9290c95317ae9c22" providerId="LiveId" clId="{16515949-D8EF-458B-9FB1-B026A7493374}" dt="2018-07-15T08:32:45.587" v="18027" actId="478"/>
          <ac:grpSpMkLst>
            <pc:docMk/>
            <pc:sldMk cId="1666915882" sldId="343"/>
            <ac:grpSpMk id="40" creationId="{E94C4F24-B5E1-45EA-BC7E-487F89DB6EB2}"/>
          </ac:grpSpMkLst>
        </pc:grpChg>
        <pc:grpChg chg="add del mod">
          <ac:chgData name="Advait Jasoria" userId="9290c95317ae9c22" providerId="LiveId" clId="{16515949-D8EF-458B-9FB1-B026A7493374}" dt="2018-07-15T08:32:45.381" v="18026" actId="478"/>
          <ac:grpSpMkLst>
            <pc:docMk/>
            <pc:sldMk cId="1666915882" sldId="343"/>
            <ac:grpSpMk id="44" creationId="{20564053-0E42-404E-9769-96A02281F2C7}"/>
          </ac:grpSpMkLst>
        </pc:grpChg>
        <pc:grpChg chg="add mod">
          <ac:chgData name="Advait Jasoria" userId="9290c95317ae9c22" providerId="LiveId" clId="{16515949-D8EF-458B-9FB1-B026A7493374}" dt="2018-08-05T13:58:11.737" v="33939" actId="1036"/>
          <ac:grpSpMkLst>
            <pc:docMk/>
            <pc:sldMk cId="1666915882" sldId="343"/>
            <ac:grpSpMk id="54" creationId="{7E72822C-06F2-44D6-BAC6-C7A751145D85}"/>
          </ac:grpSpMkLst>
        </pc:grpChg>
        <pc:grpChg chg="add del mod">
          <ac:chgData name="Advait Jasoria" userId="9290c95317ae9c22" providerId="LiveId" clId="{16515949-D8EF-458B-9FB1-B026A7493374}" dt="2018-07-15T08:32:45.128" v="18025" actId="478"/>
          <ac:grpSpMkLst>
            <pc:docMk/>
            <pc:sldMk cId="1666915882" sldId="343"/>
            <ac:grpSpMk id="57" creationId="{F8952910-1A97-456A-98A0-84DA6DEB5DC9}"/>
          </ac:grpSpMkLst>
        </pc:grpChg>
        <pc:grpChg chg="add del">
          <ac:chgData name="Advait Jasoria" userId="9290c95317ae9c22" providerId="LiveId" clId="{16515949-D8EF-458B-9FB1-B026A7493374}" dt="2018-08-05T13:58:03.149" v="33914" actId="478"/>
          <ac:grpSpMkLst>
            <pc:docMk/>
            <pc:sldMk cId="1666915882" sldId="343"/>
            <ac:grpSpMk id="58" creationId="{DEA2D30D-0FF1-4F06-89A2-431C5C5C0B9D}"/>
          </ac:grpSpMkLst>
        </pc:grpChg>
        <pc:grpChg chg="add del mod">
          <ac:chgData name="Advait Jasoria" userId="9290c95317ae9c22" providerId="LiveId" clId="{16515949-D8EF-458B-9FB1-B026A7493374}" dt="2018-07-21T11:32:22.732" v="22836" actId="478"/>
          <ac:grpSpMkLst>
            <pc:docMk/>
            <pc:sldMk cId="1666915882" sldId="343"/>
            <ac:grpSpMk id="61" creationId="{9450A40C-5801-4247-85F5-2ABC465FA7D3}"/>
          </ac:grpSpMkLst>
        </pc:grpChg>
        <pc:grpChg chg="add del mod">
          <ac:chgData name="Advait Jasoria" userId="9290c95317ae9c22" providerId="LiveId" clId="{16515949-D8EF-458B-9FB1-B026A7493374}" dt="2018-07-22T13:19:40.257" v="32183" actId="165"/>
          <ac:grpSpMkLst>
            <pc:docMk/>
            <pc:sldMk cId="1666915882" sldId="343"/>
            <ac:grpSpMk id="65" creationId="{B01934AC-02BC-43BB-B324-F27996DFE85E}"/>
          </ac:grpSpMkLst>
        </pc:grpChg>
        <pc:grpChg chg="add del mod">
          <ac:chgData name="Advait Jasoria" userId="9290c95317ae9c22" providerId="LiveId" clId="{16515949-D8EF-458B-9FB1-B026A7493374}" dt="2018-07-22T13:19:40.257" v="32183" actId="165"/>
          <ac:grpSpMkLst>
            <pc:docMk/>
            <pc:sldMk cId="1666915882" sldId="343"/>
            <ac:grpSpMk id="71" creationId="{A0F12B3B-2752-4F0C-8FC8-71A9894CD9BF}"/>
          </ac:grpSpMkLst>
        </pc:grpChg>
        <pc:grpChg chg="add del mod">
          <ac:chgData name="Advait Jasoria" userId="9290c95317ae9c22" providerId="LiveId" clId="{16515949-D8EF-458B-9FB1-B026A7493374}" dt="2018-07-22T13:19:40.257" v="32183" actId="165"/>
          <ac:grpSpMkLst>
            <pc:docMk/>
            <pc:sldMk cId="1666915882" sldId="343"/>
            <ac:grpSpMk id="80" creationId="{843D6410-DBAD-4331-A03D-62F9ADC217D9}"/>
          </ac:grpSpMkLst>
        </pc:grpChg>
        <pc:picChg chg="del">
          <ac:chgData name="Advait Jasoria" userId="9290c95317ae9c22" providerId="LiveId" clId="{16515949-D8EF-458B-9FB1-B026A7493374}" dt="2018-07-15T08:22:29.806" v="17638" actId="478"/>
          <ac:picMkLst>
            <pc:docMk/>
            <pc:sldMk cId="1666915882" sldId="343"/>
            <ac:picMk id="2" creationId="{E066FDB5-6B5C-4F7D-BB9C-23815E378642}"/>
          </ac:picMkLst>
        </pc:picChg>
        <pc:picChg chg="add mod ord">
          <ac:chgData name="Advait Jasoria" userId="9290c95317ae9c22" providerId="LiveId" clId="{16515949-D8EF-458B-9FB1-B026A7493374}" dt="2018-07-21T10:52:37.900" v="22347" actId="14100"/>
          <ac:picMkLst>
            <pc:docMk/>
            <pc:sldMk cId="1666915882" sldId="343"/>
            <ac:picMk id="15" creationId="{EC37DC34-D59E-4857-BCA5-0A26BE870173}"/>
          </ac:picMkLst>
        </pc:picChg>
        <pc:picChg chg="add del">
          <ac:chgData name="Advait Jasoria" userId="9290c95317ae9c22" providerId="LiveId" clId="{16515949-D8EF-458B-9FB1-B026A7493374}" dt="2018-07-15T08:24:54.944" v="17722" actId="478"/>
          <ac:picMkLst>
            <pc:docMk/>
            <pc:sldMk cId="1666915882" sldId="343"/>
            <ac:picMk id="26" creationId="{15ED3A27-5BE1-40AB-987C-329A35378F78}"/>
          </ac:picMkLst>
        </pc:picChg>
        <pc:picChg chg="add del mod ord modCrop">
          <ac:chgData name="Advait Jasoria" userId="9290c95317ae9c22" providerId="LiveId" clId="{16515949-D8EF-458B-9FB1-B026A7493374}" dt="2018-07-22T11:55:49.545" v="29907" actId="20577"/>
          <ac:picMkLst>
            <pc:docMk/>
            <pc:sldMk cId="1666915882" sldId="343"/>
            <ac:picMk id="30" creationId="{AFB187F1-11C2-486A-8D0A-0E60396F850D}"/>
          </ac:picMkLst>
        </pc:picChg>
        <pc:picChg chg="add mod modCrop">
          <ac:chgData name="Advait Jasoria" userId="9290c95317ae9c22" providerId="LiveId" clId="{16515949-D8EF-458B-9FB1-B026A7493374}" dt="2018-07-21T11:17:50.505" v="22695" actId="164"/>
          <ac:picMkLst>
            <pc:docMk/>
            <pc:sldMk cId="1666915882" sldId="343"/>
            <ac:picMk id="32" creationId="{E7F39B9D-EE76-45EA-86FC-8520A3B491E2}"/>
          </ac:picMkLst>
        </pc:picChg>
        <pc:picChg chg="add del mod">
          <ac:chgData name="Advait Jasoria" userId="9290c95317ae9c22" providerId="LiveId" clId="{16515949-D8EF-458B-9FB1-B026A7493374}" dt="2018-07-21T11:08:41.102" v="22625" actId="478"/>
          <ac:picMkLst>
            <pc:docMk/>
            <pc:sldMk cId="1666915882" sldId="343"/>
            <ac:picMk id="75" creationId="{674D4F99-02DD-4B76-B363-40EF75B7D26F}"/>
          </ac:picMkLst>
        </pc:picChg>
        <pc:picChg chg="add del mod">
          <ac:chgData name="Advait Jasoria" userId="9290c95317ae9c22" providerId="LiveId" clId="{16515949-D8EF-458B-9FB1-B026A7493374}" dt="2018-07-21T11:11:10.211" v="22631" actId="1036"/>
          <ac:picMkLst>
            <pc:docMk/>
            <pc:sldMk cId="1666915882" sldId="343"/>
            <ac:picMk id="76" creationId="{9E8A01D4-9402-4DE8-991E-3E922826EDC7}"/>
          </ac:picMkLst>
        </pc:picChg>
        <pc:picChg chg="add del mod">
          <ac:chgData name="Advait Jasoria" userId="9290c95317ae9c22" providerId="LiveId" clId="{16515949-D8EF-458B-9FB1-B026A7493374}" dt="2018-07-21T11:11:10.211" v="22631" actId="1036"/>
          <ac:picMkLst>
            <pc:docMk/>
            <pc:sldMk cId="1666915882" sldId="343"/>
            <ac:picMk id="77" creationId="{1CF7ED3B-28AB-44E2-8C27-0DF2922E6AD1}"/>
          </ac:picMkLst>
        </pc:picChg>
        <pc:picChg chg="add del mod ord">
          <ac:chgData name="Advait Jasoria" userId="9290c95317ae9c22" providerId="LiveId" clId="{16515949-D8EF-458B-9FB1-B026A7493374}" dt="2018-07-22T11:55:49.545" v="29907" actId="20577"/>
          <ac:picMkLst>
            <pc:docMk/>
            <pc:sldMk cId="1666915882" sldId="343"/>
            <ac:picMk id="78" creationId="{073504FD-DADA-4B56-B6D4-FBE83DB20B4F}"/>
          </ac:picMkLst>
        </pc:picChg>
        <pc:picChg chg="add mod ord">
          <ac:chgData name="Advait Jasoria" userId="9290c95317ae9c22" providerId="LiveId" clId="{16515949-D8EF-458B-9FB1-B026A7493374}" dt="2018-07-21T11:17:50.505" v="22695" actId="164"/>
          <ac:picMkLst>
            <pc:docMk/>
            <pc:sldMk cId="1666915882" sldId="343"/>
            <ac:picMk id="79" creationId="{6A29ABC6-A8CF-4954-BFF6-F626DB6DD7FC}"/>
          </ac:picMkLst>
        </pc:picChg>
        <pc:picChg chg="add">
          <ac:chgData name="Advait Jasoria" userId="9290c95317ae9c22" providerId="LiveId" clId="{16515949-D8EF-458B-9FB1-B026A7493374}" dt="2018-07-21T11:43:52.298" v="22974" actId="1036"/>
          <ac:picMkLst>
            <pc:docMk/>
            <pc:sldMk cId="1666915882" sldId="343"/>
            <ac:picMk id="84" creationId="{DA64BC1D-70C4-4B4E-ABCF-41E46AC96D0D}"/>
          </ac:picMkLst>
        </pc:picChg>
        <pc:picChg chg="add">
          <ac:chgData name="Advait Jasoria" userId="9290c95317ae9c22" providerId="LiveId" clId="{16515949-D8EF-458B-9FB1-B026A7493374}" dt="2018-07-21T11:43:52.298" v="22974" actId="1036"/>
          <ac:picMkLst>
            <pc:docMk/>
            <pc:sldMk cId="1666915882" sldId="343"/>
            <ac:picMk id="85" creationId="{5669C0C9-C039-4D12-9773-9B668BDD239A}"/>
          </ac:picMkLst>
        </pc:picChg>
        <pc:picChg chg="add del mod modCrop">
          <ac:chgData name="Advait Jasoria" userId="9290c95317ae9c22" providerId="LiveId" clId="{16515949-D8EF-458B-9FB1-B026A7493374}" dt="2018-07-21T10:44:50.673" v="22276" actId="478"/>
          <ac:picMkLst>
            <pc:docMk/>
            <pc:sldMk cId="1666915882" sldId="343"/>
            <ac:picMk id="1026" creationId="{5C84936E-C559-442D-9129-03EBB9AD82B1}"/>
          </ac:picMkLst>
        </pc:picChg>
        <pc:picChg chg="add mod ord modCrop">
          <ac:chgData name="Advait Jasoria" userId="9290c95317ae9c22" providerId="LiveId" clId="{16515949-D8EF-458B-9FB1-B026A7493374}" dt="2018-07-21T11:18:38.823" v="22700" actId="164"/>
          <ac:picMkLst>
            <pc:docMk/>
            <pc:sldMk cId="1666915882" sldId="343"/>
            <ac:picMk id="1028" creationId="{6A979265-49CB-4730-8E47-34D63415D8E3}"/>
          </ac:picMkLst>
        </pc:picChg>
        <pc:cxnChg chg="del">
          <ac:chgData name="Advait Jasoria" userId="9290c95317ae9c22" providerId="LiveId" clId="{16515949-D8EF-458B-9FB1-B026A7493374}" dt="2018-08-05T13:57:50.574" v="33912" actId="478"/>
          <ac:cxnSpMkLst>
            <pc:docMk/>
            <pc:sldMk cId="1666915882" sldId="343"/>
            <ac:cxnSpMk id="2" creationId="{254AEBAE-D90B-4145-BE97-49FFD91F17E9}"/>
          </ac:cxnSpMkLst>
        </pc:cxnChg>
        <pc:cxnChg chg="add del">
          <ac:chgData name="Advait Jasoria" userId="9290c95317ae9c22" providerId="LiveId" clId="{16515949-D8EF-458B-9FB1-B026A7493374}" dt="2018-08-05T13:59:20.066" v="33953" actId="478"/>
          <ac:cxnSpMkLst>
            <pc:docMk/>
            <pc:sldMk cId="1666915882" sldId="343"/>
            <ac:cxnSpMk id="42" creationId="{391A199A-4D49-4941-8CB1-B834F557E304}"/>
          </ac:cxnSpMkLst>
        </pc:cxnChg>
        <pc:cxnChg chg="add del">
          <ac:chgData name="Advait Jasoria" userId="9290c95317ae9c22" providerId="LiveId" clId="{16515949-D8EF-458B-9FB1-B026A7493374}" dt="2018-08-05T14:01:55.619" v="34063" actId="478"/>
          <ac:cxnSpMkLst>
            <pc:docMk/>
            <pc:sldMk cId="1666915882" sldId="343"/>
            <ac:cxnSpMk id="52" creationId="{F2EE5C6D-44EF-45A6-9AF3-2A20F36DA30D}"/>
          </ac:cxnSpMkLst>
        </pc:cxnChg>
        <pc:cxnChg chg="add">
          <ac:chgData name="Advait Jasoria" userId="9290c95317ae9c22" providerId="LiveId" clId="{16515949-D8EF-458B-9FB1-B026A7493374}" dt="2018-08-05T14:01:55.891" v="34064"/>
          <ac:cxnSpMkLst>
            <pc:docMk/>
            <pc:sldMk cId="1666915882" sldId="343"/>
            <ac:cxnSpMk id="75" creationId="{A4190734-FCF4-4381-9CD5-877314065D43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696925441" sldId="345"/>
        </pc:sldMkLst>
        <pc:spChg chg="del">
          <ac:chgData name="Advait Jasoria" userId="9290c95317ae9c22" providerId="LiveId" clId="{16515949-D8EF-458B-9FB1-B026A7493374}" dt="2018-07-21T12:08:58.311" v="23124" actId="478"/>
          <ac:spMkLst>
            <pc:docMk/>
            <pc:sldMk cId="1696925441" sldId="345"/>
            <ac:spMk id="4" creationId="{894F759E-92D6-4386-9117-FD2FDE5D24D2}"/>
          </ac:spMkLst>
        </pc:spChg>
        <pc:spChg chg="add del mod">
          <ac:chgData name="Advait Jasoria" userId="9290c95317ae9c22" providerId="LiveId" clId="{16515949-D8EF-458B-9FB1-B026A7493374}" dt="2018-07-21T12:09:00.817" v="23126" actId="478"/>
          <ac:spMkLst>
            <pc:docMk/>
            <pc:sldMk cId="1696925441" sldId="345"/>
            <ac:spMk id="5" creationId="{28E4F677-BFAB-4B54-A6DB-7A24F92041B7}"/>
          </ac:spMkLst>
        </pc:spChg>
        <pc:spChg chg="add mod">
          <ac:chgData name="Advait Jasoria" userId="9290c95317ae9c22" providerId="LiveId" clId="{16515949-D8EF-458B-9FB1-B026A7493374}" dt="2018-07-22T08:20:38.810" v="27115" actId="20577"/>
          <ac:spMkLst>
            <pc:docMk/>
            <pc:sldMk cId="1696925441" sldId="345"/>
            <ac:spMk id="11" creationId="{A4C7980C-CDA9-40B7-B46E-17B81100CF99}"/>
          </ac:spMkLst>
        </pc:spChg>
        <pc:spChg chg="add mod">
          <ac:chgData name="Advait Jasoria" userId="9290c95317ae9c22" providerId="LiveId" clId="{16515949-D8EF-458B-9FB1-B026A7493374}" dt="2018-07-21T12:10:50.758" v="23169" actId="20577"/>
          <ac:spMkLst>
            <pc:docMk/>
            <pc:sldMk cId="1696925441" sldId="345"/>
            <ac:spMk id="37" creationId="{6B282D25-4259-4C55-921D-32566EE35283}"/>
          </ac:spMkLst>
        </pc:spChg>
        <pc:spChg chg="mod">
          <ac:chgData name="Advait Jasoria" userId="9290c95317ae9c22" providerId="LiveId" clId="{16515949-D8EF-458B-9FB1-B026A7493374}" dt="2018-07-22T07:24:30.089" v="26112" actId="948"/>
          <ac:spMkLst>
            <pc:docMk/>
            <pc:sldMk cId="1696925441" sldId="345"/>
            <ac:spMk id="48" creationId="{4ED9D2C3-BD95-492A-990B-28262ADE1A08}"/>
          </ac:spMkLst>
        </pc:spChg>
        <pc:spChg chg="mod">
          <ac:chgData name="Advait Jasoria" userId="9290c95317ae9c22" providerId="LiveId" clId="{16515949-D8EF-458B-9FB1-B026A7493374}" dt="2018-07-22T07:23:23.261" v="26084" actId="1036"/>
          <ac:spMkLst>
            <pc:docMk/>
            <pc:sldMk cId="1696925441" sldId="345"/>
            <ac:spMk id="51" creationId="{09189E27-7188-4D74-A374-94876FB4852F}"/>
          </ac:spMkLst>
        </pc:spChg>
        <pc:spChg chg="mod">
          <ac:chgData name="Advait Jasoria" userId="9290c95317ae9c22" providerId="LiveId" clId="{16515949-D8EF-458B-9FB1-B026A7493374}" dt="2018-07-21T15:06:33.948" v="24488" actId="20577"/>
          <ac:spMkLst>
            <pc:docMk/>
            <pc:sldMk cId="1696925441" sldId="345"/>
            <ac:spMk id="52" creationId="{94F207BF-1BFD-4B8E-A85A-27A16E31E688}"/>
          </ac:spMkLst>
        </pc:spChg>
        <pc:spChg chg="mod">
          <ac:chgData name="Advait Jasoria" userId="9290c95317ae9c22" providerId="LiveId" clId="{16515949-D8EF-458B-9FB1-B026A7493374}" dt="2018-07-22T07:06:26.781" v="25845" actId="1036"/>
          <ac:spMkLst>
            <pc:docMk/>
            <pc:sldMk cId="1696925441" sldId="345"/>
            <ac:spMk id="55" creationId="{42C39A0A-B732-4031-8530-4BD70C9F25A5}"/>
          </ac:spMkLst>
        </pc:spChg>
        <pc:spChg chg="mod">
          <ac:chgData name="Advait Jasoria" userId="9290c95317ae9c22" providerId="LiveId" clId="{16515949-D8EF-458B-9FB1-B026A7493374}" dt="2018-07-22T07:24:53.992" v="26113" actId="20577"/>
          <ac:spMkLst>
            <pc:docMk/>
            <pc:sldMk cId="1696925441" sldId="345"/>
            <ac:spMk id="56" creationId="{7B48CAF5-9C82-4DA1-8C38-72AF76902A89}"/>
          </ac:spMkLst>
        </pc:spChg>
        <pc:spChg chg="mod">
          <ac:chgData name="Advait Jasoria" userId="9290c95317ae9c22" providerId="LiveId" clId="{16515949-D8EF-458B-9FB1-B026A7493374}" dt="2018-07-21T15:05:22.608" v="24487" actId="1076"/>
          <ac:spMkLst>
            <pc:docMk/>
            <pc:sldMk cId="1696925441" sldId="345"/>
            <ac:spMk id="59" creationId="{65E0B83E-E7BD-4DBD-A8F0-9EF45F88C0E1}"/>
          </ac:spMkLst>
        </pc:spChg>
        <pc:spChg chg="mod">
          <ac:chgData name="Advait Jasoria" userId="9290c95317ae9c22" providerId="LiveId" clId="{16515949-D8EF-458B-9FB1-B026A7493374}" dt="2018-07-22T07:30:13.133" v="26116" actId="20577"/>
          <ac:spMkLst>
            <pc:docMk/>
            <pc:sldMk cId="1696925441" sldId="345"/>
            <ac:spMk id="60" creationId="{3CAA3794-1B79-4D99-869D-85DE92BE4683}"/>
          </ac:spMkLst>
        </pc:spChg>
        <pc:spChg chg="mod">
          <ac:chgData name="Advait Jasoria" userId="9290c95317ae9c22" providerId="LiveId" clId="{16515949-D8EF-458B-9FB1-B026A7493374}" dt="2018-07-22T07:22:57.536" v="26067" actId="1036"/>
          <ac:spMkLst>
            <pc:docMk/>
            <pc:sldMk cId="1696925441" sldId="345"/>
            <ac:spMk id="64" creationId="{962969D7-8D47-42D9-A1F0-247E19F3F31B}"/>
          </ac:spMkLst>
        </pc:spChg>
        <pc:grpChg chg="mod">
          <ac:chgData name="Advait Jasoria" userId="9290c95317ae9c22" providerId="LiveId" clId="{16515949-D8EF-458B-9FB1-B026A7493374}" dt="2018-07-22T08:15:52.384" v="27054" actId="1036"/>
          <ac:grpSpMkLst>
            <pc:docMk/>
            <pc:sldMk cId="1696925441" sldId="345"/>
            <ac:grpSpMk id="3" creationId="{ADF19126-8352-48D0-9AA4-1F6207AFCF88}"/>
          </ac:grpSpMkLst>
        </pc:grpChg>
        <pc:picChg chg="add mod">
          <ac:chgData name="Advait Jasoria" userId="9290c95317ae9c22" providerId="LiveId" clId="{16515949-D8EF-458B-9FB1-B026A7493374}" dt="2018-07-22T08:15:52.384" v="27054" actId="1036"/>
          <ac:picMkLst>
            <pc:docMk/>
            <pc:sldMk cId="1696925441" sldId="345"/>
            <ac:picMk id="4" creationId="{B553A7C5-430F-4250-A809-9A786CCD6EF7}"/>
          </ac:picMkLst>
        </pc:picChg>
        <pc:picChg chg="add mod">
          <ac:chgData name="Advait Jasoria" userId="9290c95317ae9c22" providerId="LiveId" clId="{16515949-D8EF-458B-9FB1-B026A7493374}" dt="2018-07-22T08:15:52.384" v="27054" actId="1036"/>
          <ac:picMkLst>
            <pc:docMk/>
            <pc:sldMk cId="1696925441" sldId="345"/>
            <ac:picMk id="6" creationId="{A0205278-4D57-48E5-BA62-B11268B68FA5}"/>
          </ac:picMkLst>
        </pc:picChg>
        <pc:picChg chg="add mod">
          <ac:chgData name="Advait Jasoria" userId="9290c95317ae9c22" providerId="LiveId" clId="{16515949-D8EF-458B-9FB1-B026A7493374}" dt="2018-07-22T08:15:52.384" v="27054" actId="1036"/>
          <ac:picMkLst>
            <pc:docMk/>
            <pc:sldMk cId="1696925441" sldId="345"/>
            <ac:picMk id="8" creationId="{CCD26511-596A-4D24-89D1-2FE5C92783D9}"/>
          </ac:picMkLst>
        </pc:picChg>
        <pc:picChg chg="add mod">
          <ac:chgData name="Advait Jasoria" userId="9290c95317ae9c22" providerId="LiveId" clId="{16515949-D8EF-458B-9FB1-B026A7493374}" dt="2018-07-22T08:15:52.384" v="27054" actId="1036"/>
          <ac:picMkLst>
            <pc:docMk/>
            <pc:sldMk cId="1696925441" sldId="345"/>
            <ac:picMk id="10" creationId="{F762C412-DFB4-4EF4-9053-D9F5973F1F95}"/>
          </ac:picMkLst>
        </pc:picChg>
        <pc:picChg chg="add">
          <ac:chgData name="Advait Jasoria" userId="9290c95317ae9c22" providerId="LiveId" clId="{16515949-D8EF-458B-9FB1-B026A7493374}" dt="2018-07-21T11:43:57.641" v="22981" actId="20577"/>
          <ac:picMkLst>
            <pc:docMk/>
            <pc:sldMk cId="1696925441" sldId="345"/>
            <ac:picMk id="33" creationId="{DA9E47FB-38F0-4AD6-BBAA-3072AB5FB643}"/>
          </ac:picMkLst>
        </pc:picChg>
        <pc:picChg chg="add">
          <ac:chgData name="Advait Jasoria" userId="9290c95317ae9c22" providerId="LiveId" clId="{16515949-D8EF-458B-9FB1-B026A7493374}" dt="2018-07-21T11:43:57.641" v="22981" actId="20577"/>
          <ac:picMkLst>
            <pc:docMk/>
            <pc:sldMk cId="1696925441" sldId="345"/>
            <ac:picMk id="34" creationId="{29EFE69E-F753-449B-BE4B-1F2B36E7E35C}"/>
          </ac:picMkLst>
        </pc:picChg>
        <pc:cxnChg chg="mod">
          <ac:chgData name="Advait Jasoria" userId="9290c95317ae9c22" providerId="LiveId" clId="{16515949-D8EF-458B-9FB1-B026A7493374}" dt="2018-07-22T07:06:51.997" v="25874" actId="1035"/>
          <ac:cxnSpMkLst>
            <pc:docMk/>
            <pc:sldMk cId="1696925441" sldId="345"/>
            <ac:cxnSpMk id="53" creationId="{C24E322B-502E-4E74-87A6-7867DE068673}"/>
          </ac:cxnSpMkLst>
        </pc:cxnChg>
        <pc:cxnChg chg="mod">
          <ac:chgData name="Advait Jasoria" userId="9290c95317ae9c22" providerId="LiveId" clId="{16515949-D8EF-458B-9FB1-B026A7493374}" dt="2018-07-22T07:06:26.781" v="25845" actId="1036"/>
          <ac:cxnSpMkLst>
            <pc:docMk/>
            <pc:sldMk cId="1696925441" sldId="345"/>
            <ac:cxnSpMk id="54" creationId="{5DAB3B05-695C-49F8-95E9-7FA0B6340B13}"/>
          </ac:cxnSpMkLst>
        </pc:cxnChg>
      </pc:sldChg>
      <pc:sldChg chg="addSp delSp modSp add del ord">
        <pc:chgData name="Advait Jasoria" userId="9290c95317ae9c22" providerId="LiveId" clId="{16515949-D8EF-458B-9FB1-B026A7493374}" dt="2018-08-11T11:14:38.994" v="34286"/>
        <pc:sldMkLst>
          <pc:docMk/>
          <pc:sldMk cId="4253772699" sldId="348"/>
        </pc:sldMkLst>
        <pc:spChg chg="add del mod">
          <ac:chgData name="Advait Jasoria" userId="9290c95317ae9c22" providerId="LiveId" clId="{16515949-D8EF-458B-9FB1-B026A7493374}" dt="2018-07-22T08:31:10.168" v="27241" actId="478"/>
          <ac:spMkLst>
            <pc:docMk/>
            <pc:sldMk cId="4253772699" sldId="348"/>
            <ac:spMk id="3" creationId="{A0EEA6E3-F265-4F15-9573-9D69FEF7B39F}"/>
          </ac:spMkLst>
        </pc:spChg>
        <pc:spChg chg="add del">
          <ac:chgData name="Advait Jasoria" userId="9290c95317ae9c22" providerId="LiveId" clId="{16515949-D8EF-458B-9FB1-B026A7493374}" dt="2018-07-22T08:31:16.158" v="27242" actId="478"/>
          <ac:spMkLst>
            <pc:docMk/>
            <pc:sldMk cId="4253772699" sldId="348"/>
            <ac:spMk id="4" creationId="{894F759E-92D6-4386-9117-FD2FDE5D24D2}"/>
          </ac:spMkLst>
        </pc:spChg>
        <pc:spChg chg="add del mod">
          <ac:chgData name="Advait Jasoria" userId="9290c95317ae9c22" providerId="LiveId" clId="{16515949-D8EF-458B-9FB1-B026A7493374}" dt="2018-07-22T08:31:20.062" v="27243" actId="478"/>
          <ac:spMkLst>
            <pc:docMk/>
            <pc:sldMk cId="4253772699" sldId="348"/>
            <ac:spMk id="6" creationId="{8A40C4C0-5B66-4FA6-BD9C-5B361B90227A}"/>
          </ac:spMkLst>
        </pc:spChg>
        <pc:spChg chg="add mod">
          <ac:chgData name="Advait Jasoria" userId="9290c95317ae9c22" providerId="LiveId" clId="{16515949-D8EF-458B-9FB1-B026A7493374}" dt="2018-07-22T08:31:50.406" v="27293" actId="20577"/>
          <ac:spMkLst>
            <pc:docMk/>
            <pc:sldMk cId="4253772699" sldId="348"/>
            <ac:spMk id="38" creationId="{9C5F18D0-B7F9-4646-8204-E90F4E7D1771}"/>
          </ac:spMkLst>
        </pc:spChg>
        <pc:grpChg chg="add mod">
          <ac:chgData name="Advait Jasoria" userId="9290c95317ae9c22" providerId="LiveId" clId="{16515949-D8EF-458B-9FB1-B026A7493374}" dt="2018-07-22T08:32:43.822" v="27296" actId="1076"/>
          <ac:grpSpMkLst>
            <pc:docMk/>
            <pc:sldMk cId="4253772699" sldId="348"/>
            <ac:grpSpMk id="7" creationId="{592DB03A-4650-4284-AFF2-7C48F0DB7918}"/>
          </ac:grpSpMkLst>
        </pc:grpChg>
        <pc:grpChg chg="add mod">
          <ac:chgData name="Advait Jasoria" userId="9290c95317ae9c22" providerId="LiveId" clId="{16515949-D8EF-458B-9FB1-B026A7493374}" dt="2018-07-22T08:33:20.584" v="27302" actId="164"/>
          <ac:grpSpMkLst>
            <pc:docMk/>
            <pc:sldMk cId="4253772699" sldId="348"/>
            <ac:grpSpMk id="8" creationId="{234CFF7E-BEE9-4737-982E-7FC150037885}"/>
          </ac:grpSpMkLst>
        </pc:grpChg>
        <pc:grpChg chg="add mod">
          <ac:chgData name="Advait Jasoria" userId="9290c95317ae9c22" providerId="LiveId" clId="{16515949-D8EF-458B-9FB1-B026A7493374}" dt="2018-07-22T08:33:32.367" v="27304" actId="1076"/>
          <ac:grpSpMkLst>
            <pc:docMk/>
            <pc:sldMk cId="4253772699" sldId="348"/>
            <ac:grpSpMk id="41" creationId="{7B003FAE-5E4D-4B7A-BD0C-E977C3A3A09D}"/>
          </ac:grpSpMkLst>
        </pc:grpChg>
        <pc:grpChg chg="add mod">
          <ac:chgData name="Advait Jasoria" userId="9290c95317ae9c22" providerId="LiveId" clId="{16515949-D8EF-458B-9FB1-B026A7493374}" dt="2018-07-22T08:33:38.093" v="27306" actId="1076"/>
          <ac:grpSpMkLst>
            <pc:docMk/>
            <pc:sldMk cId="4253772699" sldId="348"/>
            <ac:grpSpMk id="46" creationId="{6D26D55E-3ED3-46E0-B423-4BA230429CD9}"/>
          </ac:grpSpMkLst>
        </pc:grpChg>
        <pc:grpChg chg="add mod">
          <ac:chgData name="Advait Jasoria" userId="9290c95317ae9c22" providerId="LiveId" clId="{16515949-D8EF-458B-9FB1-B026A7493374}" dt="2018-07-22T08:33:51.289" v="27308" actId="1076"/>
          <ac:grpSpMkLst>
            <pc:docMk/>
            <pc:sldMk cId="4253772699" sldId="348"/>
            <ac:grpSpMk id="51" creationId="{592834CA-5E43-4950-A3DD-5DBFCDD7FA4F}"/>
          </ac:grpSpMkLst>
        </pc:grpChg>
        <pc:grpChg chg="add mod">
          <ac:chgData name="Advait Jasoria" userId="9290c95317ae9c22" providerId="LiveId" clId="{16515949-D8EF-458B-9FB1-B026A7493374}" dt="2018-07-22T08:33:59.741" v="27311" actId="1076"/>
          <ac:grpSpMkLst>
            <pc:docMk/>
            <pc:sldMk cId="4253772699" sldId="348"/>
            <ac:grpSpMk id="55" creationId="{9B7F3BFD-AB56-4050-9FE4-550E52A0E118}"/>
          </ac:grpSpMkLst>
        </pc:grpChg>
        <pc:grpChg chg="add mod">
          <ac:chgData name="Advait Jasoria" userId="9290c95317ae9c22" providerId="LiveId" clId="{16515949-D8EF-458B-9FB1-B026A7493374}" dt="2018-07-22T08:34:05.763" v="27313" actId="1076"/>
          <ac:grpSpMkLst>
            <pc:docMk/>
            <pc:sldMk cId="4253772699" sldId="348"/>
            <ac:grpSpMk id="59" creationId="{887171D5-CE4C-4422-BFB3-98D4D3241943}"/>
          </ac:grpSpMkLst>
        </pc:grpChg>
        <pc:graphicFrameChg chg="mod modGraphic">
          <ac:chgData name="Advait Jasoria" userId="9290c95317ae9c22" providerId="LiveId" clId="{16515949-D8EF-458B-9FB1-B026A7493374}" dt="2018-07-22T08:32:18.820" v="27294" actId="14100"/>
          <ac:graphicFrameMkLst>
            <pc:docMk/>
            <pc:sldMk cId="4253772699" sldId="348"/>
            <ac:graphicFrameMk id="33" creationId="{C5A4B7A2-AF42-4049-9B80-F86689BD89D0}"/>
          </ac:graphicFrameMkLst>
        </pc:graphicFrameChg>
        <pc:picChg chg="add">
          <ac:chgData name="Advait Jasoria" userId="9290c95317ae9c22" providerId="LiveId" clId="{16515949-D8EF-458B-9FB1-B026A7493374}" dt="2018-07-22T10:18:01.231" v="28440" actId="20577"/>
          <ac:picMkLst>
            <pc:docMk/>
            <pc:sldMk cId="4253772699" sldId="348"/>
            <ac:picMk id="64" creationId="{95E3FF1A-CD6D-42DB-A81E-5549EF94BAB9}"/>
          </ac:picMkLst>
        </pc:picChg>
        <pc:picChg chg="add">
          <ac:chgData name="Advait Jasoria" userId="9290c95317ae9c22" providerId="LiveId" clId="{16515949-D8EF-458B-9FB1-B026A7493374}" dt="2018-07-22T10:18:01.231" v="28440" actId="20577"/>
          <ac:picMkLst>
            <pc:docMk/>
            <pc:sldMk cId="4253772699" sldId="348"/>
            <ac:picMk id="67" creationId="{581DC67A-C704-498A-B427-58CD8C9418AD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82" creationId="{FACE68C4-7E2E-BE44-82F5-71E3FE7AA628}"/>
          </ac:picMkLst>
        </pc:picChg>
        <pc:picChg chg="mod">
          <ac:chgData name="Advait Jasoria" userId="9290c95317ae9c22" providerId="LiveId" clId="{16515949-D8EF-458B-9FB1-B026A7493374}" dt="2018-07-22T08:33:20.584" v="27302" actId="164"/>
          <ac:picMkLst>
            <pc:docMk/>
            <pc:sldMk cId="4253772699" sldId="348"/>
            <ac:picMk id="83" creationId="{25C9B77F-B0E3-0948-8D63-14D157B4A4D6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84" creationId="{096ED486-A29A-1A44-ACF0-FC519D2B78D4}"/>
          </ac:picMkLst>
        </pc:picChg>
        <pc:picChg chg="mod">
          <ac:chgData name="Advait Jasoria" userId="9290c95317ae9c22" providerId="LiveId" clId="{16515949-D8EF-458B-9FB1-B026A7493374}" dt="2018-07-22T08:32:38.614" v="27295" actId="164"/>
          <ac:picMkLst>
            <pc:docMk/>
            <pc:sldMk cId="4253772699" sldId="348"/>
            <ac:picMk id="85" creationId="{1FE557ED-B11A-9342-A556-8BE2441E32A7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86" creationId="{D9705766-0857-A543-B467-C0E3779E5255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87" creationId="{19F6FAB5-B3F9-344D-A431-A53D352FF220}"/>
          </ac:picMkLst>
        </pc:picChg>
        <pc:picChg chg="mod">
          <ac:chgData name="Advait Jasoria" userId="9290c95317ae9c22" providerId="LiveId" clId="{16515949-D8EF-458B-9FB1-B026A7493374}" dt="2018-07-22T08:33:20.584" v="27302" actId="164"/>
          <ac:picMkLst>
            <pc:docMk/>
            <pc:sldMk cId="4253772699" sldId="348"/>
            <ac:picMk id="89" creationId="{9AE3C608-A041-1A4C-866E-4E9E298FCE1A}"/>
          </ac:picMkLst>
        </pc:picChg>
        <pc:picChg chg="del mod">
          <ac:chgData name="Advait Jasoria" userId="9290c95317ae9c22" providerId="LiveId" clId="{16515949-D8EF-458B-9FB1-B026A7493374}" dt="2018-07-22T08:33:04.308" v="27299" actId="478"/>
          <ac:picMkLst>
            <pc:docMk/>
            <pc:sldMk cId="4253772699" sldId="348"/>
            <ac:picMk id="90" creationId="{825970ED-B50A-6945-B345-CA9540667432}"/>
          </ac:picMkLst>
        </pc:picChg>
        <pc:picChg chg="mod">
          <ac:chgData name="Advait Jasoria" userId="9290c95317ae9c22" providerId="LiveId" clId="{16515949-D8EF-458B-9FB1-B026A7493374}" dt="2018-07-22T08:33:20.584" v="27302" actId="164"/>
          <ac:picMkLst>
            <pc:docMk/>
            <pc:sldMk cId="4253772699" sldId="348"/>
            <ac:picMk id="91" creationId="{DE6A04EA-ED91-B747-8911-BCD01CFE9086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92" creationId="{07A7A943-0051-2548-AF94-695BC0730E81}"/>
          </ac:picMkLst>
        </pc:picChg>
        <pc:picChg chg="del mod">
          <ac:chgData name="Advait Jasoria" userId="9290c95317ae9c22" providerId="LiveId" clId="{16515949-D8EF-458B-9FB1-B026A7493374}" dt="2018-07-22T08:32:55.422" v="27298" actId="478"/>
          <ac:picMkLst>
            <pc:docMk/>
            <pc:sldMk cId="4253772699" sldId="348"/>
            <ac:picMk id="93" creationId="{5B2CBF18-DA2C-524F-B741-975669D5DBE8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94" creationId="{F1535B75-D1A7-3941-BC35-1146E7979018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95" creationId="{D805ED74-E88D-D34C-8816-82FCADFA49EB}"/>
          </ac:picMkLst>
        </pc:picChg>
        <pc:picChg chg="mod">
          <ac:chgData name="Advait Jasoria" userId="9290c95317ae9c22" providerId="LiveId" clId="{16515949-D8EF-458B-9FB1-B026A7493374}" dt="2018-07-22T08:32:38.614" v="27295" actId="164"/>
          <ac:picMkLst>
            <pc:docMk/>
            <pc:sldMk cId="4253772699" sldId="348"/>
            <ac:picMk id="96" creationId="{35C83AF5-4AD0-3A46-8C32-057BA189EB9D}"/>
          </ac:picMkLst>
        </pc:picChg>
        <pc:picChg chg="del mod">
          <ac:chgData name="Advait Jasoria" userId="9290c95317ae9c22" providerId="LiveId" clId="{16515949-D8EF-458B-9FB1-B026A7493374}" dt="2018-07-22T08:33:04.308" v="27299" actId="478"/>
          <ac:picMkLst>
            <pc:docMk/>
            <pc:sldMk cId="4253772699" sldId="348"/>
            <ac:picMk id="109" creationId="{2BC03163-2566-5947-B7E6-2FFC3A990E3E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110" creationId="{68365D36-9CE3-CD48-9C0A-1A1A3891AE5B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111" creationId="{83051C88-6647-3941-B366-104B3F89ACE7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112" creationId="{FE82D032-2BAD-BA4F-8C1B-32F000B9FCC8}"/>
          </ac:picMkLst>
        </pc:picChg>
        <pc:picChg chg="del mod">
          <ac:chgData name="Advait Jasoria" userId="9290c95317ae9c22" providerId="LiveId" clId="{16515949-D8EF-458B-9FB1-B026A7493374}" dt="2018-07-22T08:32:53.154" v="27297" actId="478"/>
          <ac:picMkLst>
            <pc:docMk/>
            <pc:sldMk cId="4253772699" sldId="348"/>
            <ac:picMk id="113" creationId="{37E1AF17-C95F-7D4E-837A-A77420AA923B}"/>
          </ac:picMkLst>
        </pc:picChg>
        <pc:picChg chg="del mod">
          <ac:chgData name="Advait Jasoria" userId="9290c95317ae9c22" providerId="LiveId" clId="{16515949-D8EF-458B-9FB1-B026A7493374}" dt="2018-07-22T08:33:04.308" v="27299" actId="478"/>
          <ac:picMkLst>
            <pc:docMk/>
            <pc:sldMk cId="4253772699" sldId="348"/>
            <ac:picMk id="114" creationId="{14403134-E2F4-AF4B-8929-0E69E43943D0}"/>
          </ac:picMkLst>
        </pc:picChg>
        <pc:picChg chg="mod">
          <ac:chgData name="Advait Jasoria" userId="9290c95317ae9c22" providerId="LiveId" clId="{16515949-D8EF-458B-9FB1-B026A7493374}" dt="2018-07-22T08:32:38.614" v="27295" actId="164"/>
          <ac:picMkLst>
            <pc:docMk/>
            <pc:sldMk cId="4253772699" sldId="348"/>
            <ac:picMk id="115" creationId="{B53560C5-DB31-3145-B141-5E352CAE380F}"/>
          </ac:picMkLst>
        </pc:picChg>
      </pc:sldChg>
      <pc:sldChg chg="addSp delSp modSp add del ord modAnim">
        <pc:chgData name="Advait Jasoria" userId="9290c95317ae9c22" providerId="LiveId" clId="{16515949-D8EF-458B-9FB1-B026A7493374}" dt="2018-08-05T14:12:55.124" v="34213"/>
        <pc:sldMkLst>
          <pc:docMk/>
          <pc:sldMk cId="4185690166" sldId="349"/>
        </pc:sldMkLst>
        <pc:spChg chg="del">
          <ac:chgData name="Advait Jasoria" userId="9290c95317ae9c22" providerId="LiveId" clId="{16515949-D8EF-458B-9FB1-B026A7493374}" dt="2018-07-22T08:44:47.182" v="27413" actId="478"/>
          <ac:spMkLst>
            <pc:docMk/>
            <pc:sldMk cId="4185690166" sldId="349"/>
            <ac:spMk id="2" creationId="{765F0D34-E10A-2240-B1EF-46D01EDFCD58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3" creationId="{195254B2-2E8D-2740-ABA1-5FF0B91C6180}"/>
          </ac:spMkLst>
        </pc:spChg>
        <pc:spChg chg="mod">
          <ac:chgData name="Advait Jasoria" userId="9290c95317ae9c22" providerId="LiveId" clId="{16515949-D8EF-458B-9FB1-B026A7493374}" dt="2018-07-22T08:46:08.592" v="27465" actId="20577"/>
          <ac:spMkLst>
            <pc:docMk/>
            <pc:sldMk cId="4185690166" sldId="349"/>
            <ac:spMk id="4" creationId="{1E59D672-BB94-AE45-BD21-651BFFC27130}"/>
          </ac:spMkLst>
        </pc:spChg>
        <pc:spChg chg="mod">
          <ac:chgData name="Advait Jasoria" userId="9290c95317ae9c22" providerId="LiveId" clId="{16515949-D8EF-458B-9FB1-B026A7493374}" dt="2018-07-22T08:44:10.225" v="27408" actId="207"/>
          <ac:spMkLst>
            <pc:docMk/>
            <pc:sldMk cId="4185690166" sldId="349"/>
            <ac:spMk id="87" creationId="{753267C7-F08D-F94B-A3BE-DCE9AD46AE1F}"/>
          </ac:spMkLst>
        </pc:spChg>
        <pc:spChg chg="mod">
          <ac:chgData name="Advait Jasoria" userId="9290c95317ae9c22" providerId="LiveId" clId="{16515949-D8EF-458B-9FB1-B026A7493374}" dt="2018-07-22T08:44:29.873" v="27411" actId="207"/>
          <ac:spMkLst>
            <pc:docMk/>
            <pc:sldMk cId="4185690166" sldId="349"/>
            <ac:spMk id="88" creationId="{F8AAF09A-CDB8-014A-AEE1-8EE6D347F1A9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07" creationId="{0549CE71-BF32-4696-A91E-FC3414145C89}"/>
          </ac:spMkLst>
        </pc:spChg>
        <pc:spChg chg="mod">
          <ac:chgData name="Advait Jasoria" userId="9290c95317ae9c22" providerId="LiveId" clId="{16515949-D8EF-458B-9FB1-B026A7493374}" dt="2018-07-22T08:40:45.300" v="27396" actId="208"/>
          <ac:spMkLst>
            <pc:docMk/>
            <pc:sldMk cId="4185690166" sldId="349"/>
            <ac:spMk id="108" creationId="{9E7EBFBC-2A24-4041-B50D-6F4A03D105D6}"/>
          </ac:spMkLst>
        </pc:spChg>
        <pc:spChg chg="mod">
          <ac:chgData name="Advait Jasoria" userId="9290c95317ae9c22" providerId="LiveId" clId="{16515949-D8EF-458B-9FB1-B026A7493374}" dt="2018-07-22T08:43:41.838" v="27407" actId="208"/>
          <ac:spMkLst>
            <pc:docMk/>
            <pc:sldMk cId="4185690166" sldId="349"/>
            <ac:spMk id="109" creationId="{5BA18940-24AE-1E4B-A225-960DA9723F97}"/>
          </ac:spMkLst>
        </pc:spChg>
        <pc:spChg chg="mod">
          <ac:chgData name="Advait Jasoria" userId="9290c95317ae9c22" providerId="LiveId" clId="{16515949-D8EF-458B-9FB1-B026A7493374}" dt="2018-07-22T08:40:00.371" v="27391" actId="208"/>
          <ac:spMkLst>
            <pc:docMk/>
            <pc:sldMk cId="4185690166" sldId="349"/>
            <ac:spMk id="110" creationId="{2541F9A8-14A5-F64D-AA1D-B2BEE9A218A3}"/>
          </ac:spMkLst>
        </pc:spChg>
        <pc:spChg chg="mod">
          <ac:chgData name="Advait Jasoria" userId="9290c95317ae9c22" providerId="LiveId" clId="{16515949-D8EF-458B-9FB1-B026A7493374}" dt="2018-07-22T08:35:37.075" v="27321" actId="164"/>
          <ac:spMkLst>
            <pc:docMk/>
            <pc:sldMk cId="4185690166" sldId="349"/>
            <ac:spMk id="111" creationId="{F3BA3799-30FF-7D40-B858-FCC6ECF3F39E}"/>
          </ac:spMkLst>
        </pc:spChg>
        <pc:spChg chg="mod">
          <ac:chgData name="Advait Jasoria" userId="9290c95317ae9c22" providerId="LiveId" clId="{16515949-D8EF-458B-9FB1-B026A7493374}" dt="2018-07-22T08:42:13.864" v="27404" actId="208"/>
          <ac:spMkLst>
            <pc:docMk/>
            <pc:sldMk cId="4185690166" sldId="349"/>
            <ac:spMk id="112" creationId="{086F2E93-9B79-AE41-BE77-9BED54E71765}"/>
          </ac:spMkLst>
        </pc:spChg>
        <pc:spChg chg="mod">
          <ac:chgData name="Advait Jasoria" userId="9290c95317ae9c22" providerId="LiveId" clId="{16515949-D8EF-458B-9FB1-B026A7493374}" dt="2018-07-22T08:41:32.070" v="27402" actId="208"/>
          <ac:spMkLst>
            <pc:docMk/>
            <pc:sldMk cId="4185690166" sldId="349"/>
            <ac:spMk id="113" creationId="{85FA461B-D700-884F-AC2D-9E2BBF264515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14" creationId="{03449489-A555-41CB-B715-B8010772F44E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15" creationId="{8835F4E3-3F55-4DCA-8E12-AB708F7FCA28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16" creationId="{94049CF8-C077-499E-B6A3-33EF85658CB3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17" creationId="{8B551E0C-5206-4324-B715-FDDBA24AFDF1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18" creationId="{022298C7-976A-4C47-BC2E-F7433B867B6A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19" creationId="{3DEF156F-B268-4183-91DB-ABBC3102F6BA}"/>
          </ac:spMkLst>
        </pc:spChg>
        <pc:spChg chg="add">
          <ac:chgData name="Advait Jasoria" userId="9290c95317ae9c22" providerId="LiveId" clId="{16515949-D8EF-458B-9FB1-B026A7493374}" dt="2018-07-22T08:45:02.130" v="27437" actId="1076"/>
          <ac:spMkLst>
            <pc:docMk/>
            <pc:sldMk cId="4185690166" sldId="349"/>
            <ac:spMk id="120" creationId="{D7BA2BDC-A567-4C1A-9E4A-C77611CFE5B9}"/>
          </ac:spMkLst>
        </pc:spChg>
        <pc:spChg chg="add mod">
          <ac:chgData name="Advait Jasoria" userId="9290c95317ae9c22" providerId="LiveId" clId="{16515949-D8EF-458B-9FB1-B026A7493374}" dt="2018-07-22T08:47:04.394" v="27592" actId="20577"/>
          <ac:spMkLst>
            <pc:docMk/>
            <pc:sldMk cId="4185690166" sldId="349"/>
            <ac:spMk id="121" creationId="{6734A288-5973-41EA-BF78-B2E20BCD3E84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35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36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37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38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39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40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52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53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54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6:00.496" v="27464" actId="1076"/>
          <ac:spMkLst>
            <pc:docMk/>
            <pc:sldMk cId="4185690166" sldId="349"/>
            <ac:spMk id="4059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6:29.120" v="27498" actId="1076"/>
          <ac:spMkLst>
            <pc:docMk/>
            <pc:sldMk cId="4185690166" sldId="349"/>
            <ac:spMk id="4064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8:45:20.431" v="27456" actId="1036"/>
          <ac:spMkLst>
            <pc:docMk/>
            <pc:sldMk cId="4185690166" sldId="349"/>
            <ac:spMk id="4069" creationId="{00000000-0000-0000-0000-000000000000}"/>
          </ac:spMkLst>
        </pc:spChg>
        <pc:grpChg chg="add 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5" creationId="{EC0616F8-9F97-4FD6-8C2F-FAF626706EEB}"/>
          </ac:grpSpMkLst>
        </pc:grpChg>
        <pc:grpChg chg="add 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6" creationId="{49B89CF4-109A-4A64-A3BF-A8F6AC5E712A}"/>
          </ac:grpSpMkLst>
        </pc:grpChg>
        <pc:grpChg chg="add 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8" creationId="{EA8E910C-C14A-4A40-8D46-454A9EC6D367}"/>
          </ac:grpSpMkLst>
        </pc:grpChg>
        <pc:grpChg chg="add 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10" creationId="{41AF1DF4-6A33-470F-B6AE-D165A016DAD9}"/>
          </ac:grpSpMkLst>
        </pc:grpChg>
        <pc:grpChg chg="add 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12" creationId="{37222B37-4E24-4BA0-A65B-5869AD25E39E}"/>
          </ac:grpSpMkLst>
        </pc:grpChg>
        <pc:grpChg chg="add 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14" creationId="{360DEE8D-E4C3-431A-9816-C265ED49F442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86" creationId="{22A46248-F6F6-6949-87AD-1514C9FCBBB8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89" creationId="{DA067A3B-9D0A-7047-A3DF-C32C7F8284D1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3993" creationId="{00000000-0000-0000-0000-000000000000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4041" creationId="{00000000-0000-0000-0000-000000000000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4056" creationId="{00000000-0000-0000-0000-000000000000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4061" creationId="{00000000-0000-0000-0000-000000000000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4066" creationId="{00000000-0000-0000-0000-000000000000}"/>
          </ac:grpSpMkLst>
        </pc:grpChg>
        <pc:grpChg chg="mod">
          <ac:chgData name="Advait Jasoria" userId="9290c95317ae9c22" providerId="LiveId" clId="{16515949-D8EF-458B-9FB1-B026A7493374}" dt="2018-07-22T08:45:20.431" v="27456" actId="1036"/>
          <ac:grpSpMkLst>
            <pc:docMk/>
            <pc:sldMk cId="4185690166" sldId="349"/>
            <ac:grpSpMk id="4071" creationId="{00000000-0000-0000-0000-000000000000}"/>
          </ac:grpSpMkLst>
        </pc:grpChg>
        <pc:picChg chg="mod">
          <ac:chgData name="Advait Jasoria" userId="9290c95317ae9c22" providerId="LiveId" clId="{16515949-D8EF-458B-9FB1-B026A7493374}" dt="2018-07-22T08:40:53.184" v="27397" actId="207"/>
          <ac:picMkLst>
            <pc:docMk/>
            <pc:sldMk cId="4185690166" sldId="349"/>
            <ac:picMk id="7" creationId="{EA19F5B4-D039-484E-B91D-7B409449D6A9}"/>
          </ac:picMkLst>
        </pc:picChg>
        <pc:picChg chg="mod">
          <ac:chgData name="Advait Jasoria" userId="9290c95317ae9c22" providerId="LiveId" clId="{16515949-D8EF-458B-9FB1-B026A7493374}" dt="2018-07-22T08:40:16.013" v="27393" actId="207"/>
          <ac:picMkLst>
            <pc:docMk/>
            <pc:sldMk cId="4185690166" sldId="349"/>
            <ac:picMk id="9" creationId="{FC8C77EE-63B3-2249-859B-7481A6534C83}"/>
          </ac:picMkLst>
        </pc:picChg>
        <pc:picChg chg="mod">
          <ac:chgData name="Advait Jasoria" userId="9290c95317ae9c22" providerId="LiveId" clId="{16515949-D8EF-458B-9FB1-B026A7493374}" dt="2018-07-22T08:44:38.419" v="27412" actId="207"/>
          <ac:picMkLst>
            <pc:docMk/>
            <pc:sldMk cId="4185690166" sldId="349"/>
            <ac:picMk id="11" creationId="{0928687B-CD53-AE44-8671-48FC2876217C}"/>
          </ac:picMkLst>
        </pc:picChg>
        <pc:picChg chg="mod">
          <ac:chgData name="Advait Jasoria" userId="9290c95317ae9c22" providerId="LiveId" clId="{16515949-D8EF-458B-9FB1-B026A7493374}" dt="2018-07-22T08:43:19.434" v="27405" actId="207"/>
          <ac:picMkLst>
            <pc:docMk/>
            <pc:sldMk cId="4185690166" sldId="349"/>
            <ac:picMk id="13" creationId="{B0D019E5-5C45-9C47-A380-653ACB05FFBF}"/>
          </ac:picMkLst>
        </pc:picChg>
        <pc:picChg chg="mod">
          <ac:chgData name="Advait Jasoria" userId="9290c95317ae9c22" providerId="LiveId" clId="{16515949-D8EF-458B-9FB1-B026A7493374}" dt="2018-07-22T08:42:13.864" v="27404" actId="208"/>
          <ac:picMkLst>
            <pc:docMk/>
            <pc:sldMk cId="4185690166" sldId="349"/>
            <ac:picMk id="15" creationId="{F300D2D2-7B3D-1B48-AFA7-25BF38AE8693}"/>
          </ac:picMkLst>
        </pc:picChg>
        <pc:picChg chg="mod">
          <ac:chgData name="Advait Jasoria" userId="9290c95317ae9c22" providerId="LiveId" clId="{16515949-D8EF-458B-9FB1-B026A7493374}" dt="2018-07-22T08:41:13.017" v="27400" actId="208"/>
          <ac:picMkLst>
            <pc:docMk/>
            <pc:sldMk cId="4185690166" sldId="349"/>
            <ac:picMk id="17" creationId="{CDE74F8E-2136-9C46-81DD-2B58A415C68C}"/>
          </ac:picMkLst>
        </pc:picChg>
        <pc:picChg chg="add">
          <ac:chgData name="Advait Jasoria" userId="9290c95317ae9c22" providerId="LiveId" clId="{16515949-D8EF-458B-9FB1-B026A7493374}" dt="2018-07-22T10:18:08.721" v="28441" actId="20577"/>
          <ac:picMkLst>
            <pc:docMk/>
            <pc:sldMk cId="4185690166" sldId="349"/>
            <ac:picMk id="122" creationId="{1C359183-E579-4010-9E6C-2FBC1CD642E1}"/>
          </ac:picMkLst>
        </pc:picChg>
        <pc:picChg chg="add">
          <ac:chgData name="Advait Jasoria" userId="9290c95317ae9c22" providerId="LiveId" clId="{16515949-D8EF-458B-9FB1-B026A7493374}" dt="2018-07-22T10:18:08.721" v="28441" actId="20577"/>
          <ac:picMkLst>
            <pc:docMk/>
            <pc:sldMk cId="4185690166" sldId="349"/>
            <ac:picMk id="123" creationId="{8CC6AB66-FF36-4180-9E15-E5A68E897E30}"/>
          </ac:picMkLst>
        </pc:picChg>
        <pc:cxnChg chg="add mod">
          <ac:chgData name="Advait Jasoria" userId="9290c95317ae9c22" providerId="LiveId" clId="{16515949-D8EF-458B-9FB1-B026A7493374}" dt="2018-07-22T08:45:10.252" v="27441" actId="1035"/>
          <ac:cxnSpMkLst>
            <pc:docMk/>
            <pc:sldMk cId="4185690166" sldId="349"/>
            <ac:cxnSpMk id="106" creationId="{B352EBE8-B3A8-4B6A-966F-C667A9AF8718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344240548" sldId="368"/>
        </pc:sldMkLst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37" creationId="{FB886342-C827-475B-98D5-9B075A61ADE9}"/>
          </ac:spMkLst>
        </pc:spChg>
        <pc:spChg chg="del mod">
          <ac:chgData name="Advait Jasoria" userId="9290c95317ae9c22" providerId="LiveId" clId="{16515949-D8EF-458B-9FB1-B026A7493374}" dt="2018-07-22T11:48:16.730" v="29685" actId="478"/>
          <ac:spMkLst>
            <pc:docMk/>
            <pc:sldMk cId="1344240548" sldId="368"/>
            <ac:spMk id="38" creationId="{3AEF8B19-CBC6-9649-90F7-3B25ABDC1389}"/>
          </ac:spMkLst>
        </pc:spChg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39" creationId="{B85088C9-0347-4C93-B2B4-2175B973D5FA}"/>
          </ac:spMkLst>
        </pc:spChg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40" creationId="{C55AF69E-7A2C-45DC-B10B-B32E80F03FE8}"/>
          </ac:spMkLst>
        </pc:spChg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41" creationId="{8F76EFFC-9631-4BDB-BC90-E745B8AA2E81}"/>
          </ac:spMkLst>
        </pc:spChg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42" creationId="{4115DB79-DA18-48DB-9B1B-EE4637ABE75B}"/>
          </ac:spMkLst>
        </pc:spChg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43" creationId="{27D6F869-DF6F-431A-A300-273FF5AAABAB}"/>
          </ac:spMkLst>
        </pc:spChg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44" creationId="{8885B6B6-2643-4BC2-84E7-CE6B68CDA765}"/>
          </ac:spMkLst>
        </pc:spChg>
        <pc:spChg chg="add">
          <ac:chgData name="Advait Jasoria" userId="9290c95317ae9c22" providerId="LiveId" clId="{16515949-D8EF-458B-9FB1-B026A7493374}" dt="2018-07-22T08:48:13.774" v="27594" actId="1076"/>
          <ac:spMkLst>
            <pc:docMk/>
            <pc:sldMk cId="1344240548" sldId="368"/>
            <ac:spMk id="45" creationId="{02307F5D-C580-43D2-B318-A1EFE33FF25E}"/>
          </ac:spMkLst>
        </pc:spChg>
        <pc:spChg chg="add mod">
          <ac:chgData name="Advait Jasoria" userId="9290c95317ae9c22" providerId="LiveId" clId="{16515949-D8EF-458B-9FB1-B026A7493374}" dt="2018-07-22T11:48:45.611" v="29752" actId="20577"/>
          <ac:spMkLst>
            <pc:docMk/>
            <pc:sldMk cId="1344240548" sldId="368"/>
            <ac:spMk id="69" creationId="{6113E3F6-8971-4B3B-80F4-77948915447A}"/>
          </ac:spMkLst>
        </pc:spChg>
        <pc:spChg chg="mod">
          <ac:chgData name="Advait Jasoria" userId="9290c95317ae9c22" providerId="LiveId" clId="{16515949-D8EF-458B-9FB1-B026A7493374}" dt="2018-07-22T08:57:15.520" v="27615" actId="14100"/>
          <ac:spMkLst>
            <pc:docMk/>
            <pc:sldMk cId="1344240548" sldId="368"/>
            <ac:spMk id="6150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6:54.894" v="27706" actId="113"/>
          <ac:spMkLst>
            <pc:docMk/>
            <pc:sldMk cId="1344240548" sldId="368"/>
            <ac:spMk id="6153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6:54.894" v="27706" actId="113"/>
          <ac:spMkLst>
            <pc:docMk/>
            <pc:sldMk cId="1344240548" sldId="368"/>
            <ac:spMk id="6154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6:54.894" v="27706" actId="113"/>
          <ac:spMkLst>
            <pc:docMk/>
            <pc:sldMk cId="1344240548" sldId="368"/>
            <ac:spMk id="6155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6:54.894" v="27706" actId="113"/>
          <ac:spMkLst>
            <pc:docMk/>
            <pc:sldMk cId="1344240548" sldId="368"/>
            <ac:spMk id="6156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1:53.703" v="27654" actId="164"/>
          <ac:spMkLst>
            <pc:docMk/>
            <pc:sldMk cId="1344240548" sldId="368"/>
            <ac:spMk id="6157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3:05.621" v="27665" actId="1076"/>
          <ac:spMkLst>
            <pc:docMk/>
            <pc:sldMk cId="1344240548" sldId="368"/>
            <ac:spMk id="6158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6:11.491" v="27695" actId="1076"/>
          <ac:spMkLst>
            <pc:docMk/>
            <pc:sldMk cId="1344240548" sldId="368"/>
            <ac:spMk id="6159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8:32.228" v="27748" actId="14100"/>
          <ac:spMkLst>
            <pc:docMk/>
            <pc:sldMk cId="1344240548" sldId="368"/>
            <ac:spMk id="6160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9:06.227" v="27752" actId="1076"/>
          <ac:spMkLst>
            <pc:docMk/>
            <pc:sldMk cId="1344240548" sldId="368"/>
            <ac:spMk id="6161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9:22.704" v="27757" actId="1038"/>
          <ac:spMkLst>
            <pc:docMk/>
            <pc:sldMk cId="1344240548" sldId="368"/>
            <ac:spMk id="6162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2:06.836" v="27658" actId="164"/>
          <ac:spMkLst>
            <pc:docMk/>
            <pc:sldMk cId="1344240548" sldId="368"/>
            <ac:spMk id="6163" creationId="{00000000-0000-0000-0000-000000000000}"/>
          </ac:spMkLst>
        </pc:spChg>
        <pc:spChg chg="mod">
          <ac:chgData name="Advait Jasoria" userId="9290c95317ae9c22" providerId="LiveId" clId="{16515949-D8EF-458B-9FB1-B026A7493374}" dt="2018-07-22T09:03:09.788" v="27666" actId="1076"/>
          <ac:spMkLst>
            <pc:docMk/>
            <pc:sldMk cId="1344240548" sldId="368"/>
            <ac:spMk id="6164" creationId="{00000000-0000-0000-0000-000000000000}"/>
          </ac:spMkLst>
        </pc:spChg>
        <pc:grpChg chg="add mod">
          <ac:chgData name="Advait Jasoria" userId="9290c95317ae9c22" providerId="LiveId" clId="{16515949-D8EF-458B-9FB1-B026A7493374}" dt="2018-07-22T09:02:01.825" v="27657" actId="164"/>
          <ac:grpSpMkLst>
            <pc:docMk/>
            <pc:sldMk cId="1344240548" sldId="368"/>
            <ac:grpSpMk id="11" creationId="{AA0358DE-446E-4CDE-B982-5FC72225060A}"/>
          </ac:grpSpMkLst>
        </pc:grpChg>
        <pc:grpChg chg="add mod">
          <ac:chgData name="Advait Jasoria" userId="9290c95317ae9c22" providerId="LiveId" clId="{16515949-D8EF-458B-9FB1-B026A7493374}" dt="2018-07-22T09:02:01.825" v="27657" actId="164"/>
          <ac:grpSpMkLst>
            <pc:docMk/>
            <pc:sldMk cId="1344240548" sldId="368"/>
            <ac:grpSpMk id="12" creationId="{7695B03E-78E9-4638-B2C2-71D118828400}"/>
          </ac:grpSpMkLst>
        </pc:grpChg>
        <pc:grpChg chg="add mod">
          <ac:chgData name="Advait Jasoria" userId="9290c95317ae9c22" providerId="LiveId" clId="{16515949-D8EF-458B-9FB1-B026A7493374}" dt="2018-07-22T09:02:06.836" v="27658" actId="164"/>
          <ac:grpSpMkLst>
            <pc:docMk/>
            <pc:sldMk cId="1344240548" sldId="368"/>
            <ac:grpSpMk id="13" creationId="{8B231EA8-425B-4068-857D-214CDFDA9460}"/>
          </ac:grpSpMkLst>
        </pc:grpChg>
        <pc:grpChg chg="add mod">
          <ac:chgData name="Advait Jasoria" userId="9290c95317ae9c22" providerId="LiveId" clId="{16515949-D8EF-458B-9FB1-B026A7493374}" dt="2018-07-22T09:05:16.530" v="27685" actId="164"/>
          <ac:grpSpMkLst>
            <pc:docMk/>
            <pc:sldMk cId="1344240548" sldId="368"/>
            <ac:grpSpMk id="20" creationId="{69922A9F-3F5A-406F-9AE2-4B56405DBD30}"/>
          </ac:grpSpMkLst>
        </pc:grpChg>
        <pc:grpChg chg="add mod">
          <ac:chgData name="Advait Jasoria" userId="9290c95317ae9c22" providerId="LiveId" clId="{16515949-D8EF-458B-9FB1-B026A7493374}" dt="2018-07-22T09:06:44.763" v="27703" actId="14100"/>
          <ac:grpSpMkLst>
            <pc:docMk/>
            <pc:sldMk cId="1344240548" sldId="368"/>
            <ac:grpSpMk id="61" creationId="{3962C329-29D3-472D-8B4B-AE77C659FB98}"/>
          </ac:grpSpMkLst>
        </pc:grpChg>
        <pc:grpChg chg="mod">
          <ac:chgData name="Advait Jasoria" userId="9290c95317ae9c22" providerId="LiveId" clId="{16515949-D8EF-458B-9FB1-B026A7493374}" dt="2018-07-22T08:58:04.694" v="27620" actId="1076"/>
          <ac:grpSpMkLst>
            <pc:docMk/>
            <pc:sldMk cId="1344240548" sldId="368"/>
            <ac:grpSpMk id="6140" creationId="{00000000-0000-0000-0000-000000000000}"/>
          </ac:grpSpMkLst>
        </pc:grpChg>
        <pc:picChg chg="mod">
          <ac:chgData name="Advait Jasoria" userId="9290c95317ae9c22" providerId="LiveId" clId="{16515949-D8EF-458B-9FB1-B026A7493374}" dt="2018-07-22T09:06:35.903" v="27701" actId="1076"/>
          <ac:picMkLst>
            <pc:docMk/>
            <pc:sldMk cId="1344240548" sldId="368"/>
            <ac:picMk id="3" creationId="{A2822764-D8B1-6A40-89A4-94D1C3C9E8DB}"/>
          </ac:picMkLst>
        </pc:picChg>
        <pc:picChg chg="mod">
          <ac:chgData name="Advait Jasoria" userId="9290c95317ae9c22" providerId="LiveId" clId="{16515949-D8EF-458B-9FB1-B026A7493374}" dt="2018-07-22T09:03:15.220" v="27671" actId="1035"/>
          <ac:picMkLst>
            <pc:docMk/>
            <pc:sldMk cId="1344240548" sldId="368"/>
            <ac:picMk id="5" creationId="{CB70CB5F-3E3D-BA46-865A-68CEC4864323}"/>
          </ac:picMkLst>
        </pc:picChg>
        <pc:picChg chg="mod">
          <ac:chgData name="Advait Jasoria" userId="9290c95317ae9c22" providerId="LiveId" clId="{16515949-D8EF-458B-9FB1-B026A7493374}" dt="2018-07-22T09:02:30.463" v="27662" actId="1076"/>
          <ac:picMkLst>
            <pc:docMk/>
            <pc:sldMk cId="1344240548" sldId="368"/>
            <ac:picMk id="7" creationId="{02E31A80-C344-5B42-A910-CCD304ADC159}"/>
          </ac:picMkLst>
        </pc:picChg>
        <pc:picChg chg="mod">
          <ac:chgData name="Advait Jasoria" userId="9290c95317ae9c22" providerId="LiveId" clId="{16515949-D8EF-458B-9FB1-B026A7493374}" dt="2018-07-22T09:09:10.202" v="27755" actId="1035"/>
          <ac:picMkLst>
            <pc:docMk/>
            <pc:sldMk cId="1344240548" sldId="368"/>
            <ac:picMk id="9" creationId="{41313BB5-9EDA-B64A-89E4-1B7E70053AD6}"/>
          </ac:picMkLst>
        </pc:picChg>
        <pc:picChg chg="add">
          <ac:chgData name="Advait Jasoria" userId="9290c95317ae9c22" providerId="LiveId" clId="{16515949-D8EF-458B-9FB1-B026A7493374}" dt="2018-07-22T10:17:58.931" v="28439" actId="20577"/>
          <ac:picMkLst>
            <pc:docMk/>
            <pc:sldMk cId="1344240548" sldId="368"/>
            <ac:picMk id="67" creationId="{DC0CA0D2-B608-4092-8350-32C8BD71B90B}"/>
          </ac:picMkLst>
        </pc:picChg>
        <pc:picChg chg="add">
          <ac:chgData name="Advait Jasoria" userId="9290c95317ae9c22" providerId="LiveId" clId="{16515949-D8EF-458B-9FB1-B026A7493374}" dt="2018-07-22T10:17:58.931" v="28439" actId="20577"/>
          <ac:picMkLst>
            <pc:docMk/>
            <pc:sldMk cId="1344240548" sldId="368"/>
            <ac:picMk id="68" creationId="{0368F7B6-ABB0-46E0-B62D-1E42D48E8CCB}"/>
          </ac:picMkLst>
        </pc:picChg>
        <pc:cxnChg chg="add">
          <ac:chgData name="Advait Jasoria" userId="9290c95317ae9c22" providerId="LiveId" clId="{16515949-D8EF-458B-9FB1-B026A7493374}" dt="2018-07-22T08:48:13.774" v="27594" actId="1076"/>
          <ac:cxnSpMkLst>
            <pc:docMk/>
            <pc:sldMk cId="1344240548" sldId="368"/>
            <ac:cxnSpMk id="36" creationId="{963F573D-CD09-43E1-B0E1-18E9FA8F7CD5}"/>
          </ac:cxnSpMkLst>
        </pc:cxnChg>
        <pc:cxnChg chg="add mod">
          <ac:chgData name="Advait Jasoria" userId="9290c95317ae9c22" providerId="LiveId" clId="{16515949-D8EF-458B-9FB1-B026A7493374}" dt="2018-07-22T09:05:16.530" v="27685" actId="164"/>
          <ac:cxnSpMkLst>
            <pc:docMk/>
            <pc:sldMk cId="1344240548" sldId="368"/>
            <ac:cxnSpMk id="57" creationId="{AAD0A27D-D939-4503-9337-6A4A5317A9E8}"/>
          </ac:cxnSpMkLst>
        </pc:cxnChg>
        <pc:cxnChg chg="del mod">
          <ac:chgData name="Advait Jasoria" userId="9290c95317ae9c22" providerId="LiveId" clId="{16515949-D8EF-458B-9FB1-B026A7493374}" dt="2018-07-22T09:05:27.948" v="27689" actId="478"/>
          <ac:cxnSpMkLst>
            <pc:docMk/>
            <pc:sldMk cId="1344240548" sldId="368"/>
            <ac:cxnSpMk id="6169" creationId="{00000000-0000-0000-0000-000000000000}"/>
          </ac:cxnSpMkLst>
        </pc:cxnChg>
        <pc:cxnChg chg="mod">
          <ac:chgData name="Advait Jasoria" userId="9290c95317ae9c22" providerId="LiveId" clId="{16515949-D8EF-458B-9FB1-B026A7493374}" dt="2018-07-22T09:09:41.238" v="27767" actId="108"/>
          <ac:cxnSpMkLst>
            <pc:docMk/>
            <pc:sldMk cId="1344240548" sldId="368"/>
            <ac:cxnSpMk id="6170" creationId="{00000000-0000-0000-0000-000000000000}"/>
          </ac:cxnSpMkLst>
        </pc:cxnChg>
        <pc:cxnChg chg="mod">
          <ac:chgData name="Advait Jasoria" userId="9290c95317ae9c22" providerId="LiveId" clId="{16515949-D8EF-458B-9FB1-B026A7493374}" dt="2018-07-22T09:05:16.530" v="27685" actId="164"/>
          <ac:cxnSpMkLst>
            <pc:docMk/>
            <pc:sldMk cId="1344240548" sldId="368"/>
            <ac:cxnSpMk id="6171" creationId="{00000000-0000-0000-0000-000000000000}"/>
          </ac:cxnSpMkLst>
        </pc:cxnChg>
        <pc:cxnChg chg="mod">
          <ac:chgData name="Advait Jasoria" userId="9290c95317ae9c22" providerId="LiveId" clId="{16515949-D8EF-458B-9FB1-B026A7493374}" dt="2018-07-22T09:05:04.720" v="27684" actId="693"/>
          <ac:cxnSpMkLst>
            <pc:docMk/>
            <pc:sldMk cId="1344240548" sldId="368"/>
            <ac:cxnSpMk id="6172" creationId="{00000000-0000-0000-0000-000000000000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881600035" sldId="369"/>
        </pc:sldMkLst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5" creationId="{4FD26D46-91D0-4A8F-BAD6-A28C1BA6D176}"/>
          </ac:spMkLst>
        </pc:spChg>
        <pc:spChg chg="mod">
          <ac:chgData name="Advait Jasoria" userId="9290c95317ae9c22" providerId="LiveId" clId="{16515949-D8EF-458B-9FB1-B026A7493374}" dt="2018-07-22T10:34:50.532" v="28616" actId="14100"/>
          <ac:spMkLst>
            <pc:docMk/>
            <pc:sldMk cId="1881600035" sldId="369"/>
            <ac:spMk id="13" creationId="{513FD6C5-D942-974A-A7EF-1A5FFE8A6C60}"/>
          </ac:spMkLst>
        </pc:spChg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28" creationId="{4B3A350E-5922-4702-AA74-82A2F5885F9C}"/>
          </ac:spMkLst>
        </pc:spChg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31" creationId="{2D81B1F8-2EE0-4600-AF9F-08EE31FBB3CB}"/>
          </ac:spMkLst>
        </pc:spChg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34" creationId="{524CA22B-79F5-4AFC-8F08-77E6A76A0A89}"/>
          </ac:spMkLst>
        </pc:spChg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37" creationId="{9E73E73B-03BF-4E56-94FA-3063E8D278E0}"/>
          </ac:spMkLst>
        </pc:spChg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91" creationId="{1E47DE7F-FB4E-4EC3-ABFB-0CA0300A6D84}"/>
          </ac:spMkLst>
        </pc:spChg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92" creationId="{0C339DD9-1270-412B-9080-C97ABEC3BAE0}"/>
          </ac:spMkLst>
        </pc:spChg>
        <pc:spChg chg="del">
          <ac:chgData name="Advait Jasoria" userId="9290c95317ae9c22" providerId="LiveId" clId="{16515949-D8EF-458B-9FB1-B026A7493374}" dt="2018-07-22T10:29:06.632" v="28551" actId="478"/>
          <ac:spMkLst>
            <pc:docMk/>
            <pc:sldMk cId="1881600035" sldId="369"/>
            <ac:spMk id="93" creationId="{46576BF2-30AE-412E-A050-A2A48831B056}"/>
          </ac:spMkLst>
        </pc:spChg>
        <pc:grpChg chg="mod">
          <ac:chgData name="Advait Jasoria" userId="9290c95317ae9c22" providerId="LiveId" clId="{16515949-D8EF-458B-9FB1-B026A7493374}" dt="2018-07-22T10:34:21.756" v="28606" actId="14100"/>
          <ac:grpSpMkLst>
            <pc:docMk/>
            <pc:sldMk cId="1881600035" sldId="369"/>
            <ac:grpSpMk id="39" creationId="{556FBE10-2608-47D5-A744-32E0E786FE61}"/>
          </ac:grpSpMkLst>
        </pc:grpChg>
        <pc:graphicFrameChg chg="add mod modGraphic">
          <ac:chgData name="Advait Jasoria" userId="9290c95317ae9c22" providerId="LiveId" clId="{16515949-D8EF-458B-9FB1-B026A7493374}" dt="2018-07-22T10:37:45.042" v="28634" actId="20577"/>
          <ac:graphicFrameMkLst>
            <pc:docMk/>
            <pc:sldMk cId="1881600035" sldId="369"/>
            <ac:graphicFrameMk id="3" creationId="{47240801-3B13-43D3-A67D-F4C26A87408D}"/>
          </ac:graphicFrameMkLst>
        </pc:graphicFrameChg>
        <pc:picChg chg="del">
          <ac:chgData name="Advait Jasoria" userId="9290c95317ae9c22" providerId="LiveId" clId="{16515949-D8EF-458B-9FB1-B026A7493374}" dt="2018-07-22T10:29:06.632" v="28551" actId="478"/>
          <ac:picMkLst>
            <pc:docMk/>
            <pc:sldMk cId="1881600035" sldId="369"/>
            <ac:picMk id="2" creationId="{6C2F3A90-8112-4848-AEF4-56C13385BE5E}"/>
          </ac:picMkLst>
        </pc:picChg>
        <pc:picChg chg="del">
          <ac:chgData name="Advait Jasoria" userId="9290c95317ae9c22" providerId="LiveId" clId="{16515949-D8EF-458B-9FB1-B026A7493374}" dt="2018-07-22T10:29:06.632" v="28551" actId="478"/>
          <ac:picMkLst>
            <pc:docMk/>
            <pc:sldMk cId="1881600035" sldId="369"/>
            <ac:picMk id="4" creationId="{04D8F19C-90DB-4CEF-961D-37AAF0AAC6A5}"/>
          </ac:picMkLst>
        </pc:picChg>
        <pc:picChg chg="del">
          <ac:chgData name="Advait Jasoria" userId="9290c95317ae9c22" providerId="LiveId" clId="{16515949-D8EF-458B-9FB1-B026A7493374}" dt="2018-07-22T10:29:06.632" v="28551" actId="478"/>
          <ac:picMkLst>
            <pc:docMk/>
            <pc:sldMk cId="1881600035" sldId="369"/>
            <ac:picMk id="6" creationId="{D96B5C91-5F1E-46D9-956E-759A1C910872}"/>
          </ac:picMkLst>
        </pc:picChg>
        <pc:picChg chg="del">
          <ac:chgData name="Advait Jasoria" userId="9290c95317ae9c22" providerId="LiveId" clId="{16515949-D8EF-458B-9FB1-B026A7493374}" dt="2018-07-22T10:29:06.632" v="28551" actId="478"/>
          <ac:picMkLst>
            <pc:docMk/>
            <pc:sldMk cId="1881600035" sldId="369"/>
            <ac:picMk id="8" creationId="{1281725F-A120-4EAA-A54B-AC6F06EF1A2F}"/>
          </ac:picMkLst>
        </pc:picChg>
        <pc:picChg chg="add mod">
          <ac:chgData name="Advait Jasoria" userId="9290c95317ae9c22" providerId="LiveId" clId="{16515949-D8EF-458B-9FB1-B026A7493374}" dt="2018-07-22T11:14:45.316" v="28789" actId="1036"/>
          <ac:picMkLst>
            <pc:docMk/>
            <pc:sldMk cId="1881600035" sldId="369"/>
            <ac:picMk id="10" creationId="{BBAA1F8D-4AFA-4DBD-8709-A098C69299B5}"/>
          </ac:picMkLst>
        </pc:picChg>
        <pc:picChg chg="add mod">
          <ac:chgData name="Advait Jasoria" userId="9290c95317ae9c22" providerId="LiveId" clId="{16515949-D8EF-458B-9FB1-B026A7493374}" dt="2018-07-22T11:14:45.316" v="28789" actId="1036"/>
          <ac:picMkLst>
            <pc:docMk/>
            <pc:sldMk cId="1881600035" sldId="369"/>
            <ac:picMk id="12" creationId="{5FFE9ED2-EEE6-4DB9-A715-94B75EB9D471}"/>
          </ac:picMkLst>
        </pc:picChg>
        <pc:picChg chg="add mod">
          <ac:chgData name="Advait Jasoria" userId="9290c95317ae9c22" providerId="LiveId" clId="{16515949-D8EF-458B-9FB1-B026A7493374}" dt="2018-07-22T11:14:45.316" v="28789" actId="1036"/>
          <ac:picMkLst>
            <pc:docMk/>
            <pc:sldMk cId="1881600035" sldId="369"/>
            <ac:picMk id="16" creationId="{A07DC506-B435-4912-8996-8C94A3EC37CF}"/>
          </ac:picMkLst>
        </pc:picChg>
        <pc:picChg chg="add mod">
          <ac:chgData name="Advait Jasoria" userId="9290c95317ae9c22" providerId="LiveId" clId="{16515949-D8EF-458B-9FB1-B026A7493374}" dt="2018-07-22T11:14:45.316" v="28789" actId="1036"/>
          <ac:picMkLst>
            <pc:docMk/>
            <pc:sldMk cId="1881600035" sldId="369"/>
            <ac:picMk id="20" creationId="{4D089AD6-F6A9-4522-B78E-73214BD8BC2C}"/>
          </ac:picMkLst>
        </pc:picChg>
        <pc:picChg chg="mod">
          <ac:chgData name="Advait Jasoria" userId="9290c95317ae9c22" providerId="LiveId" clId="{16515949-D8EF-458B-9FB1-B026A7493374}" dt="2018-07-22T10:34:35.364" v="28611" actId="1035"/>
          <ac:picMkLst>
            <pc:docMk/>
            <pc:sldMk cId="1881600035" sldId="369"/>
            <ac:picMk id="44" creationId="{CF1C1621-819C-42A3-BC05-5FC8128456E8}"/>
          </ac:picMkLst>
        </pc:picChg>
        <pc:picChg chg="mod">
          <ac:chgData name="Advait Jasoria" userId="9290c95317ae9c22" providerId="LiveId" clId="{16515949-D8EF-458B-9FB1-B026A7493374}" dt="2018-07-22T10:34:39.313" v="28615" actId="1035"/>
          <ac:picMkLst>
            <pc:docMk/>
            <pc:sldMk cId="1881600035" sldId="369"/>
            <ac:picMk id="46" creationId="{5A6FF291-197C-4033-9E5C-08E7A236D30C}"/>
          </ac:picMkLst>
        </pc:picChg>
        <pc:cxnChg chg="del">
          <ac:chgData name="Advait Jasoria" userId="9290c95317ae9c22" providerId="LiveId" clId="{16515949-D8EF-458B-9FB1-B026A7493374}" dt="2018-07-22T10:29:09.071" v="28552" actId="478"/>
          <ac:cxnSpMkLst>
            <pc:docMk/>
            <pc:sldMk cId="1881600035" sldId="369"/>
            <ac:cxnSpMk id="9" creationId="{38B8F998-0BE4-4914-AC53-5022E54CA2AA}"/>
          </ac:cxnSpMkLst>
        </pc:cxnChg>
        <pc:cxnChg chg="del">
          <ac:chgData name="Advait Jasoria" userId="9290c95317ae9c22" providerId="LiveId" clId="{16515949-D8EF-458B-9FB1-B026A7493374}" dt="2018-07-22T10:29:06.632" v="28551" actId="478"/>
          <ac:cxnSpMkLst>
            <pc:docMk/>
            <pc:sldMk cId="1881600035" sldId="369"/>
            <ac:cxnSpMk id="14" creationId="{7A7E0ED9-511C-49A4-9F41-F1DA87A80C3A}"/>
          </ac:cxnSpMkLst>
        </pc:cxnChg>
        <pc:cxnChg chg="del">
          <ac:chgData name="Advait Jasoria" userId="9290c95317ae9c22" providerId="LiveId" clId="{16515949-D8EF-458B-9FB1-B026A7493374}" dt="2018-07-22T10:29:06.632" v="28551" actId="478"/>
          <ac:cxnSpMkLst>
            <pc:docMk/>
            <pc:sldMk cId="1881600035" sldId="369"/>
            <ac:cxnSpMk id="87" creationId="{F4A5E259-0858-4DFE-989A-B5B133B34E57}"/>
          </ac:cxnSpMkLst>
        </pc:cxnChg>
        <pc:cxnChg chg="del">
          <ac:chgData name="Advait Jasoria" userId="9290c95317ae9c22" providerId="LiveId" clId="{16515949-D8EF-458B-9FB1-B026A7493374}" dt="2018-07-22T10:29:06.632" v="28551" actId="478"/>
          <ac:cxnSpMkLst>
            <pc:docMk/>
            <pc:sldMk cId="1881600035" sldId="369"/>
            <ac:cxnSpMk id="88" creationId="{AC57CA56-DF12-42D1-A003-CB2198576F17}"/>
          </ac:cxnSpMkLst>
        </pc:cxnChg>
        <pc:cxnChg chg="mod">
          <ac:chgData name="Advait Jasoria" userId="9290c95317ae9c22" providerId="LiveId" clId="{16515949-D8EF-458B-9FB1-B026A7493374}" dt="2018-07-22T10:29:31.156" v="28560" actId="1582"/>
          <ac:cxnSpMkLst>
            <pc:docMk/>
            <pc:sldMk cId="1881600035" sldId="369"/>
            <ac:cxnSpMk id="95" creationId="{A737F082-DEC1-4192-9E16-CF8196A25B49}"/>
          </ac:cxnSpMkLst>
        </pc:cxnChg>
      </pc:sldChg>
      <pc:sldChg chg="addSp delSp modSp add del">
        <pc:chgData name="Advait Jasoria" userId="9290c95317ae9c22" providerId="LiveId" clId="{16515949-D8EF-458B-9FB1-B026A7493374}" dt="2018-08-05T14:19:49.983" v="34257" actId="1037"/>
        <pc:sldMkLst>
          <pc:docMk/>
          <pc:sldMk cId="2578927509" sldId="370"/>
        </pc:sldMkLst>
        <pc:spChg chg="mod">
          <ac:chgData name="Advait Jasoria" userId="9290c95317ae9c22" providerId="LiveId" clId="{16515949-D8EF-458B-9FB1-B026A7493374}" dt="2018-07-22T10:42:00.850" v="28657" actId="2085"/>
          <ac:spMkLst>
            <pc:docMk/>
            <pc:sldMk cId="2578927509" sldId="370"/>
            <ac:spMk id="6" creationId="{120C79FB-1CB6-C54F-871E-95C2CFB4352A}"/>
          </ac:spMkLst>
        </pc:spChg>
        <pc:spChg chg="mod">
          <ac:chgData name="Advait Jasoria" userId="9290c95317ae9c22" providerId="LiveId" clId="{16515949-D8EF-458B-9FB1-B026A7493374}" dt="2018-07-22T10:42:00.850" v="28657" actId="2085"/>
          <ac:spMkLst>
            <pc:docMk/>
            <pc:sldMk cId="2578927509" sldId="370"/>
            <ac:spMk id="12" creationId="{8323DF9C-0FDF-8447-9D91-4BDB66C6E892}"/>
          </ac:spMkLst>
        </pc:spChg>
        <pc:spChg chg="mod">
          <ac:chgData name="Advait Jasoria" userId="9290c95317ae9c22" providerId="LiveId" clId="{16515949-D8EF-458B-9FB1-B026A7493374}" dt="2018-07-22T10:42:00.850" v="28657" actId="2085"/>
          <ac:spMkLst>
            <pc:docMk/>
            <pc:sldMk cId="2578927509" sldId="370"/>
            <ac:spMk id="15" creationId="{DB37C9F1-EE4B-B643-8E02-8B34656C6B0B}"/>
          </ac:spMkLst>
        </pc:spChg>
        <pc:spChg chg="mod">
          <ac:chgData name="Advait Jasoria" userId="9290c95317ae9c22" providerId="LiveId" clId="{16515949-D8EF-458B-9FB1-B026A7493374}" dt="2018-07-22T10:42:29.903" v="28661" actId="1076"/>
          <ac:spMkLst>
            <pc:docMk/>
            <pc:sldMk cId="2578927509" sldId="370"/>
            <ac:spMk id="16" creationId="{CE33EB4B-CAE7-3F44-923B-205363F8934F}"/>
          </ac:spMkLst>
        </pc:spChg>
        <pc:spChg chg="mod">
          <ac:chgData name="Advait Jasoria" userId="9290c95317ae9c22" providerId="LiveId" clId="{16515949-D8EF-458B-9FB1-B026A7493374}" dt="2018-07-22T10:42:00.850" v="28657" actId="2085"/>
          <ac:spMkLst>
            <pc:docMk/>
            <pc:sldMk cId="2578927509" sldId="370"/>
            <ac:spMk id="18" creationId="{F9B1F0D6-8373-4E4D-B770-8EDEC1D4E0CE}"/>
          </ac:spMkLst>
        </pc:spChg>
        <pc:spChg chg="mod">
          <ac:chgData name="Advait Jasoria" userId="9290c95317ae9c22" providerId="LiveId" clId="{16515949-D8EF-458B-9FB1-B026A7493374}" dt="2018-07-22T10:42:00.850" v="28657" actId="2085"/>
          <ac:spMkLst>
            <pc:docMk/>
            <pc:sldMk cId="2578927509" sldId="370"/>
            <ac:spMk id="21" creationId="{B6BE8569-2906-F340-9643-6CED681590D6}"/>
          </ac:spMkLst>
        </pc:spChg>
        <pc:spChg chg="mod">
          <ac:chgData name="Advait Jasoria" userId="9290c95317ae9c22" providerId="LiveId" clId="{16515949-D8EF-458B-9FB1-B026A7493374}" dt="2018-07-22T10:42:00.850" v="28657" actId="2085"/>
          <ac:spMkLst>
            <pc:docMk/>
            <pc:sldMk cId="2578927509" sldId="370"/>
            <ac:spMk id="24" creationId="{9B9E25F3-0502-B04A-A0B5-D47272C2FCF2}"/>
          </ac:spMkLst>
        </pc:spChg>
        <pc:spChg chg="mod">
          <ac:chgData name="Advait Jasoria" userId="9290c95317ae9c22" providerId="LiveId" clId="{16515949-D8EF-458B-9FB1-B026A7493374}" dt="2018-07-22T10:42:00.850" v="28657" actId="2085"/>
          <ac:spMkLst>
            <pc:docMk/>
            <pc:sldMk cId="2578927509" sldId="370"/>
            <ac:spMk id="27" creationId="{D50B65F2-BD88-B64A-8A75-2ADE7B20327B}"/>
          </ac:spMkLst>
        </pc:spChg>
        <pc:spChg chg="add ord">
          <ac:chgData name="Advait Jasoria" userId="9290c95317ae9c22" providerId="LiveId" clId="{16515949-D8EF-458B-9FB1-B026A7493374}" dt="2018-07-22T10:41:32.258" v="28654" actId="167"/>
          <ac:spMkLst>
            <pc:docMk/>
            <pc:sldMk cId="2578927509" sldId="370"/>
            <ac:spMk id="52" creationId="{8061A6AA-9235-49C7-B39B-00679D42D0DC}"/>
          </ac:spMkLst>
        </pc:spChg>
        <pc:spChg chg="mod">
          <ac:chgData name="Advait Jasoria" userId="9290c95317ae9c22" providerId="LiveId" clId="{16515949-D8EF-458B-9FB1-B026A7493374}" dt="2018-08-05T14:14:31.633" v="34216" actId="1076"/>
          <ac:spMkLst>
            <pc:docMk/>
            <pc:sldMk cId="2578927509" sldId="370"/>
            <ac:spMk id="59" creationId="{1037D04A-F42F-43D5-93F5-03A3B738C69E}"/>
          </ac:spMkLst>
        </pc:spChg>
        <pc:spChg chg="add mod">
          <ac:chgData name="Advait Jasoria" userId="9290c95317ae9c22" providerId="LiveId" clId="{16515949-D8EF-458B-9FB1-B026A7493374}" dt="2018-07-22T11:34:05.673" v="29407" actId="1035"/>
          <ac:spMkLst>
            <pc:docMk/>
            <pc:sldMk cId="2578927509" sldId="370"/>
            <ac:spMk id="62" creationId="{30B52BBB-CED0-4DB1-A1F1-1DBE9A620460}"/>
          </ac:spMkLst>
        </pc:spChg>
        <pc:spChg chg="add mod">
          <ac:chgData name="Advait Jasoria" userId="9290c95317ae9c22" providerId="LiveId" clId="{16515949-D8EF-458B-9FB1-B026A7493374}" dt="2018-07-22T11:34:17.757" v="29425" actId="1035"/>
          <ac:spMkLst>
            <pc:docMk/>
            <pc:sldMk cId="2578927509" sldId="370"/>
            <ac:spMk id="63" creationId="{9D5EE12D-75D2-4276-AB35-C22E566D93F2}"/>
          </ac:spMkLst>
        </pc:spChg>
        <pc:spChg chg="add mod">
          <ac:chgData name="Advait Jasoria" userId="9290c95317ae9c22" providerId="LiveId" clId="{16515949-D8EF-458B-9FB1-B026A7493374}" dt="2018-07-22T11:34:17.757" v="29425" actId="1035"/>
          <ac:spMkLst>
            <pc:docMk/>
            <pc:sldMk cId="2578927509" sldId="370"/>
            <ac:spMk id="64" creationId="{3F358AE3-5513-4DA5-A5DB-71FD5BC646E8}"/>
          </ac:spMkLst>
        </pc:spChg>
        <pc:spChg chg="add 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65" creationId="{41353DB8-EC8C-4AE2-9225-E47D6B3C175E}"/>
          </ac:spMkLst>
        </pc:spChg>
        <pc:spChg chg="add del mod">
          <ac:chgData name="Advait Jasoria" userId="9290c95317ae9c22" providerId="LiveId" clId="{16515949-D8EF-458B-9FB1-B026A7493374}" dt="2018-07-22T11:15:44.853" v="28790" actId="478"/>
          <ac:spMkLst>
            <pc:docMk/>
            <pc:sldMk cId="2578927509" sldId="370"/>
            <ac:spMk id="66" creationId="{D6D55344-A128-41A8-B7B3-7856FF3CEA80}"/>
          </ac:spMkLst>
        </pc:spChg>
        <pc:spChg chg="add del mod">
          <ac:chgData name="Advait Jasoria" userId="9290c95317ae9c22" providerId="LiveId" clId="{16515949-D8EF-458B-9FB1-B026A7493374}" dt="2018-07-22T11:16:40.147" v="28821" actId="478"/>
          <ac:spMkLst>
            <pc:docMk/>
            <pc:sldMk cId="2578927509" sldId="370"/>
            <ac:spMk id="67" creationId="{32362AA2-FA70-4115-84C1-B5D791F8043C}"/>
          </ac:spMkLst>
        </pc:spChg>
        <pc:spChg chg="add del mod">
          <ac:chgData name="Advait Jasoria" userId="9290c95317ae9c22" providerId="LiveId" clId="{16515949-D8EF-458B-9FB1-B026A7493374}" dt="2018-07-22T11:16:44.217" v="28822" actId="478"/>
          <ac:spMkLst>
            <pc:docMk/>
            <pc:sldMk cId="2578927509" sldId="370"/>
            <ac:spMk id="68" creationId="{BD22FE12-84A5-422C-A2D6-2031D424E4C9}"/>
          </ac:spMkLst>
        </pc:spChg>
        <pc:spChg chg="add del mod">
          <ac:chgData name="Advait Jasoria" userId="9290c95317ae9c22" providerId="LiveId" clId="{16515949-D8EF-458B-9FB1-B026A7493374}" dt="2018-07-22T11:18:10.974" v="28852" actId="478"/>
          <ac:spMkLst>
            <pc:docMk/>
            <pc:sldMk cId="2578927509" sldId="370"/>
            <ac:spMk id="69" creationId="{961C1344-5BCE-4D0C-8913-67A7CD917BC0}"/>
          </ac:spMkLst>
        </pc:spChg>
        <pc:spChg chg="add del mod">
          <ac:chgData name="Advait Jasoria" userId="9290c95317ae9c22" providerId="LiveId" clId="{16515949-D8EF-458B-9FB1-B026A7493374}" dt="2018-07-22T11:18:13.612" v="28853" actId="478"/>
          <ac:spMkLst>
            <pc:docMk/>
            <pc:sldMk cId="2578927509" sldId="370"/>
            <ac:spMk id="70" creationId="{96098B5D-1145-4F55-B3E1-748FB3BE2D6E}"/>
          </ac:spMkLst>
        </pc:spChg>
        <pc:spChg chg="mod">
          <ac:chgData name="Advait Jasoria" userId="9290c95317ae9c22" providerId="LiveId" clId="{16515949-D8EF-458B-9FB1-B026A7493374}" dt="2018-08-05T14:15:19.910" v="34221" actId="1076"/>
          <ac:spMkLst>
            <pc:docMk/>
            <pc:sldMk cId="2578927509" sldId="370"/>
            <ac:spMk id="71" creationId="{A4CAF4EB-5C2E-FE44-BA96-E9E73E22CD55}"/>
          </ac:spMkLst>
        </pc:spChg>
        <pc:spChg chg="add del mod">
          <ac:chgData name="Advait Jasoria" userId="9290c95317ae9c22" providerId="LiveId" clId="{16515949-D8EF-458B-9FB1-B026A7493374}" dt="2018-07-22T11:18:37.055" v="28883" actId="478"/>
          <ac:spMkLst>
            <pc:docMk/>
            <pc:sldMk cId="2578927509" sldId="370"/>
            <ac:spMk id="71" creationId="{9D710975-2747-459E-8842-13059ADBC5B1}"/>
          </ac:spMkLst>
        </pc:spChg>
        <pc:spChg chg="add del mod">
          <ac:chgData name="Advait Jasoria" userId="9290c95317ae9c22" providerId="LiveId" clId="{16515949-D8EF-458B-9FB1-B026A7493374}" dt="2018-07-22T11:18:37.055" v="28883" actId="478"/>
          <ac:spMkLst>
            <pc:docMk/>
            <pc:sldMk cId="2578927509" sldId="370"/>
            <ac:spMk id="72" creationId="{346A4DC7-381E-42AD-B249-A00F3B41569E}"/>
          </ac:spMkLst>
        </pc:spChg>
        <pc:spChg chg="add del mod">
          <ac:chgData name="Advait Jasoria" userId="9290c95317ae9c22" providerId="LiveId" clId="{16515949-D8EF-458B-9FB1-B026A7493374}" dt="2018-07-22T11:18:40.536" v="28884" actId="478"/>
          <ac:spMkLst>
            <pc:docMk/>
            <pc:sldMk cId="2578927509" sldId="370"/>
            <ac:spMk id="73" creationId="{3BDA010C-39D4-4169-BFE0-CDA08AD2A661}"/>
          </ac:spMkLst>
        </pc:spChg>
        <pc:spChg chg="add del mod">
          <ac:chgData name="Advait Jasoria" userId="9290c95317ae9c22" providerId="LiveId" clId="{16515949-D8EF-458B-9FB1-B026A7493374}" dt="2018-07-22T11:18:40.536" v="28884" actId="478"/>
          <ac:spMkLst>
            <pc:docMk/>
            <pc:sldMk cId="2578927509" sldId="370"/>
            <ac:spMk id="74" creationId="{4F6911C5-5BA8-44B2-AD0C-2E792E39CF91}"/>
          </ac:spMkLst>
        </pc:spChg>
        <pc:spChg chg="mod">
          <ac:chgData name="Advait Jasoria" userId="9290c95317ae9c22" providerId="LiveId" clId="{16515949-D8EF-458B-9FB1-B026A7493374}" dt="2018-08-05T14:15:35.021" v="34222" actId="1076"/>
          <ac:spMkLst>
            <pc:docMk/>
            <pc:sldMk cId="2578927509" sldId="370"/>
            <ac:spMk id="74" creationId="{E6123196-BC7D-AD45-B242-B7418F27D2BA}"/>
          </ac:spMkLst>
        </pc:spChg>
        <pc:spChg chg="add mod">
          <ac:chgData name="Advait Jasoria" userId="9290c95317ae9c22" providerId="LiveId" clId="{16515949-D8EF-458B-9FB1-B026A7493374}" dt="2018-07-22T11:32:26.085" v="29352" actId="14100"/>
          <ac:spMkLst>
            <pc:docMk/>
            <pc:sldMk cId="2578927509" sldId="370"/>
            <ac:spMk id="75" creationId="{F769B423-016D-4B30-9D2A-C7FADFE54BF4}"/>
          </ac:spMkLst>
        </pc:spChg>
        <pc:spChg chg="add del mod">
          <ac:chgData name="Advait Jasoria" userId="9290c95317ae9c22" providerId="LiveId" clId="{16515949-D8EF-458B-9FB1-B026A7493374}" dt="2018-07-22T11:16:40.147" v="28821" actId="478"/>
          <ac:spMkLst>
            <pc:docMk/>
            <pc:sldMk cId="2578927509" sldId="370"/>
            <ac:spMk id="76" creationId="{D625DE68-0980-40DA-9DD8-9FA4A5004ED9}"/>
          </ac:spMkLst>
        </pc:spChg>
        <pc:spChg chg="add del mod">
          <ac:chgData name="Advait Jasoria" userId="9290c95317ae9c22" providerId="LiveId" clId="{16515949-D8EF-458B-9FB1-B026A7493374}" dt="2018-07-22T11:18:10.974" v="28852" actId="478"/>
          <ac:spMkLst>
            <pc:docMk/>
            <pc:sldMk cId="2578927509" sldId="370"/>
            <ac:spMk id="77" creationId="{AEC76E0F-0640-442A-B499-C473785DD026}"/>
          </ac:spMkLst>
        </pc:spChg>
        <pc:spChg chg="add del mod">
          <ac:chgData name="Advait Jasoria" userId="9290c95317ae9c22" providerId="LiveId" clId="{16515949-D8EF-458B-9FB1-B026A7493374}" dt="2018-07-22T11:18:37.055" v="28883" actId="478"/>
          <ac:spMkLst>
            <pc:docMk/>
            <pc:sldMk cId="2578927509" sldId="370"/>
            <ac:spMk id="78" creationId="{32C83CE6-5AA3-46EC-B2FA-BF3008ADCF60}"/>
          </ac:spMkLst>
        </pc:spChg>
        <pc:spChg chg="add del mod">
          <ac:chgData name="Advait Jasoria" userId="9290c95317ae9c22" providerId="LiveId" clId="{16515949-D8EF-458B-9FB1-B026A7493374}" dt="2018-07-22T11:18:40.536" v="28884" actId="478"/>
          <ac:spMkLst>
            <pc:docMk/>
            <pc:sldMk cId="2578927509" sldId="370"/>
            <ac:spMk id="79" creationId="{1D0B79D6-203D-45F4-9A00-12233B270B55}"/>
          </ac:spMkLst>
        </pc:spChg>
        <pc:spChg chg="add del 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80" creationId="{F45109BF-2D49-4A40-8285-644A9ADFC820}"/>
          </ac:spMkLst>
        </pc:spChg>
        <pc:spChg chg="add del mod">
          <ac:chgData name="Advait Jasoria" userId="9290c95317ae9c22" providerId="LiveId" clId="{16515949-D8EF-458B-9FB1-B026A7493374}" dt="2018-07-22T11:26:16.166" v="29129" actId="1076"/>
          <ac:spMkLst>
            <pc:docMk/>
            <pc:sldMk cId="2578927509" sldId="370"/>
            <ac:spMk id="81" creationId="{9748C7A5-271A-453B-9C26-D0EE9B6041B2}"/>
          </ac:spMkLst>
        </pc:spChg>
        <pc:spChg chg="add 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82" creationId="{A87A479A-6085-4FD9-BB35-ACCFA5B8570D}"/>
          </ac:spMkLst>
        </pc:spChg>
        <pc:spChg chg="add mod">
          <ac:chgData name="Advait Jasoria" userId="9290c95317ae9c22" providerId="LiveId" clId="{16515949-D8EF-458B-9FB1-B026A7493374}" dt="2018-07-22T11:32:44.889" v="29355" actId="1076"/>
          <ac:spMkLst>
            <pc:docMk/>
            <pc:sldMk cId="2578927509" sldId="370"/>
            <ac:spMk id="83" creationId="{F453E8DF-606F-425F-A498-A5A9E3B1C965}"/>
          </ac:spMkLst>
        </pc:spChg>
        <pc:spChg chg="add 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84" creationId="{E8CA5ABE-E819-46E2-B88E-5AD9DE8599A6}"/>
          </ac:spMkLst>
        </pc:spChg>
        <pc:spChg chg="add mod">
          <ac:chgData name="Advait Jasoria" userId="9290c95317ae9c22" providerId="LiveId" clId="{16515949-D8EF-458B-9FB1-B026A7493374}" dt="2018-07-22T12:28:37.828" v="30542" actId="1076"/>
          <ac:spMkLst>
            <pc:docMk/>
            <pc:sldMk cId="2578927509" sldId="370"/>
            <ac:spMk id="85" creationId="{63C8BEDC-4411-400C-A875-EDC097A1A38C}"/>
          </ac:spMkLst>
        </pc:spChg>
        <pc:spChg chg="add 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86" creationId="{980334AE-03CF-4DCD-ACE0-90E50C2F78C2}"/>
          </ac:spMkLst>
        </pc:spChg>
        <pc:spChg chg="add 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87" creationId="{B0413FA2-810C-46B6-8B63-4C040B11267F}"/>
          </ac:spMkLst>
        </pc:spChg>
        <pc:spChg chg="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89" creationId="{231CA688-46DC-4875-AB8D-E817A50DCBD6}"/>
          </ac:spMkLst>
        </pc:spChg>
        <pc:spChg chg="mod">
          <ac:chgData name="Advait Jasoria" userId="9290c95317ae9c22" providerId="LiveId" clId="{16515949-D8EF-458B-9FB1-B026A7493374}" dt="2018-07-22T11:32:52.893" v="29357" actId="1076"/>
          <ac:spMkLst>
            <pc:docMk/>
            <pc:sldMk cId="2578927509" sldId="370"/>
            <ac:spMk id="90" creationId="{5D702AC5-25D3-4817-A449-BB1B66C6E1FB}"/>
          </ac:spMkLst>
        </pc:spChg>
        <pc:spChg chg="mod">
          <ac:chgData name="Advait Jasoria" userId="9290c95317ae9c22" providerId="LiveId" clId="{16515949-D8EF-458B-9FB1-B026A7493374}" dt="2018-07-22T11:25:01.938" v="29076" actId="404"/>
          <ac:spMkLst>
            <pc:docMk/>
            <pc:sldMk cId="2578927509" sldId="370"/>
            <ac:spMk id="92" creationId="{51B2A129-0D69-4369-940E-A2F3E951EA16}"/>
          </ac:spMkLst>
        </pc:spChg>
        <pc:spChg chg="mod">
          <ac:chgData name="Advait Jasoria" userId="9290c95317ae9c22" providerId="LiveId" clId="{16515949-D8EF-458B-9FB1-B026A7493374}" dt="2018-07-22T11:28:16.552" v="29217" actId="1035"/>
          <ac:spMkLst>
            <pc:docMk/>
            <pc:sldMk cId="2578927509" sldId="370"/>
            <ac:spMk id="93" creationId="{C1634A8E-594E-497C-B841-CD090C75CA1D}"/>
          </ac:spMkLst>
        </pc:spChg>
        <pc:spChg chg="mod">
          <ac:chgData name="Advait Jasoria" userId="9290c95317ae9c22" providerId="LiveId" clId="{16515949-D8EF-458B-9FB1-B026A7493374}" dt="2018-08-05T14:16:42.287" v="34230" actId="1076"/>
          <ac:spMkLst>
            <pc:docMk/>
            <pc:sldMk cId="2578927509" sldId="370"/>
            <ac:spMk id="95" creationId="{3CC02B19-79B5-3940-808D-CB12F54D258E}"/>
          </ac:spMkLst>
        </pc:spChg>
        <pc:spChg chg="mod">
          <ac:chgData name="Advait Jasoria" userId="9290c95317ae9c22" providerId="LiveId" clId="{16515949-D8EF-458B-9FB1-B026A7493374}" dt="2018-07-22T11:26:07.688" v="29128" actId="20577"/>
          <ac:spMkLst>
            <pc:docMk/>
            <pc:sldMk cId="2578927509" sldId="370"/>
            <ac:spMk id="100" creationId="{37DAAC13-ED25-4288-8829-416EE48CBCD5}"/>
          </ac:spMkLst>
        </pc:spChg>
        <pc:spChg chg="mod">
          <ac:chgData name="Advait Jasoria" userId="9290c95317ae9c22" providerId="LiveId" clId="{16515949-D8EF-458B-9FB1-B026A7493374}" dt="2018-07-22T11:27:14.948" v="29180" actId="1076"/>
          <ac:spMkLst>
            <pc:docMk/>
            <pc:sldMk cId="2578927509" sldId="370"/>
            <ac:spMk id="101" creationId="{D6EABB1C-70A5-4886-B862-9F0B7FA2E0DC}"/>
          </ac:spMkLst>
        </pc:spChg>
        <pc:spChg chg="mod">
          <ac:chgData name="Advait Jasoria" userId="9290c95317ae9c22" providerId="LiveId" clId="{16515949-D8EF-458B-9FB1-B026A7493374}" dt="2018-07-22T11:25:36.892" v="29087" actId="20577"/>
          <ac:spMkLst>
            <pc:docMk/>
            <pc:sldMk cId="2578927509" sldId="370"/>
            <ac:spMk id="103" creationId="{2DE0C333-17D5-4DC6-9046-D03B2D866405}"/>
          </ac:spMkLst>
        </pc:spChg>
        <pc:spChg chg="mod">
          <ac:chgData name="Advait Jasoria" userId="9290c95317ae9c22" providerId="LiveId" clId="{16515949-D8EF-458B-9FB1-B026A7493374}" dt="2018-07-22T11:26:23.894" v="29130" actId="1076"/>
          <ac:spMkLst>
            <pc:docMk/>
            <pc:sldMk cId="2578927509" sldId="370"/>
            <ac:spMk id="104" creationId="{616649BB-9F0A-448B-8A0D-FD70718C8C3A}"/>
          </ac:spMkLst>
        </pc:spChg>
        <pc:spChg chg="mod">
          <ac:chgData name="Advait Jasoria" userId="9290c95317ae9c22" providerId="LiveId" clId="{16515949-D8EF-458B-9FB1-B026A7493374}" dt="2018-07-22T11:27:53.649" v="29205" actId="20577"/>
          <ac:spMkLst>
            <pc:docMk/>
            <pc:sldMk cId="2578927509" sldId="370"/>
            <ac:spMk id="106" creationId="{0F794DF8-8864-4AA2-8535-DC9A32A41B47}"/>
          </ac:spMkLst>
        </pc:spChg>
        <pc:spChg chg="mod">
          <ac:chgData name="Advait Jasoria" userId="9290c95317ae9c22" providerId="LiveId" clId="{16515949-D8EF-458B-9FB1-B026A7493374}" dt="2018-07-22T11:32:09.759" v="29349" actId="1076"/>
          <ac:spMkLst>
            <pc:docMk/>
            <pc:sldMk cId="2578927509" sldId="370"/>
            <ac:spMk id="107" creationId="{BA3A4400-B8E1-4EBA-9573-3C0150AE6EF7}"/>
          </ac:spMkLst>
        </pc:spChg>
        <pc:spChg chg="mod">
          <ac:chgData name="Advait Jasoria" userId="9290c95317ae9c22" providerId="LiveId" clId="{16515949-D8EF-458B-9FB1-B026A7493374}" dt="2018-07-22T11:29:58.401" v="29296" actId="20577"/>
          <ac:spMkLst>
            <pc:docMk/>
            <pc:sldMk cId="2578927509" sldId="370"/>
            <ac:spMk id="109" creationId="{703353C9-D27A-4C34-B90F-A87A797FE62B}"/>
          </ac:spMkLst>
        </pc:spChg>
        <pc:spChg chg="mod">
          <ac:chgData name="Advait Jasoria" userId="9290c95317ae9c22" providerId="LiveId" clId="{16515949-D8EF-458B-9FB1-B026A7493374}" dt="2018-07-22T12:59:47.051" v="32048" actId="20577"/>
          <ac:spMkLst>
            <pc:docMk/>
            <pc:sldMk cId="2578927509" sldId="370"/>
            <ac:spMk id="110" creationId="{F2CC8DED-17D2-419F-AD5D-52940A7456A1}"/>
          </ac:spMkLst>
        </pc:spChg>
        <pc:spChg chg="mod">
          <ac:chgData name="Advait Jasoria" userId="9290c95317ae9c22" providerId="LiveId" clId="{16515949-D8EF-458B-9FB1-B026A7493374}" dt="2018-07-22T11:30:09.090" v="29299" actId="20577"/>
          <ac:spMkLst>
            <pc:docMk/>
            <pc:sldMk cId="2578927509" sldId="370"/>
            <ac:spMk id="112" creationId="{574F3882-B228-414B-9650-48763010F968}"/>
          </ac:spMkLst>
        </pc:spChg>
        <pc:spChg chg="mod">
          <ac:chgData name="Advait Jasoria" userId="9290c95317ae9c22" providerId="LiveId" clId="{16515949-D8EF-458B-9FB1-B026A7493374}" dt="2018-07-22T11:29:28.130" v="29291" actId="20577"/>
          <ac:spMkLst>
            <pc:docMk/>
            <pc:sldMk cId="2578927509" sldId="370"/>
            <ac:spMk id="113" creationId="{D3FF7C29-285E-42FF-901C-1E6DF3C96167}"/>
          </ac:spMkLst>
        </pc:spChg>
        <pc:spChg chg="mod">
          <ac:chgData name="Advait Jasoria" userId="9290c95317ae9c22" providerId="LiveId" clId="{16515949-D8EF-458B-9FB1-B026A7493374}" dt="2018-07-22T11:30:11.647" v="29302" actId="20577"/>
          <ac:spMkLst>
            <pc:docMk/>
            <pc:sldMk cId="2578927509" sldId="370"/>
            <ac:spMk id="115" creationId="{D64A69D9-5978-4020-B196-1A79E3E58002}"/>
          </ac:spMkLst>
        </pc:spChg>
        <pc:spChg chg="mod">
          <ac:chgData name="Advait Jasoria" userId="9290c95317ae9c22" providerId="LiveId" clId="{16515949-D8EF-458B-9FB1-B026A7493374}" dt="2018-07-22T11:30:57.430" v="29335" actId="20577"/>
          <ac:spMkLst>
            <pc:docMk/>
            <pc:sldMk cId="2578927509" sldId="370"/>
            <ac:spMk id="116" creationId="{E39A3EEC-CC82-477B-A802-0ECE77687AC8}"/>
          </ac:spMkLst>
        </pc:spChg>
        <pc:spChg chg="mod">
          <ac:chgData name="Advait Jasoria" userId="9290c95317ae9c22" providerId="LiveId" clId="{16515949-D8EF-458B-9FB1-B026A7493374}" dt="2018-07-22T11:39:57.538" v="29481" actId="1076"/>
          <ac:spMkLst>
            <pc:docMk/>
            <pc:sldMk cId="2578927509" sldId="370"/>
            <ac:spMk id="125" creationId="{954AE609-98C4-4AFE-9340-66A308E54D2F}"/>
          </ac:spMkLst>
        </pc:spChg>
        <pc:spChg chg="mod">
          <ac:chgData name="Advait Jasoria" userId="9290c95317ae9c22" providerId="LiveId" clId="{16515949-D8EF-458B-9FB1-B026A7493374}" dt="2018-08-05T14:17:58.647" v="34239" actId="1076"/>
          <ac:spMkLst>
            <pc:docMk/>
            <pc:sldMk cId="2578927509" sldId="370"/>
            <ac:spMk id="126" creationId="{32495903-9012-F746-9DED-F836E782C175}"/>
          </ac:spMkLst>
        </pc:spChg>
        <pc:spChg chg="mod">
          <ac:chgData name="Advait Jasoria" userId="9290c95317ae9c22" providerId="LiveId" clId="{16515949-D8EF-458B-9FB1-B026A7493374}" dt="2018-08-05T14:18:16.443" v="34241" actId="1076"/>
          <ac:spMkLst>
            <pc:docMk/>
            <pc:sldMk cId="2578927509" sldId="370"/>
            <ac:spMk id="128" creationId="{43D67C19-CB21-BD49-A9C7-5E748342C8FD}"/>
          </ac:spMkLst>
        </pc:spChg>
        <pc:spChg chg="mod">
          <ac:chgData name="Advait Jasoria" userId="9290c95317ae9c22" providerId="LiveId" clId="{16515949-D8EF-458B-9FB1-B026A7493374}" dt="2018-08-05T14:18:06.569" v="34240" actId="1076"/>
          <ac:spMkLst>
            <pc:docMk/>
            <pc:sldMk cId="2578927509" sldId="370"/>
            <ac:spMk id="129" creationId="{1A683630-9E4A-8E41-A733-8EEDD66C06DB}"/>
          </ac:spMkLst>
        </pc:spChg>
        <pc:spChg chg="mod">
          <ac:chgData name="Advait Jasoria" userId="9290c95317ae9c22" providerId="LiveId" clId="{16515949-D8EF-458B-9FB1-B026A7493374}" dt="2018-08-05T14:17:19.709" v="34234" actId="1076"/>
          <ac:spMkLst>
            <pc:docMk/>
            <pc:sldMk cId="2578927509" sldId="370"/>
            <ac:spMk id="132" creationId="{6058C1A1-4058-6544-8059-F99C362A7762}"/>
          </ac:spMkLst>
        </pc:spChg>
        <pc:spChg chg="mod">
          <ac:chgData name="Advait Jasoria" userId="9290c95317ae9c22" providerId="LiveId" clId="{16515949-D8EF-458B-9FB1-B026A7493374}" dt="2018-08-05T14:17:40.666" v="34236" actId="1076"/>
          <ac:spMkLst>
            <pc:docMk/>
            <pc:sldMk cId="2578927509" sldId="370"/>
            <ac:spMk id="135" creationId="{00FB9A26-417B-AB42-8448-90382B79D70C}"/>
          </ac:spMkLst>
        </pc:spChg>
        <pc:spChg chg="mod">
          <ac:chgData name="Advait Jasoria" userId="9290c95317ae9c22" providerId="LiveId" clId="{16515949-D8EF-458B-9FB1-B026A7493374}" dt="2018-08-05T14:16:33.707" v="34229" actId="1076"/>
          <ac:spMkLst>
            <pc:docMk/>
            <pc:sldMk cId="2578927509" sldId="370"/>
            <ac:spMk id="157" creationId="{4EC05B86-77D2-934F-956C-E14DB8BD92A4}"/>
          </ac:spMkLst>
        </pc:spChg>
        <pc:spChg chg="mod">
          <ac:chgData name="Advait Jasoria" userId="9290c95317ae9c22" providerId="LiveId" clId="{16515949-D8EF-458B-9FB1-B026A7493374}" dt="2018-08-05T14:16:27.375" v="34228" actId="1076"/>
          <ac:spMkLst>
            <pc:docMk/>
            <pc:sldMk cId="2578927509" sldId="370"/>
            <ac:spMk id="160" creationId="{C99B6743-3613-A646-AA01-39B2A9804A93}"/>
          </ac:spMkLst>
        </pc:spChg>
        <pc:grpChg chg="add mod">
          <ac:chgData name="Advait Jasoria" userId="9290c95317ae9c22" providerId="LiveId" clId="{16515949-D8EF-458B-9FB1-B026A7493374}" dt="2018-07-22T11:22:12.499" v="28995" actId="164"/>
          <ac:grpSpMkLst>
            <pc:docMk/>
            <pc:sldMk cId="2578927509" sldId="370"/>
            <ac:grpSpMk id="2" creationId="{0591F64A-197D-40B5-ACE0-BE9CF7B512E6}"/>
          </ac:grpSpMkLst>
        </pc:grpChg>
        <pc:grpChg chg="add mod">
          <ac:chgData name="Advait Jasoria" userId="9290c95317ae9c22" providerId="LiveId" clId="{16515949-D8EF-458B-9FB1-B026A7493374}" dt="2018-07-22T11:39:23.915" v="29464" actId="1038"/>
          <ac:grpSpMkLst>
            <pc:docMk/>
            <pc:sldMk cId="2578927509" sldId="370"/>
            <ac:grpSpMk id="3" creationId="{2C0FDE9A-AAA8-40F2-9E9B-51081C6DD026}"/>
          </ac:grpSpMkLst>
        </pc:grpChg>
        <pc:grpChg chg="add mod">
          <ac:chgData name="Advait Jasoria" userId="9290c95317ae9c22" providerId="LiveId" clId="{16515949-D8EF-458B-9FB1-B026A7493374}" dt="2018-07-22T11:39:23.915" v="29464" actId="1038"/>
          <ac:grpSpMkLst>
            <pc:docMk/>
            <pc:sldMk cId="2578927509" sldId="370"/>
            <ac:grpSpMk id="4" creationId="{639ABE65-A8EE-4BEB-8242-28494E2DACCC}"/>
          </ac:grpSpMkLst>
        </pc:grpChg>
        <pc:grpChg chg="add mod">
          <ac:chgData name="Advait Jasoria" userId="9290c95317ae9c22" providerId="LiveId" clId="{16515949-D8EF-458B-9FB1-B026A7493374}" dt="2018-07-22T11:39:23.915" v="29464" actId="1038"/>
          <ac:grpSpMkLst>
            <pc:docMk/>
            <pc:sldMk cId="2578927509" sldId="370"/>
            <ac:grpSpMk id="5" creationId="{78EEEDE6-92AB-4700-90A0-BB76A7AD6ACC}"/>
          </ac:grpSpMkLst>
        </pc:grpChg>
        <pc:grpChg chg="add mod">
          <ac:chgData name="Advait Jasoria" userId="9290c95317ae9c22" providerId="LiveId" clId="{16515949-D8EF-458B-9FB1-B026A7493374}" dt="2018-07-22T11:39:23.915" v="29464" actId="1038"/>
          <ac:grpSpMkLst>
            <pc:docMk/>
            <pc:sldMk cId="2578927509" sldId="370"/>
            <ac:grpSpMk id="9" creationId="{BE2669EB-120C-4B5C-BCE2-4F79FEC0D52B}"/>
          </ac:grpSpMkLst>
        </pc:grpChg>
        <pc:grpChg chg="add mod">
          <ac:chgData name="Advait Jasoria" userId="9290c95317ae9c22" providerId="LiveId" clId="{16515949-D8EF-458B-9FB1-B026A7493374}" dt="2018-07-22T11:39:23.915" v="29464" actId="1038"/>
          <ac:grpSpMkLst>
            <pc:docMk/>
            <pc:sldMk cId="2578927509" sldId="370"/>
            <ac:grpSpMk id="10" creationId="{3F7D4879-9039-45FB-87C7-A4DAB5728023}"/>
          </ac:grpSpMkLst>
        </pc:grpChg>
        <pc:grpChg chg="del mod">
          <ac:chgData name="Advait Jasoria" userId="9290c95317ae9c22" providerId="LiveId" clId="{16515949-D8EF-458B-9FB1-B026A7493374}" dt="2018-07-22T10:43:03.716" v="28662" actId="478"/>
          <ac:grpSpMkLst>
            <pc:docMk/>
            <pc:sldMk cId="2578927509" sldId="370"/>
            <ac:grpSpMk id="29" creationId="{64F719B3-D394-9E4D-A317-E4BF597E2746}"/>
          </ac:grpSpMkLst>
        </pc:grpChg>
        <pc:grpChg chg="del mod">
          <ac:chgData name="Advait Jasoria" userId="9290c95317ae9c22" providerId="LiveId" clId="{16515949-D8EF-458B-9FB1-B026A7493374}" dt="2018-07-22T10:53:29.621" v="28693" actId="478"/>
          <ac:grpSpMkLst>
            <pc:docMk/>
            <pc:sldMk cId="2578927509" sldId="370"/>
            <ac:grpSpMk id="30" creationId="{CAF2B425-6063-2943-9116-8BFA36DEC2C1}"/>
          </ac:grpSpMkLst>
        </pc:grpChg>
        <pc:grpChg chg="add">
          <ac:chgData name="Advait Jasoria" userId="9290c95317ae9c22" providerId="LiveId" clId="{16515949-D8EF-458B-9FB1-B026A7493374}" dt="2018-07-22T10:43:15.138" v="28663" actId="14100"/>
          <ac:grpSpMkLst>
            <pc:docMk/>
            <pc:sldMk cId="2578927509" sldId="370"/>
            <ac:grpSpMk id="53" creationId="{C7F8ED32-1FA0-4CC1-A809-030D80BC79F9}"/>
          </ac:grpSpMkLst>
        </pc:grpChg>
        <pc:grpChg chg="add mod">
          <ac:chgData name="Advait Jasoria" userId="9290c95317ae9c22" providerId="LiveId" clId="{16515949-D8EF-458B-9FB1-B026A7493374}" dt="2018-08-05T14:14:25.982" v="34215" actId="1076"/>
          <ac:grpSpMkLst>
            <pc:docMk/>
            <pc:sldMk cId="2578927509" sldId="370"/>
            <ac:grpSpMk id="58" creationId="{4FF8CCE5-754F-42D5-B296-E3DA8EA924F1}"/>
          </ac:grpSpMkLst>
        </pc:grpChg>
        <pc:grpChg chg="mod">
          <ac:chgData name="Advait Jasoria" userId="9290c95317ae9c22" providerId="LiveId" clId="{16515949-D8EF-458B-9FB1-B026A7493374}" dt="2018-08-05T14:18:39.164" v="34243" actId="1076"/>
          <ac:grpSpMkLst>
            <pc:docMk/>
            <pc:sldMk cId="2578927509" sldId="370"/>
            <ac:grpSpMk id="69" creationId="{7B2686DF-6B33-D546-8026-C856072E1D90}"/>
          </ac:grpSpMkLst>
        </pc:grpChg>
        <pc:grpChg chg="mod">
          <ac:chgData name="Advait Jasoria" userId="9290c95317ae9c22" providerId="LiveId" clId="{16515949-D8EF-458B-9FB1-B026A7493374}" dt="2018-08-05T14:19:41.941" v="34249" actId="1076"/>
          <ac:grpSpMkLst>
            <pc:docMk/>
            <pc:sldMk cId="2578927509" sldId="370"/>
            <ac:grpSpMk id="72" creationId="{0FD198BE-933B-A94D-94ED-4DA3074490AC}"/>
          </ac:grpSpMkLst>
        </pc:grpChg>
        <pc:grpChg chg="mod">
          <ac:chgData name="Advait Jasoria" userId="9290c95317ae9c22" providerId="LiveId" clId="{16515949-D8EF-458B-9FB1-B026A7493374}" dt="2018-08-05T14:16:13.626" v="34226" actId="1076"/>
          <ac:grpSpMkLst>
            <pc:docMk/>
            <pc:sldMk cId="2578927509" sldId="370"/>
            <ac:grpSpMk id="79" creationId="{086438C1-36D0-0948-BB0F-AD96FFDC367F}"/>
          </ac:grpSpMkLst>
        </pc:grpChg>
        <pc:grpChg chg="add mod">
          <ac:chgData name="Advait Jasoria" userId="9290c95317ae9c22" providerId="LiveId" clId="{16515949-D8EF-458B-9FB1-B026A7493374}" dt="2018-07-22T11:39:23.915" v="29464" actId="1038"/>
          <ac:grpSpMkLst>
            <pc:docMk/>
            <pc:sldMk cId="2578927509" sldId="370"/>
            <ac:grpSpMk id="88" creationId="{2586B5CD-C9C9-41FA-BD73-C2AF9E22B097}"/>
          </ac:grpSpMkLst>
        </pc:grpChg>
        <pc:grpChg chg="add mod">
          <ac:chgData name="Advait Jasoria" userId="9290c95317ae9c22" providerId="LiveId" clId="{16515949-D8EF-458B-9FB1-B026A7493374}" dt="2018-07-22T11:39:23.915" v="29464" actId="1038"/>
          <ac:grpSpMkLst>
            <pc:docMk/>
            <pc:sldMk cId="2578927509" sldId="370"/>
            <ac:grpSpMk id="91" creationId="{45997DD5-26FA-41C3-88D7-857DAF22E66F}"/>
          </ac:grpSpMkLst>
        </pc:grpChg>
        <pc:grpChg chg="add del mod">
          <ac:chgData name="Advait Jasoria" userId="9290c95317ae9c22" providerId="LiveId" clId="{16515949-D8EF-458B-9FB1-B026A7493374}" dt="2018-07-22T11:24:48.159" v="29075" actId="1076"/>
          <ac:grpSpMkLst>
            <pc:docMk/>
            <pc:sldMk cId="2578927509" sldId="370"/>
            <ac:grpSpMk id="96" creationId="{2B054AB7-444B-404A-8606-71FB9F598B49}"/>
          </ac:grpSpMkLst>
        </pc:grpChg>
        <pc:grpChg chg="add mod">
          <ac:chgData name="Advait Jasoria" userId="9290c95317ae9c22" providerId="LiveId" clId="{16515949-D8EF-458B-9FB1-B026A7493374}" dt="2018-07-22T11:25:26.605" v="29083" actId="1076"/>
          <ac:grpSpMkLst>
            <pc:docMk/>
            <pc:sldMk cId="2578927509" sldId="370"/>
            <ac:grpSpMk id="99" creationId="{76895B35-8FC0-46F4-AC5C-D74F3BC95004}"/>
          </ac:grpSpMkLst>
        </pc:grpChg>
        <pc:grpChg chg="add mod">
          <ac:chgData name="Advait Jasoria" userId="9290c95317ae9c22" providerId="LiveId" clId="{16515949-D8EF-458B-9FB1-B026A7493374}" dt="2018-07-22T11:25:34.303" v="29085" actId="1076"/>
          <ac:grpSpMkLst>
            <pc:docMk/>
            <pc:sldMk cId="2578927509" sldId="370"/>
            <ac:grpSpMk id="102" creationId="{C4557555-EC9E-4B21-B267-0ABCA3F812FA}"/>
          </ac:grpSpMkLst>
        </pc:grpChg>
        <pc:grpChg chg="add mod">
          <ac:chgData name="Advait Jasoria" userId="9290c95317ae9c22" providerId="LiveId" clId="{16515949-D8EF-458B-9FB1-B026A7493374}" dt="2018-07-22T11:27:40.690" v="29184" actId="1076"/>
          <ac:grpSpMkLst>
            <pc:docMk/>
            <pc:sldMk cId="2578927509" sldId="370"/>
            <ac:grpSpMk id="105" creationId="{71612F81-8810-4786-BB80-FAB541B47CB3}"/>
          </ac:grpSpMkLst>
        </pc:grpChg>
        <pc:grpChg chg="add mod">
          <ac:chgData name="Advait Jasoria" userId="9290c95317ae9c22" providerId="LiveId" clId="{16515949-D8EF-458B-9FB1-B026A7493374}" dt="2018-07-22T11:28:31.235" v="29219" actId="1076"/>
          <ac:grpSpMkLst>
            <pc:docMk/>
            <pc:sldMk cId="2578927509" sldId="370"/>
            <ac:grpSpMk id="108" creationId="{E434A8BC-23D0-452F-8025-33FBFF8BB36C}"/>
          </ac:grpSpMkLst>
        </pc:grpChg>
        <pc:grpChg chg="add mod">
          <ac:chgData name="Advait Jasoria" userId="9290c95317ae9c22" providerId="LiveId" clId="{16515949-D8EF-458B-9FB1-B026A7493374}" dt="2018-07-22T11:58:51.052" v="29922" actId="1076"/>
          <ac:grpSpMkLst>
            <pc:docMk/>
            <pc:sldMk cId="2578927509" sldId="370"/>
            <ac:grpSpMk id="111" creationId="{479B7859-C5F1-45FD-A1F2-AA4013407121}"/>
          </ac:grpSpMkLst>
        </pc:grpChg>
        <pc:grpChg chg="add mod">
          <ac:chgData name="Advait Jasoria" userId="9290c95317ae9c22" providerId="LiveId" clId="{16515949-D8EF-458B-9FB1-B026A7493374}" dt="2018-07-22T11:58:55.290" v="29923" actId="1076"/>
          <ac:grpSpMkLst>
            <pc:docMk/>
            <pc:sldMk cId="2578927509" sldId="370"/>
            <ac:grpSpMk id="114" creationId="{656A109A-D3AB-4C4E-A008-79B8EB071294}"/>
          </ac:grpSpMkLst>
        </pc:grpChg>
        <pc:grpChg chg="add del mod">
          <ac:chgData name="Advait Jasoria" userId="9290c95317ae9c22" providerId="LiveId" clId="{16515949-D8EF-458B-9FB1-B026A7493374}" dt="2018-07-22T11:31:48.635" v="29338" actId="478"/>
          <ac:grpSpMkLst>
            <pc:docMk/>
            <pc:sldMk cId="2578927509" sldId="370"/>
            <ac:grpSpMk id="117" creationId="{754623ED-8A40-416B-BDFE-4EE832E25777}"/>
          </ac:grpSpMkLst>
        </pc:grpChg>
        <pc:grpChg chg="mod">
          <ac:chgData name="Advait Jasoria" userId="9290c95317ae9c22" providerId="LiveId" clId="{16515949-D8EF-458B-9FB1-B026A7493374}" dt="2018-08-05T14:19:13.892" v="34246" actId="1076"/>
          <ac:grpSpMkLst>
            <pc:docMk/>
            <pc:sldMk cId="2578927509" sldId="370"/>
            <ac:grpSpMk id="120" creationId="{DCA2C1AC-D14F-F544-8099-1FE76752B0CD}"/>
          </ac:grpSpMkLst>
        </pc:grpChg>
        <pc:grpChg chg="add mod">
          <ac:chgData name="Advait Jasoria" userId="9290c95317ae9c22" providerId="LiveId" clId="{16515949-D8EF-458B-9FB1-B026A7493374}" dt="2018-07-22T11:59:07.212" v="29924" actId="1076"/>
          <ac:grpSpMkLst>
            <pc:docMk/>
            <pc:sldMk cId="2578927509" sldId="370"/>
            <ac:grpSpMk id="123" creationId="{DBBA90EA-3817-4E72-88E2-92CDA9B42BA8}"/>
          </ac:grpSpMkLst>
        </pc:grpChg>
        <pc:grpChg chg="mod">
          <ac:chgData name="Advait Jasoria" userId="9290c95317ae9c22" providerId="LiveId" clId="{16515949-D8EF-458B-9FB1-B026A7493374}" dt="2018-08-05T14:18:53.884" v="34245" actId="1076"/>
          <ac:grpSpMkLst>
            <pc:docMk/>
            <pc:sldMk cId="2578927509" sldId="370"/>
            <ac:grpSpMk id="127" creationId="{D530324B-CF12-6E44-9C9C-E386A25C669C}"/>
          </ac:grpSpMkLst>
        </pc:grpChg>
        <pc:grpChg chg="mod">
          <ac:chgData name="Advait Jasoria" userId="9290c95317ae9c22" providerId="LiveId" clId="{16515949-D8EF-458B-9FB1-B026A7493374}" dt="2018-08-05T14:19:24.020" v="34247" actId="1076"/>
          <ac:grpSpMkLst>
            <pc:docMk/>
            <pc:sldMk cId="2578927509" sldId="370"/>
            <ac:grpSpMk id="130" creationId="{5A4C3D9B-9049-1A4E-B420-1B45F5E9160B}"/>
          </ac:grpSpMkLst>
        </pc:grpChg>
        <pc:grpChg chg="mod">
          <ac:chgData name="Advait Jasoria" userId="9290c95317ae9c22" providerId="LiveId" clId="{16515949-D8EF-458B-9FB1-B026A7493374}" dt="2018-08-05T14:19:28.552" v="34248" actId="1076"/>
          <ac:grpSpMkLst>
            <pc:docMk/>
            <pc:sldMk cId="2578927509" sldId="370"/>
            <ac:grpSpMk id="133" creationId="{50FD9DA6-EBC6-6F4F-B14B-A163B89B9F5F}"/>
          </ac:grpSpMkLst>
        </pc:grpChg>
        <pc:grpChg chg="mod">
          <ac:chgData name="Advait Jasoria" userId="9290c95317ae9c22" providerId="LiveId" clId="{16515949-D8EF-458B-9FB1-B026A7493374}" dt="2018-08-05T14:18:46.257" v="34244" actId="1076"/>
          <ac:grpSpMkLst>
            <pc:docMk/>
            <pc:sldMk cId="2578927509" sldId="370"/>
            <ac:grpSpMk id="155" creationId="{F693E525-D2EC-CC46-AC15-CF77363D8487}"/>
          </ac:grpSpMkLst>
        </pc:grpChg>
        <pc:grpChg chg="mod">
          <ac:chgData name="Advait Jasoria" userId="9290c95317ae9c22" providerId="LiveId" clId="{16515949-D8EF-458B-9FB1-B026A7493374}" dt="2018-08-05T14:16:06.652" v="34225" actId="1076"/>
          <ac:grpSpMkLst>
            <pc:docMk/>
            <pc:sldMk cId="2578927509" sldId="370"/>
            <ac:grpSpMk id="158" creationId="{A400A3C4-9C6E-B447-AAE9-9169AC9C4B21}"/>
          </ac:grpSpMkLst>
        </pc:grpChg>
        <pc:picChg chg="add">
          <ac:chgData name="Advait Jasoria" userId="9290c95317ae9c22" providerId="LiveId" clId="{16515949-D8EF-458B-9FB1-B026A7493374}" dt="2018-07-22T10:43:15.138" v="28663" actId="14100"/>
          <ac:picMkLst>
            <pc:docMk/>
            <pc:sldMk cId="2578927509" sldId="370"/>
            <ac:picMk id="61" creationId="{D2E922CA-4CDD-43C8-B6F8-F0F0B4CD0BED}"/>
          </ac:picMkLst>
        </pc:picChg>
        <pc:cxnChg chg="add del mod">
          <ac:chgData name="Advait Jasoria" userId="9290c95317ae9c22" providerId="LiveId" clId="{16515949-D8EF-458B-9FB1-B026A7493374}" dt="2018-07-22T11:24:39.314" v="29071" actId="11529"/>
          <ac:cxnSpMkLst>
            <pc:docMk/>
            <pc:sldMk cId="2578927509" sldId="370"/>
            <ac:cxnSpMk id="95" creationId="{F9FA0E87-106B-4588-B272-F4437EF4FFD4}"/>
          </ac:cxnSpMkLst>
        </pc:cxnChg>
        <pc:cxnChg chg="add mod">
          <ac:chgData name="Advait Jasoria" userId="9290c95317ae9c22" providerId="LiveId" clId="{16515949-D8EF-458B-9FB1-B026A7493374}" dt="2018-07-22T11:33:34.834" v="29376" actId="1038"/>
          <ac:cxnSpMkLst>
            <pc:docMk/>
            <pc:sldMk cId="2578927509" sldId="370"/>
            <ac:cxnSpMk id="121" creationId="{7C7E0033-4939-4B5E-B128-7C132237DA09}"/>
          </ac:cxnSpMkLst>
        </pc:cxnChg>
        <pc:cxnChg chg="mod">
          <ac:chgData name="Advait Jasoria" userId="9290c95317ae9c22" providerId="LiveId" clId="{16515949-D8EF-458B-9FB1-B026A7493374}" dt="2018-08-05T14:19:49.983" v="34257" actId="1037"/>
          <ac:cxnSpMkLst>
            <pc:docMk/>
            <pc:sldMk cId="2578927509" sldId="370"/>
            <ac:cxnSpMk id="142" creationId="{548DB8DA-CB86-CB4E-BA49-DBA298E9E77A}"/>
          </ac:cxnSpMkLst>
        </pc:cxnChg>
      </pc:sldChg>
      <pc:sldChg chg="addSp modSp add del">
        <pc:chgData name="Advait Jasoria" userId="9290c95317ae9c22" providerId="LiveId" clId="{16515949-D8EF-458B-9FB1-B026A7493374}" dt="2018-08-05T14:12:55.124" v="34213"/>
        <pc:sldMkLst>
          <pc:docMk/>
          <pc:sldMk cId="242264769" sldId="371"/>
        </pc:sldMkLst>
        <pc:spChg chg="mod">
          <ac:chgData name="Advait Jasoria" userId="9290c95317ae9c22" providerId="LiveId" clId="{16515949-D8EF-458B-9FB1-B026A7493374}" dt="2018-07-22T12:03:27.291" v="30015" actId="1076"/>
          <ac:spMkLst>
            <pc:docMk/>
            <pc:sldMk cId="242264769" sldId="371"/>
            <ac:spMk id="2" creationId="{34433FFB-E928-4049-A834-8EC392DFF47E}"/>
          </ac:spMkLst>
        </pc:spChg>
        <pc:spChg chg="add mod">
          <ac:chgData name="Advait Jasoria" userId="9290c95317ae9c22" providerId="LiveId" clId="{16515949-D8EF-458B-9FB1-B026A7493374}" dt="2018-07-22T12:03:21.132" v="30014" actId="20577"/>
          <ac:spMkLst>
            <pc:docMk/>
            <pc:sldMk cId="242264769" sldId="371"/>
            <ac:spMk id="4" creationId="{85938FB1-0DA0-4CCD-BC00-EB1F1155C787}"/>
          </ac:spMkLst>
        </pc:spChg>
        <pc:spChg chg="add">
          <ac:chgData name="Advait Jasoria" userId="9290c95317ae9c22" providerId="LiveId" clId="{16515949-D8EF-458B-9FB1-B026A7493374}" dt="2018-07-22T12:03:35.533" v="30016" actId="20577"/>
          <ac:spMkLst>
            <pc:docMk/>
            <pc:sldMk cId="242264769" sldId="371"/>
            <ac:spMk id="5" creationId="{1B770EB9-26B2-4C93-B607-0C076D75C27A}"/>
          </ac:spMkLst>
        </pc:spChg>
        <pc:cxnChg chg="add">
          <ac:chgData name="Advait Jasoria" userId="9290c95317ae9c22" providerId="LiveId" clId="{16515949-D8EF-458B-9FB1-B026A7493374}" dt="2018-07-22T11:44:05.161" v="29514" actId="1076"/>
          <ac:cxnSpMkLst>
            <pc:docMk/>
            <pc:sldMk cId="242264769" sldId="371"/>
            <ac:cxnSpMk id="3" creationId="{17F3A0A6-9D76-4534-A394-23BB6AD60322}"/>
          </ac:cxnSpMkLst>
        </pc:cxnChg>
      </pc:sldChg>
      <pc:sldChg chg="addSp delSp modSp add del ord">
        <pc:chgData name="Advait Jasoria" userId="9290c95317ae9c22" providerId="LiveId" clId="{16515949-D8EF-458B-9FB1-B026A7493374}" dt="2018-08-05T14:12:55.124" v="34213"/>
        <pc:sldMkLst>
          <pc:docMk/>
          <pc:sldMk cId="1526694960" sldId="372"/>
        </pc:sldMkLst>
        <pc:spChg chg="add mod">
          <ac:chgData name="Advait Jasoria" userId="9290c95317ae9c22" providerId="LiveId" clId="{16515949-D8EF-458B-9FB1-B026A7493374}" dt="2018-07-22T12:10:36.276" v="30183" actId="164"/>
          <ac:spMkLst>
            <pc:docMk/>
            <pc:sldMk cId="1526694960" sldId="372"/>
            <ac:spMk id="3" creationId="{1C322ED8-6F19-494E-853D-5B6D3EF26AF1}"/>
          </ac:spMkLst>
        </pc:spChg>
        <pc:spChg chg="add mod">
          <ac:chgData name="Advait Jasoria" userId="9290c95317ae9c22" providerId="LiveId" clId="{16515949-D8EF-458B-9FB1-B026A7493374}" dt="2018-07-22T12:19:39.819" v="30394" actId="164"/>
          <ac:spMkLst>
            <pc:docMk/>
            <pc:sldMk cId="1526694960" sldId="372"/>
            <ac:spMk id="6" creationId="{4BF89BB1-A784-456F-97F9-4A07B1264313}"/>
          </ac:spMkLst>
        </pc:spChg>
        <pc:spChg chg="del">
          <ac:chgData name="Advait Jasoria" userId="9290c95317ae9c22" providerId="LiveId" clId="{16515949-D8EF-458B-9FB1-B026A7493374}" dt="2018-07-22T12:09:17.063" v="30172" actId="478"/>
          <ac:spMkLst>
            <pc:docMk/>
            <pc:sldMk cId="1526694960" sldId="372"/>
            <ac:spMk id="18" creationId="{7E698CAC-85F3-4CBA-AD7E-EF5EBE645A3B}"/>
          </ac:spMkLst>
        </pc:spChg>
        <pc:spChg chg="add mod">
          <ac:chgData name="Advait Jasoria" userId="9290c95317ae9c22" providerId="LiveId" clId="{16515949-D8EF-458B-9FB1-B026A7493374}" dt="2018-07-22T12:19:53.548" v="30427" actId="164"/>
          <ac:spMkLst>
            <pc:docMk/>
            <pc:sldMk cId="1526694960" sldId="372"/>
            <ac:spMk id="23" creationId="{1D26DB64-FCDC-4760-8EC7-B30051491D35}"/>
          </ac:spMkLst>
        </pc:spChg>
        <pc:spChg chg="add mod">
          <ac:chgData name="Advait Jasoria" userId="9290c95317ae9c22" providerId="LiveId" clId="{16515949-D8EF-458B-9FB1-B026A7493374}" dt="2018-07-22T12:19:53.548" v="30427" actId="164"/>
          <ac:spMkLst>
            <pc:docMk/>
            <pc:sldMk cId="1526694960" sldId="372"/>
            <ac:spMk id="27" creationId="{6FA6F1EC-E301-4366-8AD7-5FE564968E84}"/>
          </ac:spMkLst>
        </pc:spChg>
        <pc:spChg chg="add mod">
          <ac:chgData name="Advait Jasoria" userId="9290c95317ae9c22" providerId="LiveId" clId="{16515949-D8EF-458B-9FB1-B026A7493374}" dt="2018-07-22T12:20:06.824" v="30429" actId="164"/>
          <ac:spMkLst>
            <pc:docMk/>
            <pc:sldMk cId="1526694960" sldId="372"/>
            <ac:spMk id="28" creationId="{49BFED85-95ED-45D6-9AA9-E9E4A604833C}"/>
          </ac:spMkLst>
        </pc:spChg>
        <pc:spChg chg="add mod">
          <ac:chgData name="Advait Jasoria" userId="9290c95317ae9c22" providerId="LiveId" clId="{16515949-D8EF-458B-9FB1-B026A7493374}" dt="2018-07-22T12:20:06.824" v="30429" actId="164"/>
          <ac:spMkLst>
            <pc:docMk/>
            <pc:sldMk cId="1526694960" sldId="372"/>
            <ac:spMk id="29" creationId="{0F4F6B8B-1B25-4921-BA33-9AA6A9B96EA5}"/>
          </ac:spMkLst>
        </pc:spChg>
        <pc:spChg chg="mod">
          <ac:chgData name="Advait Jasoria" userId="9290c95317ae9c22" providerId="LiveId" clId="{16515949-D8EF-458B-9FB1-B026A7493374}" dt="2018-07-22T12:08:58.761" v="30171" actId="20577"/>
          <ac:spMkLst>
            <pc:docMk/>
            <pc:sldMk cId="1526694960" sldId="372"/>
            <ac:spMk id="32" creationId="{0AA8D7BF-6746-4E7D-BFDD-2EBF168EB034}"/>
          </ac:spMkLst>
        </pc:spChg>
        <pc:spChg chg="add mod">
          <ac:chgData name="Advait Jasoria" userId="9290c95317ae9c22" providerId="LiveId" clId="{16515949-D8EF-458B-9FB1-B026A7493374}" dt="2018-07-22T12:20:45.309" v="30436" actId="164"/>
          <ac:spMkLst>
            <pc:docMk/>
            <pc:sldMk cId="1526694960" sldId="372"/>
            <ac:spMk id="35" creationId="{52A8CD13-571C-4F4F-A1A3-C2FB4670C021}"/>
          </ac:spMkLst>
        </pc:spChg>
        <pc:spChg chg="add mod">
          <ac:chgData name="Advait Jasoria" userId="9290c95317ae9c22" providerId="LiveId" clId="{16515949-D8EF-458B-9FB1-B026A7493374}" dt="2018-07-22T12:20:45.309" v="30436" actId="164"/>
          <ac:spMkLst>
            <pc:docMk/>
            <pc:sldMk cId="1526694960" sldId="372"/>
            <ac:spMk id="36" creationId="{875998C1-9638-40AA-A7FD-27A224537460}"/>
          </ac:spMkLst>
        </pc:spChg>
        <pc:spChg chg="add mod">
          <ac:chgData name="Advait Jasoria" userId="9290c95317ae9c22" providerId="LiveId" clId="{16515949-D8EF-458B-9FB1-B026A7493374}" dt="2018-07-22T12:18:40.336" v="30382" actId="164"/>
          <ac:spMkLst>
            <pc:docMk/>
            <pc:sldMk cId="1526694960" sldId="372"/>
            <ac:spMk id="40" creationId="{8FCC0597-CA7B-4117-B080-EC3245B3BA14}"/>
          </ac:spMkLst>
        </pc:spChg>
        <pc:spChg chg="add mod">
          <ac:chgData name="Advait Jasoria" userId="9290c95317ae9c22" providerId="LiveId" clId="{16515949-D8EF-458B-9FB1-B026A7493374}" dt="2018-07-22T12:18:40.336" v="30382" actId="164"/>
          <ac:spMkLst>
            <pc:docMk/>
            <pc:sldMk cId="1526694960" sldId="372"/>
            <ac:spMk id="41" creationId="{29B0444F-2897-460B-8B84-E1AB495D10C5}"/>
          </ac:spMkLst>
        </pc:spChg>
        <pc:spChg chg="add mod">
          <ac:chgData name="Advait Jasoria" userId="9290c95317ae9c22" providerId="LiveId" clId="{16515949-D8EF-458B-9FB1-B026A7493374}" dt="2018-07-22T12:18:40.336" v="30382" actId="164"/>
          <ac:spMkLst>
            <pc:docMk/>
            <pc:sldMk cId="1526694960" sldId="372"/>
            <ac:spMk id="42" creationId="{3CB4B1B9-B30A-4604-8E57-7FCDE6E799AF}"/>
          </ac:spMkLst>
        </pc:spChg>
        <pc:spChg chg="add mod">
          <ac:chgData name="Advait Jasoria" userId="9290c95317ae9c22" providerId="LiveId" clId="{16515949-D8EF-458B-9FB1-B026A7493374}" dt="2018-07-22T12:18:40.336" v="30382" actId="164"/>
          <ac:spMkLst>
            <pc:docMk/>
            <pc:sldMk cId="1526694960" sldId="372"/>
            <ac:spMk id="43" creationId="{D2A6AF3F-49B3-4E39-AB24-4F215323F879}"/>
          </ac:spMkLst>
        </pc:spChg>
        <pc:spChg chg="add mod">
          <ac:chgData name="Advait Jasoria" userId="9290c95317ae9c22" providerId="LiveId" clId="{16515949-D8EF-458B-9FB1-B026A7493374}" dt="2018-07-22T12:18:40.336" v="30382" actId="164"/>
          <ac:spMkLst>
            <pc:docMk/>
            <pc:sldMk cId="1526694960" sldId="372"/>
            <ac:spMk id="45" creationId="{C8DE1A4D-F01A-4217-8CDA-012DA2A32A73}"/>
          </ac:spMkLst>
        </pc:spChg>
        <pc:spChg chg="add mod">
          <ac:chgData name="Advait Jasoria" userId="9290c95317ae9c22" providerId="LiveId" clId="{16515949-D8EF-458B-9FB1-B026A7493374}" dt="2018-07-22T12:24:03.364" v="30472" actId="164"/>
          <ac:spMkLst>
            <pc:docMk/>
            <pc:sldMk cId="1526694960" sldId="372"/>
            <ac:spMk id="46" creationId="{5AFD6262-A99F-4295-9AEC-9295518E2D49}"/>
          </ac:spMkLst>
        </pc:spChg>
        <pc:spChg chg="add mod">
          <ac:chgData name="Advait Jasoria" userId="9290c95317ae9c22" providerId="LiveId" clId="{16515949-D8EF-458B-9FB1-B026A7493374}" dt="2018-07-22T12:24:03.364" v="30472" actId="164"/>
          <ac:spMkLst>
            <pc:docMk/>
            <pc:sldMk cId="1526694960" sldId="372"/>
            <ac:spMk id="47" creationId="{0BDEF6EC-0FDB-45D7-8502-B7CF2845D847}"/>
          </ac:spMkLst>
        </pc:spChg>
        <pc:spChg chg="add mod">
          <ac:chgData name="Advait Jasoria" userId="9290c95317ae9c22" providerId="LiveId" clId="{16515949-D8EF-458B-9FB1-B026A7493374}" dt="2018-07-22T12:26:49.780" v="30521" actId="1076"/>
          <ac:spMkLst>
            <pc:docMk/>
            <pc:sldMk cId="1526694960" sldId="372"/>
            <ac:spMk id="49" creationId="{C3631DE2-FB15-46E3-83EC-04A1E4C51CBE}"/>
          </ac:spMkLst>
        </pc:spChg>
        <pc:spChg chg="add mod">
          <ac:chgData name="Advait Jasoria" userId="9290c95317ae9c22" providerId="LiveId" clId="{16515949-D8EF-458B-9FB1-B026A7493374}" dt="2018-07-22T12:29:31.846" v="30579" actId="1037"/>
          <ac:spMkLst>
            <pc:docMk/>
            <pc:sldMk cId="1526694960" sldId="372"/>
            <ac:spMk id="50" creationId="{C05C54F3-31B6-4658-8504-B151F1CB9717}"/>
          </ac:spMkLst>
        </pc:spChg>
        <pc:spChg chg="add mod">
          <ac:chgData name="Advait Jasoria" userId="9290c95317ae9c22" providerId="LiveId" clId="{16515949-D8EF-458B-9FB1-B026A7493374}" dt="2018-07-22T12:27:02.553" v="30523" actId="1076"/>
          <ac:spMkLst>
            <pc:docMk/>
            <pc:sldMk cId="1526694960" sldId="372"/>
            <ac:spMk id="51" creationId="{4BD98424-87CC-47D5-B94C-B7DB04DCA70D}"/>
          </ac:spMkLst>
        </pc:spChg>
        <pc:spChg chg="add mod">
          <ac:chgData name="Advait Jasoria" userId="9290c95317ae9c22" providerId="LiveId" clId="{16515949-D8EF-458B-9FB1-B026A7493374}" dt="2018-07-22T12:29:42.526" v="30594" actId="1038"/>
          <ac:spMkLst>
            <pc:docMk/>
            <pc:sldMk cId="1526694960" sldId="372"/>
            <ac:spMk id="52" creationId="{4F4C2A96-1E17-4016-8212-ECDCB10D14F0}"/>
          </ac:spMkLst>
        </pc:spChg>
        <pc:spChg chg="add mod">
          <ac:chgData name="Advait Jasoria" userId="9290c95317ae9c22" providerId="LiveId" clId="{16515949-D8EF-458B-9FB1-B026A7493374}" dt="2018-07-22T12:27:12.729" v="30525" actId="1076"/>
          <ac:spMkLst>
            <pc:docMk/>
            <pc:sldMk cId="1526694960" sldId="372"/>
            <ac:spMk id="53" creationId="{1D82ECFE-86A4-464B-86DD-84FF9E297172}"/>
          </ac:spMkLst>
        </pc:spChg>
        <pc:grpChg chg="add mod">
          <ac:chgData name="Advait Jasoria" userId="9290c95317ae9c22" providerId="LiveId" clId="{16515949-D8EF-458B-9FB1-B026A7493374}" dt="2018-07-22T12:19:39.819" v="30394" actId="164"/>
          <ac:grpSpMkLst>
            <pc:docMk/>
            <pc:sldMk cId="1526694960" sldId="372"/>
            <ac:grpSpMk id="4" creationId="{0E305F34-4747-42C5-B13F-CF85E9BE701E}"/>
          </ac:grpSpMkLst>
        </pc:grpChg>
        <pc:grpChg chg="add mod">
          <ac:chgData name="Advait Jasoria" userId="9290c95317ae9c22" providerId="LiveId" clId="{16515949-D8EF-458B-9FB1-B026A7493374}" dt="2018-07-22T12:20:45.309" v="30436" actId="164"/>
          <ac:grpSpMkLst>
            <pc:docMk/>
            <pc:sldMk cId="1526694960" sldId="372"/>
            <ac:grpSpMk id="15" creationId="{517BA356-7CDA-411D-B4A5-31BB8CAC1D34}"/>
          </ac:grpSpMkLst>
        </pc:grpChg>
        <pc:grpChg chg="add mod">
          <ac:chgData name="Advait Jasoria" userId="9290c95317ae9c22" providerId="LiveId" clId="{16515949-D8EF-458B-9FB1-B026A7493374}" dt="2018-07-22T12:26:45.263" v="30520" actId="1076"/>
          <ac:grpSpMkLst>
            <pc:docMk/>
            <pc:sldMk cId="1526694960" sldId="372"/>
            <ac:grpSpMk id="16" creationId="{99DBC22C-0B7F-46F5-9287-56B31C7B9103}"/>
          </ac:grpSpMkLst>
        </pc:grpChg>
        <pc:grpChg chg="add mod">
          <ac:chgData name="Advait Jasoria" userId="9290c95317ae9c22" providerId="LiveId" clId="{16515949-D8EF-458B-9FB1-B026A7493374}" dt="2018-07-22T12:29:31.846" v="30579" actId="1037"/>
          <ac:grpSpMkLst>
            <pc:docMk/>
            <pc:sldMk cId="1526694960" sldId="372"/>
            <ac:grpSpMk id="19" creationId="{B2157AC5-0B1B-4EF5-9398-5A4B813D8049}"/>
          </ac:grpSpMkLst>
        </pc:grpChg>
        <pc:grpChg chg="add mod">
          <ac:chgData name="Advait Jasoria" userId="9290c95317ae9c22" providerId="LiveId" clId="{16515949-D8EF-458B-9FB1-B026A7493374}" dt="2018-07-22T12:26:16.577" v="30516" actId="1076"/>
          <ac:grpSpMkLst>
            <pc:docMk/>
            <pc:sldMk cId="1526694960" sldId="372"/>
            <ac:grpSpMk id="20" creationId="{6A49E6C8-23B7-498C-9CFB-85EBFA8884D6}"/>
          </ac:grpSpMkLst>
        </pc:grpChg>
        <pc:grpChg chg="add mod">
          <ac:chgData name="Advait Jasoria" userId="9290c95317ae9c22" providerId="LiveId" clId="{16515949-D8EF-458B-9FB1-B026A7493374}" dt="2018-07-22T12:29:42.526" v="30594" actId="1038"/>
          <ac:grpSpMkLst>
            <pc:docMk/>
            <pc:sldMk cId="1526694960" sldId="372"/>
            <ac:grpSpMk id="22" creationId="{E7762804-50EC-4FBD-9006-342BA21FC35A}"/>
          </ac:grpSpMkLst>
        </pc:grpChg>
        <pc:grpChg chg="del">
          <ac:chgData name="Advait Jasoria" userId="9290c95317ae9c22" providerId="LiveId" clId="{16515949-D8EF-458B-9FB1-B026A7493374}" dt="2018-07-22T12:09:17.063" v="30172" actId="478"/>
          <ac:grpSpMkLst>
            <pc:docMk/>
            <pc:sldMk cId="1526694960" sldId="372"/>
            <ac:grpSpMk id="31" creationId="{923AAA37-C787-4642-B066-7685A8B97934}"/>
          </ac:grpSpMkLst>
        </pc:grpChg>
        <pc:grpChg chg="add mod">
          <ac:chgData name="Advait Jasoria" userId="9290c95317ae9c22" providerId="LiveId" clId="{16515949-D8EF-458B-9FB1-B026A7493374}" dt="2018-07-22T12:31:09.463" v="30737" actId="1037"/>
          <ac:grpSpMkLst>
            <pc:docMk/>
            <pc:sldMk cId="1526694960" sldId="372"/>
            <ac:grpSpMk id="48" creationId="{A098D6E3-2424-44B2-B251-B563A803C03A}"/>
          </ac:grpSpMkLst>
        </pc:grpChg>
        <pc:graphicFrameChg chg="del">
          <ac:chgData name="Advait Jasoria" userId="9290c95317ae9c22" providerId="LiveId" clId="{16515949-D8EF-458B-9FB1-B026A7493374}" dt="2018-07-22T12:09:17.063" v="30172" actId="478"/>
          <ac:graphicFrameMkLst>
            <pc:docMk/>
            <pc:sldMk cId="1526694960" sldId="372"/>
            <ac:graphicFrameMk id="7" creationId="{73A19150-7500-4E9B-A172-6DCD50B08ADD}"/>
          </ac:graphicFrameMkLst>
        </pc:graphicFrameChg>
        <pc:graphicFrameChg chg="del">
          <ac:chgData name="Advait Jasoria" userId="9290c95317ae9c22" providerId="LiveId" clId="{16515949-D8EF-458B-9FB1-B026A7493374}" dt="2018-07-22T12:09:17.063" v="30172" actId="478"/>
          <ac:graphicFrameMkLst>
            <pc:docMk/>
            <pc:sldMk cId="1526694960" sldId="372"/>
            <ac:graphicFrameMk id="10" creationId="{1ED17F9D-CB19-459A-B296-D6B10F0F2B36}"/>
          </ac:graphicFrameMkLst>
        </pc:graphicFrameChg>
        <pc:graphicFrameChg chg="del">
          <ac:chgData name="Advait Jasoria" userId="9290c95317ae9c22" providerId="LiveId" clId="{16515949-D8EF-458B-9FB1-B026A7493374}" dt="2018-07-22T12:09:17.063" v="30172" actId="478"/>
          <ac:graphicFrameMkLst>
            <pc:docMk/>
            <pc:sldMk cId="1526694960" sldId="372"/>
            <ac:graphicFrameMk id="44" creationId="{138C52D8-871D-413F-AD39-437A75D39243}"/>
          </ac:graphicFrameMkLst>
        </pc:graphicFrameChg>
        <pc:picChg chg="add mod">
          <ac:chgData name="Advait Jasoria" userId="9290c95317ae9c22" providerId="LiveId" clId="{16515949-D8EF-458B-9FB1-B026A7493374}" dt="2018-07-22T12:25:57.074" v="30515" actId="1036"/>
          <ac:picMkLst>
            <pc:docMk/>
            <pc:sldMk cId="1526694960" sldId="372"/>
            <ac:picMk id="9" creationId="{F7744320-C4C6-4E84-96B8-7993E0D55F51}"/>
          </ac:picMkLst>
        </pc:picChg>
        <pc:picChg chg="add mod">
          <ac:chgData name="Advait Jasoria" userId="9290c95317ae9c22" providerId="LiveId" clId="{16515949-D8EF-458B-9FB1-B026A7493374}" dt="2018-07-22T12:20:06.824" v="30429" actId="164"/>
          <ac:picMkLst>
            <pc:docMk/>
            <pc:sldMk cId="1526694960" sldId="372"/>
            <ac:picMk id="13" creationId="{9756ED3B-50C8-4876-A329-553F355C822C}"/>
          </ac:picMkLst>
        </pc:picChg>
        <pc:picChg chg="add mod">
          <ac:chgData name="Advait Jasoria" userId="9290c95317ae9c22" providerId="LiveId" clId="{16515949-D8EF-458B-9FB1-B026A7493374}" dt="2018-07-22T12:10:36.276" v="30183" actId="164"/>
          <ac:picMkLst>
            <pc:docMk/>
            <pc:sldMk cId="1526694960" sldId="372"/>
            <ac:picMk id="21" creationId="{566A3760-A911-4807-9422-0135B58E39A4}"/>
          </ac:picMkLst>
        </pc:picChg>
        <pc:picChg chg="add mod">
          <ac:chgData name="Advait Jasoria" userId="9290c95317ae9c22" providerId="LiveId" clId="{16515949-D8EF-458B-9FB1-B026A7493374}" dt="2018-07-22T12:24:03.364" v="30472" actId="164"/>
          <ac:picMkLst>
            <pc:docMk/>
            <pc:sldMk cId="1526694960" sldId="372"/>
            <ac:picMk id="30" creationId="{BB4B7FCE-3898-4FD5-B576-718F62EC12A3}"/>
          </ac:picMkLst>
        </pc:picChg>
        <pc:cxnChg chg="del">
          <ac:chgData name="Advait Jasoria" userId="9290c95317ae9c22" providerId="LiveId" clId="{16515949-D8EF-458B-9FB1-B026A7493374}" dt="2018-07-22T12:09:17.063" v="30172" actId="478"/>
          <ac:cxnSpMkLst>
            <pc:docMk/>
            <pc:sldMk cId="1526694960" sldId="372"/>
            <ac:cxnSpMk id="12" creationId="{A3AED962-7A51-49E5-BD53-934B87BF8C2F}"/>
          </ac:cxnSpMkLst>
        </pc:cxnChg>
        <pc:cxnChg chg="del">
          <ac:chgData name="Advait Jasoria" userId="9290c95317ae9c22" providerId="LiveId" clId="{16515949-D8EF-458B-9FB1-B026A7493374}" dt="2018-07-22T12:09:17.063" v="30172" actId="478"/>
          <ac:cxnSpMkLst>
            <pc:docMk/>
            <pc:sldMk cId="1526694960" sldId="372"/>
            <ac:cxnSpMk id="14" creationId="{F8D73677-68C5-403B-A6F8-7402FEB5CE3D}"/>
          </ac:cxnSpMkLst>
        </pc:cxnChg>
        <pc:cxnChg chg="del">
          <ac:chgData name="Advait Jasoria" userId="9290c95317ae9c22" providerId="LiveId" clId="{16515949-D8EF-458B-9FB1-B026A7493374}" dt="2018-07-22T12:09:17.063" v="30172" actId="478"/>
          <ac:cxnSpMkLst>
            <pc:docMk/>
            <pc:sldMk cId="1526694960" sldId="372"/>
            <ac:cxnSpMk id="17" creationId="{EDEBF1AD-44D3-44DD-8F14-D7D1E7E869DA}"/>
          </ac:cxnSpMkLst>
        </pc:cxnChg>
      </pc:sldChg>
      <pc:sldChg chg="addSp delSp modSp add del">
        <pc:chgData name="Advait Jasoria" userId="9290c95317ae9c22" providerId="LiveId" clId="{16515949-D8EF-458B-9FB1-B026A7493374}" dt="2018-08-05T14:12:55.124" v="34213"/>
        <pc:sldMkLst>
          <pc:docMk/>
          <pc:sldMk cId="4018081206" sldId="377"/>
        </pc:sldMkLst>
        <pc:spChg chg="del">
          <ac:chgData name="Advait Jasoria" userId="9290c95317ae9c22" providerId="LiveId" clId="{16515949-D8EF-458B-9FB1-B026A7493374}" dt="2018-07-22T12:41:14.819" v="30831" actId="478"/>
          <ac:spMkLst>
            <pc:docMk/>
            <pc:sldMk cId="4018081206" sldId="377"/>
            <ac:spMk id="2" creationId="{BEC01437-082A-4CAF-98C8-63DDB86305D2}"/>
          </ac:spMkLst>
        </pc:spChg>
        <pc:spChg chg="del">
          <ac:chgData name="Advait Jasoria" userId="9290c95317ae9c22" providerId="LiveId" clId="{16515949-D8EF-458B-9FB1-B026A7493374}" dt="2018-07-22T12:52:00.443" v="31837" actId="478"/>
          <ac:spMkLst>
            <pc:docMk/>
            <pc:sldMk cId="4018081206" sldId="377"/>
            <ac:spMk id="23" creationId="{BC817B0A-469E-4E4F-BD59-EA976736C1F0}"/>
          </ac:spMkLst>
        </pc:spChg>
        <pc:spChg chg="mod">
          <ac:chgData name="Advait Jasoria" userId="9290c95317ae9c22" providerId="LiveId" clId="{16515949-D8EF-458B-9FB1-B026A7493374}" dt="2018-07-22T12:50:15.399" v="31667" actId="20577"/>
          <ac:spMkLst>
            <pc:docMk/>
            <pc:sldMk cId="4018081206" sldId="377"/>
            <ac:spMk id="25" creationId="{98868172-C28F-4FF7-8792-4B3CEE14AF21}"/>
          </ac:spMkLst>
        </pc:spChg>
        <pc:spChg chg="mod">
          <ac:chgData name="Advait Jasoria" userId="9290c95317ae9c22" providerId="LiveId" clId="{16515949-D8EF-458B-9FB1-B026A7493374}" dt="2018-07-22T12:50:36.069" v="31709" actId="20577"/>
          <ac:spMkLst>
            <pc:docMk/>
            <pc:sldMk cId="4018081206" sldId="377"/>
            <ac:spMk id="26" creationId="{C6B6E885-E05A-430B-8C51-29E812C13D35}"/>
          </ac:spMkLst>
        </pc:spChg>
        <pc:spChg chg="mod">
          <ac:chgData name="Advait Jasoria" userId="9290c95317ae9c22" providerId="LiveId" clId="{16515949-D8EF-458B-9FB1-B026A7493374}" dt="2018-07-22T12:44:37.487" v="31088" actId="20577"/>
          <ac:spMkLst>
            <pc:docMk/>
            <pc:sldMk cId="4018081206" sldId="377"/>
            <ac:spMk id="28" creationId="{D643504F-ED5F-46B9-BDA8-E8B3A5E8D1E1}"/>
          </ac:spMkLst>
        </pc:spChg>
        <pc:spChg chg="mod">
          <ac:chgData name="Advait Jasoria" userId="9290c95317ae9c22" providerId="LiveId" clId="{16515949-D8EF-458B-9FB1-B026A7493374}" dt="2018-07-22T12:45:36.451" v="31261" actId="20577"/>
          <ac:spMkLst>
            <pc:docMk/>
            <pc:sldMk cId="4018081206" sldId="377"/>
            <ac:spMk id="29" creationId="{EDDD490C-86FA-4543-B81A-397A56C6D186}"/>
          </ac:spMkLst>
        </pc:spChg>
        <pc:spChg chg="mod">
          <ac:chgData name="Advait Jasoria" userId="9290c95317ae9c22" providerId="LiveId" clId="{16515949-D8EF-458B-9FB1-B026A7493374}" dt="2018-07-22T12:42:27.209" v="30889" actId="14100"/>
          <ac:spMkLst>
            <pc:docMk/>
            <pc:sldMk cId="4018081206" sldId="377"/>
            <ac:spMk id="31" creationId="{F404F7AD-081B-4D91-8DDD-7136C47C37B7}"/>
          </ac:spMkLst>
        </pc:spChg>
        <pc:spChg chg="mod">
          <ac:chgData name="Advait Jasoria" userId="9290c95317ae9c22" providerId="LiveId" clId="{16515949-D8EF-458B-9FB1-B026A7493374}" dt="2018-07-22T12:47:53.283" v="31401" actId="20577"/>
          <ac:spMkLst>
            <pc:docMk/>
            <pc:sldMk cId="4018081206" sldId="377"/>
            <ac:spMk id="33" creationId="{DC26FD91-5478-4796-9FA1-E2C8733388F9}"/>
          </ac:spMkLst>
        </pc:spChg>
        <pc:spChg chg="mod">
          <ac:chgData name="Advait Jasoria" userId="9290c95317ae9c22" providerId="LiveId" clId="{16515949-D8EF-458B-9FB1-B026A7493374}" dt="2018-07-22T12:48:43.244" v="31494" actId="20577"/>
          <ac:spMkLst>
            <pc:docMk/>
            <pc:sldMk cId="4018081206" sldId="377"/>
            <ac:spMk id="34" creationId="{779363F1-54F1-475A-9543-2D338E9DE075}"/>
          </ac:spMkLst>
        </pc:spChg>
        <pc:spChg chg="mod">
          <ac:chgData name="Advait Jasoria" userId="9290c95317ae9c22" providerId="LiveId" clId="{16515949-D8EF-458B-9FB1-B026A7493374}" dt="2018-07-22T12:51:05.478" v="31738" actId="20577"/>
          <ac:spMkLst>
            <pc:docMk/>
            <pc:sldMk cId="4018081206" sldId="377"/>
            <ac:spMk id="36" creationId="{627D9F87-2B7F-4ED5-A00D-93E3360AA426}"/>
          </ac:spMkLst>
        </pc:spChg>
        <pc:spChg chg="mod">
          <ac:chgData name="Advait Jasoria" userId="9290c95317ae9c22" providerId="LiveId" clId="{16515949-D8EF-458B-9FB1-B026A7493374}" dt="2018-07-22T12:53:07.547" v="31966" actId="20577"/>
          <ac:spMkLst>
            <pc:docMk/>
            <pc:sldMk cId="4018081206" sldId="377"/>
            <ac:spMk id="37" creationId="{99968761-8656-4381-8974-4C622554924A}"/>
          </ac:spMkLst>
        </pc:spChg>
        <pc:spChg chg="mod">
          <ac:chgData name="Advait Jasoria" userId="9290c95317ae9c22" providerId="LiveId" clId="{16515949-D8EF-458B-9FB1-B026A7493374}" dt="2018-07-22T12:53:20.439" v="31985" actId="1035"/>
          <ac:spMkLst>
            <pc:docMk/>
            <pc:sldMk cId="4018081206" sldId="377"/>
            <ac:spMk id="38" creationId="{7855881B-C056-44AC-93C4-DCC73C341661}"/>
          </ac:spMkLst>
        </pc:spChg>
        <pc:spChg chg="mod">
          <ac:chgData name="Advait Jasoria" userId="9290c95317ae9c22" providerId="LiveId" clId="{16515949-D8EF-458B-9FB1-B026A7493374}" dt="2018-07-22T12:43:21.219" v="31037" actId="20577"/>
          <ac:spMkLst>
            <pc:docMk/>
            <pc:sldMk cId="4018081206" sldId="377"/>
            <ac:spMk id="39" creationId="{3657CE6B-BA4F-402E-95C8-1EF4729B9AF6}"/>
          </ac:spMkLst>
        </pc:spChg>
        <pc:spChg chg="mod">
          <ac:chgData name="Advait Jasoria" userId="9290c95317ae9c22" providerId="LiveId" clId="{16515949-D8EF-458B-9FB1-B026A7493374}" dt="2018-07-22T12:53:20.439" v="31985" actId="1035"/>
          <ac:spMkLst>
            <pc:docMk/>
            <pc:sldMk cId="4018081206" sldId="377"/>
            <ac:spMk id="40" creationId="{FAAEDFF8-24D9-4786-8F69-1418C05CF3B0}"/>
          </ac:spMkLst>
        </pc:spChg>
        <pc:spChg chg="mod">
          <ac:chgData name="Advait Jasoria" userId="9290c95317ae9c22" providerId="LiveId" clId="{16515949-D8EF-458B-9FB1-B026A7493374}" dt="2018-07-22T12:54:18.815" v="31995" actId="1076"/>
          <ac:spMkLst>
            <pc:docMk/>
            <pc:sldMk cId="4018081206" sldId="377"/>
            <ac:spMk id="43" creationId="{4EDFE26C-C3B2-4864-AFB4-6268C162BAA9}"/>
          </ac:spMkLst>
        </pc:spChg>
        <pc:spChg chg="mod">
          <ac:chgData name="Advait Jasoria" userId="9290c95317ae9c22" providerId="LiveId" clId="{16515949-D8EF-458B-9FB1-B026A7493374}" dt="2018-07-22T12:45:59.665" v="31281" actId="20577"/>
          <ac:spMkLst>
            <pc:docMk/>
            <pc:sldMk cId="4018081206" sldId="377"/>
            <ac:spMk id="46" creationId="{02A47623-62E2-48AE-ACA6-D48D4C352C14}"/>
          </ac:spMkLst>
        </pc:spChg>
        <pc:spChg chg="mod">
          <ac:chgData name="Advait Jasoria" userId="9290c95317ae9c22" providerId="LiveId" clId="{16515949-D8EF-458B-9FB1-B026A7493374}" dt="2018-07-22T12:47:16.039" v="31387" actId="20577"/>
          <ac:spMkLst>
            <pc:docMk/>
            <pc:sldMk cId="4018081206" sldId="377"/>
            <ac:spMk id="47" creationId="{4C7B635F-D37E-4561-A7C6-0B6FC5EF1893}"/>
          </ac:spMkLst>
        </pc:spChg>
        <pc:spChg chg="add mod">
          <ac:chgData name="Advait Jasoria" userId="9290c95317ae9c22" providerId="LiveId" clId="{16515949-D8EF-458B-9FB1-B026A7493374}" dt="2018-07-22T12:53:20.439" v="31985" actId="1035"/>
          <ac:spMkLst>
            <pc:docMk/>
            <pc:sldMk cId="4018081206" sldId="377"/>
            <ac:spMk id="48" creationId="{AFD81D52-851A-4176-9109-F84D310FD261}"/>
          </ac:spMkLst>
        </pc:spChg>
        <pc:spChg chg="add mod">
          <ac:chgData name="Advait Jasoria" userId="9290c95317ae9c22" providerId="LiveId" clId="{16515949-D8EF-458B-9FB1-B026A7493374}" dt="2018-07-22T12:53:20.439" v="31985" actId="1035"/>
          <ac:spMkLst>
            <pc:docMk/>
            <pc:sldMk cId="4018081206" sldId="377"/>
            <ac:spMk id="49" creationId="{7D11E1E6-C694-4689-8434-E4EBF73C0D65}"/>
          </ac:spMkLst>
        </pc:spChg>
        <pc:spChg chg="add mod">
          <ac:chgData name="Advait Jasoria" userId="9290c95317ae9c22" providerId="LiveId" clId="{16515949-D8EF-458B-9FB1-B026A7493374}" dt="2018-07-22T12:53:20.439" v="31985" actId="1035"/>
          <ac:spMkLst>
            <pc:docMk/>
            <pc:sldMk cId="4018081206" sldId="377"/>
            <ac:spMk id="50" creationId="{4D77F98F-B71E-4FB7-8557-B7144BF077BF}"/>
          </ac:spMkLst>
        </pc:spChg>
        <pc:grpChg chg="mod">
          <ac:chgData name="Advait Jasoria" userId="9290c95317ae9c22" providerId="LiveId" clId="{16515949-D8EF-458B-9FB1-B026A7493374}" dt="2018-07-22T12:53:41.593" v="31989" actId="1076"/>
          <ac:grpSpMkLst>
            <pc:docMk/>
            <pc:sldMk cId="4018081206" sldId="377"/>
            <ac:grpSpMk id="24" creationId="{BA02263A-3BB7-455E-BC4C-7CDF3D0269FC}"/>
          </ac:grpSpMkLst>
        </pc:grpChg>
        <pc:grpChg chg="add mod">
          <ac:chgData name="Advait Jasoria" userId="9290c95317ae9c22" providerId="LiveId" clId="{16515949-D8EF-458B-9FB1-B026A7493374}" dt="2018-07-22T12:53:20.439" v="31985" actId="1035"/>
          <ac:grpSpMkLst>
            <pc:docMk/>
            <pc:sldMk cId="4018081206" sldId="377"/>
            <ac:grpSpMk id="27" creationId="{209677C1-21A7-4E21-96CB-18B2379091E0}"/>
          </ac:grpSpMkLst>
        </pc:grpChg>
        <pc:grpChg chg="add mod">
          <ac:chgData name="Advait Jasoria" userId="9290c95317ae9c22" providerId="LiveId" clId="{16515949-D8EF-458B-9FB1-B026A7493374}" dt="2018-07-22T12:53:41.593" v="31989" actId="1076"/>
          <ac:grpSpMkLst>
            <pc:docMk/>
            <pc:sldMk cId="4018081206" sldId="377"/>
            <ac:grpSpMk id="30" creationId="{4F8BF235-09D4-49A9-A04B-47A1447AC6D8}"/>
          </ac:grpSpMkLst>
        </pc:grpChg>
        <pc:grpChg chg="mod">
          <ac:chgData name="Advait Jasoria" userId="9290c95317ae9c22" providerId="LiveId" clId="{16515949-D8EF-458B-9FB1-B026A7493374}" dt="2018-07-22T12:54:18.815" v="31995" actId="1076"/>
          <ac:grpSpMkLst>
            <pc:docMk/>
            <pc:sldMk cId="4018081206" sldId="377"/>
            <ac:grpSpMk id="32" creationId="{3DA52241-7972-4642-9764-CC6AEC0065D5}"/>
          </ac:grpSpMkLst>
        </pc:grpChg>
        <pc:grpChg chg="mod">
          <ac:chgData name="Advait Jasoria" userId="9290c95317ae9c22" providerId="LiveId" clId="{16515949-D8EF-458B-9FB1-B026A7493374}" dt="2018-07-22T12:53:20.439" v="31985" actId="1035"/>
          <ac:grpSpMkLst>
            <pc:docMk/>
            <pc:sldMk cId="4018081206" sldId="377"/>
            <ac:grpSpMk id="35" creationId="{9186E44A-9203-4233-B525-C5F154821D38}"/>
          </ac:grpSpMkLst>
        </pc:grpChg>
        <pc:grpChg chg="add mod">
          <ac:chgData name="Advait Jasoria" userId="9290c95317ae9c22" providerId="LiveId" clId="{16515949-D8EF-458B-9FB1-B026A7493374}" dt="2018-07-22T12:53:20.439" v="31985" actId="1035"/>
          <ac:grpSpMkLst>
            <pc:docMk/>
            <pc:sldMk cId="4018081206" sldId="377"/>
            <ac:grpSpMk id="41" creationId="{66231705-6E41-4921-BD21-308E53C1C8F9}"/>
          </ac:grpSpMkLst>
        </pc:grpChg>
        <pc:picChg chg="add del mod">
          <ac:chgData name="Advait Jasoria" userId="9290c95317ae9c22" providerId="LiveId" clId="{16515949-D8EF-458B-9FB1-B026A7493374}" dt="2018-07-22T12:58:25.566" v="32011" actId="1038"/>
          <ac:picMkLst>
            <pc:docMk/>
            <pc:sldMk cId="4018081206" sldId="377"/>
            <ac:picMk id="4" creationId="{F18C799F-48D9-4F09-9C01-532069A49D81}"/>
          </ac:picMkLst>
        </pc:picChg>
        <pc:picChg chg="add del mod">
          <ac:chgData name="Advait Jasoria" userId="9290c95317ae9c22" providerId="LiveId" clId="{16515949-D8EF-458B-9FB1-B026A7493374}" dt="2018-07-22T12:58:29.864" v="32012" actId="1076"/>
          <ac:picMkLst>
            <pc:docMk/>
            <pc:sldMk cId="4018081206" sldId="377"/>
            <ac:picMk id="8" creationId="{64622495-D778-4E73-A773-95AB4E141A06}"/>
          </ac:picMkLst>
        </pc:picChg>
        <pc:picChg chg="add del mod">
          <ac:chgData name="Advait Jasoria" userId="9290c95317ae9c22" providerId="LiveId" clId="{16515949-D8EF-458B-9FB1-B026A7493374}" dt="2018-07-22T12:59:03.240" v="32023" actId="1037"/>
          <ac:picMkLst>
            <pc:docMk/>
            <pc:sldMk cId="4018081206" sldId="377"/>
            <ac:picMk id="10" creationId="{9C87042D-E89C-4EC4-BD29-06114C29D988}"/>
          </ac:picMkLst>
        </pc:picChg>
        <pc:picChg chg="add mod">
          <ac:chgData name="Advait Jasoria" userId="9290c95317ae9c22" providerId="LiveId" clId="{16515949-D8EF-458B-9FB1-B026A7493374}" dt="2018-07-22T12:59:08.787" v="32024" actId="1035"/>
          <ac:picMkLst>
            <pc:docMk/>
            <pc:sldMk cId="4018081206" sldId="377"/>
            <ac:picMk id="12" creationId="{3F6ACC97-2BFC-4215-9B75-EB97BB3B2015}"/>
          </ac:picMkLst>
        </pc:picChg>
        <pc:picChg chg="add del mod">
          <ac:chgData name="Advait Jasoria" userId="9290c95317ae9c22" providerId="LiveId" clId="{16515949-D8EF-458B-9FB1-B026A7493374}" dt="2018-07-22T12:53:54.426" v="31991" actId="478"/>
          <ac:picMkLst>
            <pc:docMk/>
            <pc:sldMk cId="4018081206" sldId="377"/>
            <ac:picMk id="51" creationId="{C53E21C6-21B1-4768-9500-FB6A57CB4891}"/>
          </ac:picMkLst>
        </pc:picChg>
        <pc:picChg chg="add del mod">
          <ac:chgData name="Advait Jasoria" userId="9290c95317ae9c22" providerId="LiveId" clId="{16515949-D8EF-458B-9FB1-B026A7493374}" dt="2018-07-22T12:54:03.723" v="31994" actId="478"/>
          <ac:picMkLst>
            <pc:docMk/>
            <pc:sldMk cId="4018081206" sldId="377"/>
            <ac:picMk id="52" creationId="{EE2B86D7-59B1-4467-8E9C-77B163F42E26}"/>
          </ac:picMkLst>
        </pc:picChg>
        <pc:picChg chg="add del mod">
          <ac:chgData name="Advait Jasoria" userId="9290c95317ae9c22" providerId="LiveId" clId="{16515949-D8EF-458B-9FB1-B026A7493374}" dt="2018-07-22T12:54:00.176" v="31993" actId="478"/>
          <ac:picMkLst>
            <pc:docMk/>
            <pc:sldMk cId="4018081206" sldId="377"/>
            <ac:picMk id="53" creationId="{C9FD8B0E-61F6-4E2A-A9C4-92DE8E4AD6D6}"/>
          </ac:picMkLst>
        </pc:picChg>
        <pc:picChg chg="add mod">
          <ac:chgData name="Advait Jasoria" userId="9290c95317ae9c22" providerId="LiveId" clId="{16515949-D8EF-458B-9FB1-B026A7493374}" dt="2018-07-22T12:56:01.765" v="31999" actId="1076"/>
          <ac:picMkLst>
            <pc:docMk/>
            <pc:sldMk cId="4018081206" sldId="377"/>
            <ac:picMk id="54" creationId="{5BA0CFD2-4948-40C2-A262-C33FE4A518F3}"/>
          </ac:picMkLst>
        </pc:picChg>
        <pc:picChg chg="del mod">
          <ac:chgData name="Advait Jasoria" userId="9290c95317ae9c22" providerId="LiveId" clId="{16515949-D8EF-458B-9FB1-B026A7493374}" dt="2018-07-22T12:53:51.883" v="31990" actId="478"/>
          <ac:picMkLst>
            <pc:docMk/>
            <pc:sldMk cId="4018081206" sldId="377"/>
            <ac:picMk id="1028" creationId="{C58F4276-AEC9-47C1-A102-6607C551215D}"/>
          </ac:picMkLst>
        </pc:picChg>
        <pc:picChg chg="mod">
          <ac:chgData name="Advait Jasoria" userId="9290c95317ae9c22" providerId="LiveId" clId="{16515949-D8EF-458B-9FB1-B026A7493374}" dt="2018-07-22T12:54:18.815" v="31995" actId="1076"/>
          <ac:picMkLst>
            <pc:docMk/>
            <pc:sldMk cId="4018081206" sldId="377"/>
            <ac:picMk id="1030" creationId="{EE81A8B7-4D3F-4AD4-BAE9-FDA11703AC6C}"/>
          </ac:picMkLst>
        </pc:picChg>
        <pc:picChg chg="del mod">
          <ac:chgData name="Advait Jasoria" userId="9290c95317ae9c22" providerId="LiveId" clId="{16515949-D8EF-458B-9FB1-B026A7493374}" dt="2018-07-22T12:53:57.301" v="31992" actId="478"/>
          <ac:picMkLst>
            <pc:docMk/>
            <pc:sldMk cId="4018081206" sldId="377"/>
            <ac:picMk id="1032" creationId="{BD26F9BE-A5F7-40D3-841D-E1EC070B2951}"/>
          </ac:picMkLst>
        </pc:picChg>
      </pc:sldChg>
      <pc:sldChg chg="addSp delSp modSp add del">
        <pc:chgData name="Advait Jasoria" userId="9290c95317ae9c22" providerId="LiveId" clId="{16515949-D8EF-458B-9FB1-B026A7493374}" dt="2018-08-05T14:12:55.124" v="34213"/>
        <pc:sldMkLst>
          <pc:docMk/>
          <pc:sldMk cId="1147802428" sldId="378"/>
        </pc:sldMkLst>
        <pc:spChg chg="add del mod">
          <ac:chgData name="Advait Jasoria" userId="9290c95317ae9c22" providerId="LiveId" clId="{16515949-D8EF-458B-9FB1-B026A7493374}" dt="2018-08-04T16:23:58.308" v="32683" actId="478"/>
          <ac:spMkLst>
            <pc:docMk/>
            <pc:sldMk cId="1147802428" sldId="378"/>
            <ac:spMk id="4" creationId="{FF570791-D6B3-4C15-AE95-F28F20C69A63}"/>
          </ac:spMkLst>
        </pc:spChg>
        <pc:spChg chg="add mod">
          <ac:chgData name="Advait Jasoria" userId="9290c95317ae9c22" providerId="LiveId" clId="{16515949-D8EF-458B-9FB1-B026A7493374}" dt="2018-08-04T16:24:18.437" v="32757" actId="20577"/>
          <ac:spMkLst>
            <pc:docMk/>
            <pc:sldMk cId="1147802428" sldId="378"/>
            <ac:spMk id="40" creationId="{F3F579F0-05FA-40A5-AA20-78603E4BEE1C}"/>
          </ac:spMkLst>
        </pc:spChg>
        <pc:spChg chg="del">
          <ac:chgData name="Advait Jasoria" userId="9290c95317ae9c22" providerId="LiveId" clId="{16515949-D8EF-458B-9FB1-B026A7493374}" dt="2018-08-04T16:23:55.352" v="32682" actId="478"/>
          <ac:spMkLst>
            <pc:docMk/>
            <pc:sldMk cId="1147802428" sldId="378"/>
            <ac:spMk id="45" creationId="{1ECA5981-76D6-4FA5-ABAF-159F52DF3383}"/>
          </ac:spMkLst>
        </pc:spChg>
      </pc:sldChg>
      <pc:sldChg chg="add del">
        <pc:chgData name="Advait Jasoria" userId="9290c95317ae9c22" providerId="LiveId" clId="{16515949-D8EF-458B-9FB1-B026A7493374}" dt="2018-08-05T14:12:55.124" v="34213"/>
        <pc:sldMkLst>
          <pc:docMk/>
          <pc:sldMk cId="1626261712" sldId="380"/>
        </pc:sldMkLst>
      </pc:sldChg>
      <pc:sldChg chg="add del ord">
        <pc:chgData name="Advait Jasoria" userId="9290c95317ae9c22" providerId="LiveId" clId="{16515949-D8EF-458B-9FB1-B026A7493374}" dt="2018-08-05T14:12:55.124" v="34213"/>
        <pc:sldMkLst>
          <pc:docMk/>
          <pc:sldMk cId="1652670799" sldId="381"/>
        </pc:sldMkLst>
      </pc:sldChg>
      <pc:sldChg chg="addSp delSp modSp add">
        <pc:chgData name="Advait Jasoria" userId="9290c95317ae9c22" providerId="LiveId" clId="{16515949-D8EF-458B-9FB1-B026A7493374}" dt="2018-08-05T14:57:21.382" v="34263" actId="20577"/>
        <pc:sldMkLst>
          <pc:docMk/>
          <pc:sldMk cId="373566129" sldId="382"/>
        </pc:sldMkLst>
        <pc:spChg chg="del">
          <ac:chgData name="Advait Jasoria" userId="9290c95317ae9c22" providerId="LiveId" clId="{16515949-D8EF-458B-9FB1-B026A7493374}" dt="2018-08-04T16:00:03.454" v="32536" actId="478"/>
          <ac:spMkLst>
            <pc:docMk/>
            <pc:sldMk cId="373566129" sldId="382"/>
            <ac:spMk id="3" creationId="{00000000-0000-0000-0000-000000000000}"/>
          </ac:spMkLst>
        </pc:spChg>
        <pc:spChg chg="add del mod ord">
          <ac:chgData name="Advait Jasoria" userId="9290c95317ae9c22" providerId="LiveId" clId="{16515949-D8EF-458B-9FB1-B026A7493374}" dt="2018-08-04T16:14:50.671" v="32611" actId="478"/>
          <ac:spMkLst>
            <pc:docMk/>
            <pc:sldMk cId="373566129" sldId="382"/>
            <ac:spMk id="7" creationId="{30A984F6-BC38-4728-B93D-F4C887937025}"/>
          </ac:spMkLst>
        </pc:spChg>
        <pc:spChg chg="mod">
          <ac:chgData name="Advait Jasoria" userId="9290c95317ae9c22" providerId="LiveId" clId="{16515949-D8EF-458B-9FB1-B026A7493374}" dt="2018-08-04T16:03:41.259" v="32570" actId="1036"/>
          <ac:spMkLst>
            <pc:docMk/>
            <pc:sldMk cId="373566129" sldId="382"/>
            <ac:spMk id="33" creationId="{00000000-0000-0000-0000-000000000000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36" creationId="{5E200DBC-D5AC-4AAA-B85F-68548AB5DBC9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37" creationId="{129899E5-E40D-4166-851E-50F6931964C9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38" creationId="{896B3A0B-731E-4396-A276-137D08F5C529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39" creationId="{EC8D8B38-3F97-4896-9C1A-01F34665FA63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40" creationId="{390C0CDE-D1FD-4FED-8FE0-EAF07D164D7C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41" creationId="{3D99DF98-C7AA-4EAA-B828-F8AAA60791CC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42" creationId="{509471E5-EA79-4820-BAC4-A07417A44F2A}"/>
          </ac:spMkLst>
        </pc:spChg>
        <pc:spChg chg="del">
          <ac:chgData name="Advait Jasoria" userId="9290c95317ae9c22" providerId="LiveId" clId="{16515949-D8EF-458B-9FB1-B026A7493374}" dt="2018-08-05T13:54:28.680" v="33878" actId="478"/>
          <ac:spMkLst>
            <pc:docMk/>
            <pc:sldMk cId="373566129" sldId="382"/>
            <ac:spMk id="43" creationId="{429BDAE7-D34D-45AF-B5C2-4962E8C5A637}"/>
          </ac:spMkLst>
        </pc:spChg>
        <pc:spChg chg="add del mod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45" creationId="{3D5AAAB8-8FF2-4BA2-BB58-3BFBC2BFCB29}"/>
          </ac:spMkLst>
        </pc:spChg>
        <pc:spChg chg="add del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46" creationId="{18609E98-C902-4D79-B54D-5C420B139248}"/>
          </ac:spMkLst>
        </pc:spChg>
        <pc:spChg chg="add del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47" creationId="{E3A7B0BF-4C05-419A-8A68-DD8E9D8B61A5}"/>
          </ac:spMkLst>
        </pc:spChg>
        <pc:spChg chg="add del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48" creationId="{387CDF7C-A6E8-4318-A78E-F1D17A540C06}"/>
          </ac:spMkLst>
        </pc:spChg>
        <pc:spChg chg="add del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49" creationId="{AE3CB5E4-F5EB-4A86-9172-281117F6A4CF}"/>
          </ac:spMkLst>
        </pc:spChg>
        <pc:spChg chg="add del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50" creationId="{D1DE31FC-A416-4E66-8DEE-8159C559088D}"/>
          </ac:spMkLst>
        </pc:spChg>
        <pc:spChg chg="add del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51" creationId="{CE255906-A6A0-4C33-9C54-2F7E12DA13CD}"/>
          </ac:spMkLst>
        </pc:spChg>
        <pc:spChg chg="add del">
          <ac:chgData name="Advait Jasoria" userId="9290c95317ae9c22" providerId="LiveId" clId="{16515949-D8EF-458B-9FB1-B026A7493374}" dt="2018-08-05T13:58:49.989" v="33945" actId="478"/>
          <ac:spMkLst>
            <pc:docMk/>
            <pc:sldMk cId="373566129" sldId="382"/>
            <ac:spMk id="52" creationId="{4C5ED72E-A48F-4C0A-A5F5-076C23D2C147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54" creationId="{8A129A1E-FD3E-4D8C-A6F7-770A062F7CE2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55" creationId="{6CBEC420-A3D2-4DC2-B7C5-BEC36CDBE199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56" creationId="{170F47B2-A7A6-4828-8579-E01782C1915F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57" creationId="{0CE296F8-573F-4D1F-9D18-85F474BB8A04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58" creationId="{12C33596-6082-4E01-8850-CC3FF8D742B8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59" creationId="{D35CA02D-8FD5-490A-A87F-226B14804122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60" creationId="{C61D65E7-DFB4-4FDF-88A9-CF468599E09C}"/>
          </ac:spMkLst>
        </pc:spChg>
        <pc:spChg chg="add del">
          <ac:chgData name="Advait Jasoria" userId="9290c95317ae9c22" providerId="LiveId" clId="{16515949-D8EF-458B-9FB1-B026A7493374}" dt="2018-08-05T14:02:21.957" v="34071" actId="478"/>
          <ac:spMkLst>
            <pc:docMk/>
            <pc:sldMk cId="373566129" sldId="382"/>
            <ac:spMk id="61" creationId="{625F79C9-7020-4538-A5DF-7ACE103F6106}"/>
          </ac:spMkLst>
        </pc:spChg>
        <pc:spChg chg="add mod">
          <ac:chgData name="Advait Jasoria" userId="9290c95317ae9c22" providerId="LiveId" clId="{16515949-D8EF-458B-9FB1-B026A7493374}" dt="2018-08-05T14:02:30.259" v="34074" actId="207"/>
          <ac:spMkLst>
            <pc:docMk/>
            <pc:sldMk cId="373566129" sldId="382"/>
            <ac:spMk id="63" creationId="{7584ECB2-287E-43FE-9D96-CC3413A57BE4}"/>
          </ac:spMkLst>
        </pc:spChg>
        <pc:spChg chg="add">
          <ac:chgData name="Advait Jasoria" userId="9290c95317ae9c22" providerId="LiveId" clId="{16515949-D8EF-458B-9FB1-B026A7493374}" dt="2018-08-05T14:02:22.393" v="34072"/>
          <ac:spMkLst>
            <pc:docMk/>
            <pc:sldMk cId="373566129" sldId="382"/>
            <ac:spMk id="64" creationId="{3BC920E6-7860-4990-964C-9220F6A74DF0}"/>
          </ac:spMkLst>
        </pc:spChg>
        <pc:spChg chg="add">
          <ac:chgData name="Advait Jasoria" userId="9290c95317ae9c22" providerId="LiveId" clId="{16515949-D8EF-458B-9FB1-B026A7493374}" dt="2018-08-05T14:02:22.393" v="34072"/>
          <ac:spMkLst>
            <pc:docMk/>
            <pc:sldMk cId="373566129" sldId="382"/>
            <ac:spMk id="65" creationId="{0C8617EA-AD6C-47CE-82D0-EE7925D8A6CC}"/>
          </ac:spMkLst>
        </pc:spChg>
        <pc:spChg chg="add">
          <ac:chgData name="Advait Jasoria" userId="9290c95317ae9c22" providerId="LiveId" clId="{16515949-D8EF-458B-9FB1-B026A7493374}" dt="2018-08-05T14:02:22.393" v="34072"/>
          <ac:spMkLst>
            <pc:docMk/>
            <pc:sldMk cId="373566129" sldId="382"/>
            <ac:spMk id="66" creationId="{7429045D-4557-4BF0-BC81-FDD732B6747B}"/>
          </ac:spMkLst>
        </pc:spChg>
        <pc:spChg chg="add">
          <ac:chgData name="Advait Jasoria" userId="9290c95317ae9c22" providerId="LiveId" clId="{16515949-D8EF-458B-9FB1-B026A7493374}" dt="2018-08-05T14:02:22.393" v="34072"/>
          <ac:spMkLst>
            <pc:docMk/>
            <pc:sldMk cId="373566129" sldId="382"/>
            <ac:spMk id="67" creationId="{36B97EFD-0983-4EC7-AFE0-B05C9B1C6198}"/>
          </ac:spMkLst>
        </pc:spChg>
        <pc:spChg chg="add">
          <ac:chgData name="Advait Jasoria" userId="9290c95317ae9c22" providerId="LiveId" clId="{16515949-D8EF-458B-9FB1-B026A7493374}" dt="2018-08-05T14:02:22.393" v="34072"/>
          <ac:spMkLst>
            <pc:docMk/>
            <pc:sldMk cId="373566129" sldId="382"/>
            <ac:spMk id="68" creationId="{64E09377-3681-4DD7-8305-9B14C250C241}"/>
          </ac:spMkLst>
        </pc:spChg>
        <pc:spChg chg="add">
          <ac:chgData name="Advait Jasoria" userId="9290c95317ae9c22" providerId="LiveId" clId="{16515949-D8EF-458B-9FB1-B026A7493374}" dt="2018-08-05T14:02:22.393" v="34072"/>
          <ac:spMkLst>
            <pc:docMk/>
            <pc:sldMk cId="373566129" sldId="382"/>
            <ac:spMk id="69" creationId="{DC3F65D6-AF33-4127-9F1E-01E6C1F73928}"/>
          </ac:spMkLst>
        </pc:spChg>
        <pc:spChg chg="add">
          <ac:chgData name="Advait Jasoria" userId="9290c95317ae9c22" providerId="LiveId" clId="{16515949-D8EF-458B-9FB1-B026A7493374}" dt="2018-08-05T14:02:22.393" v="34072"/>
          <ac:spMkLst>
            <pc:docMk/>
            <pc:sldMk cId="373566129" sldId="382"/>
            <ac:spMk id="70" creationId="{FF5BAAAC-813F-4A82-8FAF-F3EB9A47C5C7}"/>
          </ac:spMkLst>
        </pc:spChg>
        <pc:spChg chg="mod">
          <ac:chgData name="Advait Jasoria" userId="9290c95317ae9c22" providerId="LiveId" clId="{16515949-D8EF-458B-9FB1-B026A7493374}" dt="2018-08-04T16:01:59.124" v="32542" actId="1076"/>
          <ac:spMkLst>
            <pc:docMk/>
            <pc:sldMk cId="373566129" sldId="382"/>
            <ac:spMk id="171" creationId="{00000000-0000-0000-0000-000000000000}"/>
          </ac:spMkLst>
        </pc:spChg>
        <pc:spChg chg="mod">
          <ac:chgData name="Advait Jasoria" userId="9290c95317ae9c22" providerId="LiveId" clId="{16515949-D8EF-458B-9FB1-B026A7493374}" dt="2018-08-04T16:02:22.469" v="32553" actId="20577"/>
          <ac:spMkLst>
            <pc:docMk/>
            <pc:sldMk cId="373566129" sldId="382"/>
            <ac:spMk id="175" creationId="{00000000-0000-0000-0000-000000000000}"/>
          </ac:spMkLst>
        </pc:spChg>
        <pc:spChg chg="mod">
          <ac:chgData name="Advait Jasoria" userId="9290c95317ae9c22" providerId="LiveId" clId="{16515949-D8EF-458B-9FB1-B026A7493374}" dt="2018-08-05T14:57:21.382" v="34263" actId="20577"/>
          <ac:spMkLst>
            <pc:docMk/>
            <pc:sldMk cId="373566129" sldId="382"/>
            <ac:spMk id="176" creationId="{00000000-0000-0000-0000-000000000000}"/>
          </ac:spMkLst>
        </pc:spChg>
        <pc:spChg chg="mod">
          <ac:chgData name="Advait Jasoria" userId="9290c95317ae9c22" providerId="LiveId" clId="{16515949-D8EF-458B-9FB1-B026A7493374}" dt="2018-08-04T16:03:03.314" v="32554" actId="207"/>
          <ac:spMkLst>
            <pc:docMk/>
            <pc:sldMk cId="373566129" sldId="382"/>
            <ac:spMk id="180" creationId="{00000000-0000-0000-0000-000000000000}"/>
          </ac:spMkLst>
        </pc:spChg>
        <pc:picChg chg="add mod">
          <ac:chgData name="Advait Jasoria" userId="9290c95317ae9c22" providerId="LiveId" clId="{16515949-D8EF-458B-9FB1-B026A7493374}" dt="2018-08-04T16:05:27.837" v="32581" actId="1076"/>
          <ac:picMkLst>
            <pc:docMk/>
            <pc:sldMk cId="373566129" sldId="382"/>
            <ac:picMk id="4" creationId="{07D7D565-94C5-4F9D-864B-0ED3FD35D4D6}"/>
          </ac:picMkLst>
        </pc:picChg>
        <pc:picChg chg="add mod">
          <ac:chgData name="Advait Jasoria" userId="9290c95317ae9c22" providerId="LiveId" clId="{16515949-D8EF-458B-9FB1-B026A7493374}" dt="2018-08-04T16:06:47.025" v="32589" actId="14100"/>
          <ac:picMkLst>
            <pc:docMk/>
            <pc:sldMk cId="373566129" sldId="382"/>
            <ac:picMk id="6" creationId="{341FF624-C36F-4F3A-B806-51310DE22F94}"/>
          </ac:picMkLst>
        </pc:picChg>
        <pc:picChg chg="del">
          <ac:chgData name="Advait Jasoria" userId="9290c95317ae9c22" providerId="LiveId" clId="{16515949-D8EF-458B-9FB1-B026A7493374}" dt="2018-08-04T16:04:52.492" v="32571" actId="478"/>
          <ac:picMkLst>
            <pc:docMk/>
            <pc:sldMk cId="373566129" sldId="382"/>
            <ac:picMk id="185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39.011" v="32582" actId="478"/>
          <ac:picMkLst>
            <pc:docMk/>
            <pc:sldMk cId="373566129" sldId="382"/>
            <ac:picMk id="187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41.428" v="32583" actId="478"/>
          <ac:picMkLst>
            <pc:docMk/>
            <pc:sldMk cId="373566129" sldId="382"/>
            <ac:picMk id="188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41.428" v="32583" actId="478"/>
          <ac:picMkLst>
            <pc:docMk/>
            <pc:sldMk cId="373566129" sldId="382"/>
            <ac:picMk id="189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41.428" v="32583" actId="478"/>
          <ac:picMkLst>
            <pc:docMk/>
            <pc:sldMk cId="373566129" sldId="382"/>
            <ac:picMk id="190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41.428" v="32583" actId="478"/>
          <ac:picMkLst>
            <pc:docMk/>
            <pc:sldMk cId="373566129" sldId="382"/>
            <ac:picMk id="191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41.428" v="32583" actId="478"/>
          <ac:picMkLst>
            <pc:docMk/>
            <pc:sldMk cId="373566129" sldId="382"/>
            <ac:picMk id="192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41.428" v="32583" actId="478"/>
          <ac:picMkLst>
            <pc:docMk/>
            <pc:sldMk cId="373566129" sldId="382"/>
            <ac:picMk id="193" creationId="{00000000-0000-0000-0000-000000000000}"/>
          </ac:picMkLst>
        </pc:picChg>
        <pc:picChg chg="del">
          <ac:chgData name="Advait Jasoria" userId="9290c95317ae9c22" providerId="LiveId" clId="{16515949-D8EF-458B-9FB1-B026A7493374}" dt="2018-08-04T16:05:41.428" v="32583" actId="478"/>
          <ac:picMkLst>
            <pc:docMk/>
            <pc:sldMk cId="373566129" sldId="382"/>
            <ac:picMk id="194" creationId="{00000000-0000-0000-0000-000000000000}"/>
          </ac:picMkLst>
        </pc:picChg>
        <pc:cxnChg chg="del">
          <ac:chgData name="Advait Jasoria" userId="9290c95317ae9c22" providerId="LiveId" clId="{16515949-D8EF-458B-9FB1-B026A7493374}" dt="2018-08-05T13:54:28.680" v="33878" actId="478"/>
          <ac:cxnSpMkLst>
            <pc:docMk/>
            <pc:sldMk cId="373566129" sldId="382"/>
            <ac:cxnSpMk id="35" creationId="{4A140A1E-C794-4C8B-922D-C7390B8D9CB2}"/>
          </ac:cxnSpMkLst>
        </pc:cxnChg>
        <pc:cxnChg chg="add del">
          <ac:chgData name="Advait Jasoria" userId="9290c95317ae9c22" providerId="LiveId" clId="{16515949-D8EF-458B-9FB1-B026A7493374}" dt="2018-08-05T13:58:49.989" v="33945" actId="478"/>
          <ac:cxnSpMkLst>
            <pc:docMk/>
            <pc:sldMk cId="373566129" sldId="382"/>
            <ac:cxnSpMk id="44" creationId="{9D1E82A5-85F7-4EB1-8DD0-122B3AED4270}"/>
          </ac:cxnSpMkLst>
        </pc:cxnChg>
        <pc:cxnChg chg="add del">
          <ac:chgData name="Advait Jasoria" userId="9290c95317ae9c22" providerId="LiveId" clId="{16515949-D8EF-458B-9FB1-B026A7493374}" dt="2018-08-05T14:02:21.957" v="34071" actId="478"/>
          <ac:cxnSpMkLst>
            <pc:docMk/>
            <pc:sldMk cId="373566129" sldId="382"/>
            <ac:cxnSpMk id="53" creationId="{28CD4772-1AE5-481F-9A30-A531CE22C83E}"/>
          </ac:cxnSpMkLst>
        </pc:cxnChg>
        <pc:cxnChg chg="add">
          <ac:chgData name="Advait Jasoria" userId="9290c95317ae9c22" providerId="LiveId" clId="{16515949-D8EF-458B-9FB1-B026A7493374}" dt="2018-08-05T14:02:22.393" v="34072"/>
          <ac:cxnSpMkLst>
            <pc:docMk/>
            <pc:sldMk cId="373566129" sldId="382"/>
            <ac:cxnSpMk id="62" creationId="{F622793F-DE17-4421-A37B-E096B826652E}"/>
          </ac:cxnSpMkLst>
        </pc:cxnChg>
      </pc:sldChg>
      <pc:sldChg chg="add del">
        <pc:chgData name="Advait Jasoria" userId="9290c95317ae9c22" providerId="LiveId" clId="{16515949-D8EF-458B-9FB1-B026A7493374}" dt="2018-08-05T14:12:55.124" v="34213"/>
        <pc:sldMkLst>
          <pc:docMk/>
          <pc:sldMk cId="2923364827" sldId="383"/>
        </pc:sldMkLst>
      </pc:sldChg>
      <pc:sldChg chg="addSp delSp modSp add del">
        <pc:chgData name="Advait Jasoria" userId="9290c95317ae9c22" providerId="LiveId" clId="{16515949-D8EF-458B-9FB1-B026A7493374}" dt="2018-08-05T14:12:55.124" v="34213"/>
        <pc:sldMkLst>
          <pc:docMk/>
          <pc:sldMk cId="2993705844" sldId="384"/>
        </pc:sldMkLst>
        <pc:spChg chg="add mod">
          <ac:chgData name="Advait Jasoria" userId="9290c95317ae9c22" providerId="LiveId" clId="{16515949-D8EF-458B-9FB1-B026A7493374}" dt="2018-08-05T14:08:10.071" v="34149" actId="207"/>
          <ac:spMkLst>
            <pc:docMk/>
            <pc:sldMk cId="2993705844" sldId="384"/>
            <ac:spMk id="5" creationId="{2E224DBC-F18A-4085-B461-AB3E549243A1}"/>
          </ac:spMkLst>
        </pc:spChg>
        <pc:spChg chg="add mod">
          <ac:chgData name="Advait Jasoria" userId="9290c95317ae9c22" providerId="LiveId" clId="{16515949-D8EF-458B-9FB1-B026A7493374}" dt="2018-08-05T14:08:38.070" v="34167" actId="207"/>
          <ac:spMkLst>
            <pc:docMk/>
            <pc:sldMk cId="2993705844" sldId="384"/>
            <ac:spMk id="17" creationId="{242DECE6-E672-4663-9E97-DBDBD232C72C}"/>
          </ac:spMkLst>
        </pc:spChg>
        <pc:spChg chg="add mod">
          <ac:chgData name="Advait Jasoria" userId="9290c95317ae9c22" providerId="LiveId" clId="{16515949-D8EF-458B-9FB1-B026A7493374}" dt="2018-08-05T14:08:57.298" v="34182" actId="207"/>
          <ac:spMkLst>
            <pc:docMk/>
            <pc:sldMk cId="2993705844" sldId="384"/>
            <ac:spMk id="18" creationId="{6E6181CE-A4AE-446A-929E-DAC7496E87B3}"/>
          </ac:spMkLst>
        </pc:spChg>
        <pc:spChg chg="mod">
          <ac:chgData name="Advait Jasoria" userId="9290c95317ae9c22" providerId="LiveId" clId="{16515949-D8EF-458B-9FB1-B026A7493374}" dt="2018-08-05T14:08:14.212" v="34156" actId="20577"/>
          <ac:spMkLst>
            <pc:docMk/>
            <pc:sldMk cId="2993705844" sldId="384"/>
            <ac:spMk id="38" creationId="{9C5F18D0-B7F9-4646-8204-E90F4E7D1771}"/>
          </ac:spMkLst>
        </pc:spChg>
        <pc:spChg chg="mod">
          <ac:chgData name="Advait Jasoria" userId="9290c95317ae9c22" providerId="LiveId" clId="{16515949-D8EF-458B-9FB1-B026A7493374}" dt="2018-08-05T14:07:32.988" v="34132" actId="14100"/>
          <ac:spMkLst>
            <pc:docMk/>
            <pc:sldMk cId="2993705844" sldId="384"/>
            <ac:spMk id="39" creationId="{95F05B44-2E1E-D845-823A-C6C4D699F3F1}"/>
          </ac:spMkLst>
        </pc:spChg>
        <pc:spChg chg="del mod">
          <ac:chgData name="Advait Jasoria" userId="9290c95317ae9c22" providerId="LiveId" clId="{16515949-D8EF-458B-9FB1-B026A7493374}" dt="2018-08-05T14:06:34.289" v="34121" actId="478"/>
          <ac:spMkLst>
            <pc:docMk/>
            <pc:sldMk cId="2993705844" sldId="384"/>
            <ac:spMk id="40" creationId="{7E068297-C028-984A-B285-AA8F0126F653}"/>
          </ac:spMkLst>
        </pc:spChg>
        <pc:spChg chg="del">
          <ac:chgData name="Advait Jasoria" userId="9290c95317ae9c22" providerId="LiveId" clId="{16515949-D8EF-458B-9FB1-B026A7493374}" dt="2018-08-05T14:06:34.289" v="34121" actId="478"/>
          <ac:spMkLst>
            <pc:docMk/>
            <pc:sldMk cId="2993705844" sldId="384"/>
            <ac:spMk id="47" creationId="{E88EB0D8-81E7-D040-AFBD-823B89B101C2}"/>
          </ac:spMkLst>
        </pc:spChg>
        <pc:spChg chg="del">
          <ac:chgData name="Advait Jasoria" userId="9290c95317ae9c22" providerId="LiveId" clId="{16515949-D8EF-458B-9FB1-B026A7493374}" dt="2018-08-05T14:06:34.289" v="34121" actId="478"/>
          <ac:spMkLst>
            <pc:docMk/>
            <pc:sldMk cId="2993705844" sldId="384"/>
            <ac:spMk id="63" creationId="{01FF72A1-2339-1543-97D0-0C502CEEA497}"/>
          </ac:spMkLst>
        </pc:spChg>
      </pc:sldChg>
      <pc:sldChg chg="addSp delSp modSp add ord">
        <pc:chgData name="Advait Jasoria" userId="9290c95317ae9c22" providerId="LiveId" clId="{16515949-D8EF-458B-9FB1-B026A7493374}" dt="2018-08-05T14:03:33.214" v="34090" actId="207"/>
        <pc:sldMkLst>
          <pc:docMk/>
          <pc:sldMk cId="2746722421" sldId="385"/>
        </pc:sldMkLst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3" creationId="{060D5600-3BE6-4128-9DD2-30E82577A0E0}"/>
          </ac:spMkLst>
        </pc:spChg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4" creationId="{60397380-52F3-42E0-8509-21368BD0595A}"/>
          </ac:spMkLst>
        </pc:spChg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5" creationId="{CC249549-747F-4AF9-949F-ED6ED76B5D07}"/>
          </ac:spMkLst>
        </pc:spChg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6" creationId="{958939B2-7F43-4275-A78F-D4CF4750B252}"/>
          </ac:spMkLst>
        </pc:spChg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7" creationId="{5CF5AA59-A014-4F20-8DFA-B197F93CDF49}"/>
          </ac:spMkLst>
        </pc:spChg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8" creationId="{E0EFC48C-D251-4A7D-BFFD-ADD0107DAA0E}"/>
          </ac:spMkLst>
        </pc:spChg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9" creationId="{B022DD84-35AD-44BB-B564-D0C2970D9B15}"/>
          </ac:spMkLst>
        </pc:spChg>
        <pc:spChg chg="del">
          <ac:chgData name="Advait Jasoria" userId="9290c95317ae9c22" providerId="LiveId" clId="{16515949-D8EF-458B-9FB1-B026A7493374}" dt="2018-08-05T13:54:43.205" v="33882" actId="478"/>
          <ac:spMkLst>
            <pc:docMk/>
            <pc:sldMk cId="2746722421" sldId="385"/>
            <ac:spMk id="11" creationId="{1F4C27F8-8D0A-469B-A3B0-2CC99E06579D}"/>
          </ac:spMkLst>
        </pc:spChg>
        <pc:spChg chg="add mod">
          <ac:chgData name="Advait Jasoria" userId="9290c95317ae9c22" providerId="LiveId" clId="{16515949-D8EF-458B-9FB1-B026A7493374}" dt="2018-08-04T16:34:34.818" v="32792" actId="208"/>
          <ac:spMkLst>
            <pc:docMk/>
            <pc:sldMk cId="2746722421" sldId="385"/>
            <ac:spMk id="12" creationId="{A8E01E15-E552-4EEE-9BA0-D8D3251DA2C7}"/>
          </ac:spMkLst>
        </pc:spChg>
        <pc:spChg chg="add mod ord">
          <ac:chgData name="Advait Jasoria" userId="9290c95317ae9c22" providerId="LiveId" clId="{16515949-D8EF-458B-9FB1-B026A7493374}" dt="2018-08-04T16:33:15.917" v="32774" actId="1076"/>
          <ac:spMkLst>
            <pc:docMk/>
            <pc:sldMk cId="2746722421" sldId="385"/>
            <ac:spMk id="51" creationId="{1DE346CC-94F7-49A5-A400-414A660FF249}"/>
          </ac:spMkLst>
        </pc:spChg>
        <pc:spChg chg="add mod">
          <ac:chgData name="Advait Jasoria" userId="9290c95317ae9c22" providerId="LiveId" clId="{16515949-D8EF-458B-9FB1-B026A7493374}" dt="2018-08-04T16:35:23.908" v="32805" actId="208"/>
          <ac:spMkLst>
            <pc:docMk/>
            <pc:sldMk cId="2746722421" sldId="385"/>
            <ac:spMk id="54" creationId="{1A97B817-C12E-43DB-813F-FD3305382C47}"/>
          </ac:spMkLst>
        </pc:spChg>
        <pc:spChg chg="add mod">
          <ac:chgData name="Advait Jasoria" userId="9290c95317ae9c22" providerId="LiveId" clId="{16515949-D8EF-458B-9FB1-B026A7493374}" dt="2018-08-04T16:35:32.253" v="32806" actId="208"/>
          <ac:spMkLst>
            <pc:docMk/>
            <pc:sldMk cId="2746722421" sldId="385"/>
            <ac:spMk id="55" creationId="{6F457911-7D93-446A-8457-56CCD75F1BFD}"/>
          </ac:spMkLst>
        </pc:spChg>
        <pc:spChg chg="add mod">
          <ac:chgData name="Advait Jasoria" userId="9290c95317ae9c22" providerId="LiveId" clId="{16515949-D8EF-458B-9FB1-B026A7493374}" dt="2018-08-04T16:41:54.324" v="32876" actId="208"/>
          <ac:spMkLst>
            <pc:docMk/>
            <pc:sldMk cId="2746722421" sldId="385"/>
            <ac:spMk id="56" creationId="{218F739F-80E7-40E1-A2EE-F96CEF4B4527}"/>
          </ac:spMkLst>
        </pc:spChg>
        <pc:spChg chg="add mod">
          <ac:chgData name="Advait Jasoria" userId="9290c95317ae9c22" providerId="LiveId" clId="{16515949-D8EF-458B-9FB1-B026A7493374}" dt="2018-08-04T16:36:36.557" v="32811" actId="208"/>
          <ac:spMkLst>
            <pc:docMk/>
            <pc:sldMk cId="2746722421" sldId="385"/>
            <ac:spMk id="57" creationId="{0B26F8F2-8D92-48A2-8BB2-FD9DDEB3D332}"/>
          </ac:spMkLst>
        </pc:spChg>
        <pc:spChg chg="add mod">
          <ac:chgData name="Advait Jasoria" userId="9290c95317ae9c22" providerId="LiveId" clId="{16515949-D8EF-458B-9FB1-B026A7493374}" dt="2018-08-04T16:35:11.580" v="32804" actId="1076"/>
          <ac:spMkLst>
            <pc:docMk/>
            <pc:sldMk cId="2746722421" sldId="385"/>
            <ac:spMk id="58" creationId="{2121A0C3-C21E-428B-993D-7D700C8FE373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60" creationId="{A097053B-4F2B-4BF6-86D0-9C04C0BEC5B6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61" creationId="{6676AB04-0840-450B-94C1-662A81F5F211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62" creationId="{9177599D-49BB-46FD-AE93-D11EFDFD67DC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63" creationId="{4154C4FD-B0AC-4D37-A0C8-E514AED425F3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64" creationId="{E227DD03-CCBF-4FC3-BD79-6FD6F1478F6B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66" creationId="{847D1D78-659E-45F6-9D20-7ACF6AA6607D}"/>
          </ac:spMkLst>
        </pc:spChg>
        <pc:spChg chg="mod">
          <ac:chgData name="Advait Jasoria" userId="9290c95317ae9c22" providerId="LiveId" clId="{16515949-D8EF-458B-9FB1-B026A7493374}" dt="2018-08-04T16:38:45.719" v="32829" actId="6549"/>
          <ac:spMkLst>
            <pc:docMk/>
            <pc:sldMk cId="2746722421" sldId="385"/>
            <ac:spMk id="71" creationId="{824AE14A-308F-43CC-B3F4-E64C87FC2B75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72" creationId="{497A6615-7B0F-4306-BC40-85344BEABB4C}"/>
          </ac:spMkLst>
        </pc:spChg>
        <pc:spChg chg="add del">
          <ac:chgData name="Advait Jasoria" userId="9290c95317ae9c22" providerId="LiveId" clId="{16515949-D8EF-458B-9FB1-B026A7493374}" dt="2018-08-05T13:59:12.954" v="33951" actId="478"/>
          <ac:spMkLst>
            <pc:docMk/>
            <pc:sldMk cId="2746722421" sldId="385"/>
            <ac:spMk id="73" creationId="{6AD57C60-B4E5-47A4-AF66-165F1FFC1711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75" creationId="{570FC0CB-9EF6-4275-9FFA-85E9CEDCF985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76" creationId="{41DF00F1-14ED-473F-B500-D1CCE4EA4C10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77" creationId="{F3EDFB27-9539-46AE-8C4A-317920C4251A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78" creationId="{5885E34C-2170-40D9-915E-82F77F1F02AF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79" creationId="{5901A9B9-72E7-4A59-882E-9C284D56B4A9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80" creationId="{4CCA5665-ED3B-472D-B344-8652394B2D22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81" creationId="{1B7A622B-AE00-436C-9B4B-9B50CEB1BBFD}"/>
          </ac:spMkLst>
        </pc:spChg>
        <pc:spChg chg="add del">
          <ac:chgData name="Advait Jasoria" userId="9290c95317ae9c22" providerId="LiveId" clId="{16515949-D8EF-458B-9FB1-B026A7493374}" dt="2018-08-05T14:02:00.888" v="34065" actId="478"/>
          <ac:spMkLst>
            <pc:docMk/>
            <pc:sldMk cId="2746722421" sldId="385"/>
            <ac:spMk id="82" creationId="{9B197A48-5985-49C1-B2E6-DCFCD8B40DB7}"/>
          </ac:spMkLst>
        </pc:spChg>
        <pc:spChg chg="add">
          <ac:chgData name="Advait Jasoria" userId="9290c95317ae9c22" providerId="LiveId" clId="{16515949-D8EF-458B-9FB1-B026A7493374}" dt="2018-08-05T14:02:02.130" v="34066"/>
          <ac:spMkLst>
            <pc:docMk/>
            <pc:sldMk cId="2746722421" sldId="385"/>
            <ac:spMk id="84" creationId="{06297525-1A27-4351-8611-D613FD0E64BC}"/>
          </ac:spMkLst>
        </pc:spChg>
        <pc:spChg chg="add">
          <ac:chgData name="Advait Jasoria" userId="9290c95317ae9c22" providerId="LiveId" clId="{16515949-D8EF-458B-9FB1-B026A7493374}" dt="2018-08-05T14:02:02.130" v="34066"/>
          <ac:spMkLst>
            <pc:docMk/>
            <pc:sldMk cId="2746722421" sldId="385"/>
            <ac:spMk id="85" creationId="{B7589BCA-CE7D-4394-B16A-6E82B1B2DD59}"/>
          </ac:spMkLst>
        </pc:spChg>
        <pc:spChg chg="add">
          <ac:chgData name="Advait Jasoria" userId="9290c95317ae9c22" providerId="LiveId" clId="{16515949-D8EF-458B-9FB1-B026A7493374}" dt="2018-08-05T14:02:02.130" v="34066"/>
          <ac:spMkLst>
            <pc:docMk/>
            <pc:sldMk cId="2746722421" sldId="385"/>
            <ac:spMk id="86" creationId="{D46EE038-5D3C-4A29-9E49-050C699F63CC}"/>
          </ac:spMkLst>
        </pc:spChg>
        <pc:spChg chg="add mod">
          <ac:chgData name="Advait Jasoria" userId="9290c95317ae9c22" providerId="LiveId" clId="{16515949-D8EF-458B-9FB1-B026A7493374}" dt="2018-08-05T14:03:14.003" v="34084" actId="113"/>
          <ac:spMkLst>
            <pc:docMk/>
            <pc:sldMk cId="2746722421" sldId="385"/>
            <ac:spMk id="87" creationId="{E0E5C231-FF0E-4A5B-BAA6-F0A8FD93B1C8}"/>
          </ac:spMkLst>
        </pc:spChg>
        <pc:spChg chg="add">
          <ac:chgData name="Advait Jasoria" userId="9290c95317ae9c22" providerId="LiveId" clId="{16515949-D8EF-458B-9FB1-B026A7493374}" dt="2018-08-05T14:02:02.130" v="34066"/>
          <ac:spMkLst>
            <pc:docMk/>
            <pc:sldMk cId="2746722421" sldId="385"/>
            <ac:spMk id="88" creationId="{444542C1-FBFB-4B99-AD4E-078F774CF151}"/>
          </ac:spMkLst>
        </pc:spChg>
        <pc:spChg chg="add">
          <ac:chgData name="Advait Jasoria" userId="9290c95317ae9c22" providerId="LiveId" clId="{16515949-D8EF-458B-9FB1-B026A7493374}" dt="2018-08-05T14:02:02.130" v="34066"/>
          <ac:spMkLst>
            <pc:docMk/>
            <pc:sldMk cId="2746722421" sldId="385"/>
            <ac:spMk id="89" creationId="{D8957321-F07F-4817-A242-028768A71EBA}"/>
          </ac:spMkLst>
        </pc:spChg>
        <pc:spChg chg="add">
          <ac:chgData name="Advait Jasoria" userId="9290c95317ae9c22" providerId="LiveId" clId="{16515949-D8EF-458B-9FB1-B026A7493374}" dt="2018-08-05T14:02:02.130" v="34066"/>
          <ac:spMkLst>
            <pc:docMk/>
            <pc:sldMk cId="2746722421" sldId="385"/>
            <ac:spMk id="90" creationId="{DA0791D3-75F3-45ED-AECD-0711776035E7}"/>
          </ac:spMkLst>
        </pc:spChg>
        <pc:spChg chg="add mod">
          <ac:chgData name="Advait Jasoria" userId="9290c95317ae9c22" providerId="LiveId" clId="{16515949-D8EF-458B-9FB1-B026A7493374}" dt="2018-08-05T14:03:33.214" v="34090" actId="207"/>
          <ac:spMkLst>
            <pc:docMk/>
            <pc:sldMk cId="2746722421" sldId="385"/>
            <ac:spMk id="91" creationId="{FA8DF713-519A-4FC0-92CC-01C9CE0E177E}"/>
          </ac:spMkLst>
        </pc:spChg>
        <pc:spChg chg="mod">
          <ac:chgData name="Advait Jasoria" userId="9290c95317ae9c22" providerId="LiveId" clId="{16515949-D8EF-458B-9FB1-B026A7493374}" dt="2018-08-04T16:43:07.973" v="32917" actId="20577"/>
          <ac:spMkLst>
            <pc:docMk/>
            <pc:sldMk cId="2746722421" sldId="385"/>
            <ac:spMk id="133" creationId="{14F293F8-6703-8342-AFF5-3B4DC0D14760}"/>
          </ac:spMkLst>
        </pc:spChg>
        <pc:spChg chg="mod">
          <ac:chgData name="Advait Jasoria" userId="9290c95317ae9c22" providerId="LiveId" clId="{16515949-D8EF-458B-9FB1-B026A7493374}" dt="2018-08-04T16:39:57.749" v="32850" actId="1076"/>
          <ac:spMkLst>
            <pc:docMk/>
            <pc:sldMk cId="2746722421" sldId="385"/>
            <ac:spMk id="136" creationId="{CB514F43-B913-D649-AAF3-1141EEB5BC0C}"/>
          </ac:spMkLst>
        </pc:spChg>
        <pc:spChg chg="mod">
          <ac:chgData name="Advait Jasoria" userId="9290c95317ae9c22" providerId="LiveId" clId="{16515949-D8EF-458B-9FB1-B026A7493374}" dt="2018-08-04T16:39:57.749" v="32850" actId="1076"/>
          <ac:spMkLst>
            <pc:docMk/>
            <pc:sldMk cId="2746722421" sldId="385"/>
            <ac:spMk id="137" creationId="{F26C681C-85EA-F04B-9D64-0CD9E411D208}"/>
          </ac:spMkLst>
        </pc:spChg>
        <pc:spChg chg="mod">
          <ac:chgData name="Advait Jasoria" userId="9290c95317ae9c22" providerId="LiveId" clId="{16515949-D8EF-458B-9FB1-B026A7493374}" dt="2018-08-04T16:39:41.784" v="32848" actId="1035"/>
          <ac:spMkLst>
            <pc:docMk/>
            <pc:sldMk cId="2746722421" sldId="385"/>
            <ac:spMk id="138" creationId="{9B6A6B6E-3C72-084D-8619-D31C276E4603}"/>
          </ac:spMkLst>
        </pc:spChg>
        <pc:spChg chg="mod">
          <ac:chgData name="Advait Jasoria" userId="9290c95317ae9c22" providerId="LiveId" clId="{16515949-D8EF-458B-9FB1-B026A7493374}" dt="2018-08-04T16:39:46.996" v="32849" actId="1076"/>
          <ac:spMkLst>
            <pc:docMk/>
            <pc:sldMk cId="2746722421" sldId="385"/>
            <ac:spMk id="139" creationId="{37E136BA-748A-D741-BD04-38122E615FF9}"/>
          </ac:spMkLst>
        </pc:spChg>
        <pc:spChg chg="mod">
          <ac:chgData name="Advait Jasoria" userId="9290c95317ae9c22" providerId="LiveId" clId="{16515949-D8EF-458B-9FB1-B026A7493374}" dt="2018-08-04T16:40:12.218" v="32851" actId="1076"/>
          <ac:spMkLst>
            <pc:docMk/>
            <pc:sldMk cId="2746722421" sldId="385"/>
            <ac:spMk id="142" creationId="{7354EA6F-6FDC-304A-80E1-A137A4D1BD72}"/>
          </ac:spMkLst>
        </pc:spChg>
        <pc:spChg chg="mod">
          <ac:chgData name="Advait Jasoria" userId="9290c95317ae9c22" providerId="LiveId" clId="{16515949-D8EF-458B-9FB1-B026A7493374}" dt="2018-08-04T16:40:12.218" v="32851" actId="1076"/>
          <ac:spMkLst>
            <pc:docMk/>
            <pc:sldMk cId="2746722421" sldId="385"/>
            <ac:spMk id="143" creationId="{CE96DCAB-3E6A-384E-9ACE-1B63BD11D564}"/>
          </ac:spMkLst>
        </pc:spChg>
        <pc:spChg chg="mod">
          <ac:chgData name="Advait Jasoria" userId="9290c95317ae9c22" providerId="LiveId" clId="{16515949-D8EF-458B-9FB1-B026A7493374}" dt="2018-08-04T16:40:35.866" v="32856" actId="1076"/>
          <ac:spMkLst>
            <pc:docMk/>
            <pc:sldMk cId="2746722421" sldId="385"/>
            <ac:spMk id="144" creationId="{C57A18CE-D2C8-6744-98A0-105F6CC66C18}"/>
          </ac:spMkLst>
        </pc:spChg>
        <pc:spChg chg="mod">
          <ac:chgData name="Advait Jasoria" userId="9290c95317ae9c22" providerId="LiveId" clId="{16515949-D8EF-458B-9FB1-B026A7493374}" dt="2018-08-04T16:40:35.866" v="32856" actId="1076"/>
          <ac:spMkLst>
            <pc:docMk/>
            <pc:sldMk cId="2746722421" sldId="385"/>
            <ac:spMk id="145" creationId="{7012A8F1-34B2-6B47-BDA8-FF929548F49B}"/>
          </ac:spMkLst>
        </pc:spChg>
        <pc:spChg chg="mod">
          <ac:chgData name="Advait Jasoria" userId="9290c95317ae9c22" providerId="LiveId" clId="{16515949-D8EF-458B-9FB1-B026A7493374}" dt="2018-08-04T16:41:37.952" v="32874" actId="1035"/>
          <ac:spMkLst>
            <pc:docMk/>
            <pc:sldMk cId="2746722421" sldId="385"/>
            <ac:spMk id="146" creationId="{6B65E4DC-BC41-B248-83E5-7E6F7079E93D}"/>
          </ac:spMkLst>
        </pc:spChg>
        <pc:spChg chg="mod">
          <ac:chgData name="Advait Jasoria" userId="9290c95317ae9c22" providerId="LiveId" clId="{16515949-D8EF-458B-9FB1-B026A7493374}" dt="2018-08-04T16:41:37.952" v="32874" actId="1035"/>
          <ac:spMkLst>
            <pc:docMk/>
            <pc:sldMk cId="2746722421" sldId="385"/>
            <ac:spMk id="147" creationId="{10C5FBCB-9AC7-CF48-8664-596CAFBF7C8B}"/>
          </ac:spMkLst>
        </pc:spChg>
        <pc:spChg chg="mod">
          <ac:chgData name="Advait Jasoria" userId="9290c95317ae9c22" providerId="LiveId" clId="{16515949-D8EF-458B-9FB1-B026A7493374}" dt="2018-08-04T16:39:36.933" v="32843" actId="1035"/>
          <ac:spMkLst>
            <pc:docMk/>
            <pc:sldMk cId="2746722421" sldId="385"/>
            <ac:spMk id="148" creationId="{20DB2FB1-A456-FA48-AD11-85AEBC55B360}"/>
          </ac:spMkLst>
        </pc:spChg>
        <pc:spChg chg="mod">
          <ac:chgData name="Advait Jasoria" userId="9290c95317ae9c22" providerId="LiveId" clId="{16515949-D8EF-458B-9FB1-B026A7493374}" dt="2018-08-04T16:39:36.933" v="32843" actId="1035"/>
          <ac:spMkLst>
            <pc:docMk/>
            <pc:sldMk cId="2746722421" sldId="385"/>
            <ac:spMk id="149" creationId="{713FC1FF-2FA2-D242-B11A-4D190E07362D}"/>
          </ac:spMkLst>
        </pc:spChg>
        <pc:spChg chg="del mod topLvl">
          <ac:chgData name="Advait Jasoria" userId="9290c95317ae9c22" providerId="LiveId" clId="{16515949-D8EF-458B-9FB1-B026A7493374}" dt="2018-08-04T16:33:47.398" v="32778" actId="478"/>
          <ac:spMkLst>
            <pc:docMk/>
            <pc:sldMk cId="2746722421" sldId="385"/>
            <ac:spMk id="151" creationId="{069BF998-B704-2C45-BA61-61AB512926D6}"/>
          </ac:spMkLst>
        </pc:spChg>
        <pc:spChg chg="del mod topLvl">
          <ac:chgData name="Advait Jasoria" userId="9290c95317ae9c22" providerId="LiveId" clId="{16515949-D8EF-458B-9FB1-B026A7493374}" dt="2018-08-04T16:33:47.398" v="32778" actId="478"/>
          <ac:spMkLst>
            <pc:docMk/>
            <pc:sldMk cId="2746722421" sldId="385"/>
            <ac:spMk id="154" creationId="{4F934F12-A353-FF4C-BA58-D67D0AD050DC}"/>
          </ac:spMkLst>
        </pc:spChg>
        <pc:spChg chg="del mod topLvl">
          <ac:chgData name="Advait Jasoria" userId="9290c95317ae9c22" providerId="LiveId" clId="{16515949-D8EF-458B-9FB1-B026A7493374}" dt="2018-08-04T16:33:47.398" v="32778" actId="478"/>
          <ac:spMkLst>
            <pc:docMk/>
            <pc:sldMk cId="2746722421" sldId="385"/>
            <ac:spMk id="157" creationId="{58E4A036-6E81-6144-AC84-9C1183CF80BB}"/>
          </ac:spMkLst>
        </pc:spChg>
        <pc:spChg chg="del mod topLvl">
          <ac:chgData name="Advait Jasoria" userId="9290c95317ae9c22" providerId="LiveId" clId="{16515949-D8EF-458B-9FB1-B026A7493374}" dt="2018-08-04T16:33:47.398" v="32778" actId="478"/>
          <ac:spMkLst>
            <pc:docMk/>
            <pc:sldMk cId="2746722421" sldId="385"/>
            <ac:spMk id="160" creationId="{4E185F65-BD04-3A4A-9A82-9D5B78C33815}"/>
          </ac:spMkLst>
        </pc:spChg>
        <pc:spChg chg="del mod topLvl">
          <ac:chgData name="Advait Jasoria" userId="9290c95317ae9c22" providerId="LiveId" clId="{16515949-D8EF-458B-9FB1-B026A7493374}" dt="2018-08-04T16:33:47.398" v="32778" actId="478"/>
          <ac:spMkLst>
            <pc:docMk/>
            <pc:sldMk cId="2746722421" sldId="385"/>
            <ac:spMk id="163" creationId="{C3DF39F5-06E2-2B49-9AB3-27685481A5F5}"/>
          </ac:spMkLst>
        </pc:spChg>
        <pc:spChg chg="del mod topLvl">
          <ac:chgData name="Advait Jasoria" userId="9290c95317ae9c22" providerId="LiveId" clId="{16515949-D8EF-458B-9FB1-B026A7493374}" dt="2018-08-04T16:33:47.398" v="32778" actId="478"/>
          <ac:spMkLst>
            <pc:docMk/>
            <pc:sldMk cId="2746722421" sldId="385"/>
            <ac:spMk id="166" creationId="{0B3E18FB-6731-D244-A5FB-E9A9F0915B96}"/>
          </ac:spMkLst>
        </pc:spChg>
        <pc:grpChg chg="add del mod">
          <ac:chgData name="Advait Jasoria" userId="9290c95317ae9c22" providerId="LiveId" clId="{16515949-D8EF-458B-9FB1-B026A7493374}" dt="2018-08-04T16:33:29.781" v="32776" actId="165"/>
          <ac:grpSpMkLst>
            <pc:docMk/>
            <pc:sldMk cId="2746722421" sldId="385"/>
            <ac:grpSpMk id="10" creationId="{334104E4-4E21-4931-A19D-54E396C982C8}"/>
          </ac:grpSpMkLst>
        </pc:grpChg>
        <pc:grpChg chg="del">
          <ac:chgData name="Advait Jasoria" userId="9290c95317ae9c22" providerId="LiveId" clId="{16515949-D8EF-458B-9FB1-B026A7493374}" dt="2018-08-04T16:38:48.233" v="32830" actId="478"/>
          <ac:grpSpMkLst>
            <pc:docMk/>
            <pc:sldMk cId="2746722421" sldId="385"/>
            <ac:grpSpMk id="65" creationId="{65801686-DE09-4EED-BD82-5F3D8D65DC70}"/>
          </ac:grpSpMkLst>
        </pc:grpChg>
        <pc:grpChg chg="add del mod topLvl">
          <ac:chgData name="Advait Jasoria" userId="9290c95317ae9c22" providerId="LiveId" clId="{16515949-D8EF-458B-9FB1-B026A7493374}" dt="2018-08-04T16:33:32.260" v="32777" actId="165"/>
          <ac:grpSpMkLst>
            <pc:docMk/>
            <pc:sldMk cId="2746722421" sldId="385"/>
            <ac:grpSpMk id="150" creationId="{A1BF7538-BE4C-4C40-B01A-A30AD25253C3}"/>
          </ac:grpSpMkLst>
        </pc:grpChg>
        <pc:grpChg chg="add del mod topLvl">
          <ac:chgData name="Advait Jasoria" userId="9290c95317ae9c22" providerId="LiveId" clId="{16515949-D8EF-458B-9FB1-B026A7493374}" dt="2018-08-04T16:33:32.260" v="32777" actId="165"/>
          <ac:grpSpMkLst>
            <pc:docMk/>
            <pc:sldMk cId="2746722421" sldId="385"/>
            <ac:grpSpMk id="153" creationId="{420CC9E6-A448-264A-9D1B-A647E59E869C}"/>
          </ac:grpSpMkLst>
        </pc:grpChg>
        <pc:grpChg chg="add del mod topLvl">
          <ac:chgData name="Advait Jasoria" userId="9290c95317ae9c22" providerId="LiveId" clId="{16515949-D8EF-458B-9FB1-B026A7493374}" dt="2018-08-04T16:33:32.260" v="32777" actId="165"/>
          <ac:grpSpMkLst>
            <pc:docMk/>
            <pc:sldMk cId="2746722421" sldId="385"/>
            <ac:grpSpMk id="156" creationId="{82955269-46D6-6B40-B0FE-D5F11F8C579C}"/>
          </ac:grpSpMkLst>
        </pc:grpChg>
        <pc:grpChg chg="add del mod topLvl">
          <ac:chgData name="Advait Jasoria" userId="9290c95317ae9c22" providerId="LiveId" clId="{16515949-D8EF-458B-9FB1-B026A7493374}" dt="2018-08-04T16:33:32.260" v="32777" actId="165"/>
          <ac:grpSpMkLst>
            <pc:docMk/>
            <pc:sldMk cId="2746722421" sldId="385"/>
            <ac:grpSpMk id="159" creationId="{0F93E1F8-880F-F741-99E5-D0D92F81EBF3}"/>
          </ac:grpSpMkLst>
        </pc:grpChg>
        <pc:grpChg chg="add del mod topLvl">
          <ac:chgData name="Advait Jasoria" userId="9290c95317ae9c22" providerId="LiveId" clId="{16515949-D8EF-458B-9FB1-B026A7493374}" dt="2018-08-04T16:33:32.260" v="32777" actId="165"/>
          <ac:grpSpMkLst>
            <pc:docMk/>
            <pc:sldMk cId="2746722421" sldId="385"/>
            <ac:grpSpMk id="162" creationId="{24E800BC-E32F-5E4F-BE6A-49FC44611B02}"/>
          </ac:grpSpMkLst>
        </pc:grpChg>
        <pc:grpChg chg="add del mod topLvl">
          <ac:chgData name="Advait Jasoria" userId="9290c95317ae9c22" providerId="LiveId" clId="{16515949-D8EF-458B-9FB1-B026A7493374}" dt="2018-08-04T16:33:32.260" v="32777" actId="165"/>
          <ac:grpSpMkLst>
            <pc:docMk/>
            <pc:sldMk cId="2746722421" sldId="385"/>
            <ac:grpSpMk id="165" creationId="{35CB8036-8495-794F-84F6-7244626CDEDB}"/>
          </ac:grpSpMkLst>
        </pc:grpChg>
        <pc:picChg chg="del">
          <ac:chgData name="Advait Jasoria" userId="9290c95317ae9c22" providerId="LiveId" clId="{16515949-D8EF-458B-9FB1-B026A7493374}" dt="2018-08-04T16:31:59.217" v="32768" actId="478"/>
          <ac:picMkLst>
            <pc:docMk/>
            <pc:sldMk cId="2746722421" sldId="385"/>
            <ac:picMk id="67" creationId="{30316BED-172B-4B0A-B08D-48FA06E8F8A5}"/>
          </ac:picMkLst>
        </pc:picChg>
        <pc:picChg chg="del">
          <ac:chgData name="Advait Jasoria" userId="9290c95317ae9c22" providerId="LiveId" clId="{16515949-D8EF-458B-9FB1-B026A7493374}" dt="2018-08-04T16:31:59.217" v="32768" actId="478"/>
          <ac:picMkLst>
            <pc:docMk/>
            <pc:sldMk cId="2746722421" sldId="385"/>
            <ac:picMk id="68" creationId="{AF4EF11C-5D5F-4747-8C96-7ADC72FE9F89}"/>
          </ac:picMkLst>
        </pc:picChg>
        <pc:picChg chg="mod topLvl">
          <ac:chgData name="Advait Jasoria" userId="9290c95317ae9c22" providerId="LiveId" clId="{16515949-D8EF-458B-9FB1-B026A7493374}" dt="2018-08-04T16:41:45.709" v="32875" actId="207"/>
          <ac:picMkLst>
            <pc:docMk/>
            <pc:sldMk cId="2746722421" sldId="385"/>
            <ac:picMk id="152" creationId="{B6186804-6216-7D44-8FA5-00769041764E}"/>
          </ac:picMkLst>
        </pc:picChg>
        <pc:picChg chg="mod topLvl">
          <ac:chgData name="Advait Jasoria" userId="9290c95317ae9c22" providerId="LiveId" clId="{16515949-D8EF-458B-9FB1-B026A7493374}" dt="2018-08-04T16:33:32.260" v="32777" actId="165"/>
          <ac:picMkLst>
            <pc:docMk/>
            <pc:sldMk cId="2746722421" sldId="385"/>
            <ac:picMk id="155" creationId="{25719041-9823-D14C-97EF-FE3826C87C1F}"/>
          </ac:picMkLst>
        </pc:picChg>
        <pc:picChg chg="mod topLvl">
          <ac:chgData name="Advait Jasoria" userId="9290c95317ae9c22" providerId="LiveId" clId="{16515949-D8EF-458B-9FB1-B026A7493374}" dt="2018-08-04T16:36:52.564" v="32814" actId="1038"/>
          <ac:picMkLst>
            <pc:docMk/>
            <pc:sldMk cId="2746722421" sldId="385"/>
            <ac:picMk id="158" creationId="{F3243203-5532-F14F-A010-311ABA250373}"/>
          </ac:picMkLst>
        </pc:picChg>
        <pc:picChg chg="mod topLvl">
          <ac:chgData name="Advait Jasoria" userId="9290c95317ae9c22" providerId="LiveId" clId="{16515949-D8EF-458B-9FB1-B026A7493374}" dt="2018-08-04T16:33:32.260" v="32777" actId="165"/>
          <ac:picMkLst>
            <pc:docMk/>
            <pc:sldMk cId="2746722421" sldId="385"/>
            <ac:picMk id="161" creationId="{8F9DB703-2BD1-0B4E-97D2-A79593F8E352}"/>
          </ac:picMkLst>
        </pc:picChg>
        <pc:picChg chg="mod topLvl">
          <ac:chgData name="Advait Jasoria" userId="9290c95317ae9c22" providerId="LiveId" clId="{16515949-D8EF-458B-9FB1-B026A7493374}" dt="2018-08-04T16:33:32.260" v="32777" actId="165"/>
          <ac:picMkLst>
            <pc:docMk/>
            <pc:sldMk cId="2746722421" sldId="385"/>
            <ac:picMk id="164" creationId="{601DF799-BE56-EE4A-9D50-93B195E3897E}"/>
          </ac:picMkLst>
        </pc:picChg>
        <pc:picChg chg="mod topLvl">
          <ac:chgData name="Advait Jasoria" userId="9290c95317ae9c22" providerId="LiveId" clId="{16515949-D8EF-458B-9FB1-B026A7493374}" dt="2018-08-04T16:33:32.260" v="32777" actId="165"/>
          <ac:picMkLst>
            <pc:docMk/>
            <pc:sldMk cId="2746722421" sldId="385"/>
            <ac:picMk id="167" creationId="{B3499BF5-2B12-024E-8743-91A1017CD46E}"/>
          </ac:picMkLst>
        </pc:picChg>
        <pc:cxnChg chg="del">
          <ac:chgData name="Advait Jasoria" userId="9290c95317ae9c22" providerId="LiveId" clId="{16515949-D8EF-458B-9FB1-B026A7493374}" dt="2018-08-05T13:54:43.205" v="33882" actId="478"/>
          <ac:cxnSpMkLst>
            <pc:docMk/>
            <pc:sldMk cId="2746722421" sldId="385"/>
            <ac:cxnSpMk id="2" creationId="{0EB9A59C-25D2-4521-A308-DA098604613A}"/>
          </ac:cxnSpMkLst>
        </pc:cxnChg>
        <pc:cxnChg chg="add del">
          <ac:chgData name="Advait Jasoria" userId="9290c95317ae9c22" providerId="LiveId" clId="{16515949-D8EF-458B-9FB1-B026A7493374}" dt="2018-08-05T13:59:12.954" v="33951" actId="478"/>
          <ac:cxnSpMkLst>
            <pc:docMk/>
            <pc:sldMk cId="2746722421" sldId="385"/>
            <ac:cxnSpMk id="59" creationId="{A92BFAEA-07ED-42D8-9EFC-EF9CE9612BB0}"/>
          </ac:cxnSpMkLst>
        </pc:cxnChg>
        <pc:cxnChg chg="add del">
          <ac:chgData name="Advait Jasoria" userId="9290c95317ae9c22" providerId="LiveId" clId="{16515949-D8EF-458B-9FB1-B026A7493374}" dt="2018-08-05T14:02:00.888" v="34065" actId="478"/>
          <ac:cxnSpMkLst>
            <pc:docMk/>
            <pc:sldMk cId="2746722421" sldId="385"/>
            <ac:cxnSpMk id="74" creationId="{2ABCA0BF-C196-49DF-BDF9-C25C001D6CBF}"/>
          </ac:cxnSpMkLst>
        </pc:cxnChg>
        <pc:cxnChg chg="add">
          <ac:chgData name="Advait Jasoria" userId="9290c95317ae9c22" providerId="LiveId" clId="{16515949-D8EF-458B-9FB1-B026A7493374}" dt="2018-08-05T14:02:02.130" v="34066"/>
          <ac:cxnSpMkLst>
            <pc:docMk/>
            <pc:sldMk cId="2746722421" sldId="385"/>
            <ac:cxnSpMk id="83" creationId="{B0376A03-2354-4B88-94E4-A8E4823D82DD}"/>
          </ac:cxnSpMkLst>
        </pc:cxnChg>
      </pc:sldChg>
      <pc:sldChg chg="addSp delSp modSp add ord">
        <pc:chgData name="Advait Jasoria" userId="9290c95317ae9c22" providerId="LiveId" clId="{16515949-D8EF-458B-9FB1-B026A7493374}" dt="2018-08-11T11:13:50.377" v="34284"/>
        <pc:sldMkLst>
          <pc:docMk/>
          <pc:sldMk cId="2731874184" sldId="386"/>
        </pc:sldMkLst>
        <pc:spChg chg="mod">
          <ac:chgData name="Advait Jasoria" userId="9290c95317ae9c22" providerId="LiveId" clId="{16515949-D8EF-458B-9FB1-B026A7493374}" dt="2018-08-05T13:22:55.285" v="33359" actId="20577"/>
          <ac:spMkLst>
            <pc:docMk/>
            <pc:sldMk cId="2731874184" sldId="386"/>
            <ac:spMk id="5" creationId="{ED457846-9522-48D8-BA2F-368B848D500C}"/>
          </ac:spMkLst>
        </pc:spChg>
        <pc:spChg chg="del">
          <ac:chgData name="Advait Jasoria" userId="9290c95317ae9c22" providerId="LiveId" clId="{16515949-D8EF-458B-9FB1-B026A7493374}" dt="2018-08-05T13:52:39.215" v="33875" actId="478"/>
          <ac:spMkLst>
            <pc:docMk/>
            <pc:sldMk cId="2731874184" sldId="386"/>
            <ac:spMk id="6" creationId="{B7B4AA76-B5CC-4E26-A7F3-317853DBA2AB}"/>
          </ac:spMkLst>
        </pc:spChg>
        <pc:spChg chg="del mod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11" creationId="{522C9C09-7B63-48AB-AC60-B93791D09CFB}"/>
          </ac:spMkLst>
        </pc:spChg>
        <pc:spChg chg="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12" creationId="{4AD5B2E5-BF21-4C24-9D2F-F548DD94E4A3}"/>
          </ac:spMkLst>
        </pc:spChg>
        <pc:spChg chg="del">
          <ac:chgData name="Advait Jasoria" userId="9290c95317ae9c22" providerId="LiveId" clId="{16515949-D8EF-458B-9FB1-B026A7493374}" dt="2018-08-05T13:24:03.268" v="33361" actId="478"/>
          <ac:spMkLst>
            <pc:docMk/>
            <pc:sldMk cId="2731874184" sldId="386"/>
            <ac:spMk id="13" creationId="{8A1AA30D-27E8-40AF-8CC9-E38AEE2CF4BB}"/>
          </ac:spMkLst>
        </pc:spChg>
        <pc:spChg chg="del mod">
          <ac:chgData name="Advait Jasoria" userId="9290c95317ae9c22" providerId="LiveId" clId="{16515949-D8EF-458B-9FB1-B026A7493374}" dt="2018-08-05T13:01:11.735" v="32986" actId="478"/>
          <ac:spMkLst>
            <pc:docMk/>
            <pc:sldMk cId="2731874184" sldId="386"/>
            <ac:spMk id="14" creationId="{675C195A-CBDF-48DD-BECA-63B585170C6F}"/>
          </ac:spMkLst>
        </pc:spChg>
        <pc:spChg chg="del mod">
          <ac:chgData name="Advait Jasoria" userId="9290c95317ae9c22" providerId="LiveId" clId="{16515949-D8EF-458B-9FB1-B026A7493374}" dt="2018-08-05T13:23:59.482" v="33360" actId="478"/>
          <ac:spMkLst>
            <pc:docMk/>
            <pc:sldMk cId="2731874184" sldId="386"/>
            <ac:spMk id="15" creationId="{FB7AAD60-8189-46E7-979E-694475D4206D}"/>
          </ac:spMkLst>
        </pc:spChg>
        <pc:spChg chg="mod">
          <ac:chgData name="Advait Jasoria" userId="9290c95317ae9c22" providerId="LiveId" clId="{16515949-D8EF-458B-9FB1-B026A7493374}" dt="2018-08-05T13:46:11.059" v="33830" actId="14100"/>
          <ac:spMkLst>
            <pc:docMk/>
            <pc:sldMk cId="2731874184" sldId="386"/>
            <ac:spMk id="16" creationId="{3C104136-9F7A-46A9-B5E1-BE9E106F09EB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17" creationId="{93E2C92D-EABF-4868-9163-E554A3B83A20}"/>
          </ac:spMkLst>
        </pc:spChg>
        <pc:spChg chg="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19" creationId="{D192EEB6-696C-4A9F-B255-96EFFB9C98A2}"/>
          </ac:spMkLst>
        </pc:spChg>
        <pc:spChg chg="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20" creationId="{1F806AB2-699F-43CA-B02B-4DEF01CEEF52}"/>
          </ac:spMkLst>
        </pc:spChg>
        <pc:spChg chg="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21" creationId="{F460EF6E-694C-4DBB-B3EC-AE7261024BE0}"/>
          </ac:spMkLst>
        </pc:spChg>
        <pc:spChg chg="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22" creationId="{05183D73-0105-4682-BB32-13F5AEC023BA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23" creationId="{4B392B81-E859-420B-BDC9-3ACC32E43929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24" creationId="{317BAB76-7FBA-4EA4-B1A0-7A123C1999CC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25" creationId="{059B1370-3480-46B9-A34C-041302230C3A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26" creationId="{E8F1504E-70F0-4992-AD98-734F4DA0D8FB}"/>
          </ac:spMkLst>
        </pc:spChg>
        <pc:spChg chg="del mod">
          <ac:chgData name="Advait Jasoria" userId="9290c95317ae9c22" providerId="LiveId" clId="{16515949-D8EF-458B-9FB1-B026A7493374}" dt="2018-08-05T13:01:17.367" v="32988" actId="478"/>
          <ac:spMkLst>
            <pc:docMk/>
            <pc:sldMk cId="2731874184" sldId="386"/>
            <ac:spMk id="38" creationId="{7666A10E-F880-4B53-AE21-F974A6EB4F41}"/>
          </ac:spMkLst>
        </pc:spChg>
        <pc:spChg chg="del">
          <ac:chgData name="Advait Jasoria" userId="9290c95317ae9c22" providerId="LiveId" clId="{16515949-D8EF-458B-9FB1-B026A7493374}" dt="2018-08-05T13:24:03.268" v="33361" actId="478"/>
          <ac:spMkLst>
            <pc:docMk/>
            <pc:sldMk cId="2731874184" sldId="386"/>
            <ac:spMk id="39" creationId="{8A1AA30D-27E8-40AF-8CC9-E38AEE2CF4BB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40" creationId="{689DF245-6A89-4824-A8EB-424F5E63DB7B}"/>
          </ac:spMkLst>
        </pc:spChg>
        <pc:spChg chg="add mod">
          <ac:chgData name="Advait Jasoria" userId="9290c95317ae9c22" providerId="LiveId" clId="{16515949-D8EF-458B-9FB1-B026A7493374}" dt="2018-08-05T13:46:11.059" v="33830" actId="14100"/>
          <ac:spMkLst>
            <pc:docMk/>
            <pc:sldMk cId="2731874184" sldId="386"/>
            <ac:spMk id="42" creationId="{A65B1009-DB1C-4856-97F9-8B768A71E324}"/>
          </ac:spMkLst>
        </pc:spChg>
        <pc:spChg chg="del mod">
          <ac:chgData name="Advait Jasoria" userId="9290c95317ae9c22" providerId="LiveId" clId="{16515949-D8EF-458B-9FB1-B026A7493374}" dt="2018-08-05T13:24:41.066" v="33386" actId="478"/>
          <ac:spMkLst>
            <pc:docMk/>
            <pc:sldMk cId="2731874184" sldId="386"/>
            <ac:spMk id="45" creationId="{D526DA1D-8EA9-4FA7-94EC-10ED52BFD370}"/>
          </ac:spMkLst>
        </pc:spChg>
        <pc:spChg chg="del mod">
          <ac:chgData name="Advait Jasoria" userId="9290c95317ae9c22" providerId="LiveId" clId="{16515949-D8EF-458B-9FB1-B026A7493374}" dt="2018-08-05T13:24:20.717" v="33384" actId="478"/>
          <ac:spMkLst>
            <pc:docMk/>
            <pc:sldMk cId="2731874184" sldId="386"/>
            <ac:spMk id="47" creationId="{41BC4343-50F8-4CAE-A67A-BABA93C5A2AE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50" creationId="{00000000-0000-0000-0000-000000000000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51" creationId="{00000000-0000-0000-0000-000000000000}"/>
          </ac:spMkLst>
        </pc:spChg>
        <pc:spChg chg="del">
          <ac:chgData name="Advait Jasoria" userId="9290c95317ae9c22" providerId="LiveId" clId="{16515949-D8EF-458B-9FB1-B026A7493374}" dt="2018-08-05T13:07:04.307" v="33002"/>
          <ac:spMkLst>
            <pc:docMk/>
            <pc:sldMk cId="2731874184" sldId="386"/>
            <ac:spMk id="52" creationId="{00000000-0000-0000-0000-000000000000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56" creationId="{8735A285-42A7-4C38-B2E6-A965983C4C6A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57" creationId="{D152C649-9EDB-4CD3-A537-8C649367813E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58" creationId="{EB353E94-6016-47FA-9992-6D0A9CC7BA21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59" creationId="{DD7AD748-2CB4-4CFC-A05A-BEE62F76C8FB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60" creationId="{721A0396-10B1-4672-9530-5E0071C17CDD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61" creationId="{15BF5289-29D6-43CC-916B-C4897577CAAE}"/>
          </ac:spMkLst>
        </pc:spChg>
        <pc:spChg chg="add mod">
          <ac:chgData name="Advait Jasoria" userId="9290c95317ae9c22" providerId="LiveId" clId="{16515949-D8EF-458B-9FB1-B026A7493374}" dt="2018-08-05T13:46:18.645" v="33836" actId="1035"/>
          <ac:spMkLst>
            <pc:docMk/>
            <pc:sldMk cId="2731874184" sldId="386"/>
            <ac:spMk id="62" creationId="{C782502C-C46D-4A49-996C-051F1BDDD54A}"/>
          </ac:spMkLst>
        </pc:spChg>
        <pc:spChg chg="add mod topLvl">
          <ac:chgData name="Advait Jasoria" userId="9290c95317ae9c22" providerId="LiveId" clId="{16515949-D8EF-458B-9FB1-B026A7493374}" dt="2018-08-05T13:52:29.916" v="33874" actId="207"/>
          <ac:spMkLst>
            <pc:docMk/>
            <pc:sldMk cId="2731874184" sldId="386"/>
            <ac:spMk id="68" creationId="{F4DBFC57-B89F-464B-A824-78CD378AFCB7}"/>
          </ac:spMkLst>
        </pc:spChg>
        <pc:spChg chg="add mod topLvl">
          <ac:chgData name="Advait Jasoria" userId="9290c95317ae9c22" providerId="LiveId" clId="{16515949-D8EF-458B-9FB1-B026A7493374}" dt="2018-08-05T13:52:29.916" v="33874" actId="207"/>
          <ac:spMkLst>
            <pc:docMk/>
            <pc:sldMk cId="2731874184" sldId="386"/>
            <ac:spMk id="69" creationId="{641002D0-B975-4BF5-B253-E06DBABD3F51}"/>
          </ac:spMkLst>
        </pc:spChg>
        <pc:spChg chg="add mod topLvl">
          <ac:chgData name="Advait Jasoria" userId="9290c95317ae9c22" providerId="LiveId" clId="{16515949-D8EF-458B-9FB1-B026A7493374}" dt="2018-08-05T13:52:29.916" v="33874" actId="207"/>
          <ac:spMkLst>
            <pc:docMk/>
            <pc:sldMk cId="2731874184" sldId="386"/>
            <ac:spMk id="70" creationId="{BA0B285D-C096-4AD5-911B-71A73EE7DFE1}"/>
          </ac:spMkLst>
        </pc:spChg>
        <pc:spChg chg="add mod topLvl">
          <ac:chgData name="Advait Jasoria" userId="9290c95317ae9c22" providerId="LiveId" clId="{16515949-D8EF-458B-9FB1-B026A7493374}" dt="2018-08-05T13:52:29.916" v="33874" actId="207"/>
          <ac:spMkLst>
            <pc:docMk/>
            <pc:sldMk cId="2731874184" sldId="386"/>
            <ac:spMk id="74" creationId="{4A2B642A-7B81-4C16-A333-88A8A2D1916B}"/>
          </ac:spMkLst>
        </pc:spChg>
        <pc:spChg chg="add mod topLvl">
          <ac:chgData name="Advait Jasoria" userId="9290c95317ae9c22" providerId="LiveId" clId="{16515949-D8EF-458B-9FB1-B026A7493374}" dt="2018-08-05T13:52:29.916" v="33874" actId="207"/>
          <ac:spMkLst>
            <pc:docMk/>
            <pc:sldMk cId="2731874184" sldId="386"/>
            <ac:spMk id="76" creationId="{AB7F3F40-4394-4707-8D4F-FBB452F947FB}"/>
          </ac:spMkLst>
        </pc:spChg>
        <pc:spChg chg="add mod topLvl">
          <ac:chgData name="Advait Jasoria" userId="9290c95317ae9c22" providerId="LiveId" clId="{16515949-D8EF-458B-9FB1-B026A7493374}" dt="2018-08-05T13:52:29.916" v="33874" actId="207"/>
          <ac:spMkLst>
            <pc:docMk/>
            <pc:sldMk cId="2731874184" sldId="386"/>
            <ac:spMk id="77" creationId="{3DAE9FCD-C1C2-40CC-ADC6-5E9836F0DA2B}"/>
          </ac:spMkLst>
        </pc:spChg>
        <pc:spChg chg="add mod">
          <ac:chgData name="Advait Jasoria" userId="9290c95317ae9c22" providerId="LiveId" clId="{16515949-D8EF-458B-9FB1-B026A7493374}" dt="2018-08-05T13:46:22.725" v="33840" actId="1035"/>
          <ac:spMkLst>
            <pc:docMk/>
            <pc:sldMk cId="2731874184" sldId="386"/>
            <ac:spMk id="80" creationId="{2C0659EC-D04C-4BCD-BD76-73F68542240F}"/>
          </ac:spMkLst>
        </pc:spChg>
        <pc:spChg chg="add mod">
          <ac:chgData name="Advait Jasoria" userId="9290c95317ae9c22" providerId="LiveId" clId="{16515949-D8EF-458B-9FB1-B026A7493374}" dt="2018-08-05T14:59:53.188" v="34281" actId="207"/>
          <ac:spMkLst>
            <pc:docMk/>
            <pc:sldMk cId="2731874184" sldId="386"/>
            <ac:spMk id="81" creationId="{9E8A0F06-82E5-4E20-9166-8EE626D8952D}"/>
          </ac:spMkLst>
        </pc:spChg>
        <pc:spChg chg="add del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83" creationId="{B1B28DC4-A0CE-4ADF-951B-C16963C88CD5}"/>
          </ac:spMkLst>
        </pc:spChg>
        <pc:spChg chg="add del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84" creationId="{465B094B-324A-49F1-B2A6-00D3B65B4928}"/>
          </ac:spMkLst>
        </pc:spChg>
        <pc:spChg chg="add del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85" creationId="{EE26AC0A-64D6-4F25-81C3-1F02D648F0A9}"/>
          </ac:spMkLst>
        </pc:spChg>
        <pc:spChg chg="add del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86" creationId="{E8A1B6EF-B45C-40A2-AF54-9FCC057BDF79}"/>
          </ac:spMkLst>
        </pc:spChg>
        <pc:spChg chg="add del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87" creationId="{B59BBE0B-C0B1-4C5C-B454-FE98FDF33D43}"/>
          </ac:spMkLst>
        </pc:spChg>
        <pc:spChg chg="add del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88" creationId="{C044D391-1AD0-4B7E-971B-D1BA8363D10C}"/>
          </ac:spMkLst>
        </pc:spChg>
        <pc:spChg chg="add del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89" creationId="{0BE14FE8-D565-421E-855D-6FF9D4BBD02A}"/>
          </ac:spMkLst>
        </pc:spChg>
        <pc:spChg chg="add del mod">
          <ac:chgData name="Advait Jasoria" userId="9290c95317ae9c22" providerId="LiveId" clId="{16515949-D8EF-458B-9FB1-B026A7493374}" dt="2018-08-05T13:57:40.392" v="33910" actId="478"/>
          <ac:spMkLst>
            <pc:docMk/>
            <pc:sldMk cId="2731874184" sldId="386"/>
            <ac:spMk id="90" creationId="{768B7C76-C095-4C0F-BFB0-5D62D78FC4A5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2" creationId="{A9F7AEBF-E816-4108-85E8-6D0931FC62AF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3" creationId="{678573AA-75ED-48B0-A598-67E9A9FC80C9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4" creationId="{3E7B7D9C-FD00-41B4-9463-CB082D7C8A47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5" creationId="{673EDD39-3A3D-4FB5-BE36-B385D9CD0096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6" creationId="{E0579F4B-BC08-4A79-9B1D-F94FA18930A7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7" creationId="{2D5BDC01-3005-4FBE-B69D-02060689CA42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8" creationId="{4DDC1B49-4A2B-4C45-B215-3FC40593EA99}"/>
          </ac:spMkLst>
        </pc:spChg>
        <pc:spChg chg="add del">
          <ac:chgData name="Advait Jasoria" userId="9290c95317ae9c22" providerId="LiveId" clId="{16515949-D8EF-458B-9FB1-B026A7493374}" dt="2018-08-05T13:59:26.165" v="33955" actId="478"/>
          <ac:spMkLst>
            <pc:docMk/>
            <pc:sldMk cId="2731874184" sldId="386"/>
            <ac:spMk id="99" creationId="{184C224E-7E53-4689-AB3D-DCC0A748C448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1" creationId="{658E66E8-9DCB-4E8F-B5FF-797E7E44FD16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2" creationId="{7C5E9AA7-B260-4029-B2C5-566DE8AE0B1B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3" creationId="{3EBA3332-65AB-4CB9-9AD2-10FE40800F76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4" creationId="{377950B6-4771-4154-8C63-E66C8B0D0B1A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5" creationId="{B661D173-60BE-41EC-82D0-32F2B46D992C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6" creationId="{0CF8DAAC-72F1-4FD5-B661-450930657D3D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7" creationId="{DA4508D7-8874-4802-8B86-7FCBE0FDC4BD}"/>
          </ac:spMkLst>
        </pc:spChg>
        <pc:spChg chg="add del">
          <ac:chgData name="Advait Jasoria" userId="9290c95317ae9c22" providerId="LiveId" clId="{16515949-D8EF-458B-9FB1-B026A7493374}" dt="2018-08-05T14:01:46.563" v="34061" actId="478"/>
          <ac:spMkLst>
            <pc:docMk/>
            <pc:sldMk cId="2731874184" sldId="386"/>
            <ac:spMk id="108" creationId="{32E2E856-BE10-4C50-935A-91B2D5CF9DC4}"/>
          </ac:spMkLst>
        </pc:spChg>
        <pc:spChg chg="add">
          <ac:chgData name="Advait Jasoria" userId="9290c95317ae9c22" providerId="LiveId" clId="{16515949-D8EF-458B-9FB1-B026A7493374}" dt="2018-08-05T14:01:47.696" v="34062"/>
          <ac:spMkLst>
            <pc:docMk/>
            <pc:sldMk cId="2731874184" sldId="386"/>
            <ac:spMk id="110" creationId="{B7F9C782-DC38-4F5A-AF57-74E6D6D728C9}"/>
          </ac:spMkLst>
        </pc:spChg>
        <pc:spChg chg="add">
          <ac:chgData name="Advait Jasoria" userId="9290c95317ae9c22" providerId="LiveId" clId="{16515949-D8EF-458B-9FB1-B026A7493374}" dt="2018-08-05T14:01:47.696" v="34062"/>
          <ac:spMkLst>
            <pc:docMk/>
            <pc:sldMk cId="2731874184" sldId="386"/>
            <ac:spMk id="111" creationId="{26BB8DE6-677D-4410-9450-E2115EACFAFB}"/>
          </ac:spMkLst>
        </pc:spChg>
        <pc:spChg chg="add mod">
          <ac:chgData name="Advait Jasoria" userId="9290c95317ae9c22" providerId="LiveId" clId="{16515949-D8EF-458B-9FB1-B026A7493374}" dt="2018-08-05T14:03:48.072" v="34094" actId="207"/>
          <ac:spMkLst>
            <pc:docMk/>
            <pc:sldMk cId="2731874184" sldId="386"/>
            <ac:spMk id="112" creationId="{EB5C9C98-D79C-4958-B78E-8C9A5D70144F}"/>
          </ac:spMkLst>
        </pc:spChg>
        <pc:spChg chg="add">
          <ac:chgData name="Advait Jasoria" userId="9290c95317ae9c22" providerId="LiveId" clId="{16515949-D8EF-458B-9FB1-B026A7493374}" dt="2018-08-05T14:01:47.696" v="34062"/>
          <ac:spMkLst>
            <pc:docMk/>
            <pc:sldMk cId="2731874184" sldId="386"/>
            <ac:spMk id="113" creationId="{BDF97C3D-1443-4A67-939C-A79A226B7A98}"/>
          </ac:spMkLst>
        </pc:spChg>
        <pc:spChg chg="add">
          <ac:chgData name="Advait Jasoria" userId="9290c95317ae9c22" providerId="LiveId" clId="{16515949-D8EF-458B-9FB1-B026A7493374}" dt="2018-08-05T14:01:47.696" v="34062"/>
          <ac:spMkLst>
            <pc:docMk/>
            <pc:sldMk cId="2731874184" sldId="386"/>
            <ac:spMk id="114" creationId="{36BD26BD-3F2D-413E-88D7-B760CC896F94}"/>
          </ac:spMkLst>
        </pc:spChg>
        <pc:spChg chg="add">
          <ac:chgData name="Advait Jasoria" userId="9290c95317ae9c22" providerId="LiveId" clId="{16515949-D8EF-458B-9FB1-B026A7493374}" dt="2018-08-05T14:01:47.696" v="34062"/>
          <ac:spMkLst>
            <pc:docMk/>
            <pc:sldMk cId="2731874184" sldId="386"/>
            <ac:spMk id="115" creationId="{4B47231E-8655-4369-98D7-A15A41F0A43D}"/>
          </ac:spMkLst>
        </pc:spChg>
        <pc:spChg chg="add">
          <ac:chgData name="Advait Jasoria" userId="9290c95317ae9c22" providerId="LiveId" clId="{16515949-D8EF-458B-9FB1-B026A7493374}" dt="2018-08-05T14:01:47.696" v="34062"/>
          <ac:spMkLst>
            <pc:docMk/>
            <pc:sldMk cId="2731874184" sldId="386"/>
            <ac:spMk id="116" creationId="{4E4A4EE0-0374-439D-9EE1-62A4B9402B3A}"/>
          </ac:spMkLst>
        </pc:spChg>
        <pc:spChg chg="add">
          <ac:chgData name="Advait Jasoria" userId="9290c95317ae9c22" providerId="LiveId" clId="{16515949-D8EF-458B-9FB1-B026A7493374}" dt="2018-08-05T14:01:47.696" v="34062"/>
          <ac:spMkLst>
            <pc:docMk/>
            <pc:sldMk cId="2731874184" sldId="386"/>
            <ac:spMk id="117" creationId="{092DA48A-81C4-4A26-9BBA-E2806A3C62A0}"/>
          </ac:spMkLst>
        </pc:spChg>
        <pc:grpChg chg="del mod">
          <ac:chgData name="Advait Jasoria" userId="9290c95317ae9c22" providerId="LiveId" clId="{16515949-D8EF-458B-9FB1-B026A7493374}" dt="2018-08-05T13:24:42.771" v="33387" actId="478"/>
          <ac:grpSpMkLst>
            <pc:docMk/>
            <pc:sldMk cId="2731874184" sldId="386"/>
            <ac:grpSpMk id="41" creationId="{DB16EADA-3A2C-4E50-945A-9611DBDE6A56}"/>
          </ac:grpSpMkLst>
        </pc:grpChg>
        <pc:grpChg chg="del">
          <ac:chgData name="Advait Jasoria" userId="9290c95317ae9c22" providerId="LiveId" clId="{16515949-D8EF-458B-9FB1-B026A7493374}" dt="2018-08-05T13:07:04.307" v="33002"/>
          <ac:grpSpMkLst>
            <pc:docMk/>
            <pc:sldMk cId="2731874184" sldId="386"/>
            <ac:grpSpMk id="53" creationId="{00000000-0000-0000-0000-000000000000}"/>
          </ac:grpSpMkLst>
        </pc:grpChg>
        <pc:grpChg chg="add mod">
          <ac:chgData name="Advait Jasoria" userId="9290c95317ae9c22" providerId="LiveId" clId="{16515949-D8EF-458B-9FB1-B026A7493374}" dt="2018-08-05T13:46:18.645" v="33836" actId="1035"/>
          <ac:grpSpMkLst>
            <pc:docMk/>
            <pc:sldMk cId="2731874184" sldId="386"/>
            <ac:grpSpMk id="63" creationId="{4C398607-D8AC-4472-9074-D46281F4F159}"/>
          </ac:grpSpMkLst>
        </pc:grpChg>
        <pc:grpChg chg="add del mod">
          <ac:chgData name="Advait Jasoria" userId="9290c95317ae9c22" providerId="LiveId" clId="{16515949-D8EF-458B-9FB1-B026A7493374}" dt="2018-08-05T13:43:28.721" v="33668" actId="165"/>
          <ac:grpSpMkLst>
            <pc:docMk/>
            <pc:sldMk cId="2731874184" sldId="386"/>
            <ac:grpSpMk id="71" creationId="{871274F0-109C-4818-81B9-2AD056CFCCD7}"/>
          </ac:grpSpMkLst>
        </pc:grpChg>
        <pc:grpChg chg="add del mod">
          <ac:chgData name="Advait Jasoria" userId="9290c95317ae9c22" providerId="LiveId" clId="{16515949-D8EF-458B-9FB1-B026A7493374}" dt="2018-08-05T13:43:28.721" v="33668" actId="165"/>
          <ac:grpSpMkLst>
            <pc:docMk/>
            <pc:sldMk cId="2731874184" sldId="386"/>
            <ac:grpSpMk id="72" creationId="{68182B24-FE5F-4B1E-AF27-CE58C3E4D28A}"/>
          </ac:grpSpMkLst>
        </pc:grpChg>
        <pc:grpChg chg="add del mod">
          <ac:chgData name="Advait Jasoria" userId="9290c95317ae9c22" providerId="LiveId" clId="{16515949-D8EF-458B-9FB1-B026A7493374}" dt="2018-08-05T13:43:28.721" v="33668" actId="165"/>
          <ac:grpSpMkLst>
            <pc:docMk/>
            <pc:sldMk cId="2731874184" sldId="386"/>
            <ac:grpSpMk id="73" creationId="{3611CA68-7332-4B01-AFA7-953F7BD47F6A}"/>
          </ac:grpSpMkLst>
        </pc:grpChg>
        <pc:grpChg chg="add del mod">
          <ac:chgData name="Advait Jasoria" userId="9290c95317ae9c22" providerId="LiveId" clId="{16515949-D8EF-458B-9FB1-B026A7493374}" dt="2018-08-05T13:43:28.721" v="33668" actId="165"/>
          <ac:grpSpMkLst>
            <pc:docMk/>
            <pc:sldMk cId="2731874184" sldId="386"/>
            <ac:grpSpMk id="75" creationId="{90244A6E-F79F-4D67-9D1A-EDB48874C5DD}"/>
          </ac:grpSpMkLst>
        </pc:grpChg>
        <pc:grpChg chg="add del mod">
          <ac:chgData name="Advait Jasoria" userId="9290c95317ae9c22" providerId="LiveId" clId="{16515949-D8EF-458B-9FB1-B026A7493374}" dt="2018-08-05T13:43:28.721" v="33668" actId="165"/>
          <ac:grpSpMkLst>
            <pc:docMk/>
            <pc:sldMk cId="2731874184" sldId="386"/>
            <ac:grpSpMk id="78" creationId="{2A36D766-4EA3-4B6C-96C1-3AC7DA27CC73}"/>
          </ac:grpSpMkLst>
        </pc:grpChg>
        <pc:grpChg chg="add del mod">
          <ac:chgData name="Advait Jasoria" userId="9290c95317ae9c22" providerId="LiveId" clId="{16515949-D8EF-458B-9FB1-B026A7493374}" dt="2018-08-05T13:43:28.721" v="33668" actId="165"/>
          <ac:grpSpMkLst>
            <pc:docMk/>
            <pc:sldMk cId="2731874184" sldId="386"/>
            <ac:grpSpMk id="79" creationId="{2BF6C5C5-000B-49BC-8EF6-3D21B3E86FC0}"/>
          </ac:grpSpMkLst>
        </pc:grpChg>
        <pc:picChg chg="add mod">
          <ac:chgData name="Advait Jasoria" userId="9290c95317ae9c22" providerId="LiveId" clId="{16515949-D8EF-458B-9FB1-B026A7493374}" dt="2018-08-05T13:46:18.645" v="33836" actId="1035"/>
          <ac:picMkLst>
            <pc:docMk/>
            <pc:sldMk cId="2731874184" sldId="386"/>
            <ac:picMk id="8" creationId="{E2C024DC-05A1-4A22-80BE-0AACD5312085}"/>
          </ac:picMkLst>
        </pc:picChg>
        <pc:picChg chg="add mod">
          <ac:chgData name="Advait Jasoria" userId="9290c95317ae9c22" providerId="LiveId" clId="{16515949-D8EF-458B-9FB1-B026A7493374}" dt="2018-08-05T13:46:18.645" v="33836" actId="1035"/>
          <ac:picMkLst>
            <pc:docMk/>
            <pc:sldMk cId="2731874184" sldId="386"/>
            <ac:picMk id="10" creationId="{D3A0EFA8-138B-4A38-8BD5-3E08EB68BC4D}"/>
          </ac:picMkLst>
        </pc:picChg>
        <pc:picChg chg="add mod topLvl">
          <ac:chgData name="Advait Jasoria" userId="9290c95317ae9c22" providerId="LiveId" clId="{16515949-D8EF-458B-9FB1-B026A7493374}" dt="2018-08-05T13:45:46.327" v="33827" actId="1036"/>
          <ac:picMkLst>
            <pc:docMk/>
            <pc:sldMk cId="2731874184" sldId="386"/>
            <ac:picMk id="29" creationId="{350BA1D8-8E7F-4419-B3FE-F4465D6E2418}"/>
          </ac:picMkLst>
        </pc:picChg>
        <pc:picChg chg="add mod topLvl">
          <ac:chgData name="Advait Jasoria" userId="9290c95317ae9c22" providerId="LiveId" clId="{16515949-D8EF-458B-9FB1-B026A7493374}" dt="2018-08-05T13:45:46.327" v="33827" actId="1036"/>
          <ac:picMkLst>
            <pc:docMk/>
            <pc:sldMk cId="2731874184" sldId="386"/>
            <ac:picMk id="31" creationId="{81B1BEAD-C29C-41EB-A754-C0652DA5550B}"/>
          </ac:picMkLst>
        </pc:picChg>
        <pc:picChg chg="add mod topLvl">
          <ac:chgData name="Advait Jasoria" userId="9290c95317ae9c22" providerId="LiveId" clId="{16515949-D8EF-458B-9FB1-B026A7493374}" dt="2018-08-05T13:45:46.327" v="33827" actId="1036"/>
          <ac:picMkLst>
            <pc:docMk/>
            <pc:sldMk cId="2731874184" sldId="386"/>
            <ac:picMk id="33" creationId="{9D2AFD69-CB87-4CEA-987B-52C48745A1E5}"/>
          </ac:picMkLst>
        </pc:picChg>
        <pc:picChg chg="add mod topLvl">
          <ac:chgData name="Advait Jasoria" userId="9290c95317ae9c22" providerId="LiveId" clId="{16515949-D8EF-458B-9FB1-B026A7493374}" dt="2018-08-05T13:45:46.327" v="33827" actId="1036"/>
          <ac:picMkLst>
            <pc:docMk/>
            <pc:sldMk cId="2731874184" sldId="386"/>
            <ac:picMk id="35" creationId="{B361581E-5C02-4F74-9F43-C08F507F511E}"/>
          </ac:picMkLst>
        </pc:picChg>
        <pc:picChg chg="add mod topLvl">
          <ac:chgData name="Advait Jasoria" userId="9290c95317ae9c22" providerId="LiveId" clId="{16515949-D8EF-458B-9FB1-B026A7493374}" dt="2018-08-05T13:45:46.327" v="33827" actId="1036"/>
          <ac:picMkLst>
            <pc:docMk/>
            <pc:sldMk cId="2731874184" sldId="386"/>
            <ac:picMk id="37" creationId="{8A7CB9C6-84A5-491F-8E47-BE0F9BB9950F}"/>
          </ac:picMkLst>
        </pc:picChg>
        <pc:picChg chg="del mod">
          <ac:chgData name="Advait Jasoria" userId="9290c95317ae9c22" providerId="LiveId" clId="{16515949-D8EF-458B-9FB1-B026A7493374}" dt="2018-08-05T13:24:46.501" v="33388" actId="478"/>
          <ac:picMkLst>
            <pc:docMk/>
            <pc:sldMk cId="2731874184" sldId="386"/>
            <ac:picMk id="46" creationId="{885B2B85-4E59-4DA8-9C12-6EFC1267768A}"/>
          </ac:picMkLst>
        </pc:picChg>
        <pc:picChg chg="mod">
          <ac:chgData name="Advait Jasoria" userId="9290c95317ae9c22" providerId="LiveId" clId="{16515949-D8EF-458B-9FB1-B026A7493374}" dt="2018-08-05T13:46:18.645" v="33836" actId="1035"/>
          <ac:picMkLst>
            <pc:docMk/>
            <pc:sldMk cId="2731874184" sldId="386"/>
            <ac:picMk id="48" creationId="{D71761C8-BE3F-4DC9-8547-111FD8220530}"/>
          </ac:picMkLst>
        </pc:picChg>
        <pc:picChg chg="mod">
          <ac:chgData name="Advait Jasoria" userId="9290c95317ae9c22" providerId="LiveId" clId="{16515949-D8EF-458B-9FB1-B026A7493374}" dt="2018-08-05T13:46:18.645" v="33836" actId="1035"/>
          <ac:picMkLst>
            <pc:docMk/>
            <pc:sldMk cId="2731874184" sldId="386"/>
            <ac:picMk id="49" creationId="{999E6520-258C-40E7-8385-1F2C1C8E33C0}"/>
          </ac:picMkLst>
        </pc:picChg>
        <pc:picChg chg="add mod topLvl">
          <ac:chgData name="Advait Jasoria" userId="9290c95317ae9c22" providerId="LiveId" clId="{16515949-D8EF-458B-9FB1-B026A7493374}" dt="2018-08-05T13:45:46.327" v="33827" actId="1036"/>
          <ac:picMkLst>
            <pc:docMk/>
            <pc:sldMk cId="2731874184" sldId="386"/>
            <ac:picMk id="67" creationId="{562CE261-FD55-4324-B52D-C05CC0379CA9}"/>
          </ac:picMkLst>
        </pc:picChg>
        <pc:cxnChg chg="del">
          <ac:chgData name="Advait Jasoria" userId="9290c95317ae9c22" providerId="LiveId" clId="{16515949-D8EF-458B-9FB1-B026A7493374}" dt="2018-08-05T13:52:39.215" v="33875" actId="478"/>
          <ac:cxnSpMkLst>
            <pc:docMk/>
            <pc:sldMk cId="2731874184" sldId="386"/>
            <ac:cxnSpMk id="2" creationId="{677239CD-4680-4D48-943C-F4ADF242F62F}"/>
          </ac:cxnSpMkLst>
        </pc:cxnChg>
        <pc:cxnChg chg="add del mod">
          <ac:chgData name="Advait Jasoria" userId="9290c95317ae9c22" providerId="LiveId" clId="{16515949-D8EF-458B-9FB1-B026A7493374}" dt="2018-08-05T13:45:17.288" v="33807" actId="478"/>
          <ac:cxnSpMkLst>
            <pc:docMk/>
            <pc:sldMk cId="2731874184" sldId="386"/>
            <ac:cxnSpMk id="27" creationId="{3D0B30DE-C6D5-404D-85A2-E3306F0506C5}"/>
          </ac:cxnSpMkLst>
        </pc:cxnChg>
        <pc:cxnChg chg="add del">
          <ac:chgData name="Advait Jasoria" userId="9290c95317ae9c22" providerId="LiveId" clId="{16515949-D8EF-458B-9FB1-B026A7493374}" dt="2018-08-05T13:57:40.392" v="33910" actId="478"/>
          <ac:cxnSpMkLst>
            <pc:docMk/>
            <pc:sldMk cId="2731874184" sldId="386"/>
            <ac:cxnSpMk id="82" creationId="{442C79B3-3817-4069-857F-D1C69AAD342D}"/>
          </ac:cxnSpMkLst>
        </pc:cxnChg>
        <pc:cxnChg chg="add del">
          <ac:chgData name="Advait Jasoria" userId="9290c95317ae9c22" providerId="LiveId" clId="{16515949-D8EF-458B-9FB1-B026A7493374}" dt="2018-08-05T13:59:26.165" v="33955" actId="478"/>
          <ac:cxnSpMkLst>
            <pc:docMk/>
            <pc:sldMk cId="2731874184" sldId="386"/>
            <ac:cxnSpMk id="91" creationId="{49CADC2A-4ECD-435F-BFE7-58791B903B38}"/>
          </ac:cxnSpMkLst>
        </pc:cxnChg>
        <pc:cxnChg chg="add del">
          <ac:chgData name="Advait Jasoria" userId="9290c95317ae9c22" providerId="LiveId" clId="{16515949-D8EF-458B-9FB1-B026A7493374}" dt="2018-08-05T14:01:46.563" v="34061" actId="478"/>
          <ac:cxnSpMkLst>
            <pc:docMk/>
            <pc:sldMk cId="2731874184" sldId="386"/>
            <ac:cxnSpMk id="100" creationId="{C8C6AD3F-E69B-4BD5-8FA6-AFC05562F8BD}"/>
          </ac:cxnSpMkLst>
        </pc:cxnChg>
        <pc:cxnChg chg="add">
          <ac:chgData name="Advait Jasoria" userId="9290c95317ae9c22" providerId="LiveId" clId="{16515949-D8EF-458B-9FB1-B026A7493374}" dt="2018-08-05T14:01:47.696" v="34062"/>
          <ac:cxnSpMkLst>
            <pc:docMk/>
            <pc:sldMk cId="2731874184" sldId="386"/>
            <ac:cxnSpMk id="109" creationId="{36DD9ABA-6A5F-4349-AAA0-DAA4132722C6}"/>
          </ac:cxnSpMkLst>
        </pc:cxnChg>
      </pc:sldChg>
      <pc:sldChg chg="addSp delSp modSp add ord">
        <pc:chgData name="Advait Jasoria" userId="9290c95317ae9c22" providerId="LiveId" clId="{16515949-D8EF-458B-9FB1-B026A7493374}" dt="2018-08-11T11:20:50.768" v="34289"/>
        <pc:sldMkLst>
          <pc:docMk/>
          <pc:sldMk cId="3601913996" sldId="387"/>
        </pc:sldMkLst>
        <pc:spChg chg="mod">
          <ac:chgData name="Advait Jasoria" userId="9290c95317ae9c22" providerId="LiveId" clId="{16515949-D8EF-458B-9FB1-B026A7493374}" dt="2018-08-05T13:51:16.759" v="33873" actId="1076"/>
          <ac:spMkLst>
            <pc:docMk/>
            <pc:sldMk cId="3601913996" sldId="387"/>
            <ac:spMk id="4" creationId="{0536CFCB-B1D6-49BF-82F7-86A3648FC03A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6" creationId="{E63C5E05-71C1-4317-BBBB-E02C0C4D1D83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7" creationId="{DEFEF11F-4CBD-4910-898C-1F023FDFE332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8" creationId="{AC3AA46A-3B69-408C-9FEC-63CCA1B97767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9" creationId="{7E0C1297-E64C-4A82-B8C8-AB2B265F8C22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10" creationId="{155F39F0-F158-4557-930A-C0E60D58B4FA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11" creationId="{A371B5B6-CE53-447F-A77E-F9FB717E9E51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12" creationId="{D949FDC3-79D2-4256-8977-631F4B644268}"/>
          </ac:spMkLst>
        </pc:spChg>
        <pc:spChg chg="del">
          <ac:chgData name="Advait Jasoria" userId="9290c95317ae9c22" providerId="LiveId" clId="{16515949-D8EF-458B-9FB1-B026A7493374}" dt="2018-08-05T13:54:54.289" v="33885" actId="478"/>
          <ac:spMkLst>
            <pc:docMk/>
            <pc:sldMk cId="3601913996" sldId="387"/>
            <ac:spMk id="13" creationId="{31C82EE4-210B-42B9-BA88-18121BD8C707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24" creationId="{9031D8FF-6233-489C-A06D-E49C911D960A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25" creationId="{D073F4D9-B06B-41B1-BA86-39FD8657E9EF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26" creationId="{03D0ADF7-97B1-4633-AC2D-9EE807B5674F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27" creationId="{8451D928-0BD8-410A-9D1C-424A312F9136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28" creationId="{0985C988-808B-4855-98D9-A8D0EC72A384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29" creationId="{C424272D-851A-499D-98C0-62A47DE166C8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30" creationId="{4EC55858-D732-4E72-A6C5-397A98AF7153}"/>
          </ac:spMkLst>
        </pc:spChg>
        <pc:spChg chg="add del">
          <ac:chgData name="Advait Jasoria" userId="9290c95317ae9c22" providerId="LiveId" clId="{16515949-D8EF-458B-9FB1-B026A7493374}" dt="2018-08-05T13:59:32.273" v="33957" actId="478"/>
          <ac:spMkLst>
            <pc:docMk/>
            <pc:sldMk cId="3601913996" sldId="387"/>
            <ac:spMk id="31" creationId="{47D11749-15F9-4746-AC27-5ECC15F1667B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34" creationId="{AA0FA4F2-AEC2-4D39-98A2-693B985A839B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35" creationId="{C4290458-593F-4195-97B8-4BA932CB34F9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36" creationId="{8A256131-D986-48B4-85AD-6C2D89D62CB4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37" creationId="{8F171A97-6571-42F0-B122-8BDADEC3EE2C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38" creationId="{77634CD1-49F7-4C05-94CF-7F206CF460B1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39" creationId="{5A34049D-784A-4AD3-BA46-A7D903FBA47E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40" creationId="{28913E98-3389-4884-B3EE-F7D708E44D30}"/>
          </ac:spMkLst>
        </pc:spChg>
        <pc:spChg chg="add del">
          <ac:chgData name="Advait Jasoria" userId="9290c95317ae9c22" providerId="LiveId" clId="{16515949-D8EF-458B-9FB1-B026A7493374}" dt="2018-08-05T14:01:40.539" v="34059" actId="478"/>
          <ac:spMkLst>
            <pc:docMk/>
            <pc:sldMk cId="3601913996" sldId="387"/>
            <ac:spMk id="42" creationId="{F1EC7EFD-8C9B-4C84-AFBB-2487E30CF502}"/>
          </ac:spMkLst>
        </pc:spChg>
        <pc:spChg chg="add">
          <ac:chgData name="Advait Jasoria" userId="9290c95317ae9c22" providerId="LiveId" clId="{16515949-D8EF-458B-9FB1-B026A7493374}" dt="2018-08-05T14:01:41.233" v="34060"/>
          <ac:spMkLst>
            <pc:docMk/>
            <pc:sldMk cId="3601913996" sldId="387"/>
            <ac:spMk id="44" creationId="{02B323CE-E2B4-4868-B6DA-F8436597D11E}"/>
          </ac:spMkLst>
        </pc:spChg>
        <pc:spChg chg="add">
          <ac:chgData name="Advait Jasoria" userId="9290c95317ae9c22" providerId="LiveId" clId="{16515949-D8EF-458B-9FB1-B026A7493374}" dt="2018-08-05T14:01:41.233" v="34060"/>
          <ac:spMkLst>
            <pc:docMk/>
            <pc:sldMk cId="3601913996" sldId="387"/>
            <ac:spMk id="45" creationId="{DEC8ADEB-D638-4B75-B491-327F4259C938}"/>
          </ac:spMkLst>
        </pc:spChg>
        <pc:spChg chg="add">
          <ac:chgData name="Advait Jasoria" userId="9290c95317ae9c22" providerId="LiveId" clId="{16515949-D8EF-458B-9FB1-B026A7493374}" dt="2018-08-05T14:01:41.233" v="34060"/>
          <ac:spMkLst>
            <pc:docMk/>
            <pc:sldMk cId="3601913996" sldId="387"/>
            <ac:spMk id="46" creationId="{51588B4E-8B92-49B1-8EEB-89D4FCEDBBF4}"/>
          </ac:spMkLst>
        </pc:spChg>
        <pc:spChg chg="add">
          <ac:chgData name="Advait Jasoria" userId="9290c95317ae9c22" providerId="LiveId" clId="{16515949-D8EF-458B-9FB1-B026A7493374}" dt="2018-08-05T14:01:41.233" v="34060"/>
          <ac:spMkLst>
            <pc:docMk/>
            <pc:sldMk cId="3601913996" sldId="387"/>
            <ac:spMk id="47" creationId="{9AA88FD6-A534-4A03-BA59-36B9402368EF}"/>
          </ac:spMkLst>
        </pc:spChg>
        <pc:spChg chg="add mod">
          <ac:chgData name="Advait Jasoria" userId="9290c95317ae9c22" providerId="LiveId" clId="{16515949-D8EF-458B-9FB1-B026A7493374}" dt="2018-08-05T14:03:56.535" v="34096" actId="207"/>
          <ac:spMkLst>
            <pc:docMk/>
            <pc:sldMk cId="3601913996" sldId="387"/>
            <ac:spMk id="48" creationId="{1FE32524-C84A-46CB-BBF0-976593423AB7}"/>
          </ac:spMkLst>
        </pc:spChg>
        <pc:spChg chg="add">
          <ac:chgData name="Advait Jasoria" userId="9290c95317ae9c22" providerId="LiveId" clId="{16515949-D8EF-458B-9FB1-B026A7493374}" dt="2018-08-05T14:01:41.233" v="34060"/>
          <ac:spMkLst>
            <pc:docMk/>
            <pc:sldMk cId="3601913996" sldId="387"/>
            <ac:spMk id="49" creationId="{BF7A0560-E6B1-43B6-A1D6-AC9712DDE791}"/>
          </ac:spMkLst>
        </pc:spChg>
        <pc:spChg chg="add">
          <ac:chgData name="Advait Jasoria" userId="9290c95317ae9c22" providerId="LiveId" clId="{16515949-D8EF-458B-9FB1-B026A7493374}" dt="2018-08-05T14:01:41.233" v="34060"/>
          <ac:spMkLst>
            <pc:docMk/>
            <pc:sldMk cId="3601913996" sldId="387"/>
            <ac:spMk id="50" creationId="{7568894E-AB72-46E1-B357-A27A6035D3E1}"/>
          </ac:spMkLst>
        </pc:spChg>
        <pc:spChg chg="add">
          <ac:chgData name="Advait Jasoria" userId="9290c95317ae9c22" providerId="LiveId" clId="{16515949-D8EF-458B-9FB1-B026A7493374}" dt="2018-08-05T14:01:41.233" v="34060"/>
          <ac:spMkLst>
            <pc:docMk/>
            <pc:sldMk cId="3601913996" sldId="387"/>
            <ac:spMk id="51" creationId="{BC327ED7-FE48-433C-BD2E-1EBC413E43AF}"/>
          </ac:spMkLst>
        </pc:spChg>
        <pc:cxnChg chg="del">
          <ac:chgData name="Advait Jasoria" userId="9290c95317ae9c22" providerId="LiveId" clId="{16515949-D8EF-458B-9FB1-B026A7493374}" dt="2018-08-05T13:54:54.289" v="33885" actId="478"/>
          <ac:cxnSpMkLst>
            <pc:docMk/>
            <pc:sldMk cId="3601913996" sldId="387"/>
            <ac:cxnSpMk id="3" creationId="{41311B1C-C574-41FC-906E-80A19809BD1C}"/>
          </ac:cxnSpMkLst>
        </pc:cxnChg>
        <pc:cxnChg chg="add del">
          <ac:chgData name="Advait Jasoria" userId="9290c95317ae9c22" providerId="LiveId" clId="{16515949-D8EF-458B-9FB1-B026A7493374}" dt="2018-08-05T13:59:32.273" v="33957" actId="478"/>
          <ac:cxnSpMkLst>
            <pc:docMk/>
            <pc:sldMk cId="3601913996" sldId="387"/>
            <ac:cxnSpMk id="22" creationId="{76A5EA8E-2BDE-4480-BA23-93ED1EEC2462}"/>
          </ac:cxnSpMkLst>
        </pc:cxnChg>
        <pc:cxnChg chg="add del">
          <ac:chgData name="Advait Jasoria" userId="9290c95317ae9c22" providerId="LiveId" clId="{16515949-D8EF-458B-9FB1-B026A7493374}" dt="2018-08-05T14:01:40.539" v="34059" actId="478"/>
          <ac:cxnSpMkLst>
            <pc:docMk/>
            <pc:sldMk cId="3601913996" sldId="387"/>
            <ac:cxnSpMk id="32" creationId="{76C92EE2-A881-4FF4-AA4B-23AB2A218624}"/>
          </ac:cxnSpMkLst>
        </pc:cxnChg>
        <pc:cxnChg chg="add">
          <ac:chgData name="Advait Jasoria" userId="9290c95317ae9c22" providerId="LiveId" clId="{16515949-D8EF-458B-9FB1-B026A7493374}" dt="2018-08-05T14:01:41.233" v="34060"/>
          <ac:cxnSpMkLst>
            <pc:docMk/>
            <pc:sldMk cId="3601913996" sldId="387"/>
            <ac:cxnSpMk id="43" creationId="{41EF2FF5-849C-47FC-9C3C-1B3A9FD08FE0}"/>
          </ac:cxnSpMkLst>
        </pc:cxnChg>
      </pc:sldChg>
      <pc:sldMasterChg chg="delSldLayout modSldLayout">
        <pc:chgData name="Advait Jasoria" userId="9290c95317ae9c22" providerId="LiveId" clId="{16515949-D8EF-458B-9FB1-B026A7493374}" dt="2018-07-21T06:35:58.275" v="18747" actId="16037"/>
        <pc:sldMasterMkLst>
          <pc:docMk/>
          <pc:sldMasterMk cId="1268158075" sldId="2147483648"/>
        </pc:sldMasterMkLst>
        <pc:sldLayoutChg chg="modSp">
          <pc:chgData name="Advait Jasoria" userId="9290c95317ae9c22" providerId="LiveId" clId="{16515949-D8EF-458B-9FB1-B026A7493374}" dt="2018-07-21T06:35:58.275" v="18747" actId="16037"/>
          <pc:sldLayoutMkLst>
            <pc:docMk/>
            <pc:sldMasterMk cId="1268158075" sldId="2147483648"/>
            <pc:sldLayoutMk cId="1762336441" sldId="2147483650"/>
          </pc:sldLayoutMkLst>
          <pc:spChg chg="mod">
            <ac:chgData name="Advait Jasoria" userId="9290c95317ae9c22" providerId="LiveId" clId="{16515949-D8EF-458B-9FB1-B026A7493374}" dt="2018-07-21T06:35:58.275" v="18747" actId="16037"/>
            <ac:spMkLst>
              <pc:docMk/>
              <pc:sldMasterMk cId="1268158075" sldId="2147483648"/>
              <pc:sldLayoutMk cId="1762336441" sldId="2147483650"/>
              <ac:spMk id="2" creationId="{A2363E7A-537D-410A-9897-D7E6E809DC36}"/>
            </ac:spMkLst>
          </pc:spChg>
          <pc:spChg chg="mod">
            <ac:chgData name="Advait Jasoria" userId="9290c95317ae9c22" providerId="LiveId" clId="{16515949-D8EF-458B-9FB1-B026A7493374}" dt="2018-07-21T06:35:58.275" v="18747" actId="16037"/>
            <ac:spMkLst>
              <pc:docMk/>
              <pc:sldMasterMk cId="1268158075" sldId="2147483648"/>
              <pc:sldLayoutMk cId="1762336441" sldId="2147483650"/>
              <ac:spMk id="3" creationId="{8B7C39A5-85D1-4DB8-A891-021DA048623F}"/>
            </ac:spMkLst>
          </pc:spChg>
        </pc:sldLayoutChg>
      </pc:sldMasterChg>
    </pc:docChg>
  </pc:docChgLst>
  <pc:docChgLst>
    <pc:chgData name="Eashan Trehan" userId="71380b3a4a063b99" providerId="Windows Live" clId="Web-{6B8160FB-8DA2-44D8-83C7-853CA4A50975}"/>
    <pc:docChg chg="addSld delSld modSld modSection">
      <pc:chgData name="Eashan Trehan" userId="71380b3a4a063b99" providerId="Windows Live" clId="Web-{6B8160FB-8DA2-44D8-83C7-853CA4A50975}" dt="2018-07-11T13:40:14.956" v="559"/>
      <pc:docMkLst>
        <pc:docMk/>
      </pc:docMkLst>
    </pc:docChg>
  </pc:docChgLst>
  <pc:docChgLst>
    <pc:chgData name="Eashan Trehan" userId="71380b3a4a063b99" providerId="Windows Live" clId="Web-{ECE0BED7-CF9C-4DF9-BED9-A76CAD82E290}"/>
    <pc:docChg chg="addSld modSld modSection">
      <pc:chgData name="Eashan Trehan" userId="71380b3a4a063b99" providerId="Windows Live" clId="Web-{ECE0BED7-CF9C-4DF9-BED9-A76CAD82E290}" dt="2018-07-22T08:06:43.539" v="98" actId="1076"/>
      <pc:docMkLst>
        <pc:docMk/>
      </pc:docMkLst>
      <pc:sldChg chg="addSp modSp">
        <pc:chgData name="Eashan Trehan" userId="71380b3a4a063b99" providerId="Windows Live" clId="Web-{ECE0BED7-CF9C-4DF9-BED9-A76CAD82E290}" dt="2018-07-22T08:06:43.539" v="98" actId="1076"/>
        <pc:sldMkLst>
          <pc:docMk/>
          <pc:sldMk cId="3733841916" sldId="257"/>
        </pc:sldMkLst>
        <pc:spChg chg="add mod">
          <ac:chgData name="Eashan Trehan" userId="71380b3a4a063b99" providerId="Windows Live" clId="Web-{ECE0BED7-CF9C-4DF9-BED9-A76CAD82E290}" dt="2018-07-22T08:06:43.539" v="98" actId="1076"/>
          <ac:spMkLst>
            <pc:docMk/>
            <pc:sldMk cId="3733841916" sldId="257"/>
            <ac:spMk id="4" creationId="{8B1AD54C-4894-4C72-ADB4-4837B656968D}"/>
          </ac:spMkLst>
        </pc:spChg>
        <pc:grpChg chg="mod">
          <ac:chgData name="Eashan Trehan" userId="71380b3a4a063b99" providerId="Windows Live" clId="Web-{ECE0BED7-CF9C-4DF9-BED9-A76CAD82E290}" dt="2018-07-22T07:46:56.841" v="1" actId="1076"/>
          <ac:grpSpMkLst>
            <pc:docMk/>
            <pc:sldMk cId="3733841916" sldId="257"/>
            <ac:grpSpMk id="39" creationId="{E9D93CAE-6CB6-4E24-943C-9CDF2FC28BDE}"/>
          </ac:grpSpMkLst>
        </pc:grpChg>
        <pc:picChg chg="add mod">
          <ac:chgData name="Eashan Trehan" userId="71380b3a4a063b99" providerId="Windows Live" clId="Web-{ECE0BED7-CF9C-4DF9-BED9-A76CAD82E290}" dt="2018-07-22T08:04:05.999" v="95" actId="1076"/>
          <ac:picMkLst>
            <pc:docMk/>
            <pc:sldMk cId="3733841916" sldId="257"/>
            <ac:picMk id="2" creationId="{14A7543F-6DC5-4781-B699-5428472E0E8C}"/>
          </ac:picMkLst>
        </pc:picChg>
      </pc:sldChg>
    </pc:docChg>
  </pc:docChgLst>
  <pc:docChgLst>
    <pc:chgData name="Eashan Trehan" userId="71380b3a4a063b99" providerId="Windows Live" clId="Web-{4BE1927C-D532-4154-96F6-D89853F0E6FD}"/>
    <pc:docChg chg="addSld delSld modSld modSection">
      <pc:chgData name="Eashan Trehan" userId="71380b3a4a063b99" providerId="Windows Live" clId="Web-{4BE1927C-D532-4154-96F6-D89853F0E6FD}" dt="2018-07-22T13:28:08.705" v="65"/>
      <pc:docMkLst>
        <pc:docMk/>
      </pc:docMkLst>
      <pc:sldChg chg="modSp">
        <pc:chgData name="Eashan Trehan" userId="71380b3a4a063b99" providerId="Windows Live" clId="Web-{4BE1927C-D532-4154-96F6-D89853F0E6FD}" dt="2018-07-22T13:09:36.101" v="58" actId="20577"/>
        <pc:sldMkLst>
          <pc:docMk/>
          <pc:sldMk cId="242264769" sldId="371"/>
        </pc:sldMkLst>
        <pc:spChg chg="mod">
          <ac:chgData name="Eashan Trehan" userId="71380b3a4a063b99" providerId="Windows Live" clId="Web-{4BE1927C-D532-4154-96F6-D89853F0E6FD}" dt="2018-07-22T13:09:36.101" v="58" actId="20577"/>
          <ac:spMkLst>
            <pc:docMk/>
            <pc:sldMk cId="242264769" sldId="371"/>
            <ac:spMk id="2" creationId="{34433FFB-E928-4049-A834-8EC392DFF47E}"/>
          </ac:spMkLst>
        </pc:spChg>
      </pc:sldChg>
      <pc:sldChg chg="modSp">
        <pc:chgData name="Eashan Trehan" userId="71380b3a4a063b99" providerId="Windows Live" clId="Web-{4BE1927C-D532-4154-96F6-D89853F0E6FD}" dt="2018-07-22T12:42:40.789" v="48" actId="20577"/>
        <pc:sldMkLst>
          <pc:docMk/>
          <pc:sldMk cId="4018081206" sldId="377"/>
        </pc:sldMkLst>
        <pc:spChg chg="mod">
          <ac:chgData name="Eashan Trehan" userId="71380b3a4a063b99" providerId="Windows Live" clId="Web-{4BE1927C-D532-4154-96F6-D89853F0E6FD}" dt="2018-07-22T12:42:40.789" v="48" actId="20577"/>
          <ac:spMkLst>
            <pc:docMk/>
            <pc:sldMk cId="4018081206" sldId="377"/>
            <ac:spMk id="45" creationId="{1ECA5981-76D6-4FA5-ABAF-159F52DF3383}"/>
          </ac:spMkLst>
        </pc:spChg>
      </pc:sldChg>
    </pc:docChg>
  </pc:docChgLst>
  <pc:docChgLst>
    <pc:chgData name="Eashan Trehan" userId="71380b3a4a063b99" providerId="Windows Live" clId="Web-{16B193D0-7542-458D-9084-29EF323810B5}"/>
    <pc:docChg chg="addSld delSld modSld modSection">
      <pc:chgData name="Eashan Trehan" userId="71380b3a4a063b99" providerId="Windows Live" clId="Web-{16B193D0-7542-458D-9084-29EF323810B5}" dt="2018-07-22T12:33:21.188" v="9" actId="1076"/>
      <pc:docMkLst>
        <pc:docMk/>
      </pc:docMkLst>
    </pc:docChg>
  </pc:docChgLst>
  <pc:docChgLst>
    <pc:chgData name="Eashan Trehan" userId="71380b3a4a063b99" providerId="Windows Live" clId="Web-{B4616182-C4D5-4CA6-AB9B-D2B92D559E94}"/>
    <pc:docChg chg="modSld sldOrd">
      <pc:chgData name="Eashan Trehan" userId="71380b3a4a063b99" providerId="Windows Live" clId="Web-{B4616182-C4D5-4CA6-AB9B-D2B92D559E94}" dt="2018-07-14T03:35:27.179" v="230" actId="20577"/>
      <pc:docMkLst>
        <pc:docMk/>
      </pc:docMkLst>
      <pc:sldChg chg="addSp delSp modSp">
        <pc:chgData name="Eashan Trehan" userId="71380b3a4a063b99" providerId="Windows Live" clId="Web-{B4616182-C4D5-4CA6-AB9B-D2B92D559E94}" dt="2018-07-14T03:32:46.188" v="206" actId="20577"/>
        <pc:sldMkLst>
          <pc:docMk/>
          <pc:sldMk cId="4177259438" sldId="290"/>
        </pc:sldMkLst>
        <pc:picChg chg="add del mod">
          <ac:chgData name="Eashan Trehan" userId="71380b3a4a063b99" providerId="Windows Live" clId="Web-{B4616182-C4D5-4CA6-AB9B-D2B92D559E94}" dt="2018-07-14T03:32:40.437" v="204" actId="20577"/>
          <ac:picMkLst>
            <pc:docMk/>
            <pc:sldMk cId="4177259438" sldId="290"/>
            <ac:picMk id="2" creationId="{155AF031-C30A-4F10-969E-5402C68BC281}"/>
          </ac:picMkLst>
        </pc:picChg>
        <pc:picChg chg="add del mod">
          <ac:chgData name="Eashan Trehan" userId="71380b3a4a063b99" providerId="Windows Live" clId="Web-{B4616182-C4D5-4CA6-AB9B-D2B92D559E94}" dt="2018-07-14T03:32:46.188" v="206" actId="20577"/>
          <ac:picMkLst>
            <pc:docMk/>
            <pc:sldMk cId="4177259438" sldId="290"/>
            <ac:picMk id="14" creationId="{FF6D55A4-075E-4DFC-8E83-A0C95B0212EC}"/>
          </ac:picMkLst>
        </pc:picChg>
      </pc:sldChg>
    </pc:docChg>
  </pc:docChgLst>
  <pc:docChgLst>
    <pc:chgData name="Eashan Trehan" userId="71380b3a4a063b99" providerId="Windows Live" clId="Web-{64EA9543-E06B-4ABC-9E22-ED9D666E7812}"/>
    <pc:docChg chg="addSld delSld modSld modSection">
      <pc:chgData name="Eashan Trehan" userId="71380b3a4a063b99" providerId="Windows Live" clId="Web-{64EA9543-E06B-4ABC-9E22-ED9D666E7812}" dt="2018-07-22T12:41:04.132" v="130" actId="20577"/>
      <pc:docMkLst>
        <pc:docMk/>
      </pc:docMkLst>
      <pc:sldChg chg="addSp">
        <pc:chgData name="Eashan Trehan" userId="71380b3a4a063b99" providerId="Windows Live" clId="Web-{64EA9543-E06B-4ABC-9E22-ED9D666E7812}" dt="2018-07-22T12:34:32.236" v="6" actId="20577"/>
        <pc:sldMkLst>
          <pc:docMk/>
          <pc:sldMk cId="242264769" sldId="371"/>
        </pc:sldMkLst>
        <pc:picChg chg="add">
          <ac:chgData name="Eashan Trehan" userId="71380b3a4a063b99" providerId="Windows Live" clId="Web-{64EA9543-E06B-4ABC-9E22-ED9D666E7812}" dt="2018-07-22T12:34:27.627" v="5" actId="20577"/>
          <ac:picMkLst>
            <pc:docMk/>
            <pc:sldMk cId="242264769" sldId="371"/>
            <ac:picMk id="7" creationId="{F8421366-C41E-499A-80BA-1D5EFF8DF009}"/>
          </ac:picMkLst>
        </pc:picChg>
        <pc:picChg chg="add">
          <ac:chgData name="Eashan Trehan" userId="71380b3a4a063b99" providerId="Windows Live" clId="Web-{64EA9543-E06B-4ABC-9E22-ED9D666E7812}" dt="2018-07-22T12:34:32.236" v="6" actId="20577"/>
          <ac:picMkLst>
            <pc:docMk/>
            <pc:sldMk cId="242264769" sldId="371"/>
            <ac:picMk id="9" creationId="{A0672D28-0C1C-4EA3-B7A2-CC6ACA6FFC3C}"/>
          </ac:picMkLst>
        </pc:picChg>
      </pc:sldChg>
    </pc:docChg>
  </pc:docChgLst>
  <pc:docChgLst>
    <pc:chgData name="Eashan Trehan" userId="71380b3a4a063b99" providerId="Windows Live" clId="Web-{15CF93B7-CB5D-43CA-B48F-195644B1D38A}"/>
    <pc:docChg chg="modSld">
      <pc:chgData name="Eashan Trehan" userId="71380b3a4a063b99" providerId="Windows Live" clId="Web-{15CF93B7-CB5D-43CA-B48F-195644B1D38A}" dt="2018-07-22T06:42:14.434" v="34" actId="20577"/>
      <pc:docMkLst>
        <pc:docMk/>
      </pc:docMkLst>
      <pc:sldChg chg="modSp">
        <pc:chgData name="Eashan Trehan" userId="71380b3a4a063b99" providerId="Windows Live" clId="Web-{15CF93B7-CB5D-43CA-B48F-195644B1D38A}" dt="2018-07-22T06:42:14.293" v="32" actId="20577"/>
        <pc:sldMkLst>
          <pc:docMk/>
          <pc:sldMk cId="3733841916" sldId="257"/>
        </pc:sldMkLst>
        <pc:spChg chg="mod">
          <ac:chgData name="Eashan Trehan" userId="71380b3a4a063b99" providerId="Windows Live" clId="Web-{15CF93B7-CB5D-43CA-B48F-195644B1D38A}" dt="2018-07-22T06:42:07.090" v="26" actId="20577"/>
          <ac:spMkLst>
            <pc:docMk/>
            <pc:sldMk cId="3733841916" sldId="257"/>
            <ac:spMk id="10" creationId="{5C503AC1-9E54-4BB8-B3D4-18580E4EFBDE}"/>
          </ac:spMkLst>
        </pc:spChg>
        <pc:spChg chg="mod">
          <ac:chgData name="Eashan Trehan" userId="71380b3a4a063b99" providerId="Windows Live" clId="Web-{15CF93B7-CB5D-43CA-B48F-195644B1D38A}" dt="2018-07-22T06:42:14.293" v="32" actId="20577"/>
          <ac:spMkLst>
            <pc:docMk/>
            <pc:sldMk cId="3733841916" sldId="257"/>
            <ac:spMk id="12" creationId="{7E4EC099-DBC3-429F-B35A-263A9C4FC65E}"/>
          </ac:spMkLst>
        </pc:spChg>
        <pc:picChg chg="mod">
          <ac:chgData name="Eashan Trehan" userId="71380b3a4a063b99" providerId="Windows Live" clId="Web-{15CF93B7-CB5D-43CA-B48F-195644B1D38A}" dt="2018-07-22T06:23:22.821" v="9" actId="20577"/>
          <ac:picMkLst>
            <pc:docMk/>
            <pc:sldMk cId="3733841916" sldId="257"/>
            <ac:picMk id="3" creationId="{79541CA5-79BD-442D-8906-2DD4E4E5C3E4}"/>
          </ac:picMkLst>
        </pc:picChg>
      </pc:sldChg>
    </pc:docChg>
  </pc:docChgLst>
  <pc:docChgLst>
    <pc:chgData name="Eashan Trehan" userId="71380b3a4a063b99" providerId="Windows Live" clId="Web-{1C9F6874-7AE6-4FAF-845B-580B775B47D5}"/>
    <pc:docChg chg="addSld delSld modSld modSection">
      <pc:chgData name="Eashan Trehan" userId="71380b3a4a063b99" providerId="Windows Live" clId="Web-{1C9F6874-7AE6-4FAF-845B-580B775B47D5}" dt="2018-07-22T09:00:00.111" v="138"/>
      <pc:docMkLst>
        <pc:docMk/>
      </pc:docMkLst>
    </pc:docChg>
  </pc:docChgLst>
  <pc:docChgLst>
    <pc:chgData name="Eashan Trehan" userId="71380b3a4a063b99" providerId="Windows Live" clId="Web-{12B93383-D69C-4D8C-9541-454A23998E55}"/>
    <pc:docChg chg="modSld">
      <pc:chgData name="Eashan Trehan" userId="71380b3a4a063b99" providerId="Windows Live" clId="Web-{12B93383-D69C-4D8C-9541-454A23998E55}" dt="2018-07-21T06:21:17.864" v="2"/>
      <pc:docMkLst>
        <pc:docMk/>
      </pc:docMkLst>
      <pc:sldChg chg="modSp">
        <pc:chgData name="Eashan Trehan" userId="71380b3a4a063b99" providerId="Windows Live" clId="Web-{12B93383-D69C-4D8C-9541-454A23998E55}" dt="2018-07-21T06:21:17.864" v="2"/>
        <pc:sldMkLst>
          <pc:docMk/>
          <pc:sldMk cId="2821730481" sldId="259"/>
        </pc:sldMkLst>
        <pc:graphicFrameChg chg="mod modGraphic">
          <ac:chgData name="Eashan Trehan" userId="71380b3a4a063b99" providerId="Windows Live" clId="Web-{12B93383-D69C-4D8C-9541-454A23998E55}" dt="2018-07-21T06:21:17.864" v="2"/>
          <ac:graphicFrameMkLst>
            <pc:docMk/>
            <pc:sldMk cId="2821730481" sldId="259"/>
            <ac:graphicFrameMk id="53" creationId="{A2CA4AD5-3869-46CD-A183-B2D37E7876DD}"/>
          </ac:graphicFrameMkLst>
        </pc:graphicFrameChg>
      </pc:sldChg>
    </pc:docChg>
  </pc:docChgLst>
  <pc:docChgLst>
    <pc:chgData name="Eashan Trehan" userId="71380b3a4a063b99" providerId="Windows Live" clId="Web-{9CE2E3E1-FCCA-4E4C-A8D7-5530777B910D}"/>
    <pc:docChg chg="modSld">
      <pc:chgData name="Eashan Trehan" userId="71380b3a4a063b99" providerId="Windows Live" clId="Web-{9CE2E3E1-FCCA-4E4C-A8D7-5530777B910D}" dt="2018-07-21T05:19:51.482" v="11" actId="20577"/>
      <pc:docMkLst>
        <pc:docMk/>
      </pc:docMkLst>
      <pc:sldChg chg="modSp">
        <pc:chgData name="Eashan Trehan" userId="71380b3a4a063b99" providerId="Windows Live" clId="Web-{9CE2E3E1-FCCA-4E4C-A8D7-5530777B910D}" dt="2018-07-21T05:19:50.591" v="9" actId="20577"/>
        <pc:sldMkLst>
          <pc:docMk/>
          <pc:sldMk cId="3183334482" sldId="264"/>
        </pc:sldMkLst>
        <pc:spChg chg="mod">
          <ac:chgData name="Eashan Trehan" userId="71380b3a4a063b99" providerId="Windows Live" clId="Web-{9CE2E3E1-FCCA-4E4C-A8D7-5530777B910D}" dt="2018-07-21T05:19:15.466" v="0" actId="20577"/>
          <ac:spMkLst>
            <pc:docMk/>
            <pc:sldMk cId="3183334482" sldId="264"/>
            <ac:spMk id="151" creationId="{BF912801-0F52-49F1-A630-D15D6B578D13}"/>
          </ac:spMkLst>
        </pc:spChg>
        <pc:spChg chg="mod">
          <ac:chgData name="Eashan Trehan" userId="71380b3a4a063b99" providerId="Windows Live" clId="Web-{9CE2E3E1-FCCA-4E4C-A8D7-5530777B910D}" dt="2018-07-21T05:19:50.591" v="9" actId="20577"/>
          <ac:spMkLst>
            <pc:docMk/>
            <pc:sldMk cId="3183334482" sldId="264"/>
            <ac:spMk id="217" creationId="{1EAF005F-BE69-433C-94C5-A135B98B5C79}"/>
          </ac:spMkLst>
        </pc:spChg>
      </pc:sldChg>
    </pc:docChg>
  </pc:docChgLst>
  <pc:docChgLst>
    <pc:chgData name="Eashan Trehan" userId="71380b3a4a063b99" providerId="Windows Live" clId="Web-{FFAC2CA6-FE37-45C9-92B4-E5A70C0C426F}"/>
    <pc:docChg chg="modSld">
      <pc:chgData name="Eashan Trehan" userId="71380b3a4a063b99" providerId="Windows Live" clId="Web-{FFAC2CA6-FE37-45C9-92B4-E5A70C0C426F}" dt="2018-07-08T11:21:28.221" v="498" actId="1076"/>
      <pc:docMkLst>
        <pc:docMk/>
      </pc:docMkLst>
      <pc:sldChg chg="modNotes">
        <pc:chgData name="Eashan Trehan" userId="71380b3a4a063b99" providerId="Windows Live" clId="Web-{FFAC2CA6-FE37-45C9-92B4-E5A70C0C426F}" dt="2018-07-08T10:00:44.572" v="492" actId="1076"/>
        <pc:sldMkLst>
          <pc:docMk/>
          <pc:sldMk cId="3183334482" sldId="264"/>
        </pc:sldMkLst>
      </pc:sldChg>
      <pc:sldChg chg="addSp modSp">
        <pc:chgData name="Eashan Trehan" userId="71380b3a4a063b99" providerId="Windows Live" clId="Web-{FFAC2CA6-FE37-45C9-92B4-E5A70C0C426F}" dt="2018-07-08T08:49:13.590" v="199" actId="14100"/>
        <pc:sldMkLst>
          <pc:docMk/>
          <pc:sldMk cId="1563880152" sldId="284"/>
        </pc:sldMkLst>
        <pc:picChg chg="add mod">
          <ac:chgData name="Eashan Trehan" userId="71380b3a4a063b99" providerId="Windows Live" clId="Web-{FFAC2CA6-FE37-45C9-92B4-E5A70C0C426F}" dt="2018-07-08T08:49:13.590" v="199" actId="14100"/>
          <ac:picMkLst>
            <pc:docMk/>
            <pc:sldMk cId="1563880152" sldId="284"/>
            <ac:picMk id="3" creationId="{641BA5FB-9F7B-4E77-9AAD-908DCF66E7FE}"/>
          </ac:picMkLst>
        </pc:picChg>
      </pc:sldChg>
    </pc:docChg>
  </pc:docChgLst>
  <pc:docChgLst>
    <pc:chgData name="Guest User" providerId="Windows Live" clId="Web-{00DF9608-E0B3-4026-BF64-D8BDFC751757}"/>
    <pc:docChg chg="modSld">
      <pc:chgData name="Guest User" userId="" providerId="Windows Live" clId="Web-{00DF9608-E0B3-4026-BF64-D8BDFC751757}" dt="2018-07-22T09:27:09.935" v="739"/>
      <pc:docMkLst>
        <pc:docMk/>
      </pc:docMkLst>
      <pc:sldChg chg="addSp delSp modSp">
        <pc:chgData name="Guest User" userId="" providerId="Windows Live" clId="Web-{00DF9608-E0B3-4026-BF64-D8BDFC751757}" dt="2018-07-22T09:25:42.012" v="667"/>
        <pc:sldMkLst>
          <pc:docMk/>
          <pc:sldMk cId="1935940740" sldId="258"/>
        </pc:sldMkLst>
        <pc:spChg chg="add del">
          <ac:chgData name="Guest User" userId="" providerId="Windows Live" clId="Web-{00DF9608-E0B3-4026-BF64-D8BDFC751757}" dt="2018-07-22T09:25:42.012" v="667"/>
          <ac:spMkLst>
            <pc:docMk/>
            <pc:sldMk cId="1935940740" sldId="258"/>
            <ac:spMk id="4365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42.012" v="666"/>
          <ac:spMkLst>
            <pc:docMk/>
            <pc:sldMk cId="1935940740" sldId="258"/>
            <ac:spMk id="4366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42.012" v="665"/>
          <ac:spMkLst>
            <pc:docMk/>
            <pc:sldMk cId="1935940740" sldId="258"/>
            <ac:spMk id="4367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42.012" v="664"/>
          <ac:spMkLst>
            <pc:docMk/>
            <pc:sldMk cId="1935940740" sldId="258"/>
            <ac:spMk id="4368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42.012" v="663"/>
          <ac:spMkLst>
            <pc:docMk/>
            <pc:sldMk cId="1935940740" sldId="258"/>
            <ac:spMk id="4369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42.012" v="662"/>
          <ac:spMkLst>
            <pc:docMk/>
            <pc:sldMk cId="1935940740" sldId="258"/>
            <ac:spMk id="4370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42.012" v="661"/>
          <ac:spMkLst>
            <pc:docMk/>
            <pc:sldMk cId="1935940740" sldId="258"/>
            <ac:spMk id="4371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42.012" v="660"/>
          <ac:spMkLst>
            <pc:docMk/>
            <pc:sldMk cId="1935940740" sldId="258"/>
            <ac:spMk id="4372" creationId="{00000000-0000-0000-0000-000000000000}"/>
          </ac:spMkLst>
        </pc:spChg>
        <pc:cxnChg chg="add del mod">
          <ac:chgData name="Guest User" userId="" providerId="Windows Live" clId="Web-{00DF9608-E0B3-4026-BF64-D8BDFC751757}" dt="2018-07-22T09:25:33.512" v="659" actId="1076"/>
          <ac:cxnSpMkLst>
            <pc:docMk/>
            <pc:sldMk cId="1935940740" sldId="258"/>
            <ac:cxnSpMk id="4364" creationId="{00000000-0000-0000-0000-000000000000}"/>
          </ac:cxnSpMkLst>
        </pc:cxnChg>
      </pc:sldChg>
      <pc:sldChg chg="addSp delSp modSp">
        <pc:chgData name="Guest User" userId="" providerId="Windows Live" clId="Web-{00DF9608-E0B3-4026-BF64-D8BDFC751757}" dt="2018-07-22T09:19:18.554" v="273" actId="1076"/>
        <pc:sldMkLst>
          <pc:docMk/>
          <pc:sldMk cId="2821730481" sldId="259"/>
        </pc:sldMkLst>
        <pc:spChg chg="add">
          <ac:chgData name="Guest User" userId="" providerId="Windows Live" clId="Web-{00DF9608-E0B3-4026-BF64-D8BDFC751757}" dt="2018-07-22T09:18:53.366" v="259" actId="1076"/>
          <ac:spMkLst>
            <pc:docMk/>
            <pc:sldMk cId="2821730481" sldId="259"/>
            <ac:spMk id="3" creationId="{4552D398-EE5F-45A0-B771-F1355954EEDD}"/>
          </ac:spMkLst>
        </pc:spChg>
        <pc:spChg chg="add">
          <ac:chgData name="Guest User" userId="" providerId="Windows Live" clId="Web-{00DF9608-E0B3-4026-BF64-D8BDFC751757}" dt="2018-07-22T09:18:53.413" v="260" actId="1076"/>
          <ac:spMkLst>
            <pc:docMk/>
            <pc:sldMk cId="2821730481" sldId="259"/>
            <ac:spMk id="4" creationId="{D85B28DD-8922-43F1-A5F6-473CE79DC21F}"/>
          </ac:spMkLst>
        </pc:spChg>
        <pc:spChg chg="add">
          <ac:chgData name="Guest User" userId="" providerId="Windows Live" clId="Web-{00DF9608-E0B3-4026-BF64-D8BDFC751757}" dt="2018-07-22T09:18:53.460" v="261" actId="1076"/>
          <ac:spMkLst>
            <pc:docMk/>
            <pc:sldMk cId="2821730481" sldId="259"/>
            <ac:spMk id="5" creationId="{029622D6-3ABD-44A1-AA92-911AAF938889}"/>
          </ac:spMkLst>
        </pc:spChg>
        <pc:spChg chg="add">
          <ac:chgData name="Guest User" userId="" providerId="Windows Live" clId="Web-{00DF9608-E0B3-4026-BF64-D8BDFC751757}" dt="2018-07-22T09:18:53.506" v="262" actId="1076"/>
          <ac:spMkLst>
            <pc:docMk/>
            <pc:sldMk cId="2821730481" sldId="259"/>
            <ac:spMk id="6" creationId="{2A7CFFB1-A33B-4565-84FF-573746511DF7}"/>
          </ac:spMkLst>
        </pc:spChg>
        <pc:spChg chg="add">
          <ac:chgData name="Guest User" userId="" providerId="Windows Live" clId="Web-{00DF9608-E0B3-4026-BF64-D8BDFC751757}" dt="2018-07-22T09:18:53.553" v="263" actId="1076"/>
          <ac:spMkLst>
            <pc:docMk/>
            <pc:sldMk cId="2821730481" sldId="259"/>
            <ac:spMk id="7" creationId="{EE71682B-71A7-43A3-B72E-8E546D61D3D1}"/>
          </ac:spMkLst>
        </pc:spChg>
        <pc:spChg chg="add mod">
          <ac:chgData name="Guest User" userId="" providerId="Windows Live" clId="Web-{00DF9608-E0B3-4026-BF64-D8BDFC751757}" dt="2018-07-22T09:19:18.554" v="273" actId="1076"/>
          <ac:spMkLst>
            <pc:docMk/>
            <pc:sldMk cId="2821730481" sldId="259"/>
            <ac:spMk id="8" creationId="{AAE2A75C-2FF4-4672-B8DA-2E20D51F380D}"/>
          </ac:spMkLst>
        </pc:spChg>
        <pc:spChg chg="add">
          <ac:chgData name="Guest User" userId="" providerId="Windows Live" clId="Web-{00DF9608-E0B3-4026-BF64-D8BDFC751757}" dt="2018-07-22T09:18:53.647" v="265" actId="1076"/>
          <ac:spMkLst>
            <pc:docMk/>
            <pc:sldMk cId="2821730481" sldId="259"/>
            <ac:spMk id="9" creationId="{CDF734EE-687F-4F46-9B81-6A1FF4F08780}"/>
          </ac:spMkLst>
        </pc:spChg>
        <pc:spChg chg="add">
          <ac:chgData name="Guest User" userId="" providerId="Windows Live" clId="Web-{00DF9608-E0B3-4026-BF64-D8BDFC751757}" dt="2018-07-22T09:18:53.709" v="266" actId="1076"/>
          <ac:spMkLst>
            <pc:docMk/>
            <pc:sldMk cId="2821730481" sldId="259"/>
            <ac:spMk id="10" creationId="{01581E70-A1B1-47CB-87FD-0B1894A1F0EA}"/>
          </ac:spMkLst>
        </pc:spChg>
        <pc:spChg chg="add del">
          <ac:chgData name="Guest User" userId="" providerId="Windows Live" clId="Web-{00DF9608-E0B3-4026-BF64-D8BDFC751757}" dt="2018-07-22T09:18:51.772" v="256" actId="1076"/>
          <ac:spMkLst>
            <pc:docMk/>
            <pc:sldMk cId="2821730481" sldId="259"/>
            <ac:spMk id="63" creationId="{B7BB7E8F-F020-4592-A311-8A7F2F0D5DF8}"/>
          </ac:spMkLst>
        </pc:spChg>
        <pc:spChg chg="add del">
          <ac:chgData name="Guest User" userId="" providerId="Windows Live" clId="Web-{00DF9608-E0B3-4026-BF64-D8BDFC751757}" dt="2018-07-22T09:18:51.772" v="255" actId="1076"/>
          <ac:spMkLst>
            <pc:docMk/>
            <pc:sldMk cId="2821730481" sldId="259"/>
            <ac:spMk id="64" creationId="{9F98B124-03B2-436A-AEB8-0D57CAC66EBB}"/>
          </ac:spMkLst>
        </pc:spChg>
        <pc:spChg chg="add del">
          <ac:chgData name="Guest User" userId="" providerId="Windows Live" clId="Web-{00DF9608-E0B3-4026-BF64-D8BDFC751757}" dt="2018-07-22T09:18:51.772" v="254" actId="1076"/>
          <ac:spMkLst>
            <pc:docMk/>
            <pc:sldMk cId="2821730481" sldId="259"/>
            <ac:spMk id="65" creationId="{BEAFE66E-408D-4DB1-976D-1ED8F9DAF910}"/>
          </ac:spMkLst>
        </pc:spChg>
        <pc:spChg chg="add del">
          <ac:chgData name="Guest User" userId="" providerId="Windows Live" clId="Web-{00DF9608-E0B3-4026-BF64-D8BDFC751757}" dt="2018-07-22T09:18:51.772" v="253" actId="1076"/>
          <ac:spMkLst>
            <pc:docMk/>
            <pc:sldMk cId="2821730481" sldId="259"/>
            <ac:spMk id="66" creationId="{36A397A4-ADB8-4947-A8E1-0BAA074B2E57}"/>
          </ac:spMkLst>
        </pc:spChg>
        <pc:spChg chg="add del">
          <ac:chgData name="Guest User" userId="" providerId="Windows Live" clId="Web-{00DF9608-E0B3-4026-BF64-D8BDFC751757}" dt="2018-07-22T09:18:51.772" v="252" actId="1076"/>
          <ac:spMkLst>
            <pc:docMk/>
            <pc:sldMk cId="2821730481" sldId="259"/>
            <ac:spMk id="67" creationId="{F492A9CE-E503-4F86-9AF5-70112FFAF843}"/>
          </ac:spMkLst>
        </pc:spChg>
        <pc:spChg chg="add del">
          <ac:chgData name="Guest User" userId="" providerId="Windows Live" clId="Web-{00DF9608-E0B3-4026-BF64-D8BDFC751757}" dt="2018-07-22T09:18:51.772" v="251" actId="1076"/>
          <ac:spMkLst>
            <pc:docMk/>
            <pc:sldMk cId="2821730481" sldId="259"/>
            <ac:spMk id="68" creationId="{F13B4AC7-55EA-40D3-9956-BAADEA13B809}"/>
          </ac:spMkLst>
        </pc:spChg>
        <pc:spChg chg="add del">
          <ac:chgData name="Guest User" userId="" providerId="Windows Live" clId="Web-{00DF9608-E0B3-4026-BF64-D8BDFC751757}" dt="2018-07-22T09:18:51.772" v="250" actId="1076"/>
          <ac:spMkLst>
            <pc:docMk/>
            <pc:sldMk cId="2821730481" sldId="259"/>
            <ac:spMk id="69" creationId="{8DE1EBEC-0501-44BD-BC30-19948DB23E53}"/>
          </ac:spMkLst>
        </pc:spChg>
        <pc:spChg chg="add del">
          <ac:chgData name="Guest User" userId="" providerId="Windows Live" clId="Web-{00DF9608-E0B3-4026-BF64-D8BDFC751757}" dt="2018-07-22T09:18:51.772" v="249" actId="1076"/>
          <ac:spMkLst>
            <pc:docMk/>
            <pc:sldMk cId="2821730481" sldId="259"/>
            <ac:spMk id="70" creationId="{5C04F84E-8B1E-42CF-9CEE-FB5E424914A9}"/>
          </ac:spMkLst>
        </pc:spChg>
        <pc:cxnChg chg="add">
          <ac:chgData name="Guest User" userId="" providerId="Windows Live" clId="Web-{00DF9608-E0B3-4026-BF64-D8BDFC751757}" dt="2018-07-22T09:18:53.319" v="258" actId="1076"/>
          <ac:cxnSpMkLst>
            <pc:docMk/>
            <pc:sldMk cId="2821730481" sldId="259"/>
            <ac:cxnSpMk id="2" creationId="{65680539-08CF-4C23-8F7C-69631E7A62F8}"/>
          </ac:cxnSpMkLst>
        </pc:cxnChg>
        <pc:cxnChg chg="del mod">
          <ac:chgData name="Guest User" userId="" providerId="Windows Live" clId="Web-{00DF9608-E0B3-4026-BF64-D8BDFC751757}" dt="2018-07-22T09:18:51.772" v="257" actId="1076"/>
          <ac:cxnSpMkLst>
            <pc:docMk/>
            <pc:sldMk cId="2821730481" sldId="259"/>
            <ac:cxnSpMk id="62" creationId="{677239CD-4680-4D48-943C-F4ADF242F62F}"/>
          </ac:cxnSpMkLst>
        </pc:cxnChg>
      </pc:sldChg>
      <pc:sldChg chg="addSp delSp modSp">
        <pc:chgData name="Guest User" userId="" providerId="Windows Live" clId="Web-{00DF9608-E0B3-4026-BF64-D8BDFC751757}" dt="2018-07-22T09:13:38.421" v="29" actId="20577"/>
        <pc:sldMkLst>
          <pc:docMk/>
          <pc:sldMk cId="3183334482" sldId="264"/>
        </pc:sldMkLst>
        <pc:spChg chg="add">
          <ac:chgData name="Guest User" userId="" providerId="Windows Live" clId="Web-{00DF9608-E0B3-4026-BF64-D8BDFC751757}" dt="2018-07-22T09:13:04.483" v="14" actId="20577"/>
          <ac:spMkLst>
            <pc:docMk/>
            <pc:sldMk cId="3183334482" sldId="264"/>
            <ac:spMk id="3" creationId="{5E200DBC-D5AC-4AAA-B85F-68548AB5DBC9}"/>
          </ac:spMkLst>
        </pc:spChg>
        <pc:spChg chg="del">
          <ac:chgData name="Guest User" userId="" providerId="Windows Live" clId="Web-{00DF9608-E0B3-4026-BF64-D8BDFC751757}" dt="2018-07-22T09:13:02.546" v="11" actId="20577"/>
          <ac:spMkLst>
            <pc:docMk/>
            <pc:sldMk cId="3183334482" sldId="264"/>
            <ac:spMk id="6" creationId="{41547672-4CB7-4A40-B289-6C633AF9105F}"/>
          </ac:spMkLst>
        </pc:spChg>
        <pc:spChg chg="del">
          <ac:chgData name="Guest User" userId="" providerId="Windows Live" clId="Web-{00DF9608-E0B3-4026-BF64-D8BDFC751757}" dt="2018-07-22T09:13:02.546" v="10" actId="20577"/>
          <ac:spMkLst>
            <pc:docMk/>
            <pc:sldMk cId="3183334482" sldId="264"/>
            <ac:spMk id="7" creationId="{FCBD74DE-8A69-4D35-AD1A-DCFB27C738E0}"/>
          </ac:spMkLst>
        </pc:spChg>
        <pc:spChg chg="del">
          <ac:chgData name="Guest User" userId="" providerId="Windows Live" clId="Web-{00DF9608-E0B3-4026-BF64-D8BDFC751757}" dt="2018-07-22T09:13:02.546" v="9" actId="20577"/>
          <ac:spMkLst>
            <pc:docMk/>
            <pc:sldMk cId="3183334482" sldId="264"/>
            <ac:spMk id="8" creationId="{E98A9057-E8DE-446B-A68D-9B46D1C874FD}"/>
          </ac:spMkLst>
        </pc:spChg>
        <pc:spChg chg="del">
          <ac:chgData name="Guest User" userId="" providerId="Windows Live" clId="Web-{00DF9608-E0B3-4026-BF64-D8BDFC751757}" dt="2018-07-22T09:13:02.531" v="8" actId="20577"/>
          <ac:spMkLst>
            <pc:docMk/>
            <pc:sldMk cId="3183334482" sldId="264"/>
            <ac:spMk id="9" creationId="{7876C5FA-BB17-4444-B71A-CF541F9F8BF2}"/>
          </ac:spMkLst>
        </pc:spChg>
        <pc:spChg chg="del">
          <ac:chgData name="Guest User" userId="" providerId="Windows Live" clId="Web-{00DF9608-E0B3-4026-BF64-D8BDFC751757}" dt="2018-07-22T09:13:02.531" v="7" actId="20577"/>
          <ac:spMkLst>
            <pc:docMk/>
            <pc:sldMk cId="3183334482" sldId="264"/>
            <ac:spMk id="10" creationId="{39FB688C-8B3A-4F0E-94DC-85654CEB1A1D}"/>
          </ac:spMkLst>
        </pc:spChg>
        <pc:spChg chg="del">
          <ac:chgData name="Guest User" userId="" providerId="Windows Live" clId="Web-{00DF9608-E0B3-4026-BF64-D8BDFC751757}" dt="2018-07-22T09:13:02.531" v="6" actId="20577"/>
          <ac:spMkLst>
            <pc:docMk/>
            <pc:sldMk cId="3183334482" sldId="264"/>
            <ac:spMk id="11" creationId="{344D8E09-FEA7-42FE-91D4-0CD558737CCB}"/>
          </ac:spMkLst>
        </pc:spChg>
        <pc:spChg chg="del">
          <ac:chgData name="Guest User" userId="" providerId="Windows Live" clId="Web-{00DF9608-E0B3-4026-BF64-D8BDFC751757}" dt="2018-07-22T09:13:02.531" v="5" actId="20577"/>
          <ac:spMkLst>
            <pc:docMk/>
            <pc:sldMk cId="3183334482" sldId="264"/>
            <ac:spMk id="12" creationId="{9A3586D2-7055-4AFA-B3A4-E023C5D5F721}"/>
          </ac:spMkLst>
        </pc:spChg>
        <pc:spChg chg="del">
          <ac:chgData name="Guest User" userId="" providerId="Windows Live" clId="Web-{00DF9608-E0B3-4026-BF64-D8BDFC751757}" dt="2018-07-22T09:13:02.531" v="4" actId="20577"/>
          <ac:spMkLst>
            <pc:docMk/>
            <pc:sldMk cId="3183334482" sldId="264"/>
            <ac:spMk id="13" creationId="{DEB77B22-5AF6-49FA-81BA-1032F7DC13D0}"/>
          </ac:spMkLst>
        </pc:spChg>
        <pc:spChg chg="add mod">
          <ac:chgData name="Guest User" userId="" providerId="Windows Live" clId="Web-{00DF9608-E0B3-4026-BF64-D8BDFC751757}" dt="2018-07-22T09:13:38.421" v="29" actId="20577"/>
          <ac:spMkLst>
            <pc:docMk/>
            <pc:sldMk cId="3183334482" sldId="264"/>
            <ac:spMk id="16" creationId="{129899E5-E40D-4166-851E-50F6931964C9}"/>
          </ac:spMkLst>
        </pc:spChg>
        <pc:spChg chg="add">
          <ac:chgData name="Guest User" userId="" providerId="Windows Live" clId="Web-{00DF9608-E0B3-4026-BF64-D8BDFC751757}" dt="2018-07-22T09:13:04.561" v="16" actId="20577"/>
          <ac:spMkLst>
            <pc:docMk/>
            <pc:sldMk cId="3183334482" sldId="264"/>
            <ac:spMk id="17" creationId="{896B3A0B-731E-4396-A276-137D08F5C529}"/>
          </ac:spMkLst>
        </pc:spChg>
        <pc:spChg chg="add">
          <ac:chgData name="Guest User" userId="" providerId="Windows Live" clId="Web-{00DF9608-E0B3-4026-BF64-D8BDFC751757}" dt="2018-07-22T09:13:04.608" v="17" actId="20577"/>
          <ac:spMkLst>
            <pc:docMk/>
            <pc:sldMk cId="3183334482" sldId="264"/>
            <ac:spMk id="19" creationId="{EC8D8B38-3F97-4896-9C1A-01F34665FA63}"/>
          </ac:spMkLst>
        </pc:spChg>
        <pc:spChg chg="add">
          <ac:chgData name="Guest User" userId="" providerId="Windows Live" clId="Web-{00DF9608-E0B3-4026-BF64-D8BDFC751757}" dt="2018-07-22T09:13:04.640" v="18" actId="20577"/>
          <ac:spMkLst>
            <pc:docMk/>
            <pc:sldMk cId="3183334482" sldId="264"/>
            <ac:spMk id="20" creationId="{390C0CDE-D1FD-4FED-8FE0-EAF07D164D7C}"/>
          </ac:spMkLst>
        </pc:spChg>
        <pc:spChg chg="add">
          <ac:chgData name="Guest User" userId="" providerId="Windows Live" clId="Web-{00DF9608-E0B3-4026-BF64-D8BDFC751757}" dt="2018-07-22T09:13:04.686" v="19" actId="20577"/>
          <ac:spMkLst>
            <pc:docMk/>
            <pc:sldMk cId="3183334482" sldId="264"/>
            <ac:spMk id="21" creationId="{3D99DF98-C7AA-4EAA-B828-F8AAA60791CC}"/>
          </ac:spMkLst>
        </pc:spChg>
        <pc:spChg chg="add">
          <ac:chgData name="Guest User" userId="" providerId="Windows Live" clId="Web-{00DF9608-E0B3-4026-BF64-D8BDFC751757}" dt="2018-07-22T09:13:04.733" v="20" actId="20577"/>
          <ac:spMkLst>
            <pc:docMk/>
            <pc:sldMk cId="3183334482" sldId="264"/>
            <ac:spMk id="22" creationId="{509471E5-EA79-4820-BAC4-A07417A44F2A}"/>
          </ac:spMkLst>
        </pc:spChg>
        <pc:spChg chg="add">
          <ac:chgData name="Guest User" userId="" providerId="Windows Live" clId="Web-{00DF9608-E0B3-4026-BF64-D8BDFC751757}" dt="2018-07-22T09:13:04.780" v="21" actId="20577"/>
          <ac:spMkLst>
            <pc:docMk/>
            <pc:sldMk cId="3183334482" sldId="264"/>
            <ac:spMk id="24" creationId="{429BDAE7-D34D-45AF-B5C2-4962E8C5A637}"/>
          </ac:spMkLst>
        </pc:spChg>
        <pc:cxnChg chg="add">
          <ac:chgData name="Guest User" userId="" providerId="Windows Live" clId="Web-{00DF9608-E0B3-4026-BF64-D8BDFC751757}" dt="2018-07-22T09:13:04.452" v="13" actId="20577"/>
          <ac:cxnSpMkLst>
            <pc:docMk/>
            <pc:sldMk cId="3183334482" sldId="264"/>
            <ac:cxnSpMk id="2" creationId="{4A140A1E-C794-4C8B-922D-C7390B8D9CB2}"/>
          </ac:cxnSpMkLst>
        </pc:cxnChg>
        <pc:cxnChg chg="del mod">
          <ac:chgData name="Guest User" userId="" providerId="Windows Live" clId="Web-{00DF9608-E0B3-4026-BF64-D8BDFC751757}" dt="2018-07-22T09:13:02.546" v="12" actId="20577"/>
          <ac:cxnSpMkLst>
            <pc:docMk/>
            <pc:sldMk cId="3183334482" sldId="264"/>
            <ac:cxnSpMk id="5" creationId="{D1D451B3-4E5F-46B1-B2B3-CEE26353E06C}"/>
          </ac:cxnSpMkLst>
        </pc:cxnChg>
      </pc:sldChg>
      <pc:sldChg chg="addSp delSp">
        <pc:chgData name="Guest User" userId="" providerId="Windows Live" clId="Web-{00DF9608-E0B3-4026-BF64-D8BDFC751757}" dt="2018-07-22T09:23:40.057" v="613"/>
        <pc:sldMkLst>
          <pc:docMk/>
          <pc:sldMk cId="2852127281" sldId="265"/>
        </pc:sldMkLst>
        <pc:spChg chg="add del">
          <ac:chgData name="Guest User" userId="" providerId="Windows Live" clId="Web-{00DF9608-E0B3-4026-BF64-D8BDFC751757}" dt="2018-07-22T09:23:40.057" v="613"/>
          <ac:spMkLst>
            <pc:docMk/>
            <pc:sldMk cId="2852127281" sldId="265"/>
            <ac:spMk id="38" creationId="{B77FC3EB-5CDE-40A2-A7B2-667478651B60}"/>
          </ac:spMkLst>
        </pc:spChg>
        <pc:spChg chg="add del">
          <ac:chgData name="Guest User" userId="" providerId="Windows Live" clId="Web-{00DF9608-E0B3-4026-BF64-D8BDFC751757}" dt="2018-07-22T09:23:40.057" v="612"/>
          <ac:spMkLst>
            <pc:docMk/>
            <pc:sldMk cId="2852127281" sldId="265"/>
            <ac:spMk id="40" creationId="{624F11D8-7DDE-41EC-AB73-2427E582772B}"/>
          </ac:spMkLst>
        </pc:spChg>
        <pc:spChg chg="add del">
          <ac:chgData name="Guest User" userId="" providerId="Windows Live" clId="Web-{00DF9608-E0B3-4026-BF64-D8BDFC751757}" dt="2018-07-22T09:23:40.042" v="611"/>
          <ac:spMkLst>
            <pc:docMk/>
            <pc:sldMk cId="2852127281" sldId="265"/>
            <ac:spMk id="44" creationId="{18BB55CE-82F2-4A64-A9B5-F6C0EE5CD887}"/>
          </ac:spMkLst>
        </pc:spChg>
        <pc:spChg chg="add del">
          <ac:chgData name="Guest User" userId="" providerId="Windows Live" clId="Web-{00DF9608-E0B3-4026-BF64-D8BDFC751757}" dt="2018-07-22T09:23:40.042" v="610"/>
          <ac:spMkLst>
            <pc:docMk/>
            <pc:sldMk cId="2852127281" sldId="265"/>
            <ac:spMk id="45" creationId="{667552FC-684B-4144-AE63-0A9552CC66BC}"/>
          </ac:spMkLst>
        </pc:spChg>
        <pc:spChg chg="add del">
          <ac:chgData name="Guest User" userId="" providerId="Windows Live" clId="Web-{00DF9608-E0B3-4026-BF64-D8BDFC751757}" dt="2018-07-22T09:23:40.042" v="609"/>
          <ac:spMkLst>
            <pc:docMk/>
            <pc:sldMk cId="2852127281" sldId="265"/>
            <ac:spMk id="46" creationId="{E68B99CF-BF07-481D-821D-9E7CBA65FE30}"/>
          </ac:spMkLst>
        </pc:spChg>
        <pc:spChg chg="add del">
          <ac:chgData name="Guest User" userId="" providerId="Windows Live" clId="Web-{00DF9608-E0B3-4026-BF64-D8BDFC751757}" dt="2018-07-22T09:23:40.042" v="608"/>
          <ac:spMkLst>
            <pc:docMk/>
            <pc:sldMk cId="2852127281" sldId="265"/>
            <ac:spMk id="47" creationId="{B53B59B5-8B23-4317-88F6-A5D7426B2604}"/>
          </ac:spMkLst>
        </pc:spChg>
        <pc:spChg chg="add del">
          <ac:chgData name="Guest User" userId="" providerId="Windows Live" clId="Web-{00DF9608-E0B3-4026-BF64-D8BDFC751757}" dt="2018-07-22T09:23:40.042" v="607"/>
          <ac:spMkLst>
            <pc:docMk/>
            <pc:sldMk cId="2852127281" sldId="265"/>
            <ac:spMk id="48" creationId="{F89B85C5-CA5C-4C48-BB42-B7D40BC9B6F0}"/>
          </ac:spMkLst>
        </pc:spChg>
        <pc:spChg chg="add del">
          <ac:chgData name="Guest User" userId="" providerId="Windows Live" clId="Web-{00DF9608-E0B3-4026-BF64-D8BDFC751757}" dt="2018-07-22T09:23:40.042" v="606"/>
          <ac:spMkLst>
            <pc:docMk/>
            <pc:sldMk cId="2852127281" sldId="265"/>
            <ac:spMk id="49" creationId="{081BE341-C8E0-4965-8DB2-364F999BB42D}"/>
          </ac:spMkLst>
        </pc:spChg>
        <pc:cxnChg chg="add del">
          <ac:chgData name="Guest User" userId="" providerId="Windows Live" clId="Web-{00DF9608-E0B3-4026-BF64-D8BDFC751757}" dt="2018-07-22T09:22:27.213" v="550"/>
          <ac:cxnSpMkLst>
            <pc:docMk/>
            <pc:sldMk cId="2852127281" sldId="265"/>
            <ac:cxnSpMk id="5" creationId="{D34C83C7-13D3-4FEC-9208-EF0A980178A5}"/>
          </ac:cxnSpMkLst>
        </pc:cxnChg>
      </pc:sldChg>
      <pc:sldChg chg="delSp">
        <pc:chgData name="Guest User" userId="" providerId="Windows Live" clId="Web-{00DF9608-E0B3-4026-BF64-D8BDFC751757}" dt="2018-07-22T09:27:09.935" v="739"/>
        <pc:sldMkLst>
          <pc:docMk/>
          <pc:sldMk cId="3262495692" sldId="277"/>
        </pc:sldMkLst>
        <pc:spChg chg="del">
          <ac:chgData name="Guest User" userId="" providerId="Windows Live" clId="Web-{00DF9608-E0B3-4026-BF64-D8BDFC751757}" dt="2018-07-22T09:27:09.935" v="739"/>
          <ac:spMkLst>
            <pc:docMk/>
            <pc:sldMk cId="3262495692" sldId="277"/>
            <ac:spMk id="58" creationId="{AF392194-B028-411A-8DCB-D786C65710E3}"/>
          </ac:spMkLst>
        </pc:spChg>
        <pc:spChg chg="del">
          <ac:chgData name="Guest User" userId="" providerId="Windows Live" clId="Web-{00DF9608-E0B3-4026-BF64-D8BDFC751757}" dt="2018-07-22T09:27:09.935" v="738"/>
          <ac:spMkLst>
            <pc:docMk/>
            <pc:sldMk cId="3262495692" sldId="277"/>
            <ac:spMk id="59" creationId="{56F285D7-3ECD-4F6C-8AAD-9EA5F82708E3}"/>
          </ac:spMkLst>
        </pc:spChg>
        <pc:spChg chg="del">
          <ac:chgData name="Guest User" userId="" providerId="Windows Live" clId="Web-{00DF9608-E0B3-4026-BF64-D8BDFC751757}" dt="2018-07-22T09:27:09.935" v="737"/>
          <ac:spMkLst>
            <pc:docMk/>
            <pc:sldMk cId="3262495692" sldId="277"/>
            <ac:spMk id="60" creationId="{F5F6F9CF-72FD-49D2-9472-CF0FC5791092}"/>
          </ac:spMkLst>
        </pc:spChg>
        <pc:spChg chg="del">
          <ac:chgData name="Guest User" userId="" providerId="Windows Live" clId="Web-{00DF9608-E0B3-4026-BF64-D8BDFC751757}" dt="2018-07-22T09:27:09.935" v="736"/>
          <ac:spMkLst>
            <pc:docMk/>
            <pc:sldMk cId="3262495692" sldId="277"/>
            <ac:spMk id="61" creationId="{52E345D9-230C-4AB2-8B47-EB541B3F1433}"/>
          </ac:spMkLst>
        </pc:spChg>
        <pc:spChg chg="del">
          <ac:chgData name="Guest User" userId="" providerId="Windows Live" clId="Web-{00DF9608-E0B3-4026-BF64-D8BDFC751757}" dt="2018-07-22T09:27:09.935" v="735"/>
          <ac:spMkLst>
            <pc:docMk/>
            <pc:sldMk cId="3262495692" sldId="277"/>
            <ac:spMk id="62" creationId="{FDD0035C-CEEB-4AC0-8467-196D935D56AF}"/>
          </ac:spMkLst>
        </pc:spChg>
        <pc:spChg chg="del">
          <ac:chgData name="Guest User" userId="" providerId="Windows Live" clId="Web-{00DF9608-E0B3-4026-BF64-D8BDFC751757}" dt="2018-07-22T09:27:09.935" v="734"/>
          <ac:spMkLst>
            <pc:docMk/>
            <pc:sldMk cId="3262495692" sldId="277"/>
            <ac:spMk id="63" creationId="{8D71E6D3-5FCC-4003-8448-997E92D02547}"/>
          </ac:spMkLst>
        </pc:spChg>
        <pc:spChg chg="del">
          <ac:chgData name="Guest User" userId="" providerId="Windows Live" clId="Web-{00DF9608-E0B3-4026-BF64-D8BDFC751757}" dt="2018-07-22T09:27:09.935" v="733"/>
          <ac:spMkLst>
            <pc:docMk/>
            <pc:sldMk cId="3262495692" sldId="277"/>
            <ac:spMk id="64" creationId="{6CDB5146-6462-461A-8BCA-1E65AC5E4B61}"/>
          </ac:spMkLst>
        </pc:spChg>
        <pc:spChg chg="del">
          <ac:chgData name="Guest User" userId="" providerId="Windows Live" clId="Web-{00DF9608-E0B3-4026-BF64-D8BDFC751757}" dt="2018-07-22T09:27:09.935" v="732"/>
          <ac:spMkLst>
            <pc:docMk/>
            <pc:sldMk cId="3262495692" sldId="277"/>
            <ac:spMk id="65" creationId="{A5164713-D88A-4E21-BA6E-69FBB37BE14F}"/>
          </ac:spMkLst>
        </pc:spChg>
      </pc:sldChg>
      <pc:sldChg chg="addSp delSp modSp">
        <pc:chgData name="Guest User" userId="" providerId="Windows Live" clId="Web-{00DF9608-E0B3-4026-BF64-D8BDFC751757}" dt="2018-07-22T09:22:59.135" v="597"/>
        <pc:sldMkLst>
          <pc:docMk/>
          <pc:sldMk cId="3110925260" sldId="279"/>
        </pc:sldMkLst>
        <pc:spChg chg="add del mod">
          <ac:chgData name="Guest User" userId="" providerId="Windows Live" clId="Web-{00DF9608-E0B3-4026-BF64-D8BDFC751757}" dt="2018-07-22T09:22:59.135" v="597"/>
          <ac:spMkLst>
            <pc:docMk/>
            <pc:sldMk cId="3110925260" sldId="279"/>
            <ac:spMk id="57" creationId="{16D12301-CDDD-4BDA-B5EF-8CA0DAC59ED8}"/>
          </ac:spMkLst>
        </pc:spChg>
        <pc:spChg chg="add del">
          <ac:chgData name="Guest User" userId="" providerId="Windows Live" clId="Web-{00DF9608-E0B3-4026-BF64-D8BDFC751757}" dt="2018-07-22T09:22:59.135" v="596"/>
          <ac:spMkLst>
            <pc:docMk/>
            <pc:sldMk cId="3110925260" sldId="279"/>
            <ac:spMk id="58" creationId="{1B2BA029-868C-43B4-8B65-4FCD518765F6}"/>
          </ac:spMkLst>
        </pc:spChg>
        <pc:spChg chg="add del">
          <ac:chgData name="Guest User" userId="" providerId="Windows Live" clId="Web-{00DF9608-E0B3-4026-BF64-D8BDFC751757}" dt="2018-07-22T09:22:59.135" v="595"/>
          <ac:spMkLst>
            <pc:docMk/>
            <pc:sldMk cId="3110925260" sldId="279"/>
            <ac:spMk id="59" creationId="{E1C89E1A-7C82-4515-AF71-B0DEDBBECA92}"/>
          </ac:spMkLst>
        </pc:spChg>
        <pc:spChg chg="add del">
          <ac:chgData name="Guest User" userId="" providerId="Windows Live" clId="Web-{00DF9608-E0B3-4026-BF64-D8BDFC751757}" dt="2018-07-22T09:22:59.135" v="594"/>
          <ac:spMkLst>
            <pc:docMk/>
            <pc:sldMk cId="3110925260" sldId="279"/>
            <ac:spMk id="60" creationId="{3D39D9DB-FF37-4B42-8785-424045C4ACD3}"/>
          </ac:spMkLst>
        </pc:spChg>
        <pc:spChg chg="add del">
          <ac:chgData name="Guest User" userId="" providerId="Windows Live" clId="Web-{00DF9608-E0B3-4026-BF64-D8BDFC751757}" dt="2018-07-22T09:22:59.135" v="593"/>
          <ac:spMkLst>
            <pc:docMk/>
            <pc:sldMk cId="3110925260" sldId="279"/>
            <ac:spMk id="61" creationId="{A70C8CFF-7C73-44D8-AAF8-947C1E1C8167}"/>
          </ac:spMkLst>
        </pc:spChg>
        <pc:spChg chg="add del">
          <ac:chgData name="Guest User" userId="" providerId="Windows Live" clId="Web-{00DF9608-E0B3-4026-BF64-D8BDFC751757}" dt="2018-07-22T09:22:59.135" v="592"/>
          <ac:spMkLst>
            <pc:docMk/>
            <pc:sldMk cId="3110925260" sldId="279"/>
            <ac:spMk id="62" creationId="{CA9C9C0A-C3CA-4F17-B71A-E352420FCC1B}"/>
          </ac:spMkLst>
        </pc:spChg>
        <pc:spChg chg="add del">
          <ac:chgData name="Guest User" userId="" providerId="Windows Live" clId="Web-{00DF9608-E0B3-4026-BF64-D8BDFC751757}" dt="2018-07-22T09:22:59.135" v="591"/>
          <ac:spMkLst>
            <pc:docMk/>
            <pc:sldMk cId="3110925260" sldId="279"/>
            <ac:spMk id="63" creationId="{48E9B7CC-553E-4449-AE3F-DF83CAFD2F1E}"/>
          </ac:spMkLst>
        </pc:spChg>
        <pc:spChg chg="add del">
          <ac:chgData name="Guest User" userId="" providerId="Windows Live" clId="Web-{00DF9608-E0B3-4026-BF64-D8BDFC751757}" dt="2018-07-22T09:22:59.135" v="590"/>
          <ac:spMkLst>
            <pc:docMk/>
            <pc:sldMk cId="3110925260" sldId="279"/>
            <ac:spMk id="64" creationId="{14ED861B-0534-48BE-AA74-A0F00BEE62AF}"/>
          </ac:spMkLst>
        </pc:spChg>
        <pc:cxnChg chg="add del mod">
          <ac:chgData name="Guest User" userId="" providerId="Windows Live" clId="Web-{00DF9608-E0B3-4026-BF64-D8BDFC751757}" dt="2018-07-22T09:22:46.291" v="589" actId="1076"/>
          <ac:cxnSpMkLst>
            <pc:docMk/>
            <pc:sldMk cId="3110925260" sldId="279"/>
            <ac:cxnSpMk id="5" creationId="{D34C83C7-13D3-4FEC-9208-EF0A980178A5}"/>
          </ac:cxnSpMkLst>
        </pc:cxnChg>
      </pc:sldChg>
      <pc:sldChg chg="addSp delSp">
        <pc:chgData name="Guest User" userId="" providerId="Windows Live" clId="Web-{00DF9608-E0B3-4026-BF64-D8BDFC751757}" dt="2018-07-22T09:22:09.494" v="468"/>
        <pc:sldMkLst>
          <pc:docMk/>
          <pc:sldMk cId="470499846" sldId="281"/>
        </pc:sldMkLst>
        <pc:spChg chg="add del">
          <ac:chgData name="Guest User" userId="" providerId="Windows Live" clId="Web-{00DF9608-E0B3-4026-BF64-D8BDFC751757}" dt="2018-07-22T09:22:09.478" v="461"/>
          <ac:spMkLst>
            <pc:docMk/>
            <pc:sldMk cId="470499846" sldId="281"/>
            <ac:spMk id="47" creationId="{BC9CF30C-BE0E-4C5C-8CA2-080CE98255AF}"/>
          </ac:spMkLst>
        </pc:spChg>
        <pc:spChg chg="add del">
          <ac:chgData name="Guest User" userId="" providerId="Windows Live" clId="Web-{00DF9608-E0B3-4026-BF64-D8BDFC751757}" dt="2018-07-22T09:22:09.478" v="462"/>
          <ac:spMkLst>
            <pc:docMk/>
            <pc:sldMk cId="470499846" sldId="281"/>
            <ac:spMk id="63" creationId="{AE7150B9-3B04-40FA-87A1-399795BFE549}"/>
          </ac:spMkLst>
        </pc:spChg>
        <pc:spChg chg="add del">
          <ac:chgData name="Guest User" userId="" providerId="Windows Live" clId="Web-{00DF9608-E0B3-4026-BF64-D8BDFC751757}" dt="2018-07-22T09:22:09.478" v="463"/>
          <ac:spMkLst>
            <pc:docMk/>
            <pc:sldMk cId="470499846" sldId="281"/>
            <ac:spMk id="65" creationId="{89A26A03-9818-4D0C-B110-F01A9870F937}"/>
          </ac:spMkLst>
        </pc:spChg>
        <pc:spChg chg="add del">
          <ac:chgData name="Guest User" userId="" providerId="Windows Live" clId="Web-{00DF9608-E0B3-4026-BF64-D8BDFC751757}" dt="2018-07-22T09:22:09.494" v="464"/>
          <ac:spMkLst>
            <pc:docMk/>
            <pc:sldMk cId="470499846" sldId="281"/>
            <ac:spMk id="66" creationId="{57CF2457-0653-468F-8751-4B4175217A47}"/>
          </ac:spMkLst>
        </pc:spChg>
        <pc:spChg chg="add del">
          <ac:chgData name="Guest User" userId="" providerId="Windows Live" clId="Web-{00DF9608-E0B3-4026-BF64-D8BDFC751757}" dt="2018-07-22T09:22:09.494" v="465"/>
          <ac:spMkLst>
            <pc:docMk/>
            <pc:sldMk cId="470499846" sldId="281"/>
            <ac:spMk id="67" creationId="{545AB4E8-A67A-41BF-B8B0-B8001C6990B4}"/>
          </ac:spMkLst>
        </pc:spChg>
        <pc:spChg chg="add del">
          <ac:chgData name="Guest User" userId="" providerId="Windows Live" clId="Web-{00DF9608-E0B3-4026-BF64-D8BDFC751757}" dt="2018-07-22T09:22:09.494" v="466"/>
          <ac:spMkLst>
            <pc:docMk/>
            <pc:sldMk cId="470499846" sldId="281"/>
            <ac:spMk id="68" creationId="{A24CF079-4DAD-476B-8110-9A4664D58525}"/>
          </ac:spMkLst>
        </pc:spChg>
        <pc:spChg chg="add del">
          <ac:chgData name="Guest User" userId="" providerId="Windows Live" clId="Web-{00DF9608-E0B3-4026-BF64-D8BDFC751757}" dt="2018-07-22T09:22:09.494" v="467"/>
          <ac:spMkLst>
            <pc:docMk/>
            <pc:sldMk cId="470499846" sldId="281"/>
            <ac:spMk id="69" creationId="{F372F46E-C3F5-4CFF-AB4E-12864B4FE0F9}"/>
          </ac:spMkLst>
        </pc:spChg>
        <pc:spChg chg="add del">
          <ac:chgData name="Guest User" userId="" providerId="Windows Live" clId="Web-{00DF9608-E0B3-4026-BF64-D8BDFC751757}" dt="2018-07-22T09:22:09.494" v="468"/>
          <ac:spMkLst>
            <pc:docMk/>
            <pc:sldMk cId="470499846" sldId="281"/>
            <ac:spMk id="70" creationId="{C10DBB9D-DA8C-4D91-8B42-CEB53F106D39}"/>
          </ac:spMkLst>
        </pc:spChg>
        <pc:cxnChg chg="add del">
          <ac:chgData name="Guest User" userId="" providerId="Windows Live" clId="Web-{00DF9608-E0B3-4026-BF64-D8BDFC751757}" dt="2018-07-22T09:22:09.478" v="460"/>
          <ac:cxnSpMkLst>
            <pc:docMk/>
            <pc:sldMk cId="470499846" sldId="281"/>
            <ac:cxnSpMk id="42" creationId="{6FD4CAC4-3500-42C8-A255-F7AE390DD1DD}"/>
          </ac:cxnSpMkLst>
        </pc:cxnChg>
      </pc:sldChg>
      <pc:sldChg chg="addSp delSp modSp">
        <pc:chgData name="Guest User" userId="" providerId="Windows Live" clId="Web-{00DF9608-E0B3-4026-BF64-D8BDFC751757}" dt="2018-07-22T09:23:14.979" v="605"/>
        <pc:sldMkLst>
          <pc:docMk/>
          <pc:sldMk cId="1563880152" sldId="284"/>
        </pc:sldMkLst>
        <pc:spChg chg="add del">
          <ac:chgData name="Guest User" userId="" providerId="Windows Live" clId="Web-{00DF9608-E0B3-4026-BF64-D8BDFC751757}" dt="2018-07-22T09:23:14.979" v="605"/>
          <ac:spMkLst>
            <pc:docMk/>
            <pc:sldMk cId="1563880152" sldId="284"/>
            <ac:spMk id="57" creationId="{16D12301-CDDD-4BDA-B5EF-8CA0DAC59ED8}"/>
          </ac:spMkLst>
        </pc:spChg>
        <pc:spChg chg="add del">
          <ac:chgData name="Guest User" userId="" providerId="Windows Live" clId="Web-{00DF9608-E0B3-4026-BF64-D8BDFC751757}" dt="2018-07-22T09:23:14.979" v="604"/>
          <ac:spMkLst>
            <pc:docMk/>
            <pc:sldMk cId="1563880152" sldId="284"/>
            <ac:spMk id="58" creationId="{1B2BA029-868C-43B4-8B65-4FCD518765F6}"/>
          </ac:spMkLst>
        </pc:spChg>
        <pc:spChg chg="add del">
          <ac:chgData name="Guest User" userId="" providerId="Windows Live" clId="Web-{00DF9608-E0B3-4026-BF64-D8BDFC751757}" dt="2018-07-22T09:23:14.979" v="603"/>
          <ac:spMkLst>
            <pc:docMk/>
            <pc:sldMk cId="1563880152" sldId="284"/>
            <ac:spMk id="59" creationId="{E1C89E1A-7C82-4515-AF71-B0DEDBBECA92}"/>
          </ac:spMkLst>
        </pc:spChg>
        <pc:spChg chg="add del">
          <ac:chgData name="Guest User" userId="" providerId="Windows Live" clId="Web-{00DF9608-E0B3-4026-BF64-D8BDFC751757}" dt="2018-07-22T09:23:14.979" v="602"/>
          <ac:spMkLst>
            <pc:docMk/>
            <pc:sldMk cId="1563880152" sldId="284"/>
            <ac:spMk id="60" creationId="{3D39D9DB-FF37-4B42-8785-424045C4ACD3}"/>
          </ac:spMkLst>
        </pc:spChg>
        <pc:spChg chg="add del">
          <ac:chgData name="Guest User" userId="" providerId="Windows Live" clId="Web-{00DF9608-E0B3-4026-BF64-D8BDFC751757}" dt="2018-07-22T09:23:14.979" v="601"/>
          <ac:spMkLst>
            <pc:docMk/>
            <pc:sldMk cId="1563880152" sldId="284"/>
            <ac:spMk id="61" creationId="{A70C8CFF-7C73-44D8-AAF8-947C1E1C8167}"/>
          </ac:spMkLst>
        </pc:spChg>
        <pc:spChg chg="add del">
          <ac:chgData name="Guest User" userId="" providerId="Windows Live" clId="Web-{00DF9608-E0B3-4026-BF64-D8BDFC751757}" dt="2018-07-22T09:23:14.979" v="600"/>
          <ac:spMkLst>
            <pc:docMk/>
            <pc:sldMk cId="1563880152" sldId="284"/>
            <ac:spMk id="62" creationId="{CA9C9C0A-C3CA-4F17-B71A-E352420FCC1B}"/>
          </ac:spMkLst>
        </pc:spChg>
        <pc:spChg chg="add del">
          <ac:chgData name="Guest User" userId="" providerId="Windows Live" clId="Web-{00DF9608-E0B3-4026-BF64-D8BDFC751757}" dt="2018-07-22T09:23:14.963" v="599"/>
          <ac:spMkLst>
            <pc:docMk/>
            <pc:sldMk cId="1563880152" sldId="284"/>
            <ac:spMk id="63" creationId="{48E9B7CC-553E-4449-AE3F-DF83CAFD2F1E}"/>
          </ac:spMkLst>
        </pc:spChg>
        <pc:spChg chg="add del">
          <ac:chgData name="Guest User" userId="" providerId="Windows Live" clId="Web-{00DF9608-E0B3-4026-BF64-D8BDFC751757}" dt="2018-07-22T09:23:14.963" v="598"/>
          <ac:spMkLst>
            <pc:docMk/>
            <pc:sldMk cId="1563880152" sldId="284"/>
            <ac:spMk id="64" creationId="{14ED861B-0534-48BE-AA74-A0F00BEE62AF}"/>
          </ac:spMkLst>
        </pc:spChg>
        <pc:cxnChg chg="add del mod">
          <ac:chgData name="Guest User" userId="" providerId="Windows Live" clId="Web-{00DF9608-E0B3-4026-BF64-D8BDFC751757}" dt="2018-07-22T09:22:29.947" v="559"/>
          <ac:cxnSpMkLst>
            <pc:docMk/>
            <pc:sldMk cId="1563880152" sldId="284"/>
            <ac:cxnSpMk id="5" creationId="{D34C83C7-13D3-4FEC-9208-EF0A980178A5}"/>
          </ac:cxnSpMkLst>
        </pc:cxnChg>
      </pc:sldChg>
      <pc:sldChg chg="addSp delSp modSp">
        <pc:chgData name="Guest User" userId="" providerId="Windows Live" clId="Web-{00DF9608-E0B3-4026-BF64-D8BDFC751757}" dt="2018-07-22T09:14:09.219" v="52" actId="20577"/>
        <pc:sldMkLst>
          <pc:docMk/>
          <pc:sldMk cId="4177259438" sldId="290"/>
        </pc:sldMkLst>
        <pc:spChg chg="add">
          <ac:chgData name="Guest User" userId="" providerId="Windows Live" clId="Web-{00DF9608-E0B3-4026-BF64-D8BDFC751757}" dt="2018-07-22T09:14:00.140" v="42" actId="20577"/>
          <ac:spMkLst>
            <pc:docMk/>
            <pc:sldMk cId="4177259438" sldId="290"/>
            <ac:spMk id="4" creationId="{6570FEB9-5580-4F6B-AD63-A04E28B31838}"/>
          </ac:spMkLst>
        </pc:spChg>
        <pc:spChg chg="del">
          <ac:chgData name="Guest User" userId="" providerId="Windows Live" clId="Web-{00DF9608-E0B3-4026-BF64-D8BDFC751757}" dt="2018-07-22T09:13:58.078" v="39" actId="20577"/>
          <ac:spMkLst>
            <pc:docMk/>
            <pc:sldMk cId="4177259438" sldId="290"/>
            <ac:spMk id="6" creationId="{41547672-4CB7-4A40-B289-6C633AF9105F}"/>
          </ac:spMkLst>
        </pc:spChg>
        <pc:spChg chg="del">
          <ac:chgData name="Guest User" userId="" providerId="Windows Live" clId="Web-{00DF9608-E0B3-4026-BF64-D8BDFC751757}" dt="2018-07-22T09:13:58.078" v="38" actId="20577"/>
          <ac:spMkLst>
            <pc:docMk/>
            <pc:sldMk cId="4177259438" sldId="290"/>
            <ac:spMk id="7" creationId="{FCBD74DE-8A69-4D35-AD1A-DCFB27C738E0}"/>
          </ac:spMkLst>
        </pc:spChg>
        <pc:spChg chg="del">
          <ac:chgData name="Guest User" userId="" providerId="Windows Live" clId="Web-{00DF9608-E0B3-4026-BF64-D8BDFC751757}" dt="2018-07-22T09:13:58.078" v="37" actId="20577"/>
          <ac:spMkLst>
            <pc:docMk/>
            <pc:sldMk cId="4177259438" sldId="290"/>
            <ac:spMk id="8" creationId="{E98A9057-E8DE-446B-A68D-9B46D1C874FD}"/>
          </ac:spMkLst>
        </pc:spChg>
        <pc:spChg chg="del">
          <ac:chgData name="Guest User" userId="" providerId="Windows Live" clId="Web-{00DF9608-E0B3-4026-BF64-D8BDFC751757}" dt="2018-07-22T09:13:58.078" v="36" actId="20577"/>
          <ac:spMkLst>
            <pc:docMk/>
            <pc:sldMk cId="4177259438" sldId="290"/>
            <ac:spMk id="9" creationId="{7876C5FA-BB17-4444-B71A-CF541F9F8BF2}"/>
          </ac:spMkLst>
        </pc:spChg>
        <pc:spChg chg="del">
          <ac:chgData name="Guest User" userId="" providerId="Windows Live" clId="Web-{00DF9608-E0B3-4026-BF64-D8BDFC751757}" dt="2018-07-22T09:13:58.078" v="35" actId="20577"/>
          <ac:spMkLst>
            <pc:docMk/>
            <pc:sldMk cId="4177259438" sldId="290"/>
            <ac:spMk id="10" creationId="{39FB688C-8B3A-4F0E-94DC-85654CEB1A1D}"/>
          </ac:spMkLst>
        </pc:spChg>
        <pc:spChg chg="del">
          <ac:chgData name="Guest User" userId="" providerId="Windows Live" clId="Web-{00DF9608-E0B3-4026-BF64-D8BDFC751757}" dt="2018-07-22T09:13:58.078" v="34" actId="20577"/>
          <ac:spMkLst>
            <pc:docMk/>
            <pc:sldMk cId="4177259438" sldId="290"/>
            <ac:spMk id="11" creationId="{344D8E09-FEA7-42FE-91D4-0CD558737CCB}"/>
          </ac:spMkLst>
        </pc:spChg>
        <pc:spChg chg="del">
          <ac:chgData name="Guest User" userId="" providerId="Windows Live" clId="Web-{00DF9608-E0B3-4026-BF64-D8BDFC751757}" dt="2018-07-22T09:13:58.062" v="33" actId="20577"/>
          <ac:spMkLst>
            <pc:docMk/>
            <pc:sldMk cId="4177259438" sldId="290"/>
            <ac:spMk id="12" creationId="{9A3586D2-7055-4AFA-B3A4-E023C5D5F721}"/>
          </ac:spMkLst>
        </pc:spChg>
        <pc:spChg chg="del">
          <ac:chgData name="Guest User" userId="" providerId="Windows Live" clId="Web-{00DF9608-E0B3-4026-BF64-D8BDFC751757}" dt="2018-07-22T09:13:58.062" v="32" actId="20577"/>
          <ac:spMkLst>
            <pc:docMk/>
            <pc:sldMk cId="4177259438" sldId="290"/>
            <ac:spMk id="13" creationId="{DEB77B22-5AF6-49FA-81BA-1032F7DC13D0}"/>
          </ac:spMkLst>
        </pc:spChg>
        <pc:spChg chg="add mod">
          <ac:chgData name="Guest User" userId="" providerId="Windows Live" clId="Web-{00DF9608-E0B3-4026-BF64-D8BDFC751757}" dt="2018-07-22T09:14:09.219" v="52" actId="20577"/>
          <ac:spMkLst>
            <pc:docMk/>
            <pc:sldMk cId="4177259438" sldId="290"/>
            <ac:spMk id="14" creationId="{A17B5383-AF12-40F4-AD72-3A76E50CAC6C}"/>
          </ac:spMkLst>
        </pc:spChg>
        <pc:spChg chg="add">
          <ac:chgData name="Guest User" userId="" providerId="Windows Live" clId="Web-{00DF9608-E0B3-4026-BF64-D8BDFC751757}" dt="2018-07-22T09:14:00.172" v="44" actId="20577"/>
          <ac:spMkLst>
            <pc:docMk/>
            <pc:sldMk cId="4177259438" sldId="290"/>
            <ac:spMk id="20" creationId="{DCFE31D2-920B-4DC8-B0D5-527D4CDE6C95}"/>
          </ac:spMkLst>
        </pc:spChg>
        <pc:spChg chg="add">
          <ac:chgData name="Guest User" userId="" providerId="Windows Live" clId="Web-{00DF9608-E0B3-4026-BF64-D8BDFC751757}" dt="2018-07-22T09:14:00.203" v="45" actId="20577"/>
          <ac:spMkLst>
            <pc:docMk/>
            <pc:sldMk cId="4177259438" sldId="290"/>
            <ac:spMk id="22" creationId="{79733D1F-67BF-44A1-A278-FDE339107932}"/>
          </ac:spMkLst>
        </pc:spChg>
        <pc:spChg chg="add">
          <ac:chgData name="Guest User" userId="" providerId="Windows Live" clId="Web-{00DF9608-E0B3-4026-BF64-D8BDFC751757}" dt="2018-07-22T09:14:00.218" v="46" actId="20577"/>
          <ac:spMkLst>
            <pc:docMk/>
            <pc:sldMk cId="4177259438" sldId="290"/>
            <ac:spMk id="27" creationId="{F7ECEC97-B04D-4016-973A-F5D424A9FCA4}"/>
          </ac:spMkLst>
        </pc:spChg>
        <pc:spChg chg="add">
          <ac:chgData name="Guest User" userId="" providerId="Windows Live" clId="Web-{00DF9608-E0B3-4026-BF64-D8BDFC751757}" dt="2018-07-22T09:14:00.250" v="47" actId="20577"/>
          <ac:spMkLst>
            <pc:docMk/>
            <pc:sldMk cId="4177259438" sldId="290"/>
            <ac:spMk id="35" creationId="{5FF0B253-E72B-40EC-9A0D-96BF5C53ACF2}"/>
          </ac:spMkLst>
        </pc:spChg>
        <pc:spChg chg="add">
          <ac:chgData name="Guest User" userId="" providerId="Windows Live" clId="Web-{00DF9608-E0B3-4026-BF64-D8BDFC751757}" dt="2018-07-22T09:14:00.265" v="48" actId="20577"/>
          <ac:spMkLst>
            <pc:docMk/>
            <pc:sldMk cId="4177259438" sldId="290"/>
            <ac:spMk id="37" creationId="{2D0329C6-A177-46E0-9DBA-57F2D8FEEFAE}"/>
          </ac:spMkLst>
        </pc:spChg>
        <pc:spChg chg="add">
          <ac:chgData name="Guest User" userId="" providerId="Windows Live" clId="Web-{00DF9608-E0B3-4026-BF64-D8BDFC751757}" dt="2018-07-22T09:14:00.297" v="49" actId="20577"/>
          <ac:spMkLst>
            <pc:docMk/>
            <pc:sldMk cId="4177259438" sldId="290"/>
            <ac:spMk id="39" creationId="{B42E594B-B8F7-4857-88E8-F763A98C45C1}"/>
          </ac:spMkLst>
        </pc:spChg>
        <pc:cxnChg chg="add">
          <ac:chgData name="Guest User" userId="" providerId="Windows Live" clId="Web-{00DF9608-E0B3-4026-BF64-D8BDFC751757}" dt="2018-07-22T09:14:00.125" v="41" actId="20577"/>
          <ac:cxnSpMkLst>
            <pc:docMk/>
            <pc:sldMk cId="4177259438" sldId="290"/>
            <ac:cxnSpMk id="2" creationId="{B4132F83-7D79-4EC7-95E8-8FC1FF31C7EE}"/>
          </ac:cxnSpMkLst>
        </pc:cxnChg>
        <pc:cxnChg chg="del">
          <ac:chgData name="Guest User" userId="" providerId="Windows Live" clId="Web-{00DF9608-E0B3-4026-BF64-D8BDFC751757}" dt="2018-07-22T09:13:58.078" v="40" actId="20577"/>
          <ac:cxnSpMkLst>
            <pc:docMk/>
            <pc:sldMk cId="4177259438" sldId="290"/>
            <ac:cxnSpMk id="5" creationId="{D1D451B3-4E5F-46B1-B2B3-CEE26353E06C}"/>
          </ac:cxnSpMkLst>
        </pc:cxnChg>
      </pc:sldChg>
      <pc:sldChg chg="addSp delSp modSp">
        <pc:chgData name="Guest User" userId="" providerId="Windows Live" clId="Web-{00DF9608-E0B3-4026-BF64-D8BDFC751757}" dt="2018-07-22T09:16:16.955" v="149" actId="20577"/>
        <pc:sldMkLst>
          <pc:docMk/>
          <pc:sldMk cId="854429398" sldId="292"/>
        </pc:sldMkLst>
        <pc:spChg chg="add">
          <ac:chgData name="Guest User" userId="" providerId="Windows Live" clId="Web-{00DF9608-E0B3-4026-BF64-D8BDFC751757}" dt="2018-07-22T09:15:27.829" v="129" actId="20577"/>
          <ac:spMkLst>
            <pc:docMk/>
            <pc:sldMk cId="854429398" sldId="292"/>
            <ac:spMk id="5" creationId="{12CED13B-8D57-45BA-A9CF-FFAA78C6F787}"/>
          </ac:spMkLst>
        </pc:spChg>
        <pc:spChg chg="add">
          <ac:chgData name="Guest User" userId="" providerId="Windows Live" clId="Web-{00DF9608-E0B3-4026-BF64-D8BDFC751757}" dt="2018-07-22T09:15:27.876" v="130" actId="20577"/>
          <ac:spMkLst>
            <pc:docMk/>
            <pc:sldMk cId="854429398" sldId="292"/>
            <ac:spMk id="6" creationId="{54AB1A10-2B28-4551-920B-330261956E10}"/>
          </ac:spMkLst>
        </pc:spChg>
        <pc:spChg chg="add mod">
          <ac:chgData name="Guest User" userId="" providerId="Windows Live" clId="Web-{00DF9608-E0B3-4026-BF64-D8BDFC751757}" dt="2018-07-22T09:16:16.955" v="149" actId="20577"/>
          <ac:spMkLst>
            <pc:docMk/>
            <pc:sldMk cId="854429398" sldId="292"/>
            <ac:spMk id="7" creationId="{3C8DC91B-4D2F-4486-BF35-CE06042A9A7B}"/>
          </ac:spMkLst>
        </pc:spChg>
        <pc:spChg chg="add">
          <ac:chgData name="Guest User" userId="" providerId="Windows Live" clId="Web-{00DF9608-E0B3-4026-BF64-D8BDFC751757}" dt="2018-07-22T09:15:27.985" v="132" actId="20577"/>
          <ac:spMkLst>
            <pc:docMk/>
            <pc:sldMk cId="854429398" sldId="292"/>
            <ac:spMk id="8" creationId="{3DC1190B-8314-400A-9BED-044FE720DD86}"/>
          </ac:spMkLst>
        </pc:spChg>
        <pc:spChg chg="add">
          <ac:chgData name="Guest User" userId="" providerId="Windows Live" clId="Web-{00DF9608-E0B3-4026-BF64-D8BDFC751757}" dt="2018-07-22T09:15:28.032" v="133" actId="20577"/>
          <ac:spMkLst>
            <pc:docMk/>
            <pc:sldMk cId="854429398" sldId="292"/>
            <ac:spMk id="12" creationId="{1427A14F-349A-4C46-BD36-FDD72B5B0653}"/>
          </ac:spMkLst>
        </pc:spChg>
        <pc:spChg chg="add">
          <ac:chgData name="Guest User" userId="" providerId="Windows Live" clId="Web-{00DF9608-E0B3-4026-BF64-D8BDFC751757}" dt="2018-07-22T09:15:28.079" v="134" actId="20577"/>
          <ac:spMkLst>
            <pc:docMk/>
            <pc:sldMk cId="854429398" sldId="292"/>
            <ac:spMk id="13" creationId="{D76C52E1-0CB6-4586-9F6F-8A572311594C}"/>
          </ac:spMkLst>
        </pc:spChg>
        <pc:spChg chg="add">
          <ac:chgData name="Guest User" userId="" providerId="Windows Live" clId="Web-{00DF9608-E0B3-4026-BF64-D8BDFC751757}" dt="2018-07-22T09:15:28.126" v="135" actId="20577"/>
          <ac:spMkLst>
            <pc:docMk/>
            <pc:sldMk cId="854429398" sldId="292"/>
            <ac:spMk id="14" creationId="{4EB66153-A899-431A-9B81-C17D60EFE799}"/>
          </ac:spMkLst>
        </pc:spChg>
        <pc:spChg chg="add">
          <ac:chgData name="Guest User" userId="" providerId="Windows Live" clId="Web-{00DF9608-E0B3-4026-BF64-D8BDFC751757}" dt="2018-07-22T09:15:28.173" v="136" actId="20577"/>
          <ac:spMkLst>
            <pc:docMk/>
            <pc:sldMk cId="854429398" sldId="292"/>
            <ac:spMk id="15" creationId="{8EE01AE2-686E-4474-9684-B45564476441}"/>
          </ac:spMkLst>
        </pc:spChg>
        <pc:spChg chg="add del">
          <ac:chgData name="Guest User" userId="" providerId="Windows Live" clId="Web-{00DF9608-E0B3-4026-BF64-D8BDFC751757}" dt="2018-07-22T09:15:25.688" v="126" actId="20577"/>
          <ac:spMkLst>
            <pc:docMk/>
            <pc:sldMk cId="854429398" sldId="292"/>
            <ac:spMk id="129" creationId="{32898631-83BC-4F84-9026-E2D0B025571B}"/>
          </ac:spMkLst>
        </pc:spChg>
        <pc:spChg chg="add del">
          <ac:chgData name="Guest User" userId="" providerId="Windows Live" clId="Web-{00DF9608-E0B3-4026-BF64-D8BDFC751757}" dt="2018-07-22T09:15:25.688" v="125" actId="20577"/>
          <ac:spMkLst>
            <pc:docMk/>
            <pc:sldMk cId="854429398" sldId="292"/>
            <ac:spMk id="131" creationId="{311AEE27-B73B-4B12-A2C8-88968FEE2F1B}"/>
          </ac:spMkLst>
        </pc:spChg>
        <pc:spChg chg="add del">
          <ac:chgData name="Guest User" userId="" providerId="Windows Live" clId="Web-{00DF9608-E0B3-4026-BF64-D8BDFC751757}" dt="2018-07-22T09:15:25.688" v="124" actId="20577"/>
          <ac:spMkLst>
            <pc:docMk/>
            <pc:sldMk cId="854429398" sldId="292"/>
            <ac:spMk id="136" creationId="{23A4C678-A3BE-422A-BD00-D8F00B8F85CE}"/>
          </ac:spMkLst>
        </pc:spChg>
        <pc:spChg chg="add del">
          <ac:chgData name="Guest User" userId="" providerId="Windows Live" clId="Web-{00DF9608-E0B3-4026-BF64-D8BDFC751757}" dt="2018-07-22T09:15:25.688" v="123" actId="20577"/>
          <ac:spMkLst>
            <pc:docMk/>
            <pc:sldMk cId="854429398" sldId="292"/>
            <ac:spMk id="139" creationId="{CC5FF6C0-E4E4-4CD2-A302-EB77EB460842}"/>
          </ac:spMkLst>
        </pc:spChg>
        <pc:spChg chg="add del">
          <ac:chgData name="Guest User" userId="" providerId="Windows Live" clId="Web-{00DF9608-E0B3-4026-BF64-D8BDFC751757}" dt="2018-07-22T09:15:25.688" v="122" actId="20577"/>
          <ac:spMkLst>
            <pc:docMk/>
            <pc:sldMk cId="854429398" sldId="292"/>
            <ac:spMk id="141" creationId="{77A7F211-DA24-4691-BA26-D3C36C174DE8}"/>
          </ac:spMkLst>
        </pc:spChg>
        <pc:spChg chg="add del">
          <ac:chgData name="Guest User" userId="" providerId="Windows Live" clId="Web-{00DF9608-E0B3-4026-BF64-D8BDFC751757}" dt="2018-07-22T09:15:25.688" v="121" actId="20577"/>
          <ac:spMkLst>
            <pc:docMk/>
            <pc:sldMk cId="854429398" sldId="292"/>
            <ac:spMk id="142" creationId="{744E9348-AA45-4CD4-B49F-40E76ADD71B0}"/>
          </ac:spMkLst>
        </pc:spChg>
        <pc:spChg chg="add del">
          <ac:chgData name="Guest User" userId="" providerId="Windows Live" clId="Web-{00DF9608-E0B3-4026-BF64-D8BDFC751757}" dt="2018-07-22T09:15:25.688" v="120" actId="20577"/>
          <ac:spMkLst>
            <pc:docMk/>
            <pc:sldMk cId="854429398" sldId="292"/>
            <ac:spMk id="143" creationId="{B2F6D262-D626-4012-BAD0-110821D4CD40}"/>
          </ac:spMkLst>
        </pc:spChg>
        <pc:spChg chg="add del">
          <ac:chgData name="Guest User" userId="" providerId="Windows Live" clId="Web-{00DF9608-E0B3-4026-BF64-D8BDFC751757}" dt="2018-07-22T09:15:25.688" v="119" actId="20577"/>
          <ac:spMkLst>
            <pc:docMk/>
            <pc:sldMk cId="854429398" sldId="292"/>
            <ac:spMk id="146" creationId="{D600E6FC-C665-4E3F-AAA6-FA6A17DBE532}"/>
          </ac:spMkLst>
        </pc:spChg>
        <pc:cxnChg chg="add">
          <ac:chgData name="Guest User" userId="" providerId="Windows Live" clId="Web-{00DF9608-E0B3-4026-BF64-D8BDFC751757}" dt="2018-07-22T09:15:27.798" v="128" actId="20577"/>
          <ac:cxnSpMkLst>
            <pc:docMk/>
            <pc:sldMk cId="854429398" sldId="292"/>
            <ac:cxnSpMk id="4" creationId="{CDA86717-41F9-4EDE-A592-2FCF22311D41}"/>
          </ac:cxnSpMkLst>
        </pc:cxnChg>
        <pc:cxnChg chg="del">
          <ac:chgData name="Guest User" userId="" providerId="Windows Live" clId="Web-{00DF9608-E0B3-4026-BF64-D8BDFC751757}" dt="2018-07-22T09:15:25.688" v="127" actId="20577"/>
          <ac:cxnSpMkLst>
            <pc:docMk/>
            <pc:sldMk cId="854429398" sldId="292"/>
            <ac:cxnSpMk id="128" creationId="{121C4BB5-D917-49B0-8D5F-D9D6A7C292AF}"/>
          </ac:cxnSpMkLst>
        </pc:cxnChg>
      </pc:sldChg>
      <pc:sldChg chg="addSp delSp modSp">
        <pc:chgData name="Guest User" userId="" providerId="Windows Live" clId="Web-{00DF9608-E0B3-4026-BF64-D8BDFC751757}" dt="2018-07-22T09:22:36.744" v="584" actId="20577"/>
        <pc:sldMkLst>
          <pc:docMk/>
          <pc:sldMk cId="1773886764" sldId="293"/>
        </pc:sldMkLst>
        <pc:spChg chg="add">
          <ac:chgData name="Guest User" userId="" providerId="Windows Live" clId="Web-{00DF9608-E0B3-4026-BF64-D8BDFC751757}" dt="2018-07-22T09:19:35.601" v="286" actId="20577"/>
          <ac:spMkLst>
            <pc:docMk/>
            <pc:sldMk cId="1773886764" sldId="293"/>
            <ac:spMk id="14" creationId="{7FC32B9F-E001-4401-B3CC-AA363CC9E67F}"/>
          </ac:spMkLst>
        </pc:spChg>
        <pc:spChg chg="add">
          <ac:chgData name="Guest User" userId="" providerId="Windows Live" clId="Web-{00DF9608-E0B3-4026-BF64-D8BDFC751757}" dt="2018-07-22T09:19:35.616" v="287" actId="20577"/>
          <ac:spMkLst>
            <pc:docMk/>
            <pc:sldMk cId="1773886764" sldId="293"/>
            <ac:spMk id="16" creationId="{D569D3E3-781C-4095-B5FE-5F62C35AF398}"/>
          </ac:spMkLst>
        </pc:spChg>
        <pc:spChg chg="add">
          <ac:chgData name="Guest User" userId="" providerId="Windows Live" clId="Web-{00DF9608-E0B3-4026-BF64-D8BDFC751757}" dt="2018-07-22T09:19:35.648" v="288" actId="20577"/>
          <ac:spMkLst>
            <pc:docMk/>
            <pc:sldMk cId="1773886764" sldId="293"/>
            <ac:spMk id="22" creationId="{4D563C50-F4B3-4796-992A-974465A0A33D}"/>
          </ac:spMkLst>
        </pc:spChg>
        <pc:spChg chg="add">
          <ac:chgData name="Guest User" userId="" providerId="Windows Live" clId="Web-{00DF9608-E0B3-4026-BF64-D8BDFC751757}" dt="2018-07-22T09:19:35.679" v="289" actId="20577"/>
          <ac:spMkLst>
            <pc:docMk/>
            <pc:sldMk cId="1773886764" sldId="293"/>
            <ac:spMk id="26" creationId="{EE58D4FE-56A4-4A05-88BA-A2F9E1B7C632}"/>
          </ac:spMkLst>
        </pc:spChg>
        <pc:spChg chg="add">
          <ac:chgData name="Guest User" userId="" providerId="Windows Live" clId="Web-{00DF9608-E0B3-4026-BF64-D8BDFC751757}" dt="2018-07-22T09:19:35.741" v="290" actId="20577"/>
          <ac:spMkLst>
            <pc:docMk/>
            <pc:sldMk cId="1773886764" sldId="293"/>
            <ac:spMk id="57" creationId="{7720CE04-81C4-4810-9185-56FAE390F69A}"/>
          </ac:spMkLst>
        </pc:spChg>
        <pc:spChg chg="add">
          <ac:chgData name="Guest User" userId="" providerId="Windows Live" clId="Web-{00DF9608-E0B3-4026-BF64-D8BDFC751757}" dt="2018-07-22T09:19:35.773" v="291" actId="20577"/>
          <ac:spMkLst>
            <pc:docMk/>
            <pc:sldMk cId="1773886764" sldId="293"/>
            <ac:spMk id="58" creationId="{701D3E28-10E7-452D-8173-DA36727064AA}"/>
          </ac:spMkLst>
        </pc:spChg>
        <pc:spChg chg="add mod">
          <ac:chgData name="Guest User" userId="" providerId="Windows Live" clId="Web-{00DF9608-E0B3-4026-BF64-D8BDFC751757}" dt="2018-07-22T09:22:36.744" v="584" actId="20577"/>
          <ac:spMkLst>
            <pc:docMk/>
            <pc:sldMk cId="1773886764" sldId="293"/>
            <ac:spMk id="59" creationId="{75035D37-4B6B-4F69-A60E-B2F80A4B1E8D}"/>
          </ac:spMkLst>
        </pc:spChg>
        <pc:spChg chg="del">
          <ac:chgData name="Guest User" userId="" providerId="Windows Live" clId="Web-{00DF9608-E0B3-4026-BF64-D8BDFC751757}" dt="2018-07-22T09:19:34.101" v="283" actId="20577"/>
          <ac:spMkLst>
            <pc:docMk/>
            <pc:sldMk cId="1773886764" sldId="293"/>
            <ac:spMk id="63" creationId="{B7BB7E8F-F020-4592-A311-8A7F2F0D5DF8}"/>
          </ac:spMkLst>
        </pc:spChg>
        <pc:spChg chg="del">
          <ac:chgData name="Guest User" userId="" providerId="Windows Live" clId="Web-{00DF9608-E0B3-4026-BF64-D8BDFC751757}" dt="2018-07-22T09:19:34.101" v="282" actId="20577"/>
          <ac:spMkLst>
            <pc:docMk/>
            <pc:sldMk cId="1773886764" sldId="293"/>
            <ac:spMk id="64" creationId="{9F98B124-03B2-436A-AEB8-0D57CAC66EBB}"/>
          </ac:spMkLst>
        </pc:spChg>
        <pc:spChg chg="del">
          <ac:chgData name="Guest User" userId="" providerId="Windows Live" clId="Web-{00DF9608-E0B3-4026-BF64-D8BDFC751757}" dt="2018-07-22T09:19:34.101" v="281" actId="20577"/>
          <ac:spMkLst>
            <pc:docMk/>
            <pc:sldMk cId="1773886764" sldId="293"/>
            <ac:spMk id="65" creationId="{BEAFE66E-408D-4DB1-976D-1ED8F9DAF910}"/>
          </ac:spMkLst>
        </pc:spChg>
        <pc:spChg chg="del">
          <ac:chgData name="Guest User" userId="" providerId="Windows Live" clId="Web-{00DF9608-E0B3-4026-BF64-D8BDFC751757}" dt="2018-07-22T09:19:34.101" v="280" actId="20577"/>
          <ac:spMkLst>
            <pc:docMk/>
            <pc:sldMk cId="1773886764" sldId="293"/>
            <ac:spMk id="66" creationId="{36A397A4-ADB8-4947-A8E1-0BAA074B2E57}"/>
          </ac:spMkLst>
        </pc:spChg>
        <pc:spChg chg="del">
          <ac:chgData name="Guest User" userId="" providerId="Windows Live" clId="Web-{00DF9608-E0B3-4026-BF64-D8BDFC751757}" dt="2018-07-22T09:19:34.085" v="279" actId="20577"/>
          <ac:spMkLst>
            <pc:docMk/>
            <pc:sldMk cId="1773886764" sldId="293"/>
            <ac:spMk id="67" creationId="{F492A9CE-E503-4F86-9AF5-70112FFAF843}"/>
          </ac:spMkLst>
        </pc:spChg>
        <pc:spChg chg="del">
          <ac:chgData name="Guest User" userId="" providerId="Windows Live" clId="Web-{00DF9608-E0B3-4026-BF64-D8BDFC751757}" dt="2018-07-22T09:19:34.085" v="278" actId="20577"/>
          <ac:spMkLst>
            <pc:docMk/>
            <pc:sldMk cId="1773886764" sldId="293"/>
            <ac:spMk id="68" creationId="{F13B4AC7-55EA-40D3-9956-BAADEA13B809}"/>
          </ac:spMkLst>
        </pc:spChg>
        <pc:spChg chg="del">
          <ac:chgData name="Guest User" userId="" providerId="Windows Live" clId="Web-{00DF9608-E0B3-4026-BF64-D8BDFC751757}" dt="2018-07-22T09:19:34.085" v="277" actId="20577"/>
          <ac:spMkLst>
            <pc:docMk/>
            <pc:sldMk cId="1773886764" sldId="293"/>
            <ac:spMk id="69" creationId="{8DE1EBEC-0501-44BD-BC30-19948DB23E53}"/>
          </ac:spMkLst>
        </pc:spChg>
        <pc:spChg chg="del">
          <ac:chgData name="Guest User" userId="" providerId="Windows Live" clId="Web-{00DF9608-E0B3-4026-BF64-D8BDFC751757}" dt="2018-07-22T09:19:34.085" v="276" actId="20577"/>
          <ac:spMkLst>
            <pc:docMk/>
            <pc:sldMk cId="1773886764" sldId="293"/>
            <ac:spMk id="70" creationId="{5C04F84E-8B1E-42CF-9CEE-FB5E424914A9}"/>
          </ac:spMkLst>
        </pc:spChg>
        <pc:spChg chg="add">
          <ac:chgData name="Guest User" userId="" providerId="Windows Live" clId="Web-{00DF9608-E0B3-4026-BF64-D8BDFC751757}" dt="2018-07-22T09:19:35.835" v="293" actId="20577"/>
          <ac:spMkLst>
            <pc:docMk/>
            <pc:sldMk cId="1773886764" sldId="293"/>
            <ac:spMk id="92" creationId="{30E1ABE3-39E7-4C1F-AB2D-BAA029FC3CE7}"/>
          </ac:spMkLst>
        </pc:spChg>
        <pc:cxnChg chg="add">
          <ac:chgData name="Guest User" userId="" providerId="Windows Live" clId="Web-{00DF9608-E0B3-4026-BF64-D8BDFC751757}" dt="2018-07-22T09:19:35.569" v="285" actId="20577"/>
          <ac:cxnSpMkLst>
            <pc:docMk/>
            <pc:sldMk cId="1773886764" sldId="293"/>
            <ac:cxnSpMk id="8" creationId="{53D3A77C-8723-4FBF-8C7E-55AD587EB5B7}"/>
          </ac:cxnSpMkLst>
        </pc:cxnChg>
        <pc:cxnChg chg="del mod">
          <ac:chgData name="Guest User" userId="" providerId="Windows Live" clId="Web-{00DF9608-E0B3-4026-BF64-D8BDFC751757}" dt="2018-07-22T09:19:34.101" v="284" actId="20577"/>
          <ac:cxnSpMkLst>
            <pc:docMk/>
            <pc:sldMk cId="1773886764" sldId="293"/>
            <ac:cxnSpMk id="62" creationId="{677239CD-4680-4D48-943C-F4ADF242F62F}"/>
          </ac:cxnSpMkLst>
        </pc:cxnChg>
      </pc:sldChg>
      <pc:sldChg chg="addSp delSp">
        <pc:chgData name="Guest User" userId="" providerId="Windows Live" clId="Web-{00DF9608-E0B3-4026-BF64-D8BDFC751757}" dt="2018-07-22T09:24:32.871" v="629"/>
        <pc:sldMkLst>
          <pc:docMk/>
          <pc:sldMk cId="3474435916" sldId="298"/>
        </pc:sldMkLst>
        <pc:spChg chg="add del">
          <ac:chgData name="Guest User" userId="" providerId="Windows Live" clId="Web-{00DF9608-E0B3-4026-BF64-D8BDFC751757}" dt="2018-07-22T09:24:32.871" v="629"/>
          <ac:spMkLst>
            <pc:docMk/>
            <pc:sldMk cId="3474435916" sldId="298"/>
            <ac:spMk id="8" creationId="{35BF497A-EB87-A243-BF47-07DB70C3697B}"/>
          </ac:spMkLst>
        </pc:spChg>
        <pc:spChg chg="add del">
          <ac:chgData name="Guest User" userId="" providerId="Windows Live" clId="Web-{00DF9608-E0B3-4026-BF64-D8BDFC751757}" dt="2018-07-22T09:24:32.871" v="628"/>
          <ac:spMkLst>
            <pc:docMk/>
            <pc:sldMk cId="3474435916" sldId="298"/>
            <ac:spMk id="9" creationId="{7F5DA050-75F6-2D40-BEB9-E0AB441B8576}"/>
          </ac:spMkLst>
        </pc:spChg>
        <pc:spChg chg="add del">
          <ac:chgData name="Guest User" userId="" providerId="Windows Live" clId="Web-{00DF9608-E0B3-4026-BF64-D8BDFC751757}" dt="2018-07-22T09:24:32.871" v="627"/>
          <ac:spMkLst>
            <pc:docMk/>
            <pc:sldMk cId="3474435916" sldId="298"/>
            <ac:spMk id="10" creationId="{35EC50BC-9EA3-9341-9FE2-2A9E553265CD}"/>
          </ac:spMkLst>
        </pc:spChg>
        <pc:spChg chg="add del">
          <ac:chgData name="Guest User" userId="" providerId="Windows Live" clId="Web-{00DF9608-E0B3-4026-BF64-D8BDFC751757}" dt="2018-07-22T09:24:32.871" v="626"/>
          <ac:spMkLst>
            <pc:docMk/>
            <pc:sldMk cId="3474435916" sldId="298"/>
            <ac:spMk id="11" creationId="{C0138C54-03AE-3846-910D-FCA8BCC4C36A}"/>
          </ac:spMkLst>
        </pc:spChg>
        <pc:spChg chg="add del">
          <ac:chgData name="Guest User" userId="" providerId="Windows Live" clId="Web-{00DF9608-E0B3-4026-BF64-D8BDFC751757}" dt="2018-07-22T09:24:32.871" v="625"/>
          <ac:spMkLst>
            <pc:docMk/>
            <pc:sldMk cId="3474435916" sldId="298"/>
            <ac:spMk id="12" creationId="{0ACA0DDA-3EFC-8443-AD52-0F08203FE557}"/>
          </ac:spMkLst>
        </pc:spChg>
        <pc:spChg chg="add del">
          <ac:chgData name="Guest User" userId="" providerId="Windows Live" clId="Web-{00DF9608-E0B3-4026-BF64-D8BDFC751757}" dt="2018-07-22T09:24:32.871" v="624"/>
          <ac:spMkLst>
            <pc:docMk/>
            <pc:sldMk cId="3474435916" sldId="298"/>
            <ac:spMk id="13" creationId="{2CB1D7D7-7D07-7E46-9D9D-C38FC31DFC43}"/>
          </ac:spMkLst>
        </pc:spChg>
        <pc:spChg chg="add del">
          <ac:chgData name="Guest User" userId="" providerId="Windows Live" clId="Web-{00DF9608-E0B3-4026-BF64-D8BDFC751757}" dt="2018-07-22T09:24:32.871" v="623"/>
          <ac:spMkLst>
            <pc:docMk/>
            <pc:sldMk cId="3474435916" sldId="298"/>
            <ac:spMk id="14" creationId="{852EED41-51F2-EB4A-9AA8-0DF53E6D81A3}"/>
          </ac:spMkLst>
        </pc:spChg>
        <pc:spChg chg="add del">
          <ac:chgData name="Guest User" userId="" providerId="Windows Live" clId="Web-{00DF9608-E0B3-4026-BF64-D8BDFC751757}" dt="2018-07-22T09:24:32.871" v="622"/>
          <ac:spMkLst>
            <pc:docMk/>
            <pc:sldMk cId="3474435916" sldId="298"/>
            <ac:spMk id="15" creationId="{1A9294D2-BD55-2144-90A1-2504164042FB}"/>
          </ac:spMkLst>
        </pc:spChg>
        <pc:cxnChg chg="add del">
          <ac:chgData name="Guest User" userId="" providerId="Windows Live" clId="Web-{00DF9608-E0B3-4026-BF64-D8BDFC751757}" dt="2018-07-22T09:22:24.384" v="532"/>
          <ac:cxnSpMkLst>
            <pc:docMk/>
            <pc:sldMk cId="3474435916" sldId="298"/>
            <ac:cxnSpMk id="7" creationId="{D1C5613D-4E76-4A4A-A400-4478B8861E55}"/>
          </ac:cxnSpMkLst>
        </pc:cxnChg>
      </pc:sldChg>
      <pc:sldChg chg="delSp">
        <pc:chgData name="Guest User" userId="" providerId="Windows Live" clId="Web-{00DF9608-E0B3-4026-BF64-D8BDFC751757}" dt="2018-07-22T09:27:04.857" v="731"/>
        <pc:sldMkLst>
          <pc:docMk/>
          <pc:sldMk cId="3164724813" sldId="301"/>
        </pc:sldMkLst>
        <pc:spChg chg="del">
          <ac:chgData name="Guest User" userId="" providerId="Windows Live" clId="Web-{00DF9608-E0B3-4026-BF64-D8BDFC751757}" dt="2018-07-22T09:27:04.857" v="731"/>
          <ac:spMkLst>
            <pc:docMk/>
            <pc:sldMk cId="3164724813" sldId="301"/>
            <ac:spMk id="63" creationId="{B7BB7E8F-F020-4592-A311-8A7F2F0D5DF8}"/>
          </ac:spMkLst>
        </pc:spChg>
        <pc:spChg chg="del">
          <ac:chgData name="Guest User" userId="" providerId="Windows Live" clId="Web-{00DF9608-E0B3-4026-BF64-D8BDFC751757}" dt="2018-07-22T09:27:04.842" v="730"/>
          <ac:spMkLst>
            <pc:docMk/>
            <pc:sldMk cId="3164724813" sldId="301"/>
            <ac:spMk id="64" creationId="{9F98B124-03B2-436A-AEB8-0D57CAC66EBB}"/>
          </ac:spMkLst>
        </pc:spChg>
        <pc:spChg chg="del">
          <ac:chgData name="Guest User" userId="" providerId="Windows Live" clId="Web-{00DF9608-E0B3-4026-BF64-D8BDFC751757}" dt="2018-07-22T09:27:04.842" v="729"/>
          <ac:spMkLst>
            <pc:docMk/>
            <pc:sldMk cId="3164724813" sldId="301"/>
            <ac:spMk id="65" creationId="{BEAFE66E-408D-4DB1-976D-1ED8F9DAF910}"/>
          </ac:spMkLst>
        </pc:spChg>
        <pc:spChg chg="del">
          <ac:chgData name="Guest User" userId="" providerId="Windows Live" clId="Web-{00DF9608-E0B3-4026-BF64-D8BDFC751757}" dt="2018-07-22T09:27:04.842" v="728"/>
          <ac:spMkLst>
            <pc:docMk/>
            <pc:sldMk cId="3164724813" sldId="301"/>
            <ac:spMk id="66" creationId="{36A397A4-ADB8-4947-A8E1-0BAA074B2E57}"/>
          </ac:spMkLst>
        </pc:spChg>
        <pc:spChg chg="del">
          <ac:chgData name="Guest User" userId="" providerId="Windows Live" clId="Web-{00DF9608-E0B3-4026-BF64-D8BDFC751757}" dt="2018-07-22T09:27:04.842" v="727"/>
          <ac:spMkLst>
            <pc:docMk/>
            <pc:sldMk cId="3164724813" sldId="301"/>
            <ac:spMk id="67" creationId="{F492A9CE-E503-4F86-9AF5-70112FFAF843}"/>
          </ac:spMkLst>
        </pc:spChg>
        <pc:spChg chg="del">
          <ac:chgData name="Guest User" userId="" providerId="Windows Live" clId="Web-{00DF9608-E0B3-4026-BF64-D8BDFC751757}" dt="2018-07-22T09:27:04.842" v="726"/>
          <ac:spMkLst>
            <pc:docMk/>
            <pc:sldMk cId="3164724813" sldId="301"/>
            <ac:spMk id="68" creationId="{F13B4AC7-55EA-40D3-9956-BAADEA13B809}"/>
          </ac:spMkLst>
        </pc:spChg>
        <pc:spChg chg="del">
          <ac:chgData name="Guest User" userId="" providerId="Windows Live" clId="Web-{00DF9608-E0B3-4026-BF64-D8BDFC751757}" dt="2018-07-22T09:27:04.842" v="725"/>
          <ac:spMkLst>
            <pc:docMk/>
            <pc:sldMk cId="3164724813" sldId="301"/>
            <ac:spMk id="69" creationId="{8DE1EBEC-0501-44BD-BC30-19948DB23E53}"/>
          </ac:spMkLst>
        </pc:spChg>
        <pc:spChg chg="del">
          <ac:chgData name="Guest User" userId="" providerId="Windows Live" clId="Web-{00DF9608-E0B3-4026-BF64-D8BDFC751757}" dt="2018-07-22T09:27:04.842" v="724"/>
          <ac:spMkLst>
            <pc:docMk/>
            <pc:sldMk cId="3164724813" sldId="301"/>
            <ac:spMk id="70" creationId="{5C04F84E-8B1E-42CF-9CEE-FB5E424914A9}"/>
          </ac:spMkLst>
        </pc:spChg>
      </pc:sldChg>
      <pc:sldChg chg="addSp delSp">
        <pc:chgData name="Guest User" userId="" providerId="Windows Live" clId="Web-{00DF9608-E0B3-4026-BF64-D8BDFC751757}" dt="2018-07-22T09:23:51.667" v="621"/>
        <pc:sldMkLst>
          <pc:docMk/>
          <pc:sldMk cId="3029343450" sldId="329"/>
        </pc:sldMkLst>
        <pc:spChg chg="add del">
          <ac:chgData name="Guest User" userId="" providerId="Windows Live" clId="Web-{00DF9608-E0B3-4026-BF64-D8BDFC751757}" dt="2018-07-22T09:23:51.667" v="621"/>
          <ac:spMkLst>
            <pc:docMk/>
            <pc:sldMk cId="3029343450" sldId="329"/>
            <ac:spMk id="8" creationId="{DCFA9F46-8540-B74E-8354-9BE7A4B7EDFC}"/>
          </ac:spMkLst>
        </pc:spChg>
        <pc:spChg chg="add del">
          <ac:chgData name="Guest User" userId="" providerId="Windows Live" clId="Web-{00DF9608-E0B3-4026-BF64-D8BDFC751757}" dt="2018-07-22T09:23:51.667" v="620"/>
          <ac:spMkLst>
            <pc:docMk/>
            <pc:sldMk cId="3029343450" sldId="329"/>
            <ac:spMk id="9" creationId="{E3BE7D33-020E-154C-87F7-CD2E70D75863}"/>
          </ac:spMkLst>
        </pc:spChg>
        <pc:spChg chg="add del">
          <ac:chgData name="Guest User" userId="" providerId="Windows Live" clId="Web-{00DF9608-E0B3-4026-BF64-D8BDFC751757}" dt="2018-07-22T09:23:51.667" v="619"/>
          <ac:spMkLst>
            <pc:docMk/>
            <pc:sldMk cId="3029343450" sldId="329"/>
            <ac:spMk id="10" creationId="{E3F04C18-D9E1-354F-8ED6-21EDAAC9F218}"/>
          </ac:spMkLst>
        </pc:spChg>
        <pc:spChg chg="add del">
          <ac:chgData name="Guest User" userId="" providerId="Windows Live" clId="Web-{00DF9608-E0B3-4026-BF64-D8BDFC751757}" dt="2018-07-22T09:23:51.667" v="618"/>
          <ac:spMkLst>
            <pc:docMk/>
            <pc:sldMk cId="3029343450" sldId="329"/>
            <ac:spMk id="11" creationId="{54EE426A-3BB6-464E-BF4B-1D6C81EB7D65}"/>
          </ac:spMkLst>
        </pc:spChg>
        <pc:spChg chg="add del">
          <ac:chgData name="Guest User" userId="" providerId="Windows Live" clId="Web-{00DF9608-E0B3-4026-BF64-D8BDFC751757}" dt="2018-07-22T09:23:51.667" v="617"/>
          <ac:spMkLst>
            <pc:docMk/>
            <pc:sldMk cId="3029343450" sldId="329"/>
            <ac:spMk id="12" creationId="{39174438-1B1D-D745-9BA9-935F55E905C3}"/>
          </ac:spMkLst>
        </pc:spChg>
        <pc:spChg chg="add del">
          <ac:chgData name="Guest User" userId="" providerId="Windows Live" clId="Web-{00DF9608-E0B3-4026-BF64-D8BDFC751757}" dt="2018-07-22T09:23:51.667" v="616"/>
          <ac:spMkLst>
            <pc:docMk/>
            <pc:sldMk cId="3029343450" sldId="329"/>
            <ac:spMk id="13" creationId="{AC109FC9-3F92-EF45-B72D-E4D7C75945E8}"/>
          </ac:spMkLst>
        </pc:spChg>
        <pc:spChg chg="add del">
          <ac:chgData name="Guest User" userId="" providerId="Windows Live" clId="Web-{00DF9608-E0B3-4026-BF64-D8BDFC751757}" dt="2018-07-22T09:23:51.667" v="615"/>
          <ac:spMkLst>
            <pc:docMk/>
            <pc:sldMk cId="3029343450" sldId="329"/>
            <ac:spMk id="14" creationId="{848556AC-5F5C-1942-A11C-5FE6E2873827}"/>
          </ac:spMkLst>
        </pc:spChg>
        <pc:spChg chg="add del">
          <ac:chgData name="Guest User" userId="" providerId="Windows Live" clId="Web-{00DF9608-E0B3-4026-BF64-D8BDFC751757}" dt="2018-07-22T09:23:51.667" v="614"/>
          <ac:spMkLst>
            <pc:docMk/>
            <pc:sldMk cId="3029343450" sldId="329"/>
            <ac:spMk id="15" creationId="{755BBD48-CC27-3043-8166-F2A7BE9CD245}"/>
          </ac:spMkLst>
        </pc:spChg>
        <pc:cxnChg chg="add del">
          <ac:chgData name="Guest User" userId="" providerId="Windows Live" clId="Web-{00DF9608-E0B3-4026-BF64-D8BDFC751757}" dt="2018-07-22T09:22:26.026" v="541"/>
          <ac:cxnSpMkLst>
            <pc:docMk/>
            <pc:sldMk cId="3029343450" sldId="329"/>
            <ac:cxnSpMk id="7" creationId="{ED9BDC22-994F-F04E-B059-68D6363A4F63}"/>
          </ac:cxnSpMkLst>
        </pc:cxnChg>
      </pc:sldChg>
      <pc:sldChg chg="addSp delSp modSp">
        <pc:chgData name="Guest User" userId="" providerId="Windows Live" clId="Web-{00DF9608-E0B3-4026-BF64-D8BDFC751757}" dt="2018-07-22T09:24:58.433" v="637"/>
        <pc:sldMkLst>
          <pc:docMk/>
          <pc:sldMk cId="710082667" sldId="330"/>
        </pc:sldMkLst>
        <pc:spChg chg="add del">
          <ac:chgData name="Guest User" userId="" providerId="Windows Live" clId="Web-{00DF9608-E0B3-4026-BF64-D8BDFC751757}" dt="2018-07-22T09:24:58.433" v="637"/>
          <ac:spMkLst>
            <pc:docMk/>
            <pc:sldMk cId="710082667" sldId="330"/>
            <ac:spMk id="4310" creationId="{00000000-0000-0000-0000-000000000000}"/>
          </ac:spMkLst>
        </pc:spChg>
        <pc:spChg chg="add del">
          <ac:chgData name="Guest User" userId="" providerId="Windows Live" clId="Web-{00DF9608-E0B3-4026-BF64-D8BDFC751757}" dt="2018-07-22T09:24:58.433" v="636"/>
          <ac:spMkLst>
            <pc:docMk/>
            <pc:sldMk cId="710082667" sldId="330"/>
            <ac:spMk id="4311" creationId="{00000000-0000-0000-0000-000000000000}"/>
          </ac:spMkLst>
        </pc:spChg>
        <pc:spChg chg="add del">
          <ac:chgData name="Guest User" userId="" providerId="Windows Live" clId="Web-{00DF9608-E0B3-4026-BF64-D8BDFC751757}" dt="2018-07-22T09:24:58.433" v="635"/>
          <ac:spMkLst>
            <pc:docMk/>
            <pc:sldMk cId="710082667" sldId="330"/>
            <ac:spMk id="4312" creationId="{00000000-0000-0000-0000-000000000000}"/>
          </ac:spMkLst>
        </pc:spChg>
        <pc:spChg chg="add del">
          <ac:chgData name="Guest User" userId="" providerId="Windows Live" clId="Web-{00DF9608-E0B3-4026-BF64-D8BDFC751757}" dt="2018-07-22T09:24:58.433" v="634"/>
          <ac:spMkLst>
            <pc:docMk/>
            <pc:sldMk cId="710082667" sldId="330"/>
            <ac:spMk id="4313" creationId="{00000000-0000-0000-0000-000000000000}"/>
          </ac:spMkLst>
        </pc:spChg>
        <pc:spChg chg="add del">
          <ac:chgData name="Guest User" userId="" providerId="Windows Live" clId="Web-{00DF9608-E0B3-4026-BF64-D8BDFC751757}" dt="2018-07-22T09:24:58.433" v="633"/>
          <ac:spMkLst>
            <pc:docMk/>
            <pc:sldMk cId="710082667" sldId="330"/>
            <ac:spMk id="4314" creationId="{00000000-0000-0000-0000-000000000000}"/>
          </ac:spMkLst>
        </pc:spChg>
        <pc:spChg chg="add del">
          <ac:chgData name="Guest User" userId="" providerId="Windows Live" clId="Web-{00DF9608-E0B3-4026-BF64-D8BDFC751757}" dt="2018-07-22T09:24:58.418" v="632"/>
          <ac:spMkLst>
            <pc:docMk/>
            <pc:sldMk cId="710082667" sldId="330"/>
            <ac:spMk id="4315" creationId="{00000000-0000-0000-0000-000000000000}"/>
          </ac:spMkLst>
        </pc:spChg>
        <pc:spChg chg="add del">
          <ac:chgData name="Guest User" userId="" providerId="Windows Live" clId="Web-{00DF9608-E0B3-4026-BF64-D8BDFC751757}" dt="2018-07-22T09:24:58.418" v="631"/>
          <ac:spMkLst>
            <pc:docMk/>
            <pc:sldMk cId="710082667" sldId="330"/>
            <ac:spMk id="4316" creationId="{00000000-0000-0000-0000-000000000000}"/>
          </ac:spMkLst>
        </pc:spChg>
        <pc:spChg chg="add del">
          <ac:chgData name="Guest User" userId="" providerId="Windows Live" clId="Web-{00DF9608-E0B3-4026-BF64-D8BDFC751757}" dt="2018-07-22T09:24:58.418" v="630"/>
          <ac:spMkLst>
            <pc:docMk/>
            <pc:sldMk cId="710082667" sldId="330"/>
            <ac:spMk id="4317" creationId="{00000000-0000-0000-0000-000000000000}"/>
          </ac:spMkLst>
        </pc:spChg>
        <pc:cxnChg chg="add del mod">
          <ac:chgData name="Guest User" userId="" providerId="Windows Live" clId="Web-{00DF9608-E0B3-4026-BF64-D8BDFC751757}" dt="2018-07-22T09:22:22.791" v="523"/>
          <ac:cxnSpMkLst>
            <pc:docMk/>
            <pc:sldMk cId="710082667" sldId="330"/>
            <ac:cxnSpMk id="4277" creationId="{00000000-0000-0000-0000-000000000000}"/>
          </ac:cxnSpMkLst>
        </pc:cxnChg>
      </pc:sldChg>
      <pc:sldChg chg="delSp">
        <pc:chgData name="Guest User" userId="" providerId="Windows Live" clId="Web-{00DF9608-E0B3-4026-BF64-D8BDFC751757}" dt="2018-07-22T09:26:44.935" v="715"/>
        <pc:sldMkLst>
          <pc:docMk/>
          <pc:sldMk cId="1819003291" sldId="335"/>
        </pc:sldMkLst>
        <pc:spChg chg="del">
          <ac:chgData name="Guest User" userId="" providerId="Windows Live" clId="Web-{00DF9608-E0B3-4026-BF64-D8BDFC751757}" dt="2018-07-22T09:26:44.935" v="715"/>
          <ac:spMkLst>
            <pc:docMk/>
            <pc:sldMk cId="1819003291" sldId="335"/>
            <ac:spMk id="5242" creationId="{00000000-0000-0000-0000-000000000000}"/>
          </ac:spMkLst>
        </pc:spChg>
        <pc:spChg chg="del">
          <ac:chgData name="Guest User" userId="" providerId="Windows Live" clId="Web-{00DF9608-E0B3-4026-BF64-D8BDFC751757}" dt="2018-07-22T09:26:44.935" v="714"/>
          <ac:spMkLst>
            <pc:docMk/>
            <pc:sldMk cId="1819003291" sldId="335"/>
            <ac:spMk id="5243" creationId="{00000000-0000-0000-0000-000000000000}"/>
          </ac:spMkLst>
        </pc:spChg>
        <pc:spChg chg="del">
          <ac:chgData name="Guest User" userId="" providerId="Windows Live" clId="Web-{00DF9608-E0B3-4026-BF64-D8BDFC751757}" dt="2018-07-22T09:26:44.935" v="713"/>
          <ac:spMkLst>
            <pc:docMk/>
            <pc:sldMk cId="1819003291" sldId="335"/>
            <ac:spMk id="5244" creationId="{00000000-0000-0000-0000-000000000000}"/>
          </ac:spMkLst>
        </pc:spChg>
        <pc:spChg chg="del">
          <ac:chgData name="Guest User" userId="" providerId="Windows Live" clId="Web-{00DF9608-E0B3-4026-BF64-D8BDFC751757}" dt="2018-07-22T09:26:44.935" v="712"/>
          <ac:spMkLst>
            <pc:docMk/>
            <pc:sldMk cId="1819003291" sldId="335"/>
            <ac:spMk id="5245" creationId="{00000000-0000-0000-0000-000000000000}"/>
          </ac:spMkLst>
        </pc:spChg>
        <pc:spChg chg="del">
          <ac:chgData name="Guest User" userId="" providerId="Windows Live" clId="Web-{00DF9608-E0B3-4026-BF64-D8BDFC751757}" dt="2018-07-22T09:26:44.935" v="711"/>
          <ac:spMkLst>
            <pc:docMk/>
            <pc:sldMk cId="1819003291" sldId="335"/>
            <ac:spMk id="5246" creationId="{00000000-0000-0000-0000-000000000000}"/>
          </ac:spMkLst>
        </pc:spChg>
        <pc:spChg chg="del">
          <ac:chgData name="Guest User" userId="" providerId="Windows Live" clId="Web-{00DF9608-E0B3-4026-BF64-D8BDFC751757}" dt="2018-07-22T09:26:44.935" v="710"/>
          <ac:spMkLst>
            <pc:docMk/>
            <pc:sldMk cId="1819003291" sldId="335"/>
            <ac:spMk id="5247" creationId="{00000000-0000-0000-0000-000000000000}"/>
          </ac:spMkLst>
        </pc:spChg>
        <pc:spChg chg="del">
          <ac:chgData name="Guest User" userId="" providerId="Windows Live" clId="Web-{00DF9608-E0B3-4026-BF64-D8BDFC751757}" dt="2018-07-22T09:26:44.935" v="709"/>
          <ac:spMkLst>
            <pc:docMk/>
            <pc:sldMk cId="1819003291" sldId="335"/>
            <ac:spMk id="5248" creationId="{00000000-0000-0000-0000-000000000000}"/>
          </ac:spMkLst>
        </pc:spChg>
        <pc:spChg chg="del">
          <ac:chgData name="Guest User" userId="" providerId="Windows Live" clId="Web-{00DF9608-E0B3-4026-BF64-D8BDFC751757}" dt="2018-07-22T09:26:44.919" v="708"/>
          <ac:spMkLst>
            <pc:docMk/>
            <pc:sldMk cId="1819003291" sldId="335"/>
            <ac:spMk id="5249" creationId="{00000000-0000-0000-0000-000000000000}"/>
          </ac:spMkLst>
        </pc:spChg>
      </pc:sldChg>
      <pc:sldChg chg="addSp delSp modSp">
        <pc:chgData name="Guest User" userId="" providerId="Windows Live" clId="Web-{00DF9608-E0B3-4026-BF64-D8BDFC751757}" dt="2018-07-22T09:26:03.903" v="683"/>
        <pc:sldMkLst>
          <pc:docMk/>
          <pc:sldMk cId="1965429973" sldId="337"/>
        </pc:sldMkLst>
        <pc:spChg chg="add del">
          <ac:chgData name="Guest User" userId="" providerId="Windows Live" clId="Web-{00DF9608-E0B3-4026-BF64-D8BDFC751757}" dt="2018-07-22T09:26:03.903" v="683"/>
          <ac:spMkLst>
            <pc:docMk/>
            <pc:sldMk cId="1965429973" sldId="337"/>
            <ac:spMk id="4365" creationId="{00000000-0000-0000-0000-000000000000}"/>
          </ac:spMkLst>
        </pc:spChg>
        <pc:spChg chg="add del">
          <ac:chgData name="Guest User" userId="" providerId="Windows Live" clId="Web-{00DF9608-E0B3-4026-BF64-D8BDFC751757}" dt="2018-07-22T09:26:03.903" v="682"/>
          <ac:spMkLst>
            <pc:docMk/>
            <pc:sldMk cId="1965429973" sldId="337"/>
            <ac:spMk id="4366" creationId="{00000000-0000-0000-0000-000000000000}"/>
          </ac:spMkLst>
        </pc:spChg>
        <pc:spChg chg="add del">
          <ac:chgData name="Guest User" userId="" providerId="Windows Live" clId="Web-{00DF9608-E0B3-4026-BF64-D8BDFC751757}" dt="2018-07-22T09:26:03.903" v="681"/>
          <ac:spMkLst>
            <pc:docMk/>
            <pc:sldMk cId="1965429973" sldId="337"/>
            <ac:spMk id="4367" creationId="{00000000-0000-0000-0000-000000000000}"/>
          </ac:spMkLst>
        </pc:spChg>
        <pc:spChg chg="add del">
          <ac:chgData name="Guest User" userId="" providerId="Windows Live" clId="Web-{00DF9608-E0B3-4026-BF64-D8BDFC751757}" dt="2018-07-22T09:26:03.903" v="680"/>
          <ac:spMkLst>
            <pc:docMk/>
            <pc:sldMk cId="1965429973" sldId="337"/>
            <ac:spMk id="4368" creationId="{00000000-0000-0000-0000-000000000000}"/>
          </ac:spMkLst>
        </pc:spChg>
        <pc:spChg chg="add del">
          <ac:chgData name="Guest User" userId="" providerId="Windows Live" clId="Web-{00DF9608-E0B3-4026-BF64-D8BDFC751757}" dt="2018-07-22T09:26:03.903" v="679"/>
          <ac:spMkLst>
            <pc:docMk/>
            <pc:sldMk cId="1965429973" sldId="337"/>
            <ac:spMk id="4369" creationId="{00000000-0000-0000-0000-000000000000}"/>
          </ac:spMkLst>
        </pc:spChg>
        <pc:spChg chg="add del">
          <ac:chgData name="Guest User" userId="" providerId="Windows Live" clId="Web-{00DF9608-E0B3-4026-BF64-D8BDFC751757}" dt="2018-07-22T09:26:03.903" v="678"/>
          <ac:spMkLst>
            <pc:docMk/>
            <pc:sldMk cId="1965429973" sldId="337"/>
            <ac:spMk id="4370" creationId="{00000000-0000-0000-0000-000000000000}"/>
          </ac:spMkLst>
        </pc:spChg>
        <pc:spChg chg="add del">
          <ac:chgData name="Guest User" userId="" providerId="Windows Live" clId="Web-{00DF9608-E0B3-4026-BF64-D8BDFC751757}" dt="2018-07-22T09:26:03.903" v="677"/>
          <ac:spMkLst>
            <pc:docMk/>
            <pc:sldMk cId="1965429973" sldId="337"/>
            <ac:spMk id="4371" creationId="{00000000-0000-0000-0000-000000000000}"/>
          </ac:spMkLst>
        </pc:spChg>
        <pc:spChg chg="add del">
          <ac:chgData name="Guest User" userId="" providerId="Windows Live" clId="Web-{00DF9608-E0B3-4026-BF64-D8BDFC751757}" dt="2018-07-22T09:26:03.903" v="676"/>
          <ac:spMkLst>
            <pc:docMk/>
            <pc:sldMk cId="1965429973" sldId="337"/>
            <ac:spMk id="4372" creationId="{00000000-0000-0000-0000-000000000000}"/>
          </ac:spMkLst>
        </pc:spChg>
        <pc:cxnChg chg="add del mod">
          <ac:chgData name="Guest User" userId="" providerId="Windows Live" clId="Web-{00DF9608-E0B3-4026-BF64-D8BDFC751757}" dt="2018-07-22T09:22:12.494" v="478"/>
          <ac:cxnSpMkLst>
            <pc:docMk/>
            <pc:sldMk cId="1965429973" sldId="337"/>
            <ac:cxnSpMk id="4364" creationId="{00000000-0000-0000-0000-000000000000}"/>
          </ac:cxnSpMkLst>
        </pc:cxnChg>
      </pc:sldChg>
      <pc:sldChg chg="addSp delSp">
        <pc:chgData name="Guest User" userId="" providerId="Windows Live" clId="Web-{00DF9608-E0B3-4026-BF64-D8BDFC751757}" dt="2018-07-22T09:25:52.247" v="675"/>
        <pc:sldMkLst>
          <pc:docMk/>
          <pc:sldMk cId="2730430635" sldId="338"/>
        </pc:sldMkLst>
        <pc:spChg chg="add del">
          <ac:chgData name="Guest User" userId="" providerId="Windows Live" clId="Web-{00DF9608-E0B3-4026-BF64-D8BDFC751757}" dt="2018-07-22T09:25:52.247" v="675"/>
          <ac:spMkLst>
            <pc:docMk/>
            <pc:sldMk cId="2730430635" sldId="338"/>
            <ac:spMk id="4365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52.247" v="674"/>
          <ac:spMkLst>
            <pc:docMk/>
            <pc:sldMk cId="2730430635" sldId="338"/>
            <ac:spMk id="4366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52.247" v="673"/>
          <ac:spMkLst>
            <pc:docMk/>
            <pc:sldMk cId="2730430635" sldId="338"/>
            <ac:spMk id="4367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52.247" v="672"/>
          <ac:spMkLst>
            <pc:docMk/>
            <pc:sldMk cId="2730430635" sldId="338"/>
            <ac:spMk id="4368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52.247" v="671"/>
          <ac:spMkLst>
            <pc:docMk/>
            <pc:sldMk cId="2730430635" sldId="338"/>
            <ac:spMk id="4369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52.247" v="670"/>
          <ac:spMkLst>
            <pc:docMk/>
            <pc:sldMk cId="2730430635" sldId="338"/>
            <ac:spMk id="4370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52.247" v="669"/>
          <ac:spMkLst>
            <pc:docMk/>
            <pc:sldMk cId="2730430635" sldId="338"/>
            <ac:spMk id="4371" creationId="{00000000-0000-0000-0000-000000000000}"/>
          </ac:spMkLst>
        </pc:spChg>
        <pc:spChg chg="add del">
          <ac:chgData name="Guest User" userId="" providerId="Windows Live" clId="Web-{00DF9608-E0B3-4026-BF64-D8BDFC751757}" dt="2018-07-22T09:25:52.247" v="668"/>
          <ac:spMkLst>
            <pc:docMk/>
            <pc:sldMk cId="2730430635" sldId="338"/>
            <ac:spMk id="4372" creationId="{00000000-0000-0000-0000-000000000000}"/>
          </ac:spMkLst>
        </pc:spChg>
        <pc:cxnChg chg="add del">
          <ac:chgData name="Guest User" userId="" providerId="Windows Live" clId="Web-{00DF9608-E0B3-4026-BF64-D8BDFC751757}" dt="2018-07-22T09:22:16.791" v="487"/>
          <ac:cxnSpMkLst>
            <pc:docMk/>
            <pc:sldMk cId="2730430635" sldId="338"/>
            <ac:cxnSpMk id="4364" creationId="{00000000-0000-0000-0000-000000000000}"/>
          </ac:cxnSpMkLst>
        </pc:cxnChg>
      </pc:sldChg>
      <pc:sldChg chg="addSp delSp">
        <pc:chgData name="Guest User" userId="" providerId="Windows Live" clId="Web-{00DF9608-E0B3-4026-BF64-D8BDFC751757}" dt="2018-07-22T09:22:10.978" v="477"/>
        <pc:sldMkLst>
          <pc:docMk/>
          <pc:sldMk cId="1733199723" sldId="339"/>
        </pc:sldMkLst>
        <pc:spChg chg="add del">
          <ac:chgData name="Guest User" userId="" providerId="Windows Live" clId="Web-{00DF9608-E0B3-4026-BF64-D8BDFC751757}" dt="2018-07-22T09:22:10.962" v="470"/>
          <ac:spMkLst>
            <pc:docMk/>
            <pc:sldMk cId="1733199723" sldId="339"/>
            <ac:spMk id="47" creationId="{BC9CF30C-BE0E-4C5C-8CA2-080CE98255AF}"/>
          </ac:spMkLst>
        </pc:spChg>
        <pc:spChg chg="add del">
          <ac:chgData name="Guest User" userId="" providerId="Windows Live" clId="Web-{00DF9608-E0B3-4026-BF64-D8BDFC751757}" dt="2018-07-22T09:22:10.962" v="471"/>
          <ac:spMkLst>
            <pc:docMk/>
            <pc:sldMk cId="1733199723" sldId="339"/>
            <ac:spMk id="63" creationId="{AE7150B9-3B04-40FA-87A1-399795BFE549}"/>
          </ac:spMkLst>
        </pc:spChg>
        <pc:spChg chg="add del">
          <ac:chgData name="Guest User" userId="" providerId="Windows Live" clId="Web-{00DF9608-E0B3-4026-BF64-D8BDFC751757}" dt="2018-07-22T09:22:10.962" v="472"/>
          <ac:spMkLst>
            <pc:docMk/>
            <pc:sldMk cId="1733199723" sldId="339"/>
            <ac:spMk id="65" creationId="{89A26A03-9818-4D0C-B110-F01A9870F937}"/>
          </ac:spMkLst>
        </pc:spChg>
        <pc:spChg chg="add del">
          <ac:chgData name="Guest User" userId="" providerId="Windows Live" clId="Web-{00DF9608-E0B3-4026-BF64-D8BDFC751757}" dt="2018-07-22T09:22:10.962" v="473"/>
          <ac:spMkLst>
            <pc:docMk/>
            <pc:sldMk cId="1733199723" sldId="339"/>
            <ac:spMk id="66" creationId="{57CF2457-0653-468F-8751-4B4175217A47}"/>
          </ac:spMkLst>
        </pc:spChg>
        <pc:spChg chg="add del">
          <ac:chgData name="Guest User" userId="" providerId="Windows Live" clId="Web-{00DF9608-E0B3-4026-BF64-D8BDFC751757}" dt="2018-07-22T09:22:10.962" v="474"/>
          <ac:spMkLst>
            <pc:docMk/>
            <pc:sldMk cId="1733199723" sldId="339"/>
            <ac:spMk id="67" creationId="{545AB4E8-A67A-41BF-B8B0-B8001C6990B4}"/>
          </ac:spMkLst>
        </pc:spChg>
        <pc:spChg chg="add del">
          <ac:chgData name="Guest User" userId="" providerId="Windows Live" clId="Web-{00DF9608-E0B3-4026-BF64-D8BDFC751757}" dt="2018-07-22T09:22:10.962" v="475"/>
          <ac:spMkLst>
            <pc:docMk/>
            <pc:sldMk cId="1733199723" sldId="339"/>
            <ac:spMk id="68" creationId="{A24CF079-4DAD-476B-8110-9A4664D58525}"/>
          </ac:spMkLst>
        </pc:spChg>
        <pc:spChg chg="add del">
          <ac:chgData name="Guest User" userId="" providerId="Windows Live" clId="Web-{00DF9608-E0B3-4026-BF64-D8BDFC751757}" dt="2018-07-22T09:22:10.978" v="476"/>
          <ac:spMkLst>
            <pc:docMk/>
            <pc:sldMk cId="1733199723" sldId="339"/>
            <ac:spMk id="69" creationId="{F372F46E-C3F5-4CFF-AB4E-12864B4FE0F9}"/>
          </ac:spMkLst>
        </pc:spChg>
        <pc:spChg chg="add del">
          <ac:chgData name="Guest User" userId="" providerId="Windows Live" clId="Web-{00DF9608-E0B3-4026-BF64-D8BDFC751757}" dt="2018-07-22T09:22:10.978" v="477"/>
          <ac:spMkLst>
            <pc:docMk/>
            <pc:sldMk cId="1733199723" sldId="339"/>
            <ac:spMk id="70" creationId="{C10DBB9D-DA8C-4D91-8B42-CEB53F106D39}"/>
          </ac:spMkLst>
        </pc:spChg>
        <pc:cxnChg chg="add del">
          <ac:chgData name="Guest User" userId="" providerId="Windows Live" clId="Web-{00DF9608-E0B3-4026-BF64-D8BDFC751757}" dt="2018-07-22T09:22:10.962" v="469"/>
          <ac:cxnSpMkLst>
            <pc:docMk/>
            <pc:sldMk cId="1733199723" sldId="339"/>
            <ac:cxnSpMk id="42" creationId="{6FD4CAC4-3500-42C8-A255-F7AE390DD1DD}"/>
          </ac:cxnSpMkLst>
        </pc:cxnChg>
      </pc:sldChg>
      <pc:sldChg chg="delSp modSp">
        <pc:chgData name="Guest User" userId="" providerId="Windows Live" clId="Web-{00DF9608-E0B3-4026-BF64-D8BDFC751757}" dt="2018-07-22T09:26:37.513" v="707"/>
        <pc:sldMkLst>
          <pc:docMk/>
          <pc:sldMk cId="1747353475" sldId="342"/>
        </pc:sldMkLst>
        <pc:spChg chg="del">
          <ac:chgData name="Guest User" userId="" providerId="Windows Live" clId="Web-{00DF9608-E0B3-4026-BF64-D8BDFC751757}" dt="2018-07-22T09:26:37.513" v="707"/>
          <ac:spMkLst>
            <pc:docMk/>
            <pc:sldMk cId="1747353475" sldId="342"/>
            <ac:spMk id="5163" creationId="{00000000-0000-0000-0000-000000000000}"/>
          </ac:spMkLst>
        </pc:spChg>
        <pc:spChg chg="del">
          <ac:chgData name="Guest User" userId="" providerId="Windows Live" clId="Web-{00DF9608-E0B3-4026-BF64-D8BDFC751757}" dt="2018-07-22T09:26:37.513" v="706"/>
          <ac:spMkLst>
            <pc:docMk/>
            <pc:sldMk cId="1747353475" sldId="342"/>
            <ac:spMk id="5164" creationId="{00000000-0000-0000-0000-000000000000}"/>
          </ac:spMkLst>
        </pc:spChg>
        <pc:spChg chg="del">
          <ac:chgData name="Guest User" userId="" providerId="Windows Live" clId="Web-{00DF9608-E0B3-4026-BF64-D8BDFC751757}" dt="2018-07-22T09:26:37.513" v="705"/>
          <ac:spMkLst>
            <pc:docMk/>
            <pc:sldMk cId="1747353475" sldId="342"/>
            <ac:spMk id="5165" creationId="{00000000-0000-0000-0000-000000000000}"/>
          </ac:spMkLst>
        </pc:spChg>
        <pc:spChg chg="del">
          <ac:chgData name="Guest User" userId="" providerId="Windows Live" clId="Web-{00DF9608-E0B3-4026-BF64-D8BDFC751757}" dt="2018-07-22T09:26:37.513" v="704"/>
          <ac:spMkLst>
            <pc:docMk/>
            <pc:sldMk cId="1747353475" sldId="342"/>
            <ac:spMk id="5166" creationId="{00000000-0000-0000-0000-000000000000}"/>
          </ac:spMkLst>
        </pc:spChg>
        <pc:spChg chg="del">
          <ac:chgData name="Guest User" userId="" providerId="Windows Live" clId="Web-{00DF9608-E0B3-4026-BF64-D8BDFC751757}" dt="2018-07-22T09:26:37.513" v="703"/>
          <ac:spMkLst>
            <pc:docMk/>
            <pc:sldMk cId="1747353475" sldId="342"/>
            <ac:spMk id="5167" creationId="{00000000-0000-0000-0000-000000000000}"/>
          </ac:spMkLst>
        </pc:spChg>
        <pc:spChg chg="del">
          <ac:chgData name="Guest User" userId="" providerId="Windows Live" clId="Web-{00DF9608-E0B3-4026-BF64-D8BDFC751757}" dt="2018-07-22T09:26:37.513" v="702"/>
          <ac:spMkLst>
            <pc:docMk/>
            <pc:sldMk cId="1747353475" sldId="342"/>
            <ac:spMk id="5168" creationId="{00000000-0000-0000-0000-000000000000}"/>
          </ac:spMkLst>
        </pc:spChg>
        <pc:spChg chg="del">
          <ac:chgData name="Guest User" userId="" providerId="Windows Live" clId="Web-{00DF9608-E0B3-4026-BF64-D8BDFC751757}" dt="2018-07-22T09:26:37.513" v="701"/>
          <ac:spMkLst>
            <pc:docMk/>
            <pc:sldMk cId="1747353475" sldId="342"/>
            <ac:spMk id="5169" creationId="{00000000-0000-0000-0000-000000000000}"/>
          </ac:spMkLst>
        </pc:spChg>
        <pc:spChg chg="del">
          <ac:chgData name="Guest User" userId="" providerId="Windows Live" clId="Web-{00DF9608-E0B3-4026-BF64-D8BDFC751757}" dt="2018-07-22T09:26:37.513" v="700"/>
          <ac:spMkLst>
            <pc:docMk/>
            <pc:sldMk cId="1747353475" sldId="342"/>
            <ac:spMk id="5170" creationId="{00000000-0000-0000-0000-000000000000}"/>
          </ac:spMkLst>
        </pc:spChg>
        <pc:cxnChg chg="mod">
          <ac:chgData name="Guest User" userId="" providerId="Windows Live" clId="Web-{00DF9608-E0B3-4026-BF64-D8BDFC751757}" dt="2018-07-22T09:22:00.259" v="441" actId="1076"/>
          <ac:cxnSpMkLst>
            <pc:docMk/>
            <pc:sldMk cId="1747353475" sldId="342"/>
            <ac:cxnSpMk id="5162" creationId="{00000000-0000-0000-0000-000000000000}"/>
          </ac:cxnSpMkLst>
        </pc:cxnChg>
      </pc:sldChg>
      <pc:sldChg chg="addSp delSp modSp">
        <pc:chgData name="Guest User" userId="" providerId="Windows Live" clId="Web-{00DF9608-E0B3-4026-BF64-D8BDFC751757}" dt="2018-07-22T09:15:57.971" v="144" actId="20577"/>
        <pc:sldMkLst>
          <pc:docMk/>
          <pc:sldMk cId="1666915882" sldId="343"/>
        </pc:sldMkLst>
        <pc:spChg chg="add">
          <ac:chgData name="Guest User" userId="" providerId="Windows Live" clId="Web-{00DF9608-E0B3-4026-BF64-D8BDFC751757}" dt="2018-07-22T09:14:55.094" v="90" actId="20577"/>
          <ac:spMkLst>
            <pc:docMk/>
            <pc:sldMk cId="1666915882" sldId="343"/>
            <ac:spMk id="3" creationId="{AADA4A12-34B9-4C12-AE23-D51D0D9456D9}"/>
          </ac:spMkLst>
        </pc:spChg>
        <pc:spChg chg="add">
          <ac:chgData name="Guest User" userId="" providerId="Windows Live" clId="Web-{00DF9608-E0B3-4026-BF64-D8BDFC751757}" dt="2018-07-22T09:14:55.125" v="91" actId="20577"/>
          <ac:spMkLst>
            <pc:docMk/>
            <pc:sldMk cId="1666915882" sldId="343"/>
            <ac:spMk id="4" creationId="{281217A7-A2ED-43C6-9817-E929D235959E}"/>
          </ac:spMkLst>
        </pc:spChg>
        <pc:spChg chg="add">
          <ac:chgData name="Guest User" userId="" providerId="Windows Live" clId="Web-{00DF9608-E0B3-4026-BF64-D8BDFC751757}" dt="2018-07-22T09:14:55.141" v="92" actId="20577"/>
          <ac:spMkLst>
            <pc:docMk/>
            <pc:sldMk cId="1666915882" sldId="343"/>
            <ac:spMk id="5" creationId="{409349E9-0727-4258-8016-FDAC0CEC71DD}"/>
          </ac:spMkLst>
        </pc:spChg>
        <pc:spChg chg="add mod">
          <ac:chgData name="Guest User" userId="" providerId="Windows Live" clId="Web-{00DF9608-E0B3-4026-BF64-D8BDFC751757}" dt="2018-07-22T09:15:48.080" v="139" actId="20577"/>
          <ac:spMkLst>
            <pc:docMk/>
            <pc:sldMk cId="1666915882" sldId="343"/>
            <ac:spMk id="6" creationId="{C17E1481-8AD4-485E-8FEB-2CB094B9E740}"/>
          </ac:spMkLst>
        </pc:spChg>
        <pc:spChg chg="add">
          <ac:chgData name="Guest User" userId="" providerId="Windows Live" clId="Web-{00DF9608-E0B3-4026-BF64-D8BDFC751757}" dt="2018-07-22T09:14:55.188" v="94" actId="20577"/>
          <ac:spMkLst>
            <pc:docMk/>
            <pc:sldMk cId="1666915882" sldId="343"/>
            <ac:spMk id="7" creationId="{CDAA085E-F3AA-4F2F-8873-7913152BD501}"/>
          </ac:spMkLst>
        </pc:spChg>
        <pc:spChg chg="add">
          <ac:chgData name="Guest User" userId="" providerId="Windows Live" clId="Web-{00DF9608-E0B3-4026-BF64-D8BDFC751757}" dt="2018-07-22T09:14:55.219" v="95" actId="20577"/>
          <ac:spMkLst>
            <pc:docMk/>
            <pc:sldMk cId="1666915882" sldId="343"/>
            <ac:spMk id="8" creationId="{D5EAA132-0DD4-468E-995F-AB87C9EBEDDA}"/>
          </ac:spMkLst>
        </pc:spChg>
        <pc:spChg chg="add">
          <ac:chgData name="Guest User" userId="" providerId="Windows Live" clId="Web-{00DF9608-E0B3-4026-BF64-D8BDFC751757}" dt="2018-07-22T09:14:55.235" v="96" actId="20577"/>
          <ac:spMkLst>
            <pc:docMk/>
            <pc:sldMk cId="1666915882" sldId="343"/>
            <ac:spMk id="9" creationId="{D9B49E31-6EF4-407B-9B99-1B7F203814EB}"/>
          </ac:spMkLst>
        </pc:spChg>
        <pc:spChg chg="add mod">
          <ac:chgData name="Guest User" userId="" providerId="Windows Live" clId="Web-{00DF9608-E0B3-4026-BF64-D8BDFC751757}" dt="2018-07-22T09:15:57.971" v="144" actId="20577"/>
          <ac:spMkLst>
            <pc:docMk/>
            <pc:sldMk cId="1666915882" sldId="343"/>
            <ac:spMk id="10" creationId="{83B66F8B-7D20-4A98-9B9F-1FD46AE39B94}"/>
          </ac:spMkLst>
        </pc:spChg>
        <pc:spChg chg="del">
          <ac:chgData name="Guest User" userId="" providerId="Windows Live" clId="Web-{00DF9608-E0B3-4026-BF64-D8BDFC751757}" dt="2018-07-22T09:14:53.532" v="87" actId="20577"/>
          <ac:spMkLst>
            <pc:docMk/>
            <pc:sldMk cId="1666915882" sldId="343"/>
            <ac:spMk id="46" creationId="{5D1D4914-F23C-4906-9FC2-3D17F4EA8B0F}"/>
          </ac:spMkLst>
        </pc:spChg>
        <pc:spChg chg="del">
          <ac:chgData name="Guest User" userId="" providerId="Windows Live" clId="Web-{00DF9608-E0B3-4026-BF64-D8BDFC751757}" dt="2018-07-22T09:14:53.532" v="86" actId="20577"/>
          <ac:spMkLst>
            <pc:docMk/>
            <pc:sldMk cId="1666915882" sldId="343"/>
            <ac:spMk id="47" creationId="{051FE12F-DBBD-48EC-A51F-8FC8F207A613}"/>
          </ac:spMkLst>
        </pc:spChg>
        <pc:spChg chg="del">
          <ac:chgData name="Guest User" userId="" providerId="Windows Live" clId="Web-{00DF9608-E0B3-4026-BF64-D8BDFC751757}" dt="2018-07-22T09:14:53.532" v="85" actId="20577"/>
          <ac:spMkLst>
            <pc:docMk/>
            <pc:sldMk cId="1666915882" sldId="343"/>
            <ac:spMk id="48" creationId="{F1E6FDC0-D426-4B5C-AC70-45BA752A8DBD}"/>
          </ac:spMkLst>
        </pc:spChg>
        <pc:spChg chg="del">
          <ac:chgData name="Guest User" userId="" providerId="Windows Live" clId="Web-{00DF9608-E0B3-4026-BF64-D8BDFC751757}" dt="2018-07-22T09:14:53.532" v="84" actId="20577"/>
          <ac:spMkLst>
            <pc:docMk/>
            <pc:sldMk cId="1666915882" sldId="343"/>
            <ac:spMk id="49" creationId="{E6D5E5CC-F2E6-4DEB-A4B0-BAEA58654E71}"/>
          </ac:spMkLst>
        </pc:spChg>
        <pc:spChg chg="del">
          <ac:chgData name="Guest User" userId="" providerId="Windows Live" clId="Web-{00DF9608-E0B3-4026-BF64-D8BDFC751757}" dt="2018-07-22T09:14:53.532" v="83" actId="20577"/>
          <ac:spMkLst>
            <pc:docMk/>
            <pc:sldMk cId="1666915882" sldId="343"/>
            <ac:spMk id="50" creationId="{006C7330-B4B8-4C50-93C9-12D5614E2C4D}"/>
          </ac:spMkLst>
        </pc:spChg>
        <pc:spChg chg="del">
          <ac:chgData name="Guest User" userId="" providerId="Windows Live" clId="Web-{00DF9608-E0B3-4026-BF64-D8BDFC751757}" dt="2018-07-22T09:14:53.532" v="82" actId="20577"/>
          <ac:spMkLst>
            <pc:docMk/>
            <pc:sldMk cId="1666915882" sldId="343"/>
            <ac:spMk id="51" creationId="{939CAA34-FAC7-408A-B8C7-5120322E1745}"/>
          </ac:spMkLst>
        </pc:spChg>
        <pc:spChg chg="del">
          <ac:chgData name="Guest User" userId="" providerId="Windows Live" clId="Web-{00DF9608-E0B3-4026-BF64-D8BDFC751757}" dt="2018-07-22T09:14:53.532" v="81" actId="20577"/>
          <ac:spMkLst>
            <pc:docMk/>
            <pc:sldMk cId="1666915882" sldId="343"/>
            <ac:spMk id="52" creationId="{BAEC4DB6-71C4-4B68-9C7C-723A3EDFF068}"/>
          </ac:spMkLst>
        </pc:spChg>
        <pc:spChg chg="del">
          <ac:chgData name="Guest User" userId="" providerId="Windows Live" clId="Web-{00DF9608-E0B3-4026-BF64-D8BDFC751757}" dt="2018-07-22T09:14:53.532" v="80" actId="20577"/>
          <ac:spMkLst>
            <pc:docMk/>
            <pc:sldMk cId="1666915882" sldId="343"/>
            <ac:spMk id="53" creationId="{E54A89D5-BDE4-4827-A24C-60F58119F9B7}"/>
          </ac:spMkLst>
        </pc:spChg>
        <pc:cxnChg chg="add">
          <ac:chgData name="Guest User" userId="" providerId="Windows Live" clId="Web-{00DF9608-E0B3-4026-BF64-D8BDFC751757}" dt="2018-07-22T09:14:55.078" v="89" actId="20577"/>
          <ac:cxnSpMkLst>
            <pc:docMk/>
            <pc:sldMk cId="1666915882" sldId="343"/>
            <ac:cxnSpMk id="2" creationId="{254AEBAE-D90B-4145-BE97-49FFD91F17E9}"/>
          </ac:cxnSpMkLst>
        </pc:cxnChg>
        <pc:cxnChg chg="del mod">
          <ac:chgData name="Guest User" userId="" providerId="Windows Live" clId="Web-{00DF9608-E0B3-4026-BF64-D8BDFC751757}" dt="2018-07-22T09:14:53.532" v="88" actId="20577"/>
          <ac:cxnSpMkLst>
            <pc:docMk/>
            <pc:sldMk cId="1666915882" sldId="343"/>
            <ac:cxnSpMk id="45" creationId="{CDDC24C7-C904-499E-AC51-24743FECFDC2}"/>
          </ac:cxnSpMkLst>
        </pc:cxnChg>
      </pc:sldChg>
      <pc:sldChg chg="addSp delSp modSp">
        <pc:chgData name="Guest User" userId="" providerId="Windows Live" clId="Web-{00DF9608-E0B3-4026-BF64-D8BDFC751757}" dt="2018-07-22T09:17:43.706" v="195" actId="20577"/>
        <pc:sldMkLst>
          <pc:docMk/>
          <pc:sldMk cId="1696925441" sldId="345"/>
        </pc:sldMkLst>
        <pc:spChg chg="add">
          <ac:chgData name="Guest User" userId="" providerId="Windows Live" clId="Web-{00DF9608-E0B3-4026-BF64-D8BDFC751757}" dt="2018-07-22T09:16:46.987" v="164" actId="20577"/>
          <ac:spMkLst>
            <pc:docMk/>
            <pc:sldMk cId="1696925441" sldId="345"/>
            <ac:spMk id="5" creationId="{E4691079-5071-4579-8372-397A079DE820}"/>
          </ac:spMkLst>
        </pc:spChg>
        <pc:spChg chg="add">
          <ac:chgData name="Guest User" userId="" providerId="Windows Live" clId="Web-{00DF9608-E0B3-4026-BF64-D8BDFC751757}" dt="2018-07-22T09:16:47.018" v="165" actId="20577"/>
          <ac:spMkLst>
            <pc:docMk/>
            <pc:sldMk cId="1696925441" sldId="345"/>
            <ac:spMk id="7" creationId="{EA24987D-04C1-4E99-9DE1-9C175ABB57E2}"/>
          </ac:spMkLst>
        </pc:spChg>
        <pc:spChg chg="add">
          <ac:chgData name="Guest User" userId="" providerId="Windows Live" clId="Web-{00DF9608-E0B3-4026-BF64-D8BDFC751757}" dt="2018-07-22T09:16:47.065" v="166" actId="20577"/>
          <ac:spMkLst>
            <pc:docMk/>
            <pc:sldMk cId="1696925441" sldId="345"/>
            <ac:spMk id="9" creationId="{FF9E1644-F82D-4011-BFFC-E49664400788}"/>
          </ac:spMkLst>
        </pc:spChg>
        <pc:spChg chg="mod">
          <ac:chgData name="Guest User" userId="" providerId="Windows Live" clId="Web-{00DF9608-E0B3-4026-BF64-D8BDFC751757}" dt="2018-07-22T09:17:08.534" v="180" actId="20577"/>
          <ac:spMkLst>
            <pc:docMk/>
            <pc:sldMk cId="1696925441" sldId="345"/>
            <ac:spMk id="11" creationId="{A4C7980C-CDA9-40B7-B46E-17B81100CF99}"/>
          </ac:spMkLst>
        </pc:spChg>
        <pc:spChg chg="add">
          <ac:chgData name="Guest User" userId="" providerId="Windows Live" clId="Web-{00DF9608-E0B3-4026-BF64-D8BDFC751757}" dt="2018-07-22T09:16:47.098" v="167" actId="20577"/>
          <ac:spMkLst>
            <pc:docMk/>
            <pc:sldMk cId="1696925441" sldId="345"/>
            <ac:spMk id="12" creationId="{B7D56615-6619-4539-A6C5-4536BCB285C7}"/>
          </ac:spMkLst>
        </pc:spChg>
        <pc:spChg chg="add mod">
          <ac:chgData name="Guest User" userId="" providerId="Windows Live" clId="Web-{00DF9608-E0B3-4026-BF64-D8BDFC751757}" dt="2018-07-22T09:17:43.706" v="195" actId="20577"/>
          <ac:spMkLst>
            <pc:docMk/>
            <pc:sldMk cId="1696925441" sldId="345"/>
            <ac:spMk id="13" creationId="{5D84154C-10D0-4CCD-9B14-C22C824341CF}"/>
          </ac:spMkLst>
        </pc:spChg>
        <pc:spChg chg="add">
          <ac:chgData name="Guest User" userId="" providerId="Windows Live" clId="Web-{00DF9608-E0B3-4026-BF64-D8BDFC751757}" dt="2018-07-22T09:16:47.159" v="169" actId="20577"/>
          <ac:spMkLst>
            <pc:docMk/>
            <pc:sldMk cId="1696925441" sldId="345"/>
            <ac:spMk id="14" creationId="{EC196EE3-2DDC-411C-BC7D-326A59D84B90}"/>
          </ac:spMkLst>
        </pc:spChg>
        <pc:spChg chg="add">
          <ac:chgData name="Guest User" userId="" providerId="Windows Live" clId="Web-{00DF9608-E0B3-4026-BF64-D8BDFC751757}" dt="2018-07-22T09:16:47.206" v="170" actId="20577"/>
          <ac:spMkLst>
            <pc:docMk/>
            <pc:sldMk cId="1696925441" sldId="345"/>
            <ac:spMk id="15" creationId="{BE2CBE46-7524-43D9-9124-669DF8569BCA}"/>
          </ac:spMkLst>
        </pc:spChg>
        <pc:spChg chg="add">
          <ac:chgData name="Guest User" userId="" providerId="Windows Live" clId="Web-{00DF9608-E0B3-4026-BF64-D8BDFC751757}" dt="2018-07-22T09:16:47.237" v="171" actId="20577"/>
          <ac:spMkLst>
            <pc:docMk/>
            <pc:sldMk cId="1696925441" sldId="345"/>
            <ac:spMk id="16" creationId="{63A00A7D-9359-4FE8-813C-6E337B4683AD}"/>
          </ac:spMkLst>
        </pc:spChg>
        <pc:spChg chg="del">
          <ac:chgData name="Guest User" userId="" providerId="Windows Live" clId="Web-{00DF9608-E0B3-4026-BF64-D8BDFC751757}" dt="2018-07-22T09:16:45.409" v="161" actId="20577"/>
          <ac:spMkLst>
            <pc:docMk/>
            <pc:sldMk cId="1696925441" sldId="345"/>
            <ac:spMk id="66" creationId="{BE23BEBF-A34E-47F0-8ABA-4B9BDEAC3275}"/>
          </ac:spMkLst>
        </pc:spChg>
        <pc:spChg chg="del">
          <ac:chgData name="Guest User" userId="" providerId="Windows Live" clId="Web-{00DF9608-E0B3-4026-BF64-D8BDFC751757}" dt="2018-07-22T09:16:45.409" v="160" actId="20577"/>
          <ac:spMkLst>
            <pc:docMk/>
            <pc:sldMk cId="1696925441" sldId="345"/>
            <ac:spMk id="67" creationId="{E2924C42-D10B-4511-9477-794ED1E8C0F3}"/>
          </ac:spMkLst>
        </pc:spChg>
        <pc:spChg chg="del">
          <ac:chgData name="Guest User" userId="" providerId="Windows Live" clId="Web-{00DF9608-E0B3-4026-BF64-D8BDFC751757}" dt="2018-07-22T09:16:45.409" v="159" actId="20577"/>
          <ac:spMkLst>
            <pc:docMk/>
            <pc:sldMk cId="1696925441" sldId="345"/>
            <ac:spMk id="68" creationId="{6F2B9C28-B2E5-4CFE-9707-1788F3B19112}"/>
          </ac:spMkLst>
        </pc:spChg>
        <pc:spChg chg="del">
          <ac:chgData name="Guest User" userId="" providerId="Windows Live" clId="Web-{00DF9608-E0B3-4026-BF64-D8BDFC751757}" dt="2018-07-22T09:16:45.409" v="158" actId="20577"/>
          <ac:spMkLst>
            <pc:docMk/>
            <pc:sldMk cId="1696925441" sldId="345"/>
            <ac:spMk id="69" creationId="{51C63CE8-C036-463C-AD6B-2C4B7F466F40}"/>
          </ac:spMkLst>
        </pc:spChg>
        <pc:spChg chg="del">
          <ac:chgData name="Guest User" userId="" providerId="Windows Live" clId="Web-{00DF9608-E0B3-4026-BF64-D8BDFC751757}" dt="2018-07-22T09:16:45.409" v="157" actId="20577"/>
          <ac:spMkLst>
            <pc:docMk/>
            <pc:sldMk cId="1696925441" sldId="345"/>
            <ac:spMk id="70" creationId="{843E72E2-8ED0-4E5A-B696-479DEDF93BD5}"/>
          </ac:spMkLst>
        </pc:spChg>
        <pc:spChg chg="del">
          <ac:chgData name="Guest User" userId="" providerId="Windows Live" clId="Web-{00DF9608-E0B3-4026-BF64-D8BDFC751757}" dt="2018-07-22T09:16:45.409" v="156" actId="20577"/>
          <ac:spMkLst>
            <pc:docMk/>
            <pc:sldMk cId="1696925441" sldId="345"/>
            <ac:spMk id="71" creationId="{CEAE25F5-41F4-47EF-B288-1842FA61912D}"/>
          </ac:spMkLst>
        </pc:spChg>
        <pc:spChg chg="del">
          <ac:chgData name="Guest User" userId="" providerId="Windows Live" clId="Web-{00DF9608-E0B3-4026-BF64-D8BDFC751757}" dt="2018-07-22T09:16:45.409" v="155" actId="20577"/>
          <ac:spMkLst>
            <pc:docMk/>
            <pc:sldMk cId="1696925441" sldId="345"/>
            <ac:spMk id="72" creationId="{EE197963-97DF-42E8-B6FB-0B17992B1ED4}"/>
          </ac:spMkLst>
        </pc:spChg>
        <pc:spChg chg="del">
          <ac:chgData name="Guest User" userId="" providerId="Windows Live" clId="Web-{00DF9608-E0B3-4026-BF64-D8BDFC751757}" dt="2018-07-22T09:16:45.409" v="154" actId="20577"/>
          <ac:spMkLst>
            <pc:docMk/>
            <pc:sldMk cId="1696925441" sldId="345"/>
            <ac:spMk id="73" creationId="{331A1E7F-A35D-48AF-9BB1-B3185FE1C282}"/>
          </ac:spMkLst>
        </pc:spChg>
        <pc:cxnChg chg="add">
          <ac:chgData name="Guest User" userId="" providerId="Windows Live" clId="Web-{00DF9608-E0B3-4026-BF64-D8BDFC751757}" dt="2018-07-22T09:16:46.956" v="163" actId="20577"/>
          <ac:cxnSpMkLst>
            <pc:docMk/>
            <pc:sldMk cId="1696925441" sldId="345"/>
            <ac:cxnSpMk id="2" creationId="{CECC9945-D7EC-4C92-94FD-058C05962726}"/>
          </ac:cxnSpMkLst>
        </pc:cxnChg>
        <pc:cxnChg chg="del mod">
          <ac:chgData name="Guest User" userId="" providerId="Windows Live" clId="Web-{00DF9608-E0B3-4026-BF64-D8BDFC751757}" dt="2018-07-22T09:16:45.424" v="162" actId="20577"/>
          <ac:cxnSpMkLst>
            <pc:docMk/>
            <pc:sldMk cId="1696925441" sldId="345"/>
            <ac:cxnSpMk id="65" creationId="{D84781C3-93CA-4513-8F05-2945ACFCD8F2}"/>
          </ac:cxnSpMkLst>
        </pc:cxnChg>
      </pc:sldChg>
      <pc:sldChg chg="addSp delSp modSp">
        <pc:chgData name="Guest User" userId="" providerId="Windows Live" clId="Web-{00DF9608-E0B3-4026-BF64-D8BDFC751757}" dt="2018-07-22T09:25:03.918" v="645"/>
        <pc:sldMkLst>
          <pc:docMk/>
          <pc:sldMk cId="4253772699" sldId="348"/>
        </pc:sldMkLst>
        <pc:spChg chg="add del">
          <ac:chgData name="Guest User" userId="" providerId="Windows Live" clId="Web-{00DF9608-E0B3-4026-BF64-D8BDFC751757}" dt="2018-07-22T09:25:03.902" v="638"/>
          <ac:spMkLst>
            <pc:docMk/>
            <pc:sldMk cId="4253772699" sldId="348"/>
            <ac:spMk id="35" creationId="{117F3F7F-4C27-A541-8F27-20287B946893}"/>
          </ac:spMkLst>
        </pc:spChg>
        <pc:spChg chg="add del">
          <ac:chgData name="Guest User" userId="" providerId="Windows Live" clId="Web-{00DF9608-E0B3-4026-BF64-D8BDFC751757}" dt="2018-07-22T09:25:03.918" v="645"/>
          <ac:spMkLst>
            <pc:docMk/>
            <pc:sldMk cId="4253772699" sldId="348"/>
            <ac:spMk id="47" creationId="{BC9CF30C-BE0E-4C5C-8CA2-080CE98255AF}"/>
          </ac:spMkLst>
        </pc:spChg>
        <pc:spChg chg="add del">
          <ac:chgData name="Guest User" userId="" providerId="Windows Live" clId="Web-{00DF9608-E0B3-4026-BF64-D8BDFC751757}" dt="2018-07-22T09:25:03.918" v="644"/>
          <ac:spMkLst>
            <pc:docMk/>
            <pc:sldMk cId="4253772699" sldId="348"/>
            <ac:spMk id="63" creationId="{AE7150B9-3B04-40FA-87A1-399795BFE549}"/>
          </ac:spMkLst>
        </pc:spChg>
        <pc:spChg chg="add del">
          <ac:chgData name="Guest User" userId="" providerId="Windows Live" clId="Web-{00DF9608-E0B3-4026-BF64-D8BDFC751757}" dt="2018-07-22T09:25:03.918" v="643"/>
          <ac:spMkLst>
            <pc:docMk/>
            <pc:sldMk cId="4253772699" sldId="348"/>
            <ac:spMk id="65" creationId="{89A26A03-9818-4D0C-B110-F01A9870F937}"/>
          </ac:spMkLst>
        </pc:spChg>
        <pc:spChg chg="add del">
          <ac:chgData name="Guest User" userId="" providerId="Windows Live" clId="Web-{00DF9608-E0B3-4026-BF64-D8BDFC751757}" dt="2018-07-22T09:25:03.918" v="642"/>
          <ac:spMkLst>
            <pc:docMk/>
            <pc:sldMk cId="4253772699" sldId="348"/>
            <ac:spMk id="66" creationId="{57CF2457-0653-468F-8751-4B4175217A47}"/>
          </ac:spMkLst>
        </pc:spChg>
        <pc:spChg chg="add del">
          <ac:chgData name="Guest User" userId="" providerId="Windows Live" clId="Web-{00DF9608-E0B3-4026-BF64-D8BDFC751757}" dt="2018-07-22T09:25:03.918" v="641"/>
          <ac:spMkLst>
            <pc:docMk/>
            <pc:sldMk cId="4253772699" sldId="348"/>
            <ac:spMk id="68" creationId="{A24CF079-4DAD-476B-8110-9A4664D58525}"/>
          </ac:spMkLst>
        </pc:spChg>
        <pc:spChg chg="add del">
          <ac:chgData name="Guest User" userId="" providerId="Windows Live" clId="Web-{00DF9608-E0B3-4026-BF64-D8BDFC751757}" dt="2018-07-22T09:25:03.902" v="640"/>
          <ac:spMkLst>
            <pc:docMk/>
            <pc:sldMk cId="4253772699" sldId="348"/>
            <ac:spMk id="69" creationId="{F372F46E-C3F5-4CFF-AB4E-12864B4FE0F9}"/>
          </ac:spMkLst>
        </pc:spChg>
        <pc:spChg chg="add del">
          <ac:chgData name="Guest User" userId="" providerId="Windows Live" clId="Web-{00DF9608-E0B3-4026-BF64-D8BDFC751757}" dt="2018-07-22T09:25:03.902" v="639"/>
          <ac:spMkLst>
            <pc:docMk/>
            <pc:sldMk cId="4253772699" sldId="348"/>
            <ac:spMk id="70" creationId="{C10DBB9D-DA8C-4D91-8B42-CEB53F106D39}"/>
          </ac:spMkLst>
        </pc:spChg>
        <pc:cxnChg chg="add del mod">
          <ac:chgData name="Guest User" userId="" providerId="Windows Live" clId="Web-{00DF9608-E0B3-4026-BF64-D8BDFC751757}" dt="2018-07-22T09:22:20.884" v="514"/>
          <ac:cxnSpMkLst>
            <pc:docMk/>
            <pc:sldMk cId="4253772699" sldId="348"/>
            <ac:cxnSpMk id="42" creationId="{6FD4CAC4-3500-42C8-A255-F7AE390DD1DD}"/>
          </ac:cxnSpMkLst>
        </pc:cxnChg>
      </pc:sldChg>
      <pc:sldChg chg="delSp">
        <pc:chgData name="Guest User" userId="" providerId="Windows Live" clId="Web-{00DF9608-E0B3-4026-BF64-D8BDFC751757}" dt="2018-07-22T09:26:50.966" v="723"/>
        <pc:sldMkLst>
          <pc:docMk/>
          <pc:sldMk cId="4185690166" sldId="349"/>
        </pc:sldMkLst>
        <pc:spChg chg="del">
          <ac:chgData name="Guest User" userId="" providerId="Windows Live" clId="Web-{00DF9608-E0B3-4026-BF64-D8BDFC751757}" dt="2018-07-22T09:26:50.966" v="723"/>
          <ac:spMkLst>
            <pc:docMk/>
            <pc:sldMk cId="4185690166" sldId="349"/>
            <ac:spMk id="107" creationId="{0549CE71-BF32-4696-A91E-FC3414145C89}"/>
          </ac:spMkLst>
        </pc:spChg>
        <pc:spChg chg="del">
          <ac:chgData name="Guest User" userId="" providerId="Windows Live" clId="Web-{00DF9608-E0B3-4026-BF64-D8BDFC751757}" dt="2018-07-22T09:26:50.966" v="722"/>
          <ac:spMkLst>
            <pc:docMk/>
            <pc:sldMk cId="4185690166" sldId="349"/>
            <ac:spMk id="114" creationId="{03449489-A555-41CB-B715-B8010772F44E}"/>
          </ac:spMkLst>
        </pc:spChg>
        <pc:spChg chg="del">
          <ac:chgData name="Guest User" userId="" providerId="Windows Live" clId="Web-{00DF9608-E0B3-4026-BF64-D8BDFC751757}" dt="2018-07-22T09:26:50.966" v="721"/>
          <ac:spMkLst>
            <pc:docMk/>
            <pc:sldMk cId="4185690166" sldId="349"/>
            <ac:spMk id="115" creationId="{8835F4E3-3F55-4DCA-8E12-AB708F7FCA28}"/>
          </ac:spMkLst>
        </pc:spChg>
        <pc:spChg chg="del">
          <ac:chgData name="Guest User" userId="" providerId="Windows Live" clId="Web-{00DF9608-E0B3-4026-BF64-D8BDFC751757}" dt="2018-07-22T09:26:50.966" v="720"/>
          <ac:spMkLst>
            <pc:docMk/>
            <pc:sldMk cId="4185690166" sldId="349"/>
            <ac:spMk id="116" creationId="{94049CF8-C077-499E-B6A3-33EF85658CB3}"/>
          </ac:spMkLst>
        </pc:spChg>
        <pc:spChg chg="del">
          <ac:chgData name="Guest User" userId="" providerId="Windows Live" clId="Web-{00DF9608-E0B3-4026-BF64-D8BDFC751757}" dt="2018-07-22T09:26:50.966" v="719"/>
          <ac:spMkLst>
            <pc:docMk/>
            <pc:sldMk cId="4185690166" sldId="349"/>
            <ac:spMk id="117" creationId="{8B551E0C-5206-4324-B715-FDDBA24AFDF1}"/>
          </ac:spMkLst>
        </pc:spChg>
        <pc:spChg chg="del">
          <ac:chgData name="Guest User" userId="" providerId="Windows Live" clId="Web-{00DF9608-E0B3-4026-BF64-D8BDFC751757}" dt="2018-07-22T09:26:50.966" v="718"/>
          <ac:spMkLst>
            <pc:docMk/>
            <pc:sldMk cId="4185690166" sldId="349"/>
            <ac:spMk id="118" creationId="{022298C7-976A-4C47-BC2E-F7433B867B6A}"/>
          </ac:spMkLst>
        </pc:spChg>
        <pc:spChg chg="del">
          <ac:chgData name="Guest User" userId="" providerId="Windows Live" clId="Web-{00DF9608-E0B3-4026-BF64-D8BDFC751757}" dt="2018-07-22T09:26:50.966" v="717"/>
          <ac:spMkLst>
            <pc:docMk/>
            <pc:sldMk cId="4185690166" sldId="349"/>
            <ac:spMk id="119" creationId="{3DEF156F-B268-4183-91DB-ABBC3102F6BA}"/>
          </ac:spMkLst>
        </pc:spChg>
        <pc:spChg chg="del">
          <ac:chgData name="Guest User" userId="" providerId="Windows Live" clId="Web-{00DF9608-E0B3-4026-BF64-D8BDFC751757}" dt="2018-07-22T09:26:50.951" v="716"/>
          <ac:spMkLst>
            <pc:docMk/>
            <pc:sldMk cId="4185690166" sldId="349"/>
            <ac:spMk id="120" creationId="{D7BA2BDC-A567-4C1A-9E4A-C77611CFE5B9}"/>
          </ac:spMkLst>
        </pc:spChg>
      </pc:sldChg>
      <pc:sldChg chg="addSp delSp modSp">
        <pc:chgData name="Guest User" userId="" providerId="Windows Live" clId="Web-{00DF9608-E0B3-4026-BF64-D8BDFC751757}" dt="2018-07-22T09:25:19.887" v="655"/>
        <pc:sldMkLst>
          <pc:docMk/>
          <pc:sldMk cId="1344240548" sldId="368"/>
        </pc:sldMkLst>
        <pc:spChg chg="add del">
          <ac:chgData name="Guest User" userId="" providerId="Windows Live" clId="Web-{00DF9608-E0B3-4026-BF64-D8BDFC751757}" dt="2018-07-22T09:25:19.887" v="655"/>
          <ac:spMkLst>
            <pc:docMk/>
            <pc:sldMk cId="1344240548" sldId="368"/>
            <ac:spMk id="37" creationId="{FB886342-C827-475B-98D5-9B075A61ADE9}"/>
          </ac:spMkLst>
        </pc:spChg>
        <pc:spChg chg="add del">
          <ac:chgData name="Guest User" userId="" providerId="Windows Live" clId="Web-{00DF9608-E0B3-4026-BF64-D8BDFC751757}" dt="2018-07-22T09:25:10.152" v="652"/>
          <ac:spMkLst>
            <pc:docMk/>
            <pc:sldMk cId="1344240548" sldId="368"/>
            <ac:spMk id="39" creationId="{B85088C9-0347-4C93-B2B4-2175B973D5FA}"/>
          </ac:spMkLst>
        </pc:spChg>
        <pc:spChg chg="add del">
          <ac:chgData name="Guest User" userId="" providerId="Windows Live" clId="Web-{00DF9608-E0B3-4026-BF64-D8BDFC751757}" dt="2018-07-22T09:25:10.152" v="651"/>
          <ac:spMkLst>
            <pc:docMk/>
            <pc:sldMk cId="1344240548" sldId="368"/>
            <ac:spMk id="40" creationId="{C55AF69E-7A2C-45DC-B10B-B32E80F03FE8}"/>
          </ac:spMkLst>
        </pc:spChg>
        <pc:spChg chg="add del">
          <ac:chgData name="Guest User" userId="" providerId="Windows Live" clId="Web-{00DF9608-E0B3-4026-BF64-D8BDFC751757}" dt="2018-07-22T09:25:10.152" v="650"/>
          <ac:spMkLst>
            <pc:docMk/>
            <pc:sldMk cId="1344240548" sldId="368"/>
            <ac:spMk id="41" creationId="{8F76EFFC-9631-4BDB-BC90-E745B8AA2E81}"/>
          </ac:spMkLst>
        </pc:spChg>
        <pc:spChg chg="add del">
          <ac:chgData name="Guest User" userId="" providerId="Windows Live" clId="Web-{00DF9608-E0B3-4026-BF64-D8BDFC751757}" dt="2018-07-22T09:25:10.152" v="649"/>
          <ac:spMkLst>
            <pc:docMk/>
            <pc:sldMk cId="1344240548" sldId="368"/>
            <ac:spMk id="42" creationId="{4115DB79-DA18-48DB-9B1B-EE4637ABE75B}"/>
          </ac:spMkLst>
        </pc:spChg>
        <pc:spChg chg="add del">
          <ac:chgData name="Guest User" userId="" providerId="Windows Live" clId="Web-{00DF9608-E0B3-4026-BF64-D8BDFC751757}" dt="2018-07-22T09:25:10.152" v="648"/>
          <ac:spMkLst>
            <pc:docMk/>
            <pc:sldMk cId="1344240548" sldId="368"/>
            <ac:spMk id="43" creationId="{27D6F869-DF6F-431A-A300-273FF5AAABAB}"/>
          </ac:spMkLst>
        </pc:spChg>
        <pc:spChg chg="add del">
          <ac:chgData name="Guest User" userId="" providerId="Windows Live" clId="Web-{00DF9608-E0B3-4026-BF64-D8BDFC751757}" dt="2018-07-22T09:25:10.152" v="647"/>
          <ac:spMkLst>
            <pc:docMk/>
            <pc:sldMk cId="1344240548" sldId="368"/>
            <ac:spMk id="44" creationId="{8885B6B6-2643-4BC2-84E7-CE6B68CDA765}"/>
          </ac:spMkLst>
        </pc:spChg>
        <pc:spChg chg="add del">
          <ac:chgData name="Guest User" userId="" providerId="Windows Live" clId="Web-{00DF9608-E0B3-4026-BF64-D8BDFC751757}" dt="2018-07-22T09:25:10.152" v="646"/>
          <ac:spMkLst>
            <pc:docMk/>
            <pc:sldMk cId="1344240548" sldId="368"/>
            <ac:spMk id="45" creationId="{02307F5D-C580-43D2-B318-A1EFE33FF25E}"/>
          </ac:spMkLst>
        </pc:spChg>
        <pc:cxnChg chg="add del mod">
          <ac:chgData name="Guest User" userId="" providerId="Windows Live" clId="Web-{00DF9608-E0B3-4026-BF64-D8BDFC751757}" dt="2018-07-22T09:25:13.184" v="654" actId="1076"/>
          <ac:cxnSpMkLst>
            <pc:docMk/>
            <pc:sldMk cId="1344240548" sldId="368"/>
            <ac:cxnSpMk id="36" creationId="{963F573D-CD09-43E1-B0E1-18E9FA8F7CD5}"/>
          </ac:cxnSpMkLst>
        </pc:cxnChg>
      </pc:sldChg>
    </pc:docChg>
  </pc:docChgLst>
  <pc:docChgLst>
    <pc:chgData name="Guest User" providerId="Windows Live" clId="Web-{1957F9BE-8DC7-4290-B093-30107FE7DDE6}"/>
    <pc:docChg chg="addSld delSld modSld modSection">
      <pc:chgData name="Guest User" userId="" providerId="Windows Live" clId="Web-{1957F9BE-8DC7-4290-B093-30107FE7DDE6}" dt="2018-07-14T06:37:56.478" v="7" actId="20577"/>
      <pc:docMkLst>
        <pc:docMk/>
      </pc:docMkLst>
    </pc:docChg>
  </pc:docChgLst>
  <pc:docChgLst>
    <pc:chgData name="Eashan Trehan" userId="71380b3a4a063b99" providerId="Windows Live" clId="Web-{38650DBC-7692-41B4-85D5-54F500B1F3B9}"/>
    <pc:docChg chg="modSld">
      <pc:chgData name="Eashan Trehan" userId="71380b3a4a063b99" providerId="Windows Live" clId="Web-{38650DBC-7692-41B4-85D5-54F500B1F3B9}" dt="2018-07-15T06:29:45.901" v="661" actId="20577"/>
      <pc:docMkLst>
        <pc:docMk/>
      </pc:docMkLst>
      <pc:sldChg chg="addSp modSp">
        <pc:chgData name="Eashan Trehan" userId="71380b3a4a063b99" providerId="Windows Live" clId="Web-{38650DBC-7692-41B4-85D5-54F500B1F3B9}" dt="2018-07-15T06:08:35.620" v="340" actId="20577"/>
        <pc:sldMkLst>
          <pc:docMk/>
          <pc:sldMk cId="3733841916" sldId="257"/>
        </pc:sldMkLst>
        <pc:spChg chg="add mod">
          <ac:chgData name="Eashan Trehan" userId="71380b3a4a063b99" providerId="Windows Live" clId="Web-{38650DBC-7692-41B4-85D5-54F500B1F3B9}" dt="2018-07-15T06:05:08.022" v="197" actId="20577"/>
          <ac:spMkLst>
            <pc:docMk/>
            <pc:sldMk cId="3733841916" sldId="257"/>
            <ac:spMk id="10" creationId="{5C503AC1-9E54-4BB8-B3D4-18580E4EFBDE}"/>
          </ac:spMkLst>
        </pc:spChg>
        <pc:spChg chg="add mod">
          <ac:chgData name="Eashan Trehan" userId="71380b3a4a063b99" providerId="Windows Live" clId="Web-{38650DBC-7692-41B4-85D5-54F500B1F3B9}" dt="2018-07-15T06:07:44.744" v="277" actId="20577"/>
          <ac:spMkLst>
            <pc:docMk/>
            <pc:sldMk cId="3733841916" sldId="257"/>
            <ac:spMk id="11" creationId="{D7146281-151B-4C6D-A543-2D9427593762}"/>
          </ac:spMkLst>
        </pc:spChg>
        <pc:spChg chg="add mod">
          <ac:chgData name="Eashan Trehan" userId="71380b3a4a063b99" providerId="Windows Live" clId="Web-{38650DBC-7692-41B4-85D5-54F500B1F3B9}" dt="2018-07-15T06:08:35.620" v="340" actId="20577"/>
          <ac:spMkLst>
            <pc:docMk/>
            <pc:sldMk cId="3733841916" sldId="257"/>
            <ac:spMk id="12" creationId="{7E4EC099-DBC3-429F-B35A-263A9C4FC65E}"/>
          </ac:spMkLst>
        </pc:spChg>
        <pc:picChg chg="add mod">
          <ac:chgData name="Eashan Trehan" userId="71380b3a4a063b99" providerId="Windows Live" clId="Web-{38650DBC-7692-41B4-85D5-54F500B1F3B9}" dt="2018-07-15T06:02:09.548" v="42" actId="1076"/>
          <ac:picMkLst>
            <pc:docMk/>
            <pc:sldMk cId="3733841916" sldId="257"/>
            <ac:picMk id="2" creationId="{757A3B57-D2A7-4FE1-B9BA-A58E34DF564A}"/>
          </ac:picMkLst>
        </pc:picChg>
        <pc:picChg chg="add mod">
          <ac:chgData name="Eashan Trehan" userId="71380b3a4a063b99" providerId="Windows Live" clId="Web-{38650DBC-7692-41B4-85D5-54F500B1F3B9}" dt="2018-07-15T06:02:11.548" v="43" actId="1076"/>
          <ac:picMkLst>
            <pc:docMk/>
            <pc:sldMk cId="3733841916" sldId="257"/>
            <ac:picMk id="6" creationId="{723C99ED-8A13-4D7C-8E60-EF85D7C825AB}"/>
          </ac:picMkLst>
        </pc:picChg>
        <pc:picChg chg="add mod">
          <ac:chgData name="Eashan Trehan" userId="71380b3a4a063b99" providerId="Windows Live" clId="Web-{38650DBC-7692-41B4-85D5-54F500B1F3B9}" dt="2018-07-15T06:02:01.126" v="40" actId="1076"/>
          <ac:picMkLst>
            <pc:docMk/>
            <pc:sldMk cId="3733841916" sldId="257"/>
            <ac:picMk id="8" creationId="{1CA7BCFB-01D4-44F7-AB71-8EC5772CAB6E}"/>
          </ac:picMkLst>
        </pc:picChg>
      </pc:sldChg>
      <pc:sldChg chg="addSp modSp">
        <pc:chgData name="Eashan Trehan" userId="71380b3a4a063b99" providerId="Windows Live" clId="Web-{38650DBC-7692-41B4-85D5-54F500B1F3B9}" dt="2018-07-15T06:23:40.779" v="605" actId="20577"/>
        <pc:sldMkLst>
          <pc:docMk/>
          <pc:sldMk cId="2821730481" sldId="259"/>
        </pc:sldMkLst>
        <pc:spChg chg="mod">
          <ac:chgData name="Eashan Trehan" userId="71380b3a4a063b99" providerId="Windows Live" clId="Web-{38650DBC-7692-41B4-85D5-54F500B1F3B9}" dt="2018-07-15T06:23:40.779" v="605" actId="20577"/>
          <ac:spMkLst>
            <pc:docMk/>
            <pc:sldMk cId="2821730481" sldId="259"/>
            <ac:spMk id="52" creationId="{10648E3B-6734-4EB4-8B10-EC4A0B25A923}"/>
          </ac:spMkLst>
        </pc:spChg>
        <pc:grpChg chg="add mod">
          <ac:chgData name="Eashan Trehan" userId="71380b3a4a063b99" providerId="Windows Live" clId="Web-{38650DBC-7692-41B4-85D5-54F500B1F3B9}" dt="2018-07-15T06:19:40.429" v="569" actId="1076"/>
          <ac:grpSpMkLst>
            <pc:docMk/>
            <pc:sldMk cId="2821730481" sldId="259"/>
            <ac:grpSpMk id="21" creationId="{AA519B14-00CA-495E-8774-B69594FD4BF8}"/>
          </ac:grpSpMkLst>
        </pc:grpChg>
        <pc:grpChg chg="mod">
          <ac:chgData name="Eashan Trehan" userId="71380b3a4a063b99" providerId="Windows Live" clId="Web-{38650DBC-7692-41B4-85D5-54F500B1F3B9}" dt="2018-07-15T06:20:01.431" v="572" actId="1076"/>
          <ac:grpSpMkLst>
            <pc:docMk/>
            <pc:sldMk cId="2821730481" sldId="259"/>
            <ac:grpSpMk id="34" creationId="{023634E0-2315-422F-9D4A-D3A4A9206614}"/>
          </ac:grpSpMkLst>
        </pc:grpChg>
        <pc:grpChg chg="mod">
          <ac:chgData name="Eashan Trehan" userId="71380b3a4a063b99" providerId="Windows Live" clId="Web-{38650DBC-7692-41B4-85D5-54F500B1F3B9}" dt="2018-07-15T06:19:48.790" v="570" actId="1076"/>
          <ac:grpSpMkLst>
            <pc:docMk/>
            <pc:sldMk cId="2821730481" sldId="259"/>
            <ac:grpSpMk id="35" creationId="{57BE5AB5-83B0-4C37-8863-33D63F4D2E53}"/>
          </ac:grpSpMkLst>
        </pc:grpChg>
        <pc:graphicFrameChg chg="mod modGraphic">
          <ac:chgData name="Eashan Trehan" userId="71380b3a4a063b99" providerId="Windows Live" clId="Web-{38650DBC-7692-41B4-85D5-54F500B1F3B9}" dt="2018-07-15T06:20:19.088" v="588" actId="20577"/>
          <ac:graphicFrameMkLst>
            <pc:docMk/>
            <pc:sldMk cId="2821730481" sldId="259"/>
            <ac:graphicFrameMk id="53" creationId="{A2CA4AD5-3869-46CD-A183-B2D37E7876DD}"/>
          </ac:graphicFrameMkLst>
        </pc:graphicFrameChg>
      </pc:sldChg>
      <pc:sldChg chg="modSp">
        <pc:chgData name="Eashan Trehan" userId="71380b3a4a063b99" providerId="Windows Live" clId="Web-{38650DBC-7692-41B4-85D5-54F500B1F3B9}" dt="2018-07-15T05:39:34.717" v="32" actId="20577"/>
        <pc:sldMkLst>
          <pc:docMk/>
          <pc:sldMk cId="1965429973" sldId="337"/>
        </pc:sldMkLst>
        <pc:spChg chg="mod">
          <ac:chgData name="Eashan Trehan" userId="71380b3a4a063b99" providerId="Windows Live" clId="Web-{38650DBC-7692-41B4-85D5-54F500B1F3B9}" dt="2018-07-15T05:39:34.717" v="32" actId="20577"/>
          <ac:spMkLst>
            <pc:docMk/>
            <pc:sldMk cId="1965429973" sldId="337"/>
            <ac:spMk id="143" creationId="{991907EB-E0CA-4C95-98A4-F41F9F90226F}"/>
          </ac:spMkLst>
        </pc:spChg>
      </pc:sldChg>
    </pc:docChg>
  </pc:docChgLst>
  <pc:docChgLst>
    <pc:chgData name="Guest User" providerId="Windows Live" clId="Web-{FAD090B0-38FB-42DB-A9A4-ED68DA0C123E}"/>
    <pc:docChg chg="modSld">
      <pc:chgData name="Guest User" userId="" providerId="Windows Live" clId="Web-{FAD090B0-38FB-42DB-A9A4-ED68DA0C123E}" dt="2018-07-15T04:25:08.498" v="168"/>
      <pc:docMkLst>
        <pc:docMk/>
      </pc:docMkLst>
      <pc:sldChg chg="delSp modSp">
        <pc:chgData name="Guest User" userId="" providerId="Windows Live" clId="Web-{FAD090B0-38FB-42DB-A9A4-ED68DA0C123E}" dt="2018-07-15T04:25:08.498" v="168"/>
        <pc:sldMkLst>
          <pc:docMk/>
          <pc:sldMk cId="3029343450" sldId="329"/>
        </pc:sldMkLst>
        <pc:graphicFrameChg chg="mod modGraphic">
          <ac:chgData name="Guest User" userId="" providerId="Windows Live" clId="Web-{FAD090B0-38FB-42DB-A9A4-ED68DA0C123E}" dt="2018-07-15T04:25:00.361" v="167"/>
          <ac:graphicFrameMkLst>
            <pc:docMk/>
            <pc:sldMk cId="3029343450" sldId="329"/>
            <ac:graphicFrameMk id="4" creationId="{DDDC726C-D873-7645-A76B-D6316ABF408A}"/>
          </ac:graphicFrameMkLst>
        </pc:graphicFrameChg>
        <pc:graphicFrameChg chg="del">
          <ac:chgData name="Guest User" userId="" providerId="Windows Live" clId="Web-{FAD090B0-38FB-42DB-A9A4-ED68DA0C123E}" dt="2018-07-15T04:25:08.498" v="168"/>
          <ac:graphicFrameMkLst>
            <pc:docMk/>
            <pc:sldMk cId="3029343450" sldId="329"/>
            <ac:graphicFrameMk id="5" creationId="{646219A2-0451-C849-A888-C10D80E9144B}"/>
          </ac:graphicFrameMkLst>
        </pc:graphicFrameChg>
      </pc:sldChg>
    </pc:docChg>
  </pc:docChgLst>
  <pc:docChgLst>
    <pc:chgData name="Guest User" providerId="Windows Live" clId="Web-{37CFC00B-9181-46D4-8130-4BF9E7E23675}"/>
    <pc:docChg chg="modSld">
      <pc:chgData name="Guest User" userId="" providerId="Windows Live" clId="Web-{37CFC00B-9181-46D4-8130-4BF9E7E23675}" dt="2018-08-05T06:47:02.802" v="33" actId="20577"/>
      <pc:docMkLst>
        <pc:docMk/>
      </pc:docMkLst>
      <pc:sldChg chg="modSp">
        <pc:chgData name="Guest User" userId="" providerId="Windows Live" clId="Web-{37CFC00B-9181-46D4-8130-4BF9E7E23675}" dt="2018-08-05T06:47:02.209" v="31" actId="20577"/>
        <pc:sldMkLst>
          <pc:docMk/>
          <pc:sldMk cId="373566129" sldId="382"/>
        </pc:sldMkLst>
        <pc:spChg chg="mod">
          <ac:chgData name="Guest User" userId="" providerId="Windows Live" clId="Web-{37CFC00B-9181-46D4-8130-4BF9E7E23675}" dt="2018-08-05T06:46:25.521" v="5" actId="20577"/>
          <ac:spMkLst>
            <pc:docMk/>
            <pc:sldMk cId="373566129" sldId="382"/>
            <ac:spMk id="36" creationId="{5E200DBC-D5AC-4AAA-B85F-68548AB5DBC9}"/>
          </ac:spMkLst>
        </pc:spChg>
        <pc:spChg chg="mod">
          <ac:chgData name="Guest User" userId="" providerId="Windows Live" clId="Web-{37CFC00B-9181-46D4-8130-4BF9E7E23675}" dt="2018-08-05T06:47:02.209" v="31" actId="20577"/>
          <ac:spMkLst>
            <pc:docMk/>
            <pc:sldMk cId="373566129" sldId="382"/>
            <ac:spMk id="37" creationId="{129899E5-E40D-4166-851E-50F6931964C9}"/>
          </ac:spMkLst>
        </pc:spChg>
      </pc:sldChg>
    </pc:docChg>
  </pc:docChgLst>
  <pc:docChgLst>
    <pc:chgData name="Eashan Trehan" userId="71380b3a4a063b99" providerId="Windows Live" clId="Web-{CFA89C87-4F1F-4CEF-8F08-7278BD724AF2}"/>
    <pc:docChg chg="modSld">
      <pc:chgData name="Eashan Trehan" userId="71380b3a4a063b99" providerId="Windows Live" clId="Web-{CFA89C87-4F1F-4CEF-8F08-7278BD724AF2}" dt="2018-07-15T02:32:54.446" v="23" actId="1076"/>
      <pc:docMkLst>
        <pc:docMk/>
      </pc:docMkLst>
      <pc:sldChg chg="modSp modNotes">
        <pc:chgData name="Eashan Trehan" userId="71380b3a4a063b99" providerId="Windows Live" clId="Web-{CFA89C87-4F1F-4CEF-8F08-7278BD724AF2}" dt="2018-07-15T02:32:54.446" v="23" actId="1076"/>
        <pc:sldMkLst>
          <pc:docMk/>
          <pc:sldMk cId="3183334482" sldId="264"/>
        </pc:sldMkLst>
        <pc:spChg chg="mod">
          <ac:chgData name="Eashan Trehan" userId="71380b3a4a063b99" providerId="Windows Live" clId="Web-{CFA89C87-4F1F-4CEF-8F08-7278BD724AF2}" dt="2018-07-15T02:24:10.376" v="4" actId="20577"/>
          <ac:spMkLst>
            <pc:docMk/>
            <pc:sldMk cId="3183334482" sldId="264"/>
            <ac:spMk id="12" creationId="{9A3586D2-7055-4AFA-B3A4-E023C5D5F721}"/>
          </ac:spMkLst>
        </pc:spChg>
        <pc:spChg chg="mod">
          <ac:chgData name="Eashan Trehan" userId="71380b3a4a063b99" providerId="Windows Live" clId="Web-{CFA89C87-4F1F-4CEF-8F08-7278BD724AF2}" dt="2018-07-15T02:32:54.446" v="23" actId="1076"/>
          <ac:spMkLst>
            <pc:docMk/>
            <pc:sldMk cId="3183334482" sldId="264"/>
            <ac:spMk id="138" creationId="{65C3B782-518D-408C-A8A6-C2E7238905BF}"/>
          </ac:spMkLst>
        </pc:spChg>
        <pc:spChg chg="mod">
          <ac:chgData name="Eashan Trehan" userId="71380b3a4a063b99" providerId="Windows Live" clId="Web-{CFA89C87-4F1F-4CEF-8F08-7278BD724AF2}" dt="2018-07-15T02:28:42.887" v="20" actId="1076"/>
          <ac:spMkLst>
            <pc:docMk/>
            <pc:sldMk cId="3183334482" sldId="264"/>
            <ac:spMk id="151" creationId="{BF912801-0F52-49F1-A630-D15D6B578D13}"/>
          </ac:spMkLst>
        </pc:spChg>
        <pc:spChg chg="mod">
          <ac:chgData name="Eashan Trehan" userId="71380b3a4a063b99" providerId="Windows Live" clId="Web-{CFA89C87-4F1F-4CEF-8F08-7278BD724AF2}" dt="2018-07-15T02:27:08.278" v="16" actId="20577"/>
          <ac:spMkLst>
            <pc:docMk/>
            <pc:sldMk cId="3183334482" sldId="264"/>
            <ac:spMk id="152" creationId="{C9A093A2-B2BF-4891-B18A-C610E42E4510}"/>
          </ac:spMkLst>
        </pc:spChg>
      </pc:sldChg>
    </pc:docChg>
  </pc:docChgLst>
  <pc:docChgLst>
    <pc:chgData name="Eashan Trehan" userId="71380b3a4a063b99" providerId="Windows Live" clId="Web-{8506DD30-A766-419C-B4B0-DCD2C416F6C4}"/>
    <pc:docChg chg="addSld modSld sldOrd modSection">
      <pc:chgData name="Eashan Trehan" userId="71380b3a4a063b99" providerId="Windows Live" clId="Web-{8506DD30-A766-419C-B4B0-DCD2C416F6C4}" dt="2018-07-22T11:48:47.729" v="822" actId="20577"/>
      <pc:docMkLst>
        <pc:docMk/>
      </pc:docMkLst>
      <pc:sldChg chg="addSp delSp">
        <pc:chgData name="Eashan Trehan" userId="71380b3a4a063b99" providerId="Windows Live" clId="Web-{8506DD30-A766-419C-B4B0-DCD2C416F6C4}" dt="2018-07-22T11:15:05.473" v="438" actId="20577"/>
        <pc:sldMkLst>
          <pc:docMk/>
          <pc:sldMk cId="1935940740" sldId="258"/>
        </pc:sldMkLst>
        <pc:spChg chg="add del">
          <ac:chgData name="Eashan Trehan" userId="71380b3a4a063b99" providerId="Windows Live" clId="Web-{8506DD30-A766-419C-B4B0-DCD2C416F6C4}" dt="2018-07-22T11:15:04.817" v="437" actId="20577"/>
          <ac:spMkLst>
            <pc:docMk/>
            <pc:sldMk cId="1935940740" sldId="258"/>
            <ac:spMk id="2" creationId="{507BDB3F-0A83-4CBE-A3B8-E60217D700FA}"/>
          </ac:spMkLst>
        </pc:spChg>
        <pc:spChg chg="add">
          <ac:chgData name="Eashan Trehan" userId="71380b3a4a063b99" providerId="Windows Live" clId="Web-{8506DD30-A766-419C-B4B0-DCD2C416F6C4}" dt="2018-07-22T11:15:05.473" v="438" actId="20577"/>
          <ac:spMkLst>
            <pc:docMk/>
            <pc:sldMk cId="1935940740" sldId="258"/>
            <ac:spMk id="3" creationId="{5FA24A09-B9A3-424A-82C9-C9FEC13D2FA3}"/>
          </ac:spMkLst>
        </pc:spChg>
      </pc:sldChg>
      <pc:sldChg chg="addSp delSp ord">
        <pc:chgData name="Eashan Trehan" userId="71380b3a4a063b99" providerId="Windows Live" clId="Web-{8506DD30-A766-419C-B4B0-DCD2C416F6C4}" dt="2018-07-22T11:14:43.192" v="428" actId="20577"/>
        <pc:sldMkLst>
          <pc:docMk/>
          <pc:sldMk cId="2852127281" sldId="265"/>
        </pc:sldMkLst>
        <pc:spChg chg="add del">
          <ac:chgData name="Eashan Trehan" userId="71380b3a4a063b99" providerId="Windows Live" clId="Web-{8506DD30-A766-419C-B4B0-DCD2C416F6C4}" dt="2018-07-22T11:14:42.426" v="427" actId="20577"/>
          <ac:spMkLst>
            <pc:docMk/>
            <pc:sldMk cId="2852127281" sldId="265"/>
            <ac:spMk id="2" creationId="{ED25D7A4-8C43-4776-BD86-228926C2A8B5}"/>
          </ac:spMkLst>
        </pc:spChg>
        <pc:spChg chg="add">
          <ac:chgData name="Eashan Trehan" userId="71380b3a4a063b99" providerId="Windows Live" clId="Web-{8506DD30-A766-419C-B4B0-DCD2C416F6C4}" dt="2018-07-22T11:14:43.192" v="428" actId="20577"/>
          <ac:spMkLst>
            <pc:docMk/>
            <pc:sldMk cId="2852127281" sldId="265"/>
            <ac:spMk id="3" creationId="{61B02ED6-1558-49E7-8631-9B6F57E5D8E6}"/>
          </ac:spMkLst>
        </pc:spChg>
      </pc:sldChg>
      <pc:sldChg chg="addSp delSp modSp ord">
        <pc:chgData name="Eashan Trehan" userId="71380b3a4a063b99" providerId="Windows Live" clId="Web-{8506DD30-A766-419C-B4B0-DCD2C416F6C4}" dt="2018-07-22T11:32:16.555" v="712" actId="20577"/>
        <pc:sldMkLst>
          <pc:docMk/>
          <pc:sldMk cId="3262495692" sldId="277"/>
        </pc:sldMkLst>
        <pc:spChg chg="add del">
          <ac:chgData name="Eashan Trehan" userId="71380b3a4a063b99" providerId="Windows Live" clId="Web-{8506DD30-A766-419C-B4B0-DCD2C416F6C4}" dt="2018-07-22T11:15:42.597" v="449" actId="20577"/>
          <ac:spMkLst>
            <pc:docMk/>
            <pc:sldMk cId="3262495692" sldId="277"/>
            <ac:spMk id="2" creationId="{819C6501-95EA-4B01-B1AB-A9FFCCE8F445}"/>
          </ac:spMkLst>
        </pc:spChg>
        <pc:spChg chg="add">
          <ac:chgData name="Eashan Trehan" userId="71380b3a4a063b99" providerId="Windows Live" clId="Web-{8506DD30-A766-419C-B4B0-DCD2C416F6C4}" dt="2018-07-22T11:15:43.379" v="450" actId="20577"/>
          <ac:spMkLst>
            <pc:docMk/>
            <pc:sldMk cId="3262495692" sldId="277"/>
            <ac:spMk id="6" creationId="{9EF94981-06E3-480B-828A-D3CEDED96D5F}"/>
          </ac:spMkLst>
        </pc:spChg>
        <pc:spChg chg="mod">
          <ac:chgData name="Eashan Trehan" userId="71380b3a4a063b99" providerId="Windows Live" clId="Web-{8506DD30-A766-419C-B4B0-DCD2C416F6C4}" dt="2018-07-22T11:32:16.555" v="712" actId="20577"/>
          <ac:spMkLst>
            <pc:docMk/>
            <pc:sldMk cId="3262495692" sldId="277"/>
            <ac:spMk id="45" creationId="{1ECA5981-76D6-4FA5-ABAF-159F52DF3383}"/>
          </ac:spMkLst>
        </pc:spChg>
      </pc:sldChg>
      <pc:sldChg chg="addSp modSp">
        <pc:chgData name="Eashan Trehan" userId="71380b3a4a063b99" providerId="Windows Live" clId="Web-{8506DD30-A766-419C-B4B0-DCD2C416F6C4}" dt="2018-07-22T10:59:31.130" v="382" actId="20577"/>
        <pc:sldMkLst>
          <pc:docMk/>
          <pc:sldMk cId="3110925260" sldId="279"/>
        </pc:sldMkLst>
        <pc:spChg chg="add mod">
          <ac:chgData name="Eashan Trehan" userId="71380b3a4a063b99" providerId="Windows Live" clId="Web-{8506DD30-A766-419C-B4B0-DCD2C416F6C4}" dt="2018-07-22T10:59:31.130" v="382" actId="20577"/>
          <ac:spMkLst>
            <pc:docMk/>
            <pc:sldMk cId="3110925260" sldId="279"/>
            <ac:spMk id="2" creationId="{FA71B073-3BBE-443F-8E36-948C9069DE74}"/>
          </ac:spMkLst>
        </pc:spChg>
      </pc:sldChg>
      <pc:sldChg chg="addSp delSp">
        <pc:chgData name="Eashan Trehan" userId="71380b3a4a063b99" providerId="Windows Live" clId="Web-{8506DD30-A766-419C-B4B0-DCD2C416F6C4}" dt="2018-07-22T11:14:19.395" v="420" actId="20577"/>
        <pc:sldMkLst>
          <pc:docMk/>
          <pc:sldMk cId="470499846" sldId="281"/>
        </pc:sldMkLst>
        <pc:spChg chg="add del">
          <ac:chgData name="Eashan Trehan" userId="71380b3a4a063b99" providerId="Windows Live" clId="Web-{8506DD30-A766-419C-B4B0-DCD2C416F6C4}" dt="2018-07-22T11:14:18.567" v="419" actId="20577"/>
          <ac:spMkLst>
            <pc:docMk/>
            <pc:sldMk cId="470499846" sldId="281"/>
            <ac:spMk id="2" creationId="{F8ADAC13-B0A3-4789-82AE-6172CC510953}"/>
          </ac:spMkLst>
        </pc:spChg>
        <pc:spChg chg="add">
          <ac:chgData name="Eashan Trehan" userId="71380b3a4a063b99" providerId="Windows Live" clId="Web-{8506DD30-A766-419C-B4B0-DCD2C416F6C4}" dt="2018-07-22T11:14:19.395" v="420" actId="20577"/>
          <ac:spMkLst>
            <pc:docMk/>
            <pc:sldMk cId="470499846" sldId="281"/>
            <ac:spMk id="3" creationId="{928CED44-5A5F-4043-AAFE-59620501AC96}"/>
          </ac:spMkLst>
        </pc:spChg>
        <pc:spChg chg="del">
          <ac:chgData name="Eashan Trehan" userId="71380b3a4a063b99" providerId="Windows Live" clId="Web-{8506DD30-A766-419C-B4B0-DCD2C416F6C4}" dt="2018-07-22T10:59:45.879" v="393" actId="20577"/>
          <ac:spMkLst>
            <pc:docMk/>
            <pc:sldMk cId="470499846" sldId="281"/>
            <ac:spMk id="47" creationId="{BC9CF30C-BE0E-4C5C-8CA2-080CE98255AF}"/>
          </ac:spMkLst>
        </pc:spChg>
        <pc:spChg chg="del">
          <ac:chgData name="Eashan Trehan" userId="71380b3a4a063b99" providerId="Windows Live" clId="Web-{8506DD30-A766-419C-B4B0-DCD2C416F6C4}" dt="2018-07-22T10:59:45.879" v="392" actId="20577"/>
          <ac:spMkLst>
            <pc:docMk/>
            <pc:sldMk cId="470499846" sldId="281"/>
            <ac:spMk id="63" creationId="{AE7150B9-3B04-40FA-87A1-399795BFE549}"/>
          </ac:spMkLst>
        </pc:spChg>
        <pc:spChg chg="del">
          <ac:chgData name="Eashan Trehan" userId="71380b3a4a063b99" providerId="Windows Live" clId="Web-{8506DD30-A766-419C-B4B0-DCD2C416F6C4}" dt="2018-07-22T10:59:45.879" v="391" actId="20577"/>
          <ac:spMkLst>
            <pc:docMk/>
            <pc:sldMk cId="470499846" sldId="281"/>
            <ac:spMk id="65" creationId="{89A26A03-9818-4D0C-B110-F01A9870F937}"/>
          </ac:spMkLst>
        </pc:spChg>
        <pc:spChg chg="del">
          <ac:chgData name="Eashan Trehan" userId="71380b3a4a063b99" providerId="Windows Live" clId="Web-{8506DD30-A766-419C-B4B0-DCD2C416F6C4}" dt="2018-07-22T10:59:45.879" v="390" actId="20577"/>
          <ac:spMkLst>
            <pc:docMk/>
            <pc:sldMk cId="470499846" sldId="281"/>
            <ac:spMk id="66" creationId="{57CF2457-0653-468F-8751-4B4175217A47}"/>
          </ac:spMkLst>
        </pc:spChg>
        <pc:spChg chg="del">
          <ac:chgData name="Eashan Trehan" userId="71380b3a4a063b99" providerId="Windows Live" clId="Web-{8506DD30-A766-419C-B4B0-DCD2C416F6C4}" dt="2018-07-22T10:59:45.879" v="389" actId="20577"/>
          <ac:spMkLst>
            <pc:docMk/>
            <pc:sldMk cId="470499846" sldId="281"/>
            <ac:spMk id="67" creationId="{545AB4E8-A67A-41BF-B8B0-B8001C6990B4}"/>
          </ac:spMkLst>
        </pc:spChg>
        <pc:spChg chg="del">
          <ac:chgData name="Eashan Trehan" userId="71380b3a4a063b99" providerId="Windows Live" clId="Web-{8506DD30-A766-419C-B4B0-DCD2C416F6C4}" dt="2018-07-22T10:59:45.879" v="388" actId="20577"/>
          <ac:spMkLst>
            <pc:docMk/>
            <pc:sldMk cId="470499846" sldId="281"/>
            <ac:spMk id="68" creationId="{A24CF079-4DAD-476B-8110-9A4664D58525}"/>
          </ac:spMkLst>
        </pc:spChg>
        <pc:spChg chg="del">
          <ac:chgData name="Eashan Trehan" userId="71380b3a4a063b99" providerId="Windows Live" clId="Web-{8506DD30-A766-419C-B4B0-DCD2C416F6C4}" dt="2018-07-22T10:59:45.879" v="387" actId="20577"/>
          <ac:spMkLst>
            <pc:docMk/>
            <pc:sldMk cId="470499846" sldId="281"/>
            <ac:spMk id="69" creationId="{F372F46E-C3F5-4CFF-AB4E-12864B4FE0F9}"/>
          </ac:spMkLst>
        </pc:spChg>
        <pc:spChg chg="del">
          <ac:chgData name="Eashan Trehan" userId="71380b3a4a063b99" providerId="Windows Live" clId="Web-{8506DD30-A766-419C-B4B0-DCD2C416F6C4}" dt="2018-07-22T10:59:45.879" v="386" actId="20577"/>
          <ac:spMkLst>
            <pc:docMk/>
            <pc:sldMk cId="470499846" sldId="281"/>
            <ac:spMk id="70" creationId="{C10DBB9D-DA8C-4D91-8B42-CEB53F106D39}"/>
          </ac:spMkLst>
        </pc:spChg>
      </pc:sldChg>
      <pc:sldChg chg="addSp delSp">
        <pc:chgData name="Eashan Trehan" userId="71380b3a4a063b99" providerId="Windows Live" clId="Web-{8506DD30-A766-419C-B4B0-DCD2C416F6C4}" dt="2018-07-22T11:14:13.536" v="418" actId="20577"/>
        <pc:sldMkLst>
          <pc:docMk/>
          <pc:sldMk cId="1563880152" sldId="284"/>
        </pc:sldMkLst>
        <pc:spChg chg="add del">
          <ac:chgData name="Eashan Trehan" userId="71380b3a4a063b99" providerId="Windows Live" clId="Web-{8506DD30-A766-419C-B4B0-DCD2C416F6C4}" dt="2018-07-22T11:14:12.270" v="417" actId="20577"/>
          <ac:spMkLst>
            <pc:docMk/>
            <pc:sldMk cId="1563880152" sldId="284"/>
            <ac:spMk id="2" creationId="{978EC2BE-E1BF-4302-A3AD-F1DC480CB114}"/>
          </ac:spMkLst>
        </pc:spChg>
        <pc:spChg chg="add">
          <ac:chgData name="Eashan Trehan" userId="71380b3a4a063b99" providerId="Windows Live" clId="Web-{8506DD30-A766-419C-B4B0-DCD2C416F6C4}" dt="2018-07-22T11:14:13.536" v="418" actId="20577"/>
          <ac:spMkLst>
            <pc:docMk/>
            <pc:sldMk cId="1563880152" sldId="284"/>
            <ac:spMk id="3" creationId="{57E4212A-FD3B-4BA8-87B5-88B26F3288C0}"/>
          </ac:spMkLst>
        </pc:spChg>
      </pc:sldChg>
      <pc:sldChg chg="modSp">
        <pc:chgData name="Eashan Trehan" userId="71380b3a4a063b99" providerId="Windows Live" clId="Web-{8506DD30-A766-419C-B4B0-DCD2C416F6C4}" dt="2018-07-22T10:53:37.300" v="344" actId="20577"/>
        <pc:sldMkLst>
          <pc:docMk/>
          <pc:sldMk cId="854429398" sldId="292"/>
        </pc:sldMkLst>
        <pc:spChg chg="mod">
          <ac:chgData name="Eashan Trehan" userId="71380b3a4a063b99" providerId="Windows Live" clId="Web-{8506DD30-A766-419C-B4B0-DCD2C416F6C4}" dt="2018-07-22T10:53:37.300" v="344" actId="20577"/>
          <ac:spMkLst>
            <pc:docMk/>
            <pc:sldMk cId="854429398" sldId="292"/>
            <ac:spMk id="163" creationId="{FF8917B6-F15B-4F10-B1C7-7A82BF5CFC83}"/>
          </ac:spMkLst>
        </pc:spChg>
      </pc:sldChg>
      <pc:sldChg chg="addSp delSp ord">
        <pc:chgData name="Eashan Trehan" userId="71380b3a4a063b99" providerId="Windows Live" clId="Web-{8506DD30-A766-419C-B4B0-DCD2C416F6C4}" dt="2018-07-22T11:14:47.770" v="430" actId="20577"/>
        <pc:sldMkLst>
          <pc:docMk/>
          <pc:sldMk cId="3474435916" sldId="298"/>
        </pc:sldMkLst>
        <pc:spChg chg="add del">
          <ac:chgData name="Eashan Trehan" userId="71380b3a4a063b99" providerId="Windows Live" clId="Web-{8506DD30-A766-419C-B4B0-DCD2C416F6C4}" dt="2018-07-22T11:14:47.020" v="429" actId="20577"/>
          <ac:spMkLst>
            <pc:docMk/>
            <pc:sldMk cId="3474435916" sldId="298"/>
            <ac:spMk id="2" creationId="{FB06FE62-8ABF-4EEE-A51D-E9651C44549B}"/>
          </ac:spMkLst>
        </pc:spChg>
        <pc:spChg chg="add">
          <ac:chgData name="Eashan Trehan" userId="71380b3a4a063b99" providerId="Windows Live" clId="Web-{8506DD30-A766-419C-B4B0-DCD2C416F6C4}" dt="2018-07-22T11:14:47.770" v="430" actId="20577"/>
          <ac:spMkLst>
            <pc:docMk/>
            <pc:sldMk cId="3474435916" sldId="298"/>
            <ac:spMk id="3" creationId="{3AD75EE7-6478-4589-9428-14E87CD87B27}"/>
          </ac:spMkLst>
        </pc:spChg>
      </pc:sldChg>
      <pc:sldChg chg="addSp delSp modSp">
        <pc:chgData name="Eashan Trehan" userId="71380b3a4a063b99" providerId="Windows Live" clId="Web-{8506DD30-A766-419C-B4B0-DCD2C416F6C4}" dt="2018-07-22T11:15:38.051" v="448" actId="20577"/>
        <pc:sldMkLst>
          <pc:docMk/>
          <pc:sldMk cId="3164724813" sldId="301"/>
        </pc:sldMkLst>
        <pc:spChg chg="add del">
          <ac:chgData name="Eashan Trehan" userId="71380b3a4a063b99" providerId="Windows Live" clId="Web-{8506DD30-A766-419C-B4B0-DCD2C416F6C4}" dt="2018-07-22T11:15:36.629" v="447" actId="20577"/>
          <ac:spMkLst>
            <pc:docMk/>
            <pc:sldMk cId="3164724813" sldId="301"/>
            <ac:spMk id="3" creationId="{FDDA8B42-C950-40C7-B535-271A233FBC48}"/>
          </ac:spMkLst>
        </pc:spChg>
        <pc:spChg chg="add">
          <ac:chgData name="Eashan Trehan" userId="71380b3a4a063b99" providerId="Windows Live" clId="Web-{8506DD30-A766-419C-B4B0-DCD2C416F6C4}" dt="2018-07-22T11:15:38.051" v="448" actId="20577"/>
          <ac:spMkLst>
            <pc:docMk/>
            <pc:sldMk cId="3164724813" sldId="301"/>
            <ac:spMk id="4" creationId="{B7B4AA76-B5CC-4E26-A7F3-317853DBA2AB}"/>
          </ac:spMkLst>
        </pc:spChg>
        <pc:graphicFrameChg chg="mod modGraphic">
          <ac:chgData name="Eashan Trehan" userId="71380b3a4a063b99" providerId="Windows Live" clId="Web-{8506DD30-A766-419C-B4B0-DCD2C416F6C4}" dt="2018-07-22T10:53:59.440" v="365" actId="20577"/>
          <ac:graphicFrameMkLst>
            <pc:docMk/>
            <pc:sldMk cId="3164724813" sldId="301"/>
            <ac:graphicFrameMk id="9" creationId="{54A189DF-8182-164C-9B8B-8991D1F4627A}"/>
          </ac:graphicFrameMkLst>
        </pc:graphicFrameChg>
      </pc:sldChg>
      <pc:sldChg chg="addSp delSp">
        <pc:chgData name="Eashan Trehan" userId="71380b3a4a063b99" providerId="Windows Live" clId="Web-{8506DD30-A766-419C-B4B0-DCD2C416F6C4}" dt="2018-07-22T11:14:34.239" v="424" actId="20577"/>
        <pc:sldMkLst>
          <pc:docMk/>
          <pc:sldMk cId="3029343450" sldId="329"/>
        </pc:sldMkLst>
        <pc:spChg chg="add del">
          <ac:chgData name="Eashan Trehan" userId="71380b3a4a063b99" providerId="Windows Live" clId="Web-{8506DD30-A766-419C-B4B0-DCD2C416F6C4}" dt="2018-07-22T11:14:33.317" v="423" actId="20577"/>
          <ac:spMkLst>
            <pc:docMk/>
            <pc:sldMk cId="3029343450" sldId="329"/>
            <ac:spMk id="3" creationId="{120526EF-D95C-471E-B1E1-3F15422F42D7}"/>
          </ac:spMkLst>
        </pc:spChg>
        <pc:spChg chg="add">
          <ac:chgData name="Eashan Trehan" userId="71380b3a4a063b99" providerId="Windows Live" clId="Web-{8506DD30-A766-419C-B4B0-DCD2C416F6C4}" dt="2018-07-22T11:14:34.239" v="424" actId="20577"/>
          <ac:spMkLst>
            <pc:docMk/>
            <pc:sldMk cId="3029343450" sldId="329"/>
            <ac:spMk id="4" creationId="{4FA0F694-04BB-4614-971F-685D6A149E99}"/>
          </ac:spMkLst>
        </pc:spChg>
      </pc:sldChg>
      <pc:sldChg chg="addSp delSp modSp ord">
        <pc:chgData name="Eashan Trehan" userId="71380b3a4a063b99" providerId="Windows Live" clId="Web-{8506DD30-A766-419C-B4B0-DCD2C416F6C4}" dt="2018-07-22T11:15:00.832" v="436" actId="20577"/>
        <pc:sldMkLst>
          <pc:docMk/>
          <pc:sldMk cId="710082667" sldId="330"/>
        </pc:sldMkLst>
        <pc:spChg chg="add del">
          <ac:chgData name="Eashan Trehan" userId="71380b3a4a063b99" providerId="Windows Live" clId="Web-{8506DD30-A766-419C-B4B0-DCD2C416F6C4}" dt="2018-07-22T11:15:00.082" v="435" actId="20577"/>
          <ac:spMkLst>
            <pc:docMk/>
            <pc:sldMk cId="710082667" sldId="330"/>
            <ac:spMk id="3" creationId="{60B99860-EBC6-45F9-9B30-90524EB3E022}"/>
          </ac:spMkLst>
        </pc:spChg>
        <pc:spChg chg="add">
          <ac:chgData name="Eashan Trehan" userId="71380b3a4a063b99" providerId="Windows Live" clId="Web-{8506DD30-A766-419C-B4B0-DCD2C416F6C4}" dt="2018-07-22T11:15:00.832" v="436" actId="20577"/>
          <ac:spMkLst>
            <pc:docMk/>
            <pc:sldMk cId="710082667" sldId="330"/>
            <ac:spMk id="4" creationId="{01BA3893-F51A-4A43-AA36-6A31F14C6A4F}"/>
          </ac:spMkLst>
        </pc:spChg>
        <pc:grpChg chg="mod">
          <ac:chgData name="Eashan Trehan" userId="71380b3a4a063b99" providerId="Windows Live" clId="Web-{8506DD30-A766-419C-B4B0-DCD2C416F6C4}" dt="2018-07-22T10:29:39.123" v="19" actId="1076"/>
          <ac:grpSpMkLst>
            <pc:docMk/>
            <pc:sldMk cId="710082667" sldId="330"/>
            <ac:grpSpMk id="4318" creationId="{00000000-0000-0000-0000-000000000000}"/>
          </ac:grpSpMkLst>
        </pc:grpChg>
      </pc:sldChg>
      <pc:sldChg chg="addSp modSp">
        <pc:chgData name="Eashan Trehan" userId="71380b3a4a063b99" providerId="Windows Live" clId="Web-{8506DD30-A766-419C-B4B0-DCD2C416F6C4}" dt="2018-07-22T11:29:53.463" v="671" actId="20577"/>
        <pc:sldMkLst>
          <pc:docMk/>
          <pc:sldMk cId="1819003291" sldId="335"/>
        </pc:sldMkLst>
        <pc:spChg chg="add">
          <ac:chgData name="Eashan Trehan" userId="71380b3a4a063b99" providerId="Windows Live" clId="Web-{8506DD30-A766-419C-B4B0-DCD2C416F6C4}" dt="2018-07-22T11:15:28.144" v="444" actId="20577"/>
          <ac:spMkLst>
            <pc:docMk/>
            <pc:sldMk cId="1819003291" sldId="335"/>
            <ac:spMk id="2" creationId="{C304C485-DDF8-4D20-A887-84DD2F1DE4E2}"/>
          </ac:spMkLst>
        </pc:spChg>
        <pc:spChg chg="mod">
          <ac:chgData name="Eashan Trehan" userId="71380b3a4a063b99" providerId="Windows Live" clId="Web-{8506DD30-A766-419C-B4B0-DCD2C416F6C4}" dt="2018-07-22T11:29:53.463" v="671" actId="20577"/>
          <ac:spMkLst>
            <pc:docMk/>
            <pc:sldMk cId="1819003291" sldId="335"/>
            <ac:spMk id="55" creationId="{2E5DFEA2-26F9-46FA-8CEC-C46C869F89A0}"/>
          </ac:spMkLst>
        </pc:spChg>
      </pc:sldChg>
      <pc:sldChg chg="addSp delSp modSp">
        <pc:chgData name="Eashan Trehan" userId="71380b3a4a063b99" providerId="Windows Live" clId="Web-{8506DD30-A766-419C-B4B0-DCD2C416F6C4}" dt="2018-07-22T11:28:02.121" v="593" actId="20577"/>
        <pc:sldMkLst>
          <pc:docMk/>
          <pc:sldMk cId="1965429973" sldId="337"/>
        </pc:sldMkLst>
        <pc:spChg chg="add del">
          <ac:chgData name="Eashan Trehan" userId="71380b3a4a063b99" providerId="Windows Live" clId="Web-{8506DD30-A766-419C-B4B0-DCD2C416F6C4}" dt="2018-07-22T11:15:18.332" v="441" actId="20577"/>
          <ac:spMkLst>
            <pc:docMk/>
            <pc:sldMk cId="1965429973" sldId="337"/>
            <ac:spMk id="3" creationId="{79EC6987-B06A-4817-81BD-0E1740E16AE6}"/>
          </ac:spMkLst>
        </pc:spChg>
        <pc:spChg chg="add">
          <ac:chgData name="Eashan Trehan" userId="71380b3a4a063b99" providerId="Windows Live" clId="Web-{8506DD30-A766-419C-B4B0-DCD2C416F6C4}" dt="2018-07-22T11:15:19.066" v="442" actId="20577"/>
          <ac:spMkLst>
            <pc:docMk/>
            <pc:sldMk cId="1965429973" sldId="337"/>
            <ac:spMk id="4" creationId="{1DB108A3-40D0-4389-8916-C9879D738F4A}"/>
          </ac:spMkLst>
        </pc:spChg>
        <pc:spChg chg="mod">
          <ac:chgData name="Eashan Trehan" userId="71380b3a4a063b99" providerId="Windows Live" clId="Web-{8506DD30-A766-419C-B4B0-DCD2C416F6C4}" dt="2018-07-22T11:28:02.121" v="593" actId="20577"/>
          <ac:spMkLst>
            <pc:docMk/>
            <pc:sldMk cId="1965429973" sldId="337"/>
            <ac:spMk id="143" creationId="{991907EB-E0CA-4C95-98A4-F41F9F90226F}"/>
          </ac:spMkLst>
        </pc:spChg>
      </pc:sldChg>
      <pc:sldChg chg="addSp delSp modSp">
        <pc:chgData name="Eashan Trehan" userId="71380b3a4a063b99" providerId="Windows Live" clId="Web-{8506DD30-A766-419C-B4B0-DCD2C416F6C4}" dt="2018-07-22T11:27:06.122" v="557" actId="20577"/>
        <pc:sldMkLst>
          <pc:docMk/>
          <pc:sldMk cId="2730430635" sldId="338"/>
        </pc:sldMkLst>
        <pc:spChg chg="add del">
          <ac:chgData name="Eashan Trehan" userId="71380b3a4a063b99" providerId="Windows Live" clId="Web-{8506DD30-A766-419C-B4B0-DCD2C416F6C4}" dt="2018-07-22T11:15:14.191" v="439" actId="20577"/>
          <ac:spMkLst>
            <pc:docMk/>
            <pc:sldMk cId="2730430635" sldId="338"/>
            <ac:spMk id="2" creationId="{BD6BB5A1-0A3A-4F6D-8E2B-194E7B3FB540}"/>
          </ac:spMkLst>
        </pc:spChg>
        <pc:spChg chg="add">
          <ac:chgData name="Eashan Trehan" userId="71380b3a4a063b99" providerId="Windows Live" clId="Web-{8506DD30-A766-419C-B4B0-DCD2C416F6C4}" dt="2018-07-22T11:15:14.941" v="440" actId="20577"/>
          <ac:spMkLst>
            <pc:docMk/>
            <pc:sldMk cId="2730430635" sldId="338"/>
            <ac:spMk id="3" creationId="{EB65F899-72F0-4511-85FF-4267DD203315}"/>
          </ac:spMkLst>
        </pc:spChg>
        <pc:spChg chg="mod">
          <ac:chgData name="Eashan Trehan" userId="71380b3a4a063b99" providerId="Windows Live" clId="Web-{8506DD30-A766-419C-B4B0-DCD2C416F6C4}" dt="2018-07-22T11:27:06.122" v="557" actId="20577"/>
          <ac:spMkLst>
            <pc:docMk/>
            <pc:sldMk cId="2730430635" sldId="338"/>
            <ac:spMk id="143" creationId="{991907EB-E0CA-4C95-98A4-F41F9F90226F}"/>
          </ac:spMkLst>
        </pc:spChg>
      </pc:sldChg>
      <pc:sldChg chg="addSp delSp">
        <pc:chgData name="Eashan Trehan" userId="71380b3a4a063b99" providerId="Windows Live" clId="Web-{8506DD30-A766-419C-B4B0-DCD2C416F6C4}" dt="2018-07-22T11:14:29.130" v="422" actId="20577"/>
        <pc:sldMkLst>
          <pc:docMk/>
          <pc:sldMk cId="1733199723" sldId="339"/>
        </pc:sldMkLst>
        <pc:spChg chg="add del">
          <ac:chgData name="Eashan Trehan" userId="71380b3a4a063b99" providerId="Windows Live" clId="Web-{8506DD30-A766-419C-B4B0-DCD2C416F6C4}" dt="2018-07-22T11:14:27.880" v="421" actId="20577"/>
          <ac:spMkLst>
            <pc:docMk/>
            <pc:sldMk cId="1733199723" sldId="339"/>
            <ac:spMk id="2" creationId="{AECC37AF-2F07-4C2B-B1BD-A893BC79B39F}"/>
          </ac:spMkLst>
        </pc:spChg>
        <pc:spChg chg="add">
          <ac:chgData name="Eashan Trehan" userId="71380b3a4a063b99" providerId="Windows Live" clId="Web-{8506DD30-A766-419C-B4B0-DCD2C416F6C4}" dt="2018-07-22T11:14:29.130" v="422" actId="20577"/>
          <ac:spMkLst>
            <pc:docMk/>
            <pc:sldMk cId="1733199723" sldId="339"/>
            <ac:spMk id="3" creationId="{581B97ED-B09D-4F6B-97D5-CEF3A9BABE64}"/>
          </ac:spMkLst>
        </pc:spChg>
        <pc:spChg chg="del">
          <ac:chgData name="Eashan Trehan" userId="71380b3a4a063b99" providerId="Windows Live" clId="Web-{8506DD30-A766-419C-B4B0-DCD2C416F6C4}" dt="2018-07-22T10:59:57.098" v="402" actId="20577"/>
          <ac:spMkLst>
            <pc:docMk/>
            <pc:sldMk cId="1733199723" sldId="339"/>
            <ac:spMk id="47" creationId="{BC9CF30C-BE0E-4C5C-8CA2-080CE98255AF}"/>
          </ac:spMkLst>
        </pc:spChg>
        <pc:spChg chg="del">
          <ac:chgData name="Eashan Trehan" userId="71380b3a4a063b99" providerId="Windows Live" clId="Web-{8506DD30-A766-419C-B4B0-DCD2C416F6C4}" dt="2018-07-22T10:59:57.098" v="401" actId="20577"/>
          <ac:spMkLst>
            <pc:docMk/>
            <pc:sldMk cId="1733199723" sldId="339"/>
            <ac:spMk id="63" creationId="{AE7150B9-3B04-40FA-87A1-399795BFE549}"/>
          </ac:spMkLst>
        </pc:spChg>
        <pc:spChg chg="del">
          <ac:chgData name="Eashan Trehan" userId="71380b3a4a063b99" providerId="Windows Live" clId="Web-{8506DD30-A766-419C-B4B0-DCD2C416F6C4}" dt="2018-07-22T10:59:57.098" v="400" actId="20577"/>
          <ac:spMkLst>
            <pc:docMk/>
            <pc:sldMk cId="1733199723" sldId="339"/>
            <ac:spMk id="65" creationId="{89A26A03-9818-4D0C-B110-F01A9870F937}"/>
          </ac:spMkLst>
        </pc:spChg>
        <pc:spChg chg="del">
          <ac:chgData name="Eashan Trehan" userId="71380b3a4a063b99" providerId="Windows Live" clId="Web-{8506DD30-A766-419C-B4B0-DCD2C416F6C4}" dt="2018-07-22T10:59:57.098" v="399" actId="20577"/>
          <ac:spMkLst>
            <pc:docMk/>
            <pc:sldMk cId="1733199723" sldId="339"/>
            <ac:spMk id="66" creationId="{57CF2457-0653-468F-8751-4B4175217A47}"/>
          </ac:spMkLst>
        </pc:spChg>
        <pc:spChg chg="del">
          <ac:chgData name="Eashan Trehan" userId="71380b3a4a063b99" providerId="Windows Live" clId="Web-{8506DD30-A766-419C-B4B0-DCD2C416F6C4}" dt="2018-07-22T10:59:57.098" v="398" actId="20577"/>
          <ac:spMkLst>
            <pc:docMk/>
            <pc:sldMk cId="1733199723" sldId="339"/>
            <ac:spMk id="67" creationId="{545AB4E8-A67A-41BF-B8B0-B8001C6990B4}"/>
          </ac:spMkLst>
        </pc:spChg>
        <pc:spChg chg="del">
          <ac:chgData name="Eashan Trehan" userId="71380b3a4a063b99" providerId="Windows Live" clId="Web-{8506DD30-A766-419C-B4B0-DCD2C416F6C4}" dt="2018-07-22T10:59:57.098" v="397" actId="20577"/>
          <ac:spMkLst>
            <pc:docMk/>
            <pc:sldMk cId="1733199723" sldId="339"/>
            <ac:spMk id="68" creationId="{A24CF079-4DAD-476B-8110-9A4664D58525}"/>
          </ac:spMkLst>
        </pc:spChg>
        <pc:spChg chg="del">
          <ac:chgData name="Eashan Trehan" userId="71380b3a4a063b99" providerId="Windows Live" clId="Web-{8506DD30-A766-419C-B4B0-DCD2C416F6C4}" dt="2018-07-22T10:59:57.098" v="396" actId="20577"/>
          <ac:spMkLst>
            <pc:docMk/>
            <pc:sldMk cId="1733199723" sldId="339"/>
            <ac:spMk id="69" creationId="{F372F46E-C3F5-4CFF-AB4E-12864B4FE0F9}"/>
          </ac:spMkLst>
        </pc:spChg>
        <pc:spChg chg="del">
          <ac:chgData name="Eashan Trehan" userId="71380b3a4a063b99" providerId="Windows Live" clId="Web-{8506DD30-A766-419C-B4B0-DCD2C416F6C4}" dt="2018-07-22T10:59:57.098" v="395" actId="20577"/>
          <ac:spMkLst>
            <pc:docMk/>
            <pc:sldMk cId="1733199723" sldId="339"/>
            <ac:spMk id="70" creationId="{C10DBB9D-DA8C-4D91-8B42-CEB53F106D39}"/>
          </ac:spMkLst>
        </pc:spChg>
      </pc:sldChg>
      <pc:sldChg chg="addSp">
        <pc:chgData name="Eashan Trehan" userId="71380b3a4a063b99" providerId="Windows Live" clId="Web-{8506DD30-A766-419C-B4B0-DCD2C416F6C4}" dt="2018-07-22T11:15:23.348" v="443" actId="20577"/>
        <pc:sldMkLst>
          <pc:docMk/>
          <pc:sldMk cId="1747353475" sldId="342"/>
        </pc:sldMkLst>
        <pc:spChg chg="add">
          <ac:chgData name="Eashan Trehan" userId="71380b3a4a063b99" providerId="Windows Live" clId="Web-{8506DD30-A766-419C-B4B0-DCD2C416F6C4}" dt="2018-07-22T11:15:23.348" v="443" actId="20577"/>
          <ac:spMkLst>
            <pc:docMk/>
            <pc:sldMk cId="1747353475" sldId="342"/>
            <ac:spMk id="10" creationId="{DD7BDFBA-5860-47B7-969B-9A14A5636BC8}"/>
          </ac:spMkLst>
        </pc:spChg>
      </pc:sldChg>
      <pc:sldChg chg="addSp delSp modSp">
        <pc:chgData name="Eashan Trehan" userId="71380b3a4a063b99" providerId="Windows Live" clId="Web-{8506DD30-A766-419C-B4B0-DCD2C416F6C4}" dt="2018-07-22T11:25:07.295" v="517" actId="20577"/>
        <pc:sldMkLst>
          <pc:docMk/>
          <pc:sldMk cId="4253772699" sldId="348"/>
        </pc:sldMkLst>
        <pc:spChg chg="add del">
          <ac:chgData name="Eashan Trehan" userId="71380b3a4a063b99" providerId="Windows Live" clId="Web-{8506DD30-A766-419C-B4B0-DCD2C416F6C4}" dt="2018-07-22T11:14:53.739" v="433" actId="20577"/>
          <ac:spMkLst>
            <pc:docMk/>
            <pc:sldMk cId="4253772699" sldId="348"/>
            <ac:spMk id="2" creationId="{E2322AB4-C433-439D-865D-60B72307328F}"/>
          </ac:spMkLst>
        </pc:spChg>
        <pc:spChg chg="add">
          <ac:chgData name="Eashan Trehan" userId="71380b3a4a063b99" providerId="Windows Live" clId="Web-{8506DD30-A766-419C-B4B0-DCD2C416F6C4}" dt="2018-07-22T11:14:54.426" v="434" actId="20577"/>
          <ac:spMkLst>
            <pc:docMk/>
            <pc:sldMk cId="4253772699" sldId="348"/>
            <ac:spMk id="3" creationId="{1A100999-B33D-474D-9CE5-BCB31CF3329E}"/>
          </ac:spMkLst>
        </pc:spChg>
        <pc:spChg chg="mod">
          <ac:chgData name="Eashan Trehan" userId="71380b3a4a063b99" providerId="Windows Live" clId="Web-{8506DD30-A766-419C-B4B0-DCD2C416F6C4}" dt="2018-07-22T11:25:07.295" v="517" actId="20577"/>
          <ac:spMkLst>
            <pc:docMk/>
            <pc:sldMk cId="4253772699" sldId="348"/>
            <ac:spMk id="38" creationId="{9C5F18D0-B7F9-4646-8204-E90F4E7D1771}"/>
          </ac:spMkLst>
        </pc:spChg>
      </pc:sldChg>
      <pc:sldChg chg="addSp delSp modTransition">
        <pc:chgData name="Eashan Trehan" userId="71380b3a4a063b99" providerId="Windows Live" clId="Web-{8506DD30-A766-419C-B4B0-DCD2C416F6C4}" dt="2018-07-22T11:14:51.271" v="432" actId="20577"/>
        <pc:sldMkLst>
          <pc:docMk/>
          <pc:sldMk cId="4185690166" sldId="349"/>
        </pc:sldMkLst>
        <pc:spChg chg="add del">
          <ac:chgData name="Eashan Trehan" userId="71380b3a4a063b99" providerId="Windows Live" clId="Web-{8506DD30-A766-419C-B4B0-DCD2C416F6C4}" dt="2018-07-22T11:14:50.629" v="431" actId="20577"/>
          <ac:spMkLst>
            <pc:docMk/>
            <pc:sldMk cId="4185690166" sldId="349"/>
            <ac:spMk id="2" creationId="{0B246474-3A4A-480E-9453-A290E4EBAF81}"/>
          </ac:spMkLst>
        </pc:spChg>
        <pc:spChg chg="add">
          <ac:chgData name="Eashan Trehan" userId="71380b3a4a063b99" providerId="Windows Live" clId="Web-{8506DD30-A766-419C-B4B0-DCD2C416F6C4}" dt="2018-07-22T11:14:51.271" v="432" actId="20577"/>
          <ac:spMkLst>
            <pc:docMk/>
            <pc:sldMk cId="4185690166" sldId="349"/>
            <ac:spMk id="16" creationId="{5C42267B-8439-4D3A-B794-F0969A88240E}"/>
          </ac:spMkLst>
        </pc:spChg>
      </pc:sldChg>
      <pc:sldChg chg="addSp delSp modTransition">
        <pc:chgData name="Eashan Trehan" userId="71380b3a4a063b99" providerId="Windows Live" clId="Web-{8506DD30-A766-419C-B4B0-DCD2C416F6C4}" dt="2018-07-22T11:15:32.457" v="446" actId="20577"/>
        <pc:sldMkLst>
          <pc:docMk/>
          <pc:sldMk cId="1344240548" sldId="368"/>
        </pc:sldMkLst>
        <pc:spChg chg="add del">
          <ac:chgData name="Eashan Trehan" userId="71380b3a4a063b99" providerId="Windows Live" clId="Web-{8506DD30-A766-419C-B4B0-DCD2C416F6C4}" dt="2018-07-22T11:15:32.457" v="446" actId="20577"/>
          <ac:spMkLst>
            <pc:docMk/>
            <pc:sldMk cId="1344240548" sldId="368"/>
            <ac:spMk id="2" creationId="{D67D9B89-0273-4C59-84BF-35EF13CE1556}"/>
          </ac:spMkLst>
        </pc:spChg>
        <pc:spChg chg="add">
          <ac:chgData name="Eashan Trehan" userId="71380b3a4a063b99" providerId="Windows Live" clId="Web-{8506DD30-A766-419C-B4B0-DCD2C416F6C4}" dt="2018-07-22T11:15:30.816" v="445" actId="20577"/>
          <ac:spMkLst>
            <pc:docMk/>
            <pc:sldMk cId="1344240548" sldId="368"/>
            <ac:spMk id="4" creationId="{6BA961AC-03FF-4DEC-A4DA-25FC29A94C6D}"/>
          </ac:spMkLst>
        </pc:spChg>
      </pc:sldChg>
      <pc:sldChg chg="addSp delSp ord">
        <pc:chgData name="Eashan Trehan" userId="71380b3a4a063b99" providerId="Windows Live" clId="Web-{8506DD30-A766-419C-B4B0-DCD2C416F6C4}" dt="2018-07-22T11:14:38.645" v="426" actId="20577"/>
        <pc:sldMkLst>
          <pc:docMk/>
          <pc:sldMk cId="1881600035" sldId="369"/>
        </pc:sldMkLst>
        <pc:spChg chg="add del">
          <ac:chgData name="Eashan Trehan" userId="71380b3a4a063b99" providerId="Windows Live" clId="Web-{8506DD30-A766-419C-B4B0-DCD2C416F6C4}" dt="2018-07-22T11:14:37.598" v="425" actId="20577"/>
          <ac:spMkLst>
            <pc:docMk/>
            <pc:sldMk cId="1881600035" sldId="369"/>
            <ac:spMk id="2" creationId="{631F1450-FC10-4DC9-A909-4D51A05036CB}"/>
          </ac:spMkLst>
        </pc:spChg>
        <pc:spChg chg="add">
          <ac:chgData name="Eashan Trehan" userId="71380b3a4a063b99" providerId="Windows Live" clId="Web-{8506DD30-A766-419C-B4B0-DCD2C416F6C4}" dt="2018-07-22T11:14:38.645" v="426" actId="20577"/>
          <ac:spMkLst>
            <pc:docMk/>
            <pc:sldMk cId="1881600035" sldId="369"/>
            <ac:spMk id="4" creationId="{D0928C81-C822-4BF7-80C3-AC70AC1A82CA}"/>
          </ac:spMkLst>
        </pc:spChg>
      </pc:sldChg>
      <pc:sldChg chg="addSp modSp new">
        <pc:chgData name="Eashan Trehan" userId="71380b3a4a063b99" providerId="Windows Live" clId="Web-{8506DD30-A766-419C-B4B0-DCD2C416F6C4}" dt="2018-07-22T11:48:47.713" v="821" actId="20577"/>
        <pc:sldMkLst>
          <pc:docMk/>
          <pc:sldMk cId="242264769" sldId="371"/>
        </pc:sldMkLst>
        <pc:spChg chg="add mod">
          <ac:chgData name="Eashan Trehan" userId="71380b3a4a063b99" providerId="Windows Live" clId="Web-{8506DD30-A766-419C-B4B0-DCD2C416F6C4}" dt="2018-07-22T11:48:47.713" v="821" actId="20577"/>
          <ac:spMkLst>
            <pc:docMk/>
            <pc:sldMk cId="242264769" sldId="371"/>
            <ac:spMk id="2" creationId="{34433FFB-E928-4049-A834-8EC392DFF4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7382-AC58-4A13-B2EA-31414602AEE8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3C69-A3B7-48D4-B9F1-2F9A533475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638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DDF30-03DB-4C02-A6D0-F82EE20A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2422F4-D7E6-4215-ACE7-02D7F469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93C480-BF86-41A7-BF9F-CAB728CF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286448-C6DC-4FF7-9853-C67FE080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E10046-FD15-4EB4-A6CF-EEA916A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613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551E7-51F6-4406-B123-5DD611DF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B82B63-2157-4A3D-90C3-68942B06E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68E938-B664-4B82-B922-39F30A8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1B5013-57C8-4892-93FC-3DC52B02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66BBE-8E60-405C-BD8C-0FAB3D86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027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15BBE0-3DDC-4DE7-9747-AA277CE20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DDD552-85CE-4223-AEDE-7214F771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492E3B-939A-4642-A3C1-FDAD1873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87FCA1-BD57-4981-93FE-589385F8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CD87AC-BED5-4A35-80DE-A380800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688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63E7A-537D-410A-9897-D7E6E809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C39A5-85D1-4DB8-A891-021DA048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38E239-A942-4747-A819-CBFF729B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D1DF57-A774-47F7-AA19-989E8318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DEE699-F093-4C66-8AE8-D05E0761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33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02983-ED19-47BD-889F-96B6A7E3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96DB38-7C57-4D7C-B540-A5574480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1960E-1909-453A-837B-6602BE06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D0137B-FC9B-4928-85F6-0B081FFC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D70B28-3AC0-459D-9C33-A3BCF0A5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712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779C2-5FED-41F1-BC2D-C06DB331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EBD68-42A0-4433-9C33-8E1A2FE38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675BB6-FD05-46C7-818B-E9B83662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1577D1-AEB9-44E2-A9DC-7842ECB5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82570F-5B05-459D-83F2-D50A10FC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E9EEB6-7D47-4FBE-A3EE-B8AFA15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148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93EED-60D9-4943-92AD-50311CAF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A405AD-27E6-4882-872E-EE5500A2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819C72-3260-4240-895C-F8612B9B9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8B1285-287A-42D1-9CAE-AAB0C1325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0BE391-0678-4E81-AD15-7CE326BEC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7C2D7D7-E6EA-4350-87CB-15465B69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9CF36F-9EAC-437F-97D1-D18F3ACE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BCC059-D7AF-434D-B717-D420D011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405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BC7DB-2B40-48C0-999A-4FE37EBE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952938-5EB5-45DB-9F18-DFEF2D7B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74AD87-71FF-4BC1-A62C-13A8AAD3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834B96-BFE9-4262-9275-3063C538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54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7689A3C-29B0-49CF-9F41-697DA4CD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77C175-6492-4AC9-914A-AD52178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09FFF9-D6F1-45C3-81F2-1EB4699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283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8D94B-4082-46FD-AA69-40E30089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F212F3-053A-4CAB-9162-27AAD212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19325B-1C25-4902-85D2-AD4C207DD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3EBA71-522E-4385-8237-3DDA70F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F1941C-E251-4CA1-A3AB-237203A3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082C69-E002-46EB-B6AF-3E7EC7FD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49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FFF4F-A44E-4045-ABE5-57380BB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7385E2-EB10-471A-8AC7-0A7E45627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7FF565-40D8-446D-BCED-65CA0C255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72AB33-9AF8-4AEC-A8FD-45726524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9D51CA-4AD1-4070-B88C-F09F2401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9A1137-560D-4A1D-BDD3-F7B3D2F2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89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E17381-0A80-4AF5-BCC3-34C3714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2595ED-8C8F-4D1A-ADD4-4C0BA121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FCE66D-7602-48DD-B64D-65DF387A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BC32-2BEF-40E4-9695-026C15FBA082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A59609-16AF-462B-B885-AD11A5745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D78A0-5DED-48A2-9478-1C9839C92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FFF-F419-4447-AC05-B72BF915795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6815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215041" y="1354429"/>
            <a:ext cx="1990635" cy="4088680"/>
            <a:chOff x="2122156" y="1774792"/>
            <a:chExt cx="2289840" cy="4703234"/>
          </a:xfrm>
        </p:grpSpPr>
        <p:pic>
          <p:nvPicPr>
            <p:cNvPr id="64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"/>
            <a:stretch/>
          </p:blipFill>
          <p:spPr>
            <a:xfrm>
              <a:off x="2251866" y="2325038"/>
              <a:ext cx="2029140" cy="3527537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E87F4A9A-AFD9-4417-9801-0AF284CEAAB2}"/>
              </a:ext>
            </a:extLst>
          </p:cNvPr>
          <p:cNvCxnSpPr/>
          <p:nvPr/>
        </p:nvCxnSpPr>
        <p:spPr>
          <a:xfrm>
            <a:off x="1991498" y="3746352"/>
            <a:ext cx="0" cy="3162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2659877" y="1354429"/>
            <a:ext cx="1990635" cy="4088680"/>
            <a:chOff x="2122156" y="1774792"/>
            <a:chExt cx="2289840" cy="4703234"/>
          </a:xfrm>
        </p:grpSpPr>
        <p:pic>
          <p:nvPicPr>
            <p:cNvPr id="29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891" y="2325036"/>
              <a:ext cx="2029140" cy="356134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5104713" y="1354429"/>
            <a:ext cx="1990635" cy="4088680"/>
            <a:chOff x="2122156" y="1774792"/>
            <a:chExt cx="2289840" cy="4703234"/>
          </a:xfrm>
        </p:grpSpPr>
        <p:pic>
          <p:nvPicPr>
            <p:cNvPr id="33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916" y="2325038"/>
              <a:ext cx="2029140" cy="35275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7549549" y="1354429"/>
            <a:ext cx="1990635" cy="4088680"/>
            <a:chOff x="2122156" y="1774792"/>
            <a:chExt cx="2289840" cy="4703234"/>
          </a:xfrm>
        </p:grpSpPr>
        <p:pic>
          <p:nvPicPr>
            <p:cNvPr id="41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692" y="2325038"/>
              <a:ext cx="2029140" cy="352753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9994385" y="1354429"/>
            <a:ext cx="1990635" cy="4088680"/>
            <a:chOff x="2122156" y="1774792"/>
            <a:chExt cx="2289840" cy="4703234"/>
          </a:xfrm>
        </p:grpSpPr>
        <p:pic>
          <p:nvPicPr>
            <p:cNvPr id="46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995" y="2325038"/>
              <a:ext cx="2029140" cy="3527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8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215041" y="1354429"/>
            <a:ext cx="1990635" cy="4088680"/>
            <a:chOff x="2122156" y="1774792"/>
            <a:chExt cx="2289840" cy="4703234"/>
          </a:xfrm>
        </p:grpSpPr>
        <p:pic>
          <p:nvPicPr>
            <p:cNvPr id="64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163" y="2325038"/>
              <a:ext cx="2029140" cy="3527537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E87F4A9A-AFD9-4417-9801-0AF284CEAAB2}"/>
              </a:ext>
            </a:extLst>
          </p:cNvPr>
          <p:cNvCxnSpPr/>
          <p:nvPr/>
        </p:nvCxnSpPr>
        <p:spPr>
          <a:xfrm>
            <a:off x="1991498" y="3746352"/>
            <a:ext cx="0" cy="3162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2659877" y="1354429"/>
            <a:ext cx="1990635" cy="4088680"/>
            <a:chOff x="2122156" y="1774792"/>
            <a:chExt cx="2289840" cy="4703234"/>
          </a:xfrm>
        </p:grpSpPr>
        <p:pic>
          <p:nvPicPr>
            <p:cNvPr id="29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412" y="2325036"/>
              <a:ext cx="2018097" cy="356134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5104713" y="1354429"/>
            <a:ext cx="1990635" cy="4088680"/>
            <a:chOff x="2122156" y="1774792"/>
            <a:chExt cx="2289840" cy="4703234"/>
          </a:xfrm>
        </p:grpSpPr>
        <p:pic>
          <p:nvPicPr>
            <p:cNvPr id="33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"/>
            <a:stretch/>
          </p:blipFill>
          <p:spPr>
            <a:xfrm>
              <a:off x="2263521" y="2325038"/>
              <a:ext cx="2029140" cy="35275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7549549" y="1354429"/>
            <a:ext cx="1990635" cy="4088680"/>
            <a:chOff x="2122156" y="1774792"/>
            <a:chExt cx="2289840" cy="4703234"/>
          </a:xfrm>
        </p:grpSpPr>
        <p:pic>
          <p:nvPicPr>
            <p:cNvPr id="41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480" y="2325036"/>
              <a:ext cx="2029140" cy="356134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B87A82D-77CD-4158-85F4-79915ACCCF31}"/>
              </a:ext>
            </a:extLst>
          </p:cNvPr>
          <p:cNvGrpSpPr/>
          <p:nvPr/>
        </p:nvGrpSpPr>
        <p:grpSpPr>
          <a:xfrm>
            <a:off x="9994385" y="1354429"/>
            <a:ext cx="1990635" cy="4088680"/>
            <a:chOff x="2122156" y="1774792"/>
            <a:chExt cx="2289840" cy="4703234"/>
          </a:xfrm>
        </p:grpSpPr>
        <p:pic>
          <p:nvPicPr>
            <p:cNvPr id="46" name="Shape 10413">
              <a:extLst>
                <a:ext uri="{FF2B5EF4-FFF2-40B4-BE49-F238E27FC236}">
                  <a16:creationId xmlns:a16="http://schemas.microsoft.com/office/drawing/2014/main" xmlns="" id="{EF435504-44CF-4F46-993C-EC51279460D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22156" y="1774792"/>
              <a:ext cx="2289840" cy="4703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9C6C058E-6849-4822-9769-269621C373B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00" y="2325038"/>
              <a:ext cx="2029140" cy="3527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61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Jasoria;eashantrehan.12@gmail.com</dc:creator>
  <cp:lastModifiedBy>Eashan Trehan</cp:lastModifiedBy>
  <cp:revision>18</cp:revision>
  <dcterms:created xsi:type="dcterms:W3CDTF">1601-01-01T00:00:00Z</dcterms:created>
  <dcterms:modified xsi:type="dcterms:W3CDTF">2019-01-23T22:25:36Z</dcterms:modified>
</cp:coreProperties>
</file>