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5143500" type="screen16x9"/>
  <p:notesSz cx="6858000" cy="9144000"/>
  <p:embeddedFontLst>
    <p:embeddedFont>
      <p:font typeface="Kulim Park"/>
      <p:regular r:id="rId39"/>
    </p:embeddedFont>
    <p:embeddedFont>
      <p:font typeface="Manrope"/>
      <p:regular r:id="rId40"/>
    </p:embeddedFont>
    <p:embeddedFont>
      <p:font typeface="Nunito Light"/>
      <p:regular r:id="rId41"/>
    </p:embeddedFont>
    <p:embeddedFont>
      <p:font typeface="Calibri" panose="020F0502020204030204"/>
      <p:regular r:id="rId42"/>
      <p:bold r:id="rId43"/>
      <p:italic r:id="rId44"/>
      <p:boldItalic r:id="rId45"/>
    </p:embeddedFont>
    <p:embeddedFont>
      <p:font typeface="Tahoma" panose="020B0604030504040204"/>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10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
        <p:cNvGrpSpPr/>
        <p:nvPr/>
      </p:nvGrpSpPr>
      <p:grpSpPr>
        <a:xfrm>
          <a:off x="0" y="0"/>
          <a:ext cx="0" cy="0"/>
          <a:chOff x="0" y="0"/>
          <a:chExt cx="0" cy="0"/>
        </a:xfrm>
      </p:grpSpPr>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4"/>
        <p:cNvGrpSpPr/>
        <p:nvPr/>
      </p:nvGrpSpPr>
      <p:grpSpPr>
        <a:xfrm>
          <a:off x="0" y="0"/>
          <a:ext cx="0" cy="0"/>
          <a:chOff x="0" y="0"/>
          <a:chExt cx="0" cy="0"/>
        </a:xfrm>
      </p:grpSpPr>
      <p:sp>
        <p:nvSpPr>
          <p:cNvPr id="345" name="Google Shape;3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4"/>
        <p:cNvGrpSpPr/>
        <p:nvPr/>
      </p:nvGrpSpPr>
      <p:grpSpPr>
        <a:xfrm>
          <a:off x="0" y="0"/>
          <a:ext cx="0" cy="0"/>
          <a:chOff x="0" y="0"/>
          <a:chExt cx="0" cy="0"/>
        </a:xfrm>
      </p:grpSpPr>
      <p:sp>
        <p:nvSpPr>
          <p:cNvPr id="375" name="Google Shape;3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4"/>
        <p:cNvGrpSpPr/>
        <p:nvPr/>
      </p:nvGrpSpPr>
      <p:grpSpPr>
        <a:xfrm>
          <a:off x="0" y="0"/>
          <a:ext cx="0" cy="0"/>
          <a:chOff x="0" y="0"/>
          <a:chExt cx="0" cy="0"/>
        </a:xfrm>
      </p:grpSpPr>
      <p:sp>
        <p:nvSpPr>
          <p:cNvPr id="385" name="Google Shape;38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9"/>
        <p:cNvGrpSpPr/>
        <p:nvPr/>
      </p:nvGrpSpPr>
      <p:grpSpPr>
        <a:xfrm>
          <a:off x="0" y="0"/>
          <a:ext cx="0" cy="0"/>
          <a:chOff x="0" y="0"/>
          <a:chExt cx="0" cy="0"/>
        </a:xfrm>
      </p:grpSpPr>
      <p:sp>
        <p:nvSpPr>
          <p:cNvPr id="390" name="Google Shape;3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4"/>
        <p:cNvGrpSpPr/>
        <p:nvPr/>
      </p:nvGrpSpPr>
      <p:grpSpPr>
        <a:xfrm>
          <a:off x="0" y="0"/>
          <a:ext cx="0" cy="0"/>
          <a:chOff x="0" y="0"/>
          <a:chExt cx="0" cy="0"/>
        </a:xfrm>
      </p:grpSpPr>
      <p:sp>
        <p:nvSpPr>
          <p:cNvPr id="415" name="Google Shape;41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4"/>
        <p:cNvGrpSpPr/>
        <p:nvPr/>
      </p:nvGrpSpPr>
      <p:grpSpPr>
        <a:xfrm>
          <a:off x="0" y="0"/>
          <a:ext cx="0" cy="0"/>
          <a:chOff x="0" y="0"/>
          <a:chExt cx="0" cy="0"/>
        </a:xfrm>
      </p:grpSpPr>
      <p:sp>
        <p:nvSpPr>
          <p:cNvPr id="425" name="Google Shape;4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1"/>
        <p:cNvGrpSpPr/>
        <p:nvPr/>
      </p:nvGrpSpPr>
      <p:grpSpPr>
        <a:xfrm>
          <a:off x="0" y="0"/>
          <a:ext cx="0" cy="0"/>
          <a:chOff x="0" y="0"/>
          <a:chExt cx="0" cy="0"/>
        </a:xfrm>
      </p:grpSpPr>
      <p:sp>
        <p:nvSpPr>
          <p:cNvPr id="462" name="Google Shape;46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8"/>
        <p:cNvGrpSpPr/>
        <p:nvPr/>
      </p:nvGrpSpPr>
      <p:grpSpPr>
        <a:xfrm>
          <a:off x="0" y="0"/>
          <a:ext cx="0" cy="0"/>
          <a:chOff x="0" y="0"/>
          <a:chExt cx="0" cy="0"/>
        </a:xfrm>
      </p:grpSpPr>
      <p:sp>
        <p:nvSpPr>
          <p:cNvPr id="469" name="Google Shape;46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2"/>
        <p:cNvGrpSpPr/>
        <p:nvPr/>
      </p:nvGrpSpPr>
      <p:grpSpPr>
        <a:xfrm>
          <a:off x="0" y="0"/>
          <a:ext cx="0" cy="0"/>
          <a:chOff x="0" y="0"/>
          <a:chExt cx="0" cy="0"/>
        </a:xfrm>
      </p:grpSpPr>
      <p:sp>
        <p:nvSpPr>
          <p:cNvPr id="483" name="Google Shape;48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7"/>
        <p:cNvGrpSpPr/>
        <p:nvPr/>
      </p:nvGrpSpPr>
      <p:grpSpPr>
        <a:xfrm>
          <a:off x="0" y="0"/>
          <a:ext cx="0" cy="0"/>
          <a:chOff x="0" y="0"/>
          <a:chExt cx="0" cy="0"/>
        </a:xfrm>
      </p:grpSpPr>
      <p:sp>
        <p:nvSpPr>
          <p:cNvPr id="508" name="Google Shape;50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7"/>
        <p:cNvGrpSpPr/>
        <p:nvPr/>
      </p:nvGrpSpPr>
      <p:grpSpPr>
        <a:xfrm>
          <a:off x="0" y="0"/>
          <a:ext cx="0" cy="0"/>
          <a:chOff x="0" y="0"/>
          <a:chExt cx="0" cy="0"/>
        </a:xfrm>
      </p:grpSpPr>
      <p:sp>
        <p:nvSpPr>
          <p:cNvPr id="518" name="Google Shape;51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7"/>
        <p:cNvGrpSpPr/>
        <p:nvPr/>
      </p:nvGrpSpPr>
      <p:grpSpPr>
        <a:xfrm>
          <a:off x="0" y="0"/>
          <a:ext cx="0" cy="0"/>
          <a:chOff x="0" y="0"/>
          <a:chExt cx="0" cy="0"/>
        </a:xfrm>
      </p:grpSpPr>
      <p:sp>
        <p:nvSpPr>
          <p:cNvPr id="528" name="Google Shape;52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2"/>
        <p:cNvGrpSpPr/>
        <p:nvPr/>
      </p:nvGrpSpPr>
      <p:grpSpPr>
        <a:xfrm>
          <a:off x="0" y="0"/>
          <a:ext cx="0" cy="0"/>
          <a:chOff x="0" y="0"/>
          <a:chExt cx="0" cy="0"/>
        </a:xfrm>
      </p:grpSpPr>
      <p:sp>
        <p:nvSpPr>
          <p:cNvPr id="553" name="Google Shape;5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33"/>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Google Shape;10;p33"/>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33"/>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33"/>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33"/>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33"/>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33"/>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33"/>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33"/>
          <p:cNvSpPr txBox="1">
            <a:spLocks noGrp="1"/>
          </p:cNvSpPr>
          <p:nvPr>
            <p:ph type="ctrTitle"/>
          </p:nvPr>
        </p:nvSpPr>
        <p:spPr>
          <a:xfrm>
            <a:off x="723150" y="1494200"/>
            <a:ext cx="7697700" cy="1598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33"/>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
        <p:cNvGrpSpPr/>
        <p:nvPr/>
      </p:nvGrpSpPr>
      <p:grpSpPr>
        <a:xfrm>
          <a:off x="0" y="0"/>
          <a:ext cx="0" cy="0"/>
          <a:chOff x="0" y="0"/>
          <a:chExt cx="0" cy="0"/>
        </a:xfrm>
      </p:grpSpPr>
      <p:sp>
        <p:nvSpPr>
          <p:cNvPr id="20" name="Google Shape;20;p34"/>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4"/>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34"/>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34"/>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34"/>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34"/>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34"/>
          <p:cNvSpPr txBox="1">
            <a:spLocks noGrp="1"/>
          </p:cNvSpPr>
          <p:nvPr>
            <p:ph type="title"/>
          </p:nvPr>
        </p:nvSpPr>
        <p:spPr>
          <a:xfrm>
            <a:off x="732775"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34"/>
          <p:cNvSpPr txBox="1">
            <a:spLocks noGrp="1"/>
          </p:cNvSpPr>
          <p:nvPr>
            <p:ph type="subTitle" idx="1"/>
          </p:nvPr>
        </p:nvSpPr>
        <p:spPr>
          <a:xfrm>
            <a:off x="732787"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 name="Google Shape;28;p34"/>
          <p:cNvSpPr txBox="1">
            <a:spLocks noGrp="1"/>
          </p:cNvSpPr>
          <p:nvPr>
            <p:ph type="title" idx="2"/>
          </p:nvPr>
        </p:nvSpPr>
        <p:spPr>
          <a:xfrm>
            <a:off x="732776"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34"/>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atin typeface="Kulim Park"/>
                <a:ea typeface="Kulim Park"/>
                <a:cs typeface="Kulim Park"/>
                <a:sym typeface="Kulim Par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 name="Google Shape;30;p34"/>
          <p:cNvSpPr txBox="1">
            <a:spLocks noGrp="1"/>
          </p:cNvSpPr>
          <p:nvPr>
            <p:ph type="title" idx="4"/>
          </p:nvPr>
        </p:nvSpPr>
        <p:spPr>
          <a:xfrm>
            <a:off x="2680250"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 name="Google Shape;31;p34"/>
          <p:cNvSpPr txBox="1">
            <a:spLocks noGrp="1"/>
          </p:cNvSpPr>
          <p:nvPr>
            <p:ph type="subTitle" idx="5"/>
          </p:nvPr>
        </p:nvSpPr>
        <p:spPr>
          <a:xfrm>
            <a:off x="2680262"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2" name="Google Shape;32;p34"/>
          <p:cNvSpPr txBox="1">
            <a:spLocks noGrp="1"/>
          </p:cNvSpPr>
          <p:nvPr>
            <p:ph type="title" idx="6"/>
          </p:nvPr>
        </p:nvSpPr>
        <p:spPr>
          <a:xfrm>
            <a:off x="4627725"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 name="Google Shape;33;p34"/>
          <p:cNvSpPr txBox="1">
            <a:spLocks noGrp="1"/>
          </p:cNvSpPr>
          <p:nvPr>
            <p:ph type="subTitle" idx="7"/>
          </p:nvPr>
        </p:nvSpPr>
        <p:spPr>
          <a:xfrm>
            <a:off x="4627737"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4" name="Google Shape;34;p34"/>
          <p:cNvSpPr txBox="1">
            <a:spLocks noGrp="1"/>
          </p:cNvSpPr>
          <p:nvPr>
            <p:ph type="title" idx="8"/>
          </p:nvPr>
        </p:nvSpPr>
        <p:spPr>
          <a:xfrm>
            <a:off x="6575200"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 name="Google Shape;35;p34"/>
          <p:cNvSpPr txBox="1">
            <a:spLocks noGrp="1"/>
          </p:cNvSpPr>
          <p:nvPr>
            <p:ph type="subTitle" idx="9"/>
          </p:nvPr>
        </p:nvSpPr>
        <p:spPr>
          <a:xfrm>
            <a:off x="6575212"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6" name="Google Shape;36;p34"/>
          <p:cNvSpPr txBox="1">
            <a:spLocks noGrp="1"/>
          </p:cNvSpPr>
          <p:nvPr>
            <p:ph type="title" idx="13"/>
          </p:nvPr>
        </p:nvSpPr>
        <p:spPr>
          <a:xfrm>
            <a:off x="2680246"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34"/>
          <p:cNvSpPr txBox="1">
            <a:spLocks noGrp="1"/>
          </p:cNvSpPr>
          <p:nvPr>
            <p:ph type="title" idx="14"/>
          </p:nvPr>
        </p:nvSpPr>
        <p:spPr>
          <a:xfrm>
            <a:off x="4627721"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8" name="Google Shape;38;p34"/>
          <p:cNvSpPr txBox="1">
            <a:spLocks noGrp="1"/>
          </p:cNvSpPr>
          <p:nvPr>
            <p:ph type="title" idx="15"/>
          </p:nvPr>
        </p:nvSpPr>
        <p:spPr>
          <a:xfrm>
            <a:off x="6575196"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9"/>
        <p:cNvGrpSpPr/>
        <p:nvPr/>
      </p:nvGrpSpPr>
      <p:grpSpPr>
        <a:xfrm>
          <a:off x="0" y="0"/>
          <a:ext cx="0" cy="0"/>
          <a:chOff x="0" y="0"/>
          <a:chExt cx="0" cy="0"/>
        </a:xfrm>
      </p:grpSpPr>
      <p:sp>
        <p:nvSpPr>
          <p:cNvPr id="40" name="Google Shape;40;p35"/>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35"/>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35"/>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35"/>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35"/>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35"/>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35"/>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7" name="Google Shape;47;p35"/>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8" name="Google Shape;48;p35"/>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36"/>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36"/>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36"/>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36"/>
          <p:cNvSpPr txBox="1">
            <a:spLocks noGrp="1"/>
          </p:cNvSpPr>
          <p:nvPr>
            <p:ph type="body" idx="1"/>
          </p:nvPr>
        </p:nvSpPr>
        <p:spPr>
          <a:xfrm>
            <a:off x="4572000" y="1369325"/>
            <a:ext cx="3850500" cy="33327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SzPts val="1600"/>
              <a:buFont typeface="Nunito Light"/>
              <a:buChar char="●"/>
              <a:defRPr sz="1400"/>
            </a:lvl1pPr>
            <a:lvl2pPr marL="914400" lvl="1" indent="-330200" algn="l">
              <a:lnSpc>
                <a:spcPct val="100000"/>
              </a:lnSpc>
              <a:spcBef>
                <a:spcPts val="0"/>
              </a:spcBef>
              <a:spcAft>
                <a:spcPts val="0"/>
              </a:spcAft>
              <a:buSzPts val="1600"/>
              <a:buFont typeface="Nunito Light"/>
              <a:buChar char="○"/>
              <a:defRPr/>
            </a:lvl2pPr>
            <a:lvl3pPr marL="1371600" lvl="2" indent="-323850" algn="l">
              <a:lnSpc>
                <a:spcPct val="100000"/>
              </a:lnSpc>
              <a:spcBef>
                <a:spcPts val="1600"/>
              </a:spcBef>
              <a:spcAft>
                <a:spcPts val="0"/>
              </a:spcAft>
              <a:buSzPts val="1500"/>
              <a:buFont typeface="Nunito Light"/>
              <a:buChar char="■"/>
              <a:defRPr/>
            </a:lvl3pPr>
            <a:lvl4pPr marL="1828800" lvl="3" indent="-323850" algn="l">
              <a:lnSpc>
                <a:spcPct val="100000"/>
              </a:lnSpc>
              <a:spcBef>
                <a:spcPts val="1600"/>
              </a:spcBef>
              <a:spcAft>
                <a:spcPts val="0"/>
              </a:spcAft>
              <a:buSzPts val="1500"/>
              <a:buFont typeface="Nunito Light"/>
              <a:buChar char="●"/>
              <a:defRPr/>
            </a:lvl4pPr>
            <a:lvl5pPr marL="2286000" lvl="4" indent="-330200" algn="l">
              <a:lnSpc>
                <a:spcPct val="100000"/>
              </a:lnSpc>
              <a:spcBef>
                <a:spcPts val="1600"/>
              </a:spcBef>
              <a:spcAft>
                <a:spcPts val="0"/>
              </a:spcAft>
              <a:buSzPts val="1600"/>
              <a:buFont typeface="Nunito Light"/>
              <a:buChar char="○"/>
              <a:defRPr/>
            </a:lvl5pPr>
            <a:lvl6pPr marL="2743200" lvl="5" indent="-330200" algn="l">
              <a:lnSpc>
                <a:spcPct val="100000"/>
              </a:lnSpc>
              <a:spcBef>
                <a:spcPts val="1600"/>
              </a:spcBef>
              <a:spcAft>
                <a:spcPts val="0"/>
              </a:spcAft>
              <a:buSzPts val="1600"/>
              <a:buFont typeface="Nunito Light"/>
              <a:buChar char="■"/>
              <a:defRPr/>
            </a:lvl6pPr>
            <a:lvl7pPr marL="3200400" lvl="6" indent="-311150" algn="l">
              <a:lnSpc>
                <a:spcPct val="100000"/>
              </a:lnSpc>
              <a:spcBef>
                <a:spcPts val="1600"/>
              </a:spcBef>
              <a:spcAft>
                <a:spcPts val="0"/>
              </a:spcAft>
              <a:buSzPts val="1300"/>
              <a:buFont typeface="Nunito Light"/>
              <a:buChar char="●"/>
              <a:defRPr/>
            </a:lvl7pPr>
            <a:lvl8pPr marL="3657600" lvl="7" indent="-311150" algn="l">
              <a:lnSpc>
                <a:spcPct val="100000"/>
              </a:lnSpc>
              <a:spcBef>
                <a:spcPts val="1600"/>
              </a:spcBef>
              <a:spcAft>
                <a:spcPts val="0"/>
              </a:spcAft>
              <a:buSzPts val="1300"/>
              <a:buFont typeface="Nunito Light"/>
              <a:buChar char="○"/>
              <a:defRPr/>
            </a:lvl8pPr>
            <a:lvl9pPr marL="4114800" lvl="8" indent="-330200" algn="l">
              <a:lnSpc>
                <a:spcPct val="100000"/>
              </a:lnSpc>
              <a:spcBef>
                <a:spcPts val="1600"/>
              </a:spcBef>
              <a:spcAft>
                <a:spcPts val="1600"/>
              </a:spcAft>
              <a:buSzPts val="1600"/>
              <a:buFont typeface="Nunito Light"/>
              <a:buChar char="■"/>
              <a:defRPr/>
            </a:lvl9pPr>
          </a:lstStyle>
          <a:p/>
        </p:txBody>
      </p:sp>
      <p:sp>
        <p:nvSpPr>
          <p:cNvPr id="54" name="Google Shape;54;p36"/>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atin typeface="Kulim Park"/>
                <a:ea typeface="Kulim Park"/>
                <a:cs typeface="Kulim Park"/>
                <a:sym typeface="Kulim Par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5"/>
        <p:cNvGrpSpPr/>
        <p:nvPr/>
      </p:nvGrpSpPr>
      <p:grpSpPr>
        <a:xfrm>
          <a:off x="0" y="0"/>
          <a:ext cx="0" cy="0"/>
          <a:chOff x="0" y="0"/>
          <a:chExt cx="0" cy="0"/>
        </a:xfrm>
      </p:grpSpPr>
      <p:sp>
        <p:nvSpPr>
          <p:cNvPr id="56" name="Google Shape;56;p37"/>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37"/>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7"/>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7"/>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7"/>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7"/>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atin typeface="Kulim Park"/>
                <a:ea typeface="Kulim Park"/>
                <a:cs typeface="Kulim Park"/>
                <a:sym typeface="Kulim Par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 name="Google Shape;63;p37"/>
          <p:cNvSpPr txBox="1">
            <a:spLocks noGrp="1"/>
          </p:cNvSpPr>
          <p:nvPr>
            <p:ph type="title" idx="2"/>
          </p:nvPr>
        </p:nvSpPr>
        <p:spPr>
          <a:xfrm>
            <a:off x="1164025" y="1617575"/>
            <a:ext cx="2045700" cy="48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4" name="Google Shape;64;p37"/>
          <p:cNvSpPr txBox="1">
            <a:spLocks noGrp="1"/>
          </p:cNvSpPr>
          <p:nvPr>
            <p:ph type="subTitle" idx="1"/>
          </p:nvPr>
        </p:nvSpPr>
        <p:spPr>
          <a:xfrm>
            <a:off x="1164075" y="2151959"/>
            <a:ext cx="2045700" cy="99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5" name="Google Shape;65;p37"/>
          <p:cNvSpPr txBox="1">
            <a:spLocks noGrp="1"/>
          </p:cNvSpPr>
          <p:nvPr>
            <p:ph type="title" idx="3"/>
          </p:nvPr>
        </p:nvSpPr>
        <p:spPr>
          <a:xfrm>
            <a:off x="3549063" y="1617575"/>
            <a:ext cx="2045700" cy="48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6" name="Google Shape;66;p37"/>
          <p:cNvSpPr txBox="1">
            <a:spLocks noGrp="1"/>
          </p:cNvSpPr>
          <p:nvPr>
            <p:ph type="subTitle" idx="4"/>
          </p:nvPr>
        </p:nvSpPr>
        <p:spPr>
          <a:xfrm>
            <a:off x="3549150" y="2151959"/>
            <a:ext cx="2045700" cy="99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7" name="Google Shape;67;p37"/>
          <p:cNvSpPr txBox="1">
            <a:spLocks noGrp="1"/>
          </p:cNvSpPr>
          <p:nvPr>
            <p:ph type="title" idx="5"/>
          </p:nvPr>
        </p:nvSpPr>
        <p:spPr>
          <a:xfrm>
            <a:off x="5934100" y="1617575"/>
            <a:ext cx="2045700" cy="48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8" name="Google Shape;68;p37"/>
          <p:cNvSpPr txBox="1">
            <a:spLocks noGrp="1"/>
          </p:cNvSpPr>
          <p:nvPr>
            <p:ph type="subTitle" idx="6"/>
          </p:nvPr>
        </p:nvSpPr>
        <p:spPr>
          <a:xfrm>
            <a:off x="5934225" y="2151959"/>
            <a:ext cx="2045700" cy="99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38"/>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38"/>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38"/>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38"/>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38"/>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8"/>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8"/>
          <p:cNvSpPr txBox="1">
            <a:spLocks noGrp="1"/>
          </p:cNvSpPr>
          <p:nvPr>
            <p:ph type="title"/>
          </p:nvPr>
        </p:nvSpPr>
        <p:spPr>
          <a:xfrm>
            <a:off x="1248600" y="1528200"/>
            <a:ext cx="6646800" cy="153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1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77" name="Google Shape;77;p38"/>
          <p:cNvSpPr txBox="1">
            <a:spLocks noGrp="1"/>
          </p:cNvSpPr>
          <p:nvPr>
            <p:ph type="subTitle" idx="1"/>
          </p:nvPr>
        </p:nvSpPr>
        <p:spPr>
          <a:xfrm>
            <a:off x="1248450" y="3114175"/>
            <a:ext cx="66468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9"/>
        <p:cNvGrpSpPr/>
        <p:nvPr/>
      </p:nvGrpSpPr>
      <p:grpSpPr>
        <a:xfrm>
          <a:off x="0" y="0"/>
          <a:ext cx="0" cy="0"/>
          <a:chOff x="0" y="0"/>
          <a:chExt cx="0" cy="0"/>
        </a:xfrm>
      </p:grpSpPr>
      <p:sp>
        <p:nvSpPr>
          <p:cNvPr id="80" name="Google Shape;80;p40"/>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40"/>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40"/>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40"/>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40"/>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40"/>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
        <p:cNvGrpSpPr/>
        <p:nvPr/>
      </p:nvGrpSpPr>
      <p:grpSpPr>
        <a:xfrm>
          <a:off x="0" y="0"/>
          <a:ext cx="0" cy="0"/>
          <a:chOff x="0" y="0"/>
          <a:chExt cx="0" cy="0"/>
        </a:xfrm>
      </p:grpSpPr>
      <p:sp>
        <p:nvSpPr>
          <p:cNvPr id="87" name="Google Shape;87;p4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4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41"/>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41"/>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41"/>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2800"/>
              <a:buFont typeface="Kulim Park"/>
              <a:buNone/>
              <a:defRPr sz="28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p:txBody>
      </p:sp>
      <p:sp>
        <p:nvSpPr>
          <p:cNvPr id="7" name="Google Shape;7;p32"/>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5.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5.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5.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5.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0" y="1322838"/>
            <a:ext cx="9144000" cy="1598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vi-VN" sz="5000" b="1">
                <a:solidFill>
                  <a:schemeClr val="lt1"/>
                </a:solidFill>
                <a:latin typeface="Calibri" panose="020F0502020204030204"/>
                <a:ea typeface="Calibri" panose="020F0502020204030204"/>
                <a:cs typeface="Calibri" panose="020F0502020204030204"/>
                <a:sym typeface="Calibri" panose="020F0502020204030204"/>
              </a:rPr>
              <a:t>XÂY DỰNG APP BÁN QUẦN ÁO</a:t>
            </a:r>
            <a:endParaRPr sz="5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txBox="1">
            <a:spLocks noGrp="1"/>
          </p:cNvSpPr>
          <p:nvPr>
            <p:ph type="subTitle" idx="1"/>
          </p:nvPr>
        </p:nvSpPr>
        <p:spPr>
          <a:xfrm>
            <a:off x="2476927" y="2620940"/>
            <a:ext cx="5114925" cy="5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vi-VN" sz="2800"/>
              <a:t>Giáo viên: LÊ HUỲNH </a:t>
            </a:r>
            <a:r>
              <a:rPr lang="vi-VN" sz="2800"/>
              <a:t>PHƯỚC</a:t>
            </a:r>
            <a:endParaRPr lang="vi-VN" sz="2800"/>
          </a:p>
        </p:txBody>
      </p:sp>
      <p:sp>
        <p:nvSpPr>
          <p:cNvPr id="98" name="Google Shape;98;p1"/>
          <p:cNvSpPr txBox="1"/>
          <p:nvPr/>
        </p:nvSpPr>
        <p:spPr>
          <a:xfrm>
            <a:off x="3571032" y="3229740"/>
            <a:ext cx="5114925" cy="126351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600"/>
              <a:buFont typeface="Manrope"/>
              <a:buNone/>
            </a:pPr>
          </a:p>
        </p:txBody>
      </p:sp>
      <p:sp>
        <p:nvSpPr>
          <p:cNvPr id="99" name="Google Shape;99;p1"/>
          <p:cNvSpPr txBox="1"/>
          <p:nvPr/>
        </p:nvSpPr>
        <p:spPr>
          <a:xfrm>
            <a:off x="0" y="592588"/>
            <a:ext cx="9144000" cy="73025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5200"/>
              <a:buFont typeface="Kulim Park"/>
              <a:buNone/>
            </a:pPr>
            <a:r>
              <a:rPr lang="vi-VN" sz="3000" b="0" i="0" u="none" strike="noStrike" cap="none">
                <a:solidFill>
                  <a:schemeClr val="dk2"/>
                </a:solidFill>
                <a:latin typeface="Calibri" panose="020F0502020204030204"/>
                <a:ea typeface="Calibri" panose="020F0502020204030204"/>
                <a:cs typeface="Calibri" panose="020F0502020204030204"/>
                <a:sym typeface="Calibri" panose="020F0502020204030204"/>
              </a:rPr>
              <a:t>BÁO CÁO LẬP TRÌNH DI ĐỘNG</a:t>
            </a:r>
            <a:endParaRPr lang="vi-VN" sz="30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grpSp>
        <p:nvGrpSpPr>
          <p:cNvPr id="100" name="Google Shape;100;p1"/>
          <p:cNvGrpSpPr/>
          <p:nvPr/>
        </p:nvGrpSpPr>
        <p:grpSpPr>
          <a:xfrm>
            <a:off x="7046311" y="2063771"/>
            <a:ext cx="2535238" cy="2617994"/>
            <a:chOff x="1358848" y="2127088"/>
            <a:chExt cx="2224867" cy="2297493"/>
          </a:xfrm>
        </p:grpSpPr>
        <p:sp>
          <p:nvSpPr>
            <p:cNvPr id="101" name="Google Shape;101;p1"/>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1"/>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1"/>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1"/>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1"/>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1"/>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1"/>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1"/>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1"/>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2" name="Google Shape;112;p1"/>
          <p:cNvSpPr/>
          <p:nvPr/>
        </p:nvSpPr>
        <p:spPr>
          <a:xfrm rot="-9485847">
            <a:off x="-212100" y="3396256"/>
            <a:ext cx="1530411" cy="1623363"/>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3" name="Google Shape;113;p1"/>
          <p:cNvGrpSpPr/>
          <p:nvPr/>
        </p:nvGrpSpPr>
        <p:grpSpPr>
          <a:xfrm>
            <a:off x="865593" y="3187397"/>
            <a:ext cx="704980" cy="2041079"/>
            <a:chOff x="5070075" y="2571775"/>
            <a:chExt cx="618675" cy="1791208"/>
          </a:xfrm>
        </p:grpSpPr>
        <p:sp>
          <p:nvSpPr>
            <p:cNvPr id="114" name="Google Shape;114;p1"/>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1"/>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1"/>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1"/>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1"/>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1"/>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1"/>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1"/>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1"/>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1"/>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1"/>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1"/>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1"/>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1"/>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1"/>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1"/>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1"/>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1"/>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5" name="Google Shape;135;p1"/>
          <p:cNvGrpSpPr/>
          <p:nvPr/>
        </p:nvGrpSpPr>
        <p:grpSpPr>
          <a:xfrm>
            <a:off x="7127287" y="-80706"/>
            <a:ext cx="1682038" cy="2018453"/>
            <a:chOff x="6207127" y="2571753"/>
            <a:chExt cx="1476123" cy="1771349"/>
          </a:xfrm>
        </p:grpSpPr>
        <p:sp>
          <p:nvSpPr>
            <p:cNvPr id="136" name="Google Shape;136;p1"/>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1"/>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1"/>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1"/>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1"/>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Calibri" panose="020F0502020204030204"/>
                <a:ea typeface="Calibri" panose="020F0502020204030204"/>
                <a:cs typeface="Calibri" panose="020F0502020204030204"/>
                <a:sym typeface="Calibri" panose="020F0502020204030204"/>
              </a:rPr>
              <a:t>MỤC TIÊU CHỨC NĂNG</a:t>
            </a:r>
            <a:endParaRPr>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txBox="1">
            <a:spLocks noGrp="1"/>
          </p:cNvSpPr>
          <p:nvPr>
            <p:ph type="subTitle" idx="1"/>
          </p:nvPr>
        </p:nvSpPr>
        <p:spPr>
          <a:xfrm>
            <a:off x="1695037" y="1433511"/>
            <a:ext cx="5329595" cy="999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vi-VN"/>
              <a:t>Ứng dụng phải đảm bảo các tiêu chí sau: </a:t>
            </a:r>
            <a:endParaRPr lang="vi-VN"/>
          </a:p>
          <a:p>
            <a:pPr marL="285750" lvl="0" indent="-285750" algn="just" rtl="0">
              <a:lnSpc>
                <a:spcPct val="100000"/>
              </a:lnSpc>
              <a:spcBef>
                <a:spcPts val="0"/>
              </a:spcBef>
              <a:spcAft>
                <a:spcPts val="0"/>
              </a:spcAft>
              <a:buSzPts val="1400"/>
              <a:buFont typeface="Arial" panose="020B0604020202020204"/>
              <a:buChar char="•"/>
            </a:pPr>
            <a:r>
              <a:rPr lang="vi-VN" sz="1200"/>
              <a:t>Giao diện thu hút người dùng, theme color là màu xanh dương nhẹ, tạo sự sang trọng và dể nhìn. </a:t>
            </a:r>
            <a:endParaRPr sz="1200"/>
          </a:p>
          <a:p>
            <a:pPr marL="285750" lvl="0" indent="-285750" algn="just" rtl="0">
              <a:lnSpc>
                <a:spcPct val="100000"/>
              </a:lnSpc>
              <a:spcBef>
                <a:spcPts val="0"/>
              </a:spcBef>
              <a:spcAft>
                <a:spcPts val="0"/>
              </a:spcAft>
              <a:buSzPts val="1400"/>
              <a:buFont typeface="Arial" panose="020B0604020202020204"/>
              <a:buChar char="•"/>
            </a:pPr>
            <a:r>
              <a:rPr lang="vi-VN" sz="1200"/>
              <a:t>Các phần tử trên bố cục ứng dụng phải đảm bảo dễ điều khiển, kích thước chữ to rõ, dễ đọc, ứng dụng thân thiện, dễ sử dụng. </a:t>
            </a:r>
            <a:endParaRPr sz="1200"/>
          </a:p>
          <a:p>
            <a:pPr marL="285750" lvl="0" indent="-285750" algn="just" rtl="0">
              <a:lnSpc>
                <a:spcPct val="100000"/>
              </a:lnSpc>
              <a:spcBef>
                <a:spcPts val="0"/>
              </a:spcBef>
              <a:spcAft>
                <a:spcPts val="0"/>
              </a:spcAft>
              <a:buSzPts val="1400"/>
              <a:buFont typeface="Arial" panose="020B0604020202020204"/>
              <a:buChar char="•"/>
            </a:pPr>
            <a:r>
              <a:rPr lang="vi-VN" sz="1200"/>
              <a:t>Quản lý phiên đăng nhập, bảo mật, đảm bảo xác thực tài khoản, hỗ trợ người dùng lấy lại mật khẩu khi cần thiết. </a:t>
            </a:r>
            <a:endParaRPr sz="1200"/>
          </a:p>
          <a:p>
            <a:pPr marL="285750" lvl="0" indent="-285750" algn="just" rtl="0">
              <a:lnSpc>
                <a:spcPct val="100000"/>
              </a:lnSpc>
              <a:spcBef>
                <a:spcPts val="0"/>
              </a:spcBef>
              <a:spcAft>
                <a:spcPts val="0"/>
              </a:spcAft>
              <a:buSzPts val="1400"/>
              <a:buFont typeface="Arial" panose="020B0604020202020204"/>
              <a:buChar char="•"/>
            </a:pPr>
            <a:r>
              <a:rPr lang="vi-VN" sz="1200"/>
              <a:t>Hình ảnh hiển thị phải rõ nét, sinh động. Màu sắc hài hòa, tương phản cao. </a:t>
            </a:r>
            <a:endParaRPr sz="1200"/>
          </a:p>
          <a:p>
            <a:pPr marL="285750" lvl="0" indent="-285750" algn="just" rtl="0">
              <a:lnSpc>
                <a:spcPct val="100000"/>
              </a:lnSpc>
              <a:spcBef>
                <a:spcPts val="0"/>
              </a:spcBef>
              <a:spcAft>
                <a:spcPts val="0"/>
              </a:spcAft>
              <a:buSzPts val="1400"/>
              <a:buFont typeface="Arial" panose="020B0604020202020204"/>
              <a:buChar char="•"/>
            </a:pPr>
            <a:r>
              <a:rPr lang="vi-VN" sz="1200"/>
              <a:t>Ứng dụng chạy mượt, không giật lag, không bị crash khi đang sử dụng.</a:t>
            </a:r>
            <a:endParaRPr sz="1200"/>
          </a:p>
        </p:txBody>
      </p:sp>
      <p:sp>
        <p:nvSpPr>
          <p:cNvPr id="279" name="Google Shape;279;p9"/>
          <p:cNvSpPr/>
          <p:nvPr/>
        </p:nvSpPr>
        <p:spPr>
          <a:xfrm rot="-529266">
            <a:off x="1770646" y="4456630"/>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80" name="Google Shape;280;p9"/>
          <p:cNvGrpSpPr/>
          <p:nvPr/>
        </p:nvGrpSpPr>
        <p:grpSpPr>
          <a:xfrm rot="484655">
            <a:off x="4232115" y="4528638"/>
            <a:ext cx="479571" cy="420935"/>
            <a:chOff x="4772497" y="1789389"/>
            <a:chExt cx="341543" cy="299762"/>
          </a:xfrm>
        </p:grpSpPr>
        <p:sp>
          <p:nvSpPr>
            <p:cNvPr id="281" name="Google Shape;281;p9"/>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9"/>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9"/>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9"/>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9"/>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6" name="Google Shape;286;p9"/>
          <p:cNvGrpSpPr/>
          <p:nvPr/>
        </p:nvGrpSpPr>
        <p:grpSpPr>
          <a:xfrm rot="510042">
            <a:off x="6735335" y="4394417"/>
            <a:ext cx="437768" cy="497995"/>
            <a:chOff x="5535742" y="1768803"/>
            <a:chExt cx="299729" cy="340965"/>
          </a:xfrm>
        </p:grpSpPr>
        <p:sp>
          <p:nvSpPr>
            <p:cNvPr id="287" name="Google Shape;287;p9"/>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9"/>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0"/>
          <p:cNvSpPr txBox="1">
            <a:spLocks noGrp="1"/>
          </p:cNvSpPr>
          <p:nvPr>
            <p:ph type="title"/>
          </p:nvPr>
        </p:nvSpPr>
        <p:spPr>
          <a:xfrm>
            <a:off x="769492" y="1978633"/>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THIẾT KẾ DATABASE</a:t>
            </a:r>
            <a:endParaRPr sz="6000">
              <a:latin typeface="Tahoma" panose="020B0604030504040204"/>
              <a:ea typeface="Tahoma" panose="020B0604030504040204"/>
              <a:cs typeface="Tahoma" panose="020B0604030504040204"/>
              <a:sym typeface="Tahoma" panose="020B0604030504040204"/>
            </a:endParaRPr>
          </a:p>
        </p:txBody>
      </p:sp>
      <p:sp>
        <p:nvSpPr>
          <p:cNvPr id="294" name="Google Shape;294;p10"/>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03</a:t>
            </a:r>
            <a:endParaRPr lang="vi-VN"/>
          </a:p>
        </p:txBody>
      </p:sp>
      <p:grpSp>
        <p:nvGrpSpPr>
          <p:cNvPr id="295" name="Google Shape;295;p10"/>
          <p:cNvGrpSpPr/>
          <p:nvPr/>
        </p:nvGrpSpPr>
        <p:grpSpPr>
          <a:xfrm rot="-2984660">
            <a:off x="29704" y="2881316"/>
            <a:ext cx="2535236" cy="2617993"/>
            <a:chOff x="1358848" y="2127088"/>
            <a:chExt cx="2224867" cy="2297493"/>
          </a:xfrm>
        </p:grpSpPr>
        <p:sp>
          <p:nvSpPr>
            <p:cNvPr id="296" name="Google Shape;296;p10"/>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10"/>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10"/>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10"/>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10"/>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10"/>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10"/>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10"/>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10"/>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10"/>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p10"/>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07" name="Google Shape;307;p10"/>
          <p:cNvGrpSpPr/>
          <p:nvPr/>
        </p:nvGrpSpPr>
        <p:grpSpPr>
          <a:xfrm rot="5400000">
            <a:off x="7433397" y="-16405"/>
            <a:ext cx="1682043" cy="2018452"/>
            <a:chOff x="6207127" y="2571753"/>
            <a:chExt cx="1476123" cy="1771349"/>
          </a:xfrm>
        </p:grpSpPr>
        <p:sp>
          <p:nvSpPr>
            <p:cNvPr id="308" name="Google Shape;308;p10"/>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9" name="Google Shape;309;p10"/>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p10"/>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1" name="Google Shape;311;p10"/>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10"/>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10"/>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11"/>
          <p:cNvPicPr preferRelativeResize="0"/>
          <p:nvPr/>
        </p:nvPicPr>
        <p:blipFill rotWithShape="1">
          <a:blip r:embed="rId1"/>
          <a:srcRect/>
          <a:stretch>
            <a:fillRect/>
          </a:stretch>
        </p:blipFill>
        <p:spPr>
          <a:xfrm>
            <a:off x="1921668" y="68507"/>
            <a:ext cx="5672137" cy="50221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2"/>
          <p:cNvSpPr txBox="1">
            <a:spLocks noGrp="1"/>
          </p:cNvSpPr>
          <p:nvPr>
            <p:ph type="title"/>
          </p:nvPr>
        </p:nvSpPr>
        <p:spPr>
          <a:xfrm>
            <a:off x="1824472" y="1978633"/>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ĐẶC TẢ USECASE</a:t>
            </a:r>
            <a:endParaRPr sz="6000">
              <a:latin typeface="Tahoma" panose="020B0604030504040204"/>
              <a:ea typeface="Tahoma" panose="020B0604030504040204"/>
              <a:cs typeface="Tahoma" panose="020B0604030504040204"/>
              <a:sym typeface="Tahoma" panose="020B0604030504040204"/>
            </a:endParaRPr>
          </a:p>
        </p:txBody>
      </p:sp>
      <p:sp>
        <p:nvSpPr>
          <p:cNvPr id="324" name="Google Shape;324;p12"/>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04</a:t>
            </a:r>
            <a:endParaRPr lang="vi-VN"/>
          </a:p>
        </p:txBody>
      </p:sp>
      <p:grpSp>
        <p:nvGrpSpPr>
          <p:cNvPr id="325" name="Google Shape;325;p12"/>
          <p:cNvGrpSpPr/>
          <p:nvPr/>
        </p:nvGrpSpPr>
        <p:grpSpPr>
          <a:xfrm rot="-2984660">
            <a:off x="29704" y="2881316"/>
            <a:ext cx="2535236" cy="2617993"/>
            <a:chOff x="1358848" y="2127088"/>
            <a:chExt cx="2224867" cy="2297493"/>
          </a:xfrm>
        </p:grpSpPr>
        <p:sp>
          <p:nvSpPr>
            <p:cNvPr id="326" name="Google Shape;326;p12"/>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2"/>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2"/>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2"/>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2"/>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2"/>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2"/>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2"/>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2"/>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2"/>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2"/>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7" name="Google Shape;337;p12"/>
          <p:cNvGrpSpPr/>
          <p:nvPr/>
        </p:nvGrpSpPr>
        <p:grpSpPr>
          <a:xfrm rot="5400000">
            <a:off x="7433397" y="-16405"/>
            <a:ext cx="1682043" cy="2018452"/>
            <a:chOff x="6207127" y="2571753"/>
            <a:chExt cx="1476123" cy="1771349"/>
          </a:xfrm>
        </p:grpSpPr>
        <p:sp>
          <p:nvSpPr>
            <p:cNvPr id="338" name="Google Shape;338;p12"/>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2"/>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2"/>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2"/>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2"/>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2"/>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319530" y="579120"/>
            <a:ext cx="6504940" cy="3985260"/>
          </a:xfrm>
          <a:prstGeom prst="rect">
            <a:avLst/>
          </a:prstGeom>
        </p:spPr>
      </p:pic>
      <p:pic>
        <p:nvPicPr>
          <p:cNvPr id="2" name="Picture 1"/>
          <p:cNvPicPr>
            <a:picLocks noChangeAspect="1"/>
          </p:cNvPicPr>
          <p:nvPr/>
        </p:nvPicPr>
        <p:blipFill>
          <a:blip r:embed="rId2"/>
          <a:stretch>
            <a:fillRect/>
          </a:stretch>
        </p:blipFill>
        <p:spPr>
          <a:xfrm>
            <a:off x="458470" y="384810"/>
            <a:ext cx="8227060" cy="4252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4"/>
          <p:cNvSpPr txBox="1">
            <a:spLocks noGrp="1"/>
          </p:cNvSpPr>
          <p:nvPr>
            <p:ph type="title"/>
          </p:nvPr>
        </p:nvSpPr>
        <p:spPr>
          <a:xfrm>
            <a:off x="1199461" y="2042150"/>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SƠ ĐỒ HOẠT ĐỘNG</a:t>
            </a:r>
            <a:endParaRPr sz="6000">
              <a:latin typeface="Tahoma" panose="020B0604030504040204"/>
              <a:ea typeface="Tahoma" panose="020B0604030504040204"/>
              <a:cs typeface="Tahoma" panose="020B0604030504040204"/>
              <a:sym typeface="Tahoma" panose="020B0604030504040204"/>
            </a:endParaRPr>
          </a:p>
        </p:txBody>
      </p:sp>
      <p:sp>
        <p:nvSpPr>
          <p:cNvPr id="354" name="Google Shape;354;p14"/>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05</a:t>
            </a:r>
            <a:endParaRPr lang="vi-VN"/>
          </a:p>
        </p:txBody>
      </p:sp>
      <p:grpSp>
        <p:nvGrpSpPr>
          <p:cNvPr id="355" name="Google Shape;355;p14"/>
          <p:cNvGrpSpPr/>
          <p:nvPr/>
        </p:nvGrpSpPr>
        <p:grpSpPr>
          <a:xfrm rot="-2984660">
            <a:off x="29704" y="2881316"/>
            <a:ext cx="2535236" cy="2617993"/>
            <a:chOff x="1358848" y="2127088"/>
            <a:chExt cx="2224867" cy="2297493"/>
          </a:xfrm>
        </p:grpSpPr>
        <p:sp>
          <p:nvSpPr>
            <p:cNvPr id="356" name="Google Shape;356;p14"/>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4"/>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4"/>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14"/>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14"/>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14"/>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14"/>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14"/>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14"/>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4"/>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14"/>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7" name="Google Shape;367;p14"/>
          <p:cNvGrpSpPr/>
          <p:nvPr/>
        </p:nvGrpSpPr>
        <p:grpSpPr>
          <a:xfrm rot="5400000">
            <a:off x="7433397" y="-16405"/>
            <a:ext cx="1682043" cy="2018452"/>
            <a:chOff x="6207127" y="2571753"/>
            <a:chExt cx="1476123" cy="1771349"/>
          </a:xfrm>
        </p:grpSpPr>
        <p:sp>
          <p:nvSpPr>
            <p:cNvPr id="368" name="Google Shape;368;p14"/>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4"/>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4"/>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14"/>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14"/>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14"/>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15"/>
          <p:cNvPicPr preferRelativeResize="0"/>
          <p:nvPr/>
        </p:nvPicPr>
        <p:blipFill rotWithShape="1">
          <a:blip r:embed="rId1"/>
          <a:srcRect/>
          <a:stretch>
            <a:fillRect/>
          </a:stretch>
        </p:blipFill>
        <p:spPr>
          <a:xfrm>
            <a:off x="397350" y="478631"/>
            <a:ext cx="8313502" cy="4439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6"/>
          <p:cNvPicPr preferRelativeResize="0"/>
          <p:nvPr/>
        </p:nvPicPr>
        <p:blipFill rotWithShape="1">
          <a:blip r:embed="rId1"/>
          <a:srcRect/>
          <a:stretch>
            <a:fillRect/>
          </a:stretch>
        </p:blipFill>
        <p:spPr>
          <a:xfrm>
            <a:off x="1053942" y="136597"/>
            <a:ext cx="7297102" cy="48703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17"/>
          <p:cNvPicPr preferRelativeResize="0"/>
          <p:nvPr/>
        </p:nvPicPr>
        <p:blipFill rotWithShape="1">
          <a:blip r:embed="rId1"/>
          <a:srcRect/>
          <a:stretch>
            <a:fillRect/>
          </a:stretch>
        </p:blipFill>
        <p:spPr>
          <a:xfrm>
            <a:off x="1254600" y="0"/>
            <a:ext cx="6882131" cy="49029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8"/>
          <p:cNvSpPr txBox="1">
            <a:spLocks noGrp="1"/>
          </p:cNvSpPr>
          <p:nvPr>
            <p:ph type="title"/>
          </p:nvPr>
        </p:nvSpPr>
        <p:spPr>
          <a:xfrm>
            <a:off x="1199461" y="2042150"/>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SƠ ĐỒ TUẦN TỰ</a:t>
            </a:r>
            <a:endParaRPr sz="6000">
              <a:latin typeface="Tahoma" panose="020B0604030504040204"/>
              <a:ea typeface="Tahoma" panose="020B0604030504040204"/>
              <a:cs typeface="Tahoma" panose="020B0604030504040204"/>
              <a:sym typeface="Tahoma" panose="020B0604030504040204"/>
            </a:endParaRPr>
          </a:p>
        </p:txBody>
      </p:sp>
      <p:sp>
        <p:nvSpPr>
          <p:cNvPr id="394" name="Google Shape;394;p18"/>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06</a:t>
            </a:r>
            <a:endParaRPr lang="vi-VN"/>
          </a:p>
        </p:txBody>
      </p:sp>
      <p:grpSp>
        <p:nvGrpSpPr>
          <p:cNvPr id="395" name="Google Shape;395;p18"/>
          <p:cNvGrpSpPr/>
          <p:nvPr/>
        </p:nvGrpSpPr>
        <p:grpSpPr>
          <a:xfrm rot="-2984660">
            <a:off x="29704" y="2881316"/>
            <a:ext cx="2535236" cy="2617993"/>
            <a:chOff x="1358848" y="2127088"/>
            <a:chExt cx="2224867" cy="2297493"/>
          </a:xfrm>
        </p:grpSpPr>
        <p:sp>
          <p:nvSpPr>
            <p:cNvPr id="396" name="Google Shape;396;p18"/>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8"/>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8"/>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8"/>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8"/>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18"/>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18"/>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18"/>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18"/>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8"/>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8"/>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7" name="Google Shape;407;p18"/>
          <p:cNvGrpSpPr/>
          <p:nvPr/>
        </p:nvGrpSpPr>
        <p:grpSpPr>
          <a:xfrm rot="5400000">
            <a:off x="7433397" y="-16405"/>
            <a:ext cx="1682043" cy="2018452"/>
            <a:chOff x="6207127" y="2571753"/>
            <a:chExt cx="1476123" cy="1771349"/>
          </a:xfrm>
        </p:grpSpPr>
        <p:sp>
          <p:nvSpPr>
            <p:cNvPr id="408" name="Google Shape;408;p18"/>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8"/>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8"/>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8"/>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8"/>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8"/>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2219325" y="1167765"/>
            <a:ext cx="4652010" cy="113284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vi-VN" altLang="en-US" sz="3000" b="1">
                <a:solidFill>
                  <a:schemeClr val="lt1"/>
                </a:solidFill>
                <a:latin typeface="Calibri" panose="020F0502020204030204"/>
                <a:ea typeface="Calibri" panose="020F0502020204030204"/>
                <a:cs typeface="Calibri" panose="020F0502020204030204"/>
                <a:sym typeface="Calibri" panose="020F0502020204030204"/>
              </a:rPr>
              <a:t>SINH</a:t>
            </a:r>
            <a:r>
              <a:rPr lang="en-US" sz="3000" b="1">
                <a:solidFill>
                  <a:schemeClr val="lt1"/>
                </a:solidFill>
                <a:latin typeface="Calibri" panose="020F0502020204030204"/>
                <a:ea typeface="Calibri" panose="020F0502020204030204"/>
                <a:cs typeface="Calibri" panose="020F0502020204030204"/>
                <a:sym typeface="Calibri" panose="020F0502020204030204"/>
              </a:rPr>
              <a:t> </a:t>
            </a:r>
            <a:r>
              <a:rPr lang="vi-VN" altLang="en-US" sz="3000" b="1">
                <a:solidFill>
                  <a:schemeClr val="lt1"/>
                </a:solidFill>
                <a:latin typeface="Calibri" panose="020F0502020204030204"/>
                <a:ea typeface="Calibri" panose="020F0502020204030204"/>
                <a:cs typeface="Calibri" panose="020F0502020204030204"/>
                <a:sym typeface="Calibri" panose="020F0502020204030204"/>
              </a:rPr>
              <a:t>VIÊN THAM GIA</a:t>
            </a:r>
            <a:endParaRPr lang="vi-VN" altLang="en-US"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txBox="1">
            <a:spLocks noGrp="1"/>
          </p:cNvSpPr>
          <p:nvPr>
            <p:ph type="subTitle" idx="1"/>
          </p:nvPr>
        </p:nvSpPr>
        <p:spPr>
          <a:xfrm>
            <a:off x="2168525" y="2523490"/>
            <a:ext cx="5165725" cy="192214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vi-VN" sz="2800"/>
              <a:t>Võ Đình </a:t>
            </a:r>
            <a:r>
              <a:rPr lang="vi-VN" sz="2800"/>
              <a:t>Bin</a:t>
            </a:r>
            <a:endParaRPr lang="vi-VN" sz="2800"/>
          </a:p>
          <a:p>
            <a:pPr marL="0" lvl="0" indent="0" algn="l" rtl="0">
              <a:lnSpc>
                <a:spcPct val="100000"/>
              </a:lnSpc>
              <a:spcBef>
                <a:spcPts val="0"/>
              </a:spcBef>
              <a:spcAft>
                <a:spcPts val="0"/>
              </a:spcAft>
              <a:buSzPts val="1600"/>
              <a:buNone/>
            </a:pPr>
            <a:r>
              <a:rPr lang="vi-VN" sz="2800"/>
              <a:t>Nguyễn Thanh </a:t>
            </a:r>
            <a:r>
              <a:rPr lang="vi-VN" sz="2800"/>
              <a:t>Sơn</a:t>
            </a:r>
            <a:endParaRPr lang="vi-VN" sz="2800"/>
          </a:p>
          <a:p>
            <a:pPr marL="0" lvl="0" indent="0" algn="l" rtl="0">
              <a:lnSpc>
                <a:spcPct val="100000"/>
              </a:lnSpc>
              <a:spcBef>
                <a:spcPts val="0"/>
              </a:spcBef>
              <a:spcAft>
                <a:spcPts val="0"/>
              </a:spcAft>
              <a:buSzPts val="1600"/>
              <a:buNone/>
            </a:pPr>
            <a:r>
              <a:rPr lang="vi-VN" sz="2800"/>
              <a:t>Lê Cao Thành </a:t>
            </a:r>
            <a:r>
              <a:rPr lang="vi-VN" sz="2800"/>
              <a:t>Đạt</a:t>
            </a:r>
            <a:endParaRPr lang="vi-VN" sz="2800"/>
          </a:p>
          <a:p>
            <a:pPr marL="0" lvl="0" indent="0" algn="l" rtl="0">
              <a:lnSpc>
                <a:spcPct val="100000"/>
              </a:lnSpc>
              <a:spcBef>
                <a:spcPts val="0"/>
              </a:spcBef>
              <a:spcAft>
                <a:spcPts val="0"/>
              </a:spcAft>
              <a:buSzPts val="1600"/>
              <a:buNone/>
            </a:pPr>
            <a:r>
              <a:rPr lang="vi-VN" sz="2800"/>
              <a:t>Ngô Minh </a:t>
            </a:r>
            <a:r>
              <a:rPr lang="vi-VN" sz="2800"/>
              <a:t>Tiến</a:t>
            </a:r>
            <a:endParaRPr lang="vi-VN" sz="2800"/>
          </a:p>
        </p:txBody>
      </p:sp>
      <p:sp>
        <p:nvSpPr>
          <p:cNvPr id="98" name="Google Shape;98;p1"/>
          <p:cNvSpPr txBox="1"/>
          <p:nvPr/>
        </p:nvSpPr>
        <p:spPr>
          <a:xfrm>
            <a:off x="3571032" y="3229740"/>
            <a:ext cx="5114925" cy="126351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600"/>
              <a:buFont typeface="Manrope"/>
              <a:buNone/>
            </a:pPr>
          </a:p>
        </p:txBody>
      </p:sp>
      <p:sp>
        <p:nvSpPr>
          <p:cNvPr id="99" name="Google Shape;99;p1"/>
          <p:cNvSpPr txBox="1"/>
          <p:nvPr/>
        </p:nvSpPr>
        <p:spPr>
          <a:xfrm>
            <a:off x="0" y="592588"/>
            <a:ext cx="9144000" cy="73025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5200"/>
              <a:buFont typeface="Kulim Park"/>
              <a:buNone/>
            </a:pPr>
            <a:r>
              <a:rPr lang="vi-VN" sz="3000" b="0" i="0" u="none" strike="noStrike" cap="none">
                <a:solidFill>
                  <a:schemeClr val="dk2"/>
                </a:solidFill>
                <a:latin typeface="Calibri" panose="020F0502020204030204"/>
                <a:ea typeface="Calibri" panose="020F0502020204030204"/>
                <a:cs typeface="Calibri" panose="020F0502020204030204"/>
                <a:sym typeface="Calibri" panose="020F0502020204030204"/>
              </a:rPr>
              <a:t>BÁO CÁO LẬP TRÌNH DI ĐỘNG</a:t>
            </a:r>
            <a:endParaRPr lang="vi-VN" sz="30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grpSp>
        <p:nvGrpSpPr>
          <p:cNvPr id="100" name="Google Shape;100;p1"/>
          <p:cNvGrpSpPr/>
          <p:nvPr/>
        </p:nvGrpSpPr>
        <p:grpSpPr>
          <a:xfrm>
            <a:off x="7046311" y="2063771"/>
            <a:ext cx="2535238" cy="2617994"/>
            <a:chOff x="1358848" y="2127088"/>
            <a:chExt cx="2224867" cy="2297493"/>
          </a:xfrm>
        </p:grpSpPr>
        <p:sp>
          <p:nvSpPr>
            <p:cNvPr id="101" name="Google Shape;101;p1"/>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1"/>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1"/>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1"/>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1"/>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1"/>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1"/>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1"/>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1"/>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2" name="Google Shape;112;p1"/>
          <p:cNvSpPr/>
          <p:nvPr/>
        </p:nvSpPr>
        <p:spPr>
          <a:xfrm rot="-9485847">
            <a:off x="-212100" y="3396256"/>
            <a:ext cx="1530411" cy="1623363"/>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3" name="Google Shape;113;p1"/>
          <p:cNvGrpSpPr/>
          <p:nvPr/>
        </p:nvGrpSpPr>
        <p:grpSpPr>
          <a:xfrm>
            <a:off x="865593" y="3187397"/>
            <a:ext cx="704980" cy="2041079"/>
            <a:chOff x="5070075" y="2571775"/>
            <a:chExt cx="618675" cy="1791208"/>
          </a:xfrm>
        </p:grpSpPr>
        <p:sp>
          <p:nvSpPr>
            <p:cNvPr id="114" name="Google Shape;114;p1"/>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1"/>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1"/>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1"/>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1"/>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1"/>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1"/>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1"/>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1"/>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1"/>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1"/>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1"/>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1"/>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1"/>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1"/>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1"/>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1"/>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1"/>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5" name="Google Shape;135;p1"/>
          <p:cNvGrpSpPr/>
          <p:nvPr/>
        </p:nvGrpSpPr>
        <p:grpSpPr>
          <a:xfrm>
            <a:off x="7127287" y="-80706"/>
            <a:ext cx="1682038" cy="2018453"/>
            <a:chOff x="6207127" y="2571753"/>
            <a:chExt cx="1476123" cy="1771349"/>
          </a:xfrm>
        </p:grpSpPr>
        <p:sp>
          <p:nvSpPr>
            <p:cNvPr id="136" name="Google Shape;136;p1"/>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1"/>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1"/>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1"/>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1"/>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19"/>
          <p:cNvPicPr preferRelativeResize="0"/>
          <p:nvPr/>
        </p:nvPicPr>
        <p:blipFill rotWithShape="1">
          <a:blip r:embed="rId1"/>
          <a:srcRect/>
          <a:stretch>
            <a:fillRect/>
          </a:stretch>
        </p:blipFill>
        <p:spPr>
          <a:xfrm>
            <a:off x="354488" y="482306"/>
            <a:ext cx="8182293" cy="43176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20"/>
          <p:cNvPicPr preferRelativeResize="0"/>
          <p:nvPr/>
        </p:nvPicPr>
        <p:blipFill rotWithShape="1">
          <a:blip r:embed="rId1"/>
          <a:srcRect/>
          <a:stretch>
            <a:fillRect/>
          </a:stretch>
        </p:blipFill>
        <p:spPr>
          <a:xfrm>
            <a:off x="525937" y="560308"/>
            <a:ext cx="8230759" cy="40228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21"/>
          <p:cNvPicPr preferRelativeResize="0"/>
          <p:nvPr/>
        </p:nvPicPr>
        <p:blipFill rotWithShape="1">
          <a:blip r:embed="rId1"/>
          <a:srcRect/>
          <a:stretch>
            <a:fillRect/>
          </a:stretch>
        </p:blipFill>
        <p:spPr>
          <a:xfrm>
            <a:off x="640237" y="145712"/>
            <a:ext cx="7760813" cy="47248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2"/>
          <p:cNvSpPr txBox="1">
            <a:spLocks noGrp="1"/>
          </p:cNvSpPr>
          <p:nvPr>
            <p:ph type="title"/>
          </p:nvPr>
        </p:nvSpPr>
        <p:spPr>
          <a:xfrm>
            <a:off x="755386" y="2042150"/>
            <a:ext cx="8722075"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GIAO DIỆN CHỨC NĂNG</a:t>
            </a:r>
            <a:endParaRPr sz="6000">
              <a:latin typeface="Tahoma" panose="020B0604030504040204"/>
              <a:ea typeface="Tahoma" panose="020B0604030504040204"/>
              <a:cs typeface="Tahoma" panose="020B0604030504040204"/>
              <a:sym typeface="Tahoma" panose="020B0604030504040204"/>
            </a:endParaRPr>
          </a:p>
        </p:txBody>
      </p:sp>
      <p:sp>
        <p:nvSpPr>
          <p:cNvPr id="434" name="Google Shape;434;p22"/>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07</a:t>
            </a:r>
            <a:endParaRPr lang="vi-VN"/>
          </a:p>
        </p:txBody>
      </p:sp>
      <p:grpSp>
        <p:nvGrpSpPr>
          <p:cNvPr id="435" name="Google Shape;435;p22"/>
          <p:cNvGrpSpPr/>
          <p:nvPr/>
        </p:nvGrpSpPr>
        <p:grpSpPr>
          <a:xfrm rot="-2984660">
            <a:off x="29704" y="2881316"/>
            <a:ext cx="2535236" cy="2617993"/>
            <a:chOff x="1358848" y="2127088"/>
            <a:chExt cx="2224867" cy="2297493"/>
          </a:xfrm>
        </p:grpSpPr>
        <p:sp>
          <p:nvSpPr>
            <p:cNvPr id="436" name="Google Shape;436;p22"/>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22"/>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22"/>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22"/>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22"/>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22"/>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2" name="Google Shape;442;p22"/>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22"/>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4" name="Google Shape;444;p22"/>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5" name="Google Shape;445;p22"/>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6" name="Google Shape;446;p22"/>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47" name="Google Shape;447;p22"/>
          <p:cNvGrpSpPr/>
          <p:nvPr/>
        </p:nvGrpSpPr>
        <p:grpSpPr>
          <a:xfrm rot="5400000">
            <a:off x="7433397" y="-16405"/>
            <a:ext cx="1682043" cy="2018452"/>
            <a:chOff x="6207127" y="2571753"/>
            <a:chExt cx="1476123" cy="1771349"/>
          </a:xfrm>
        </p:grpSpPr>
        <p:sp>
          <p:nvSpPr>
            <p:cNvPr id="448" name="Google Shape;448;p22"/>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22"/>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22"/>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22"/>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22"/>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22"/>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23"/>
          <p:cNvPicPr preferRelativeResize="0"/>
          <p:nvPr/>
        </p:nvPicPr>
        <p:blipFill rotWithShape="1">
          <a:blip r:embed="rId1"/>
          <a:srcRect/>
          <a:stretch>
            <a:fillRect/>
          </a:stretch>
        </p:blipFill>
        <p:spPr>
          <a:xfrm>
            <a:off x="1143952" y="367823"/>
            <a:ext cx="2156209" cy="4632802"/>
          </a:xfrm>
          <a:prstGeom prst="rect">
            <a:avLst/>
          </a:prstGeom>
          <a:noFill/>
          <a:ln>
            <a:noFill/>
          </a:ln>
        </p:spPr>
      </p:pic>
      <p:pic>
        <p:nvPicPr>
          <p:cNvPr id="459" name="Google Shape;459;p23"/>
          <p:cNvPicPr preferRelativeResize="0"/>
          <p:nvPr/>
        </p:nvPicPr>
        <p:blipFill rotWithShape="1">
          <a:blip r:embed="rId2"/>
          <a:srcRect/>
          <a:stretch>
            <a:fillRect/>
          </a:stretch>
        </p:blipFill>
        <p:spPr>
          <a:xfrm>
            <a:off x="3494130" y="367823"/>
            <a:ext cx="2155740" cy="4632802"/>
          </a:xfrm>
          <a:prstGeom prst="rect">
            <a:avLst/>
          </a:prstGeom>
          <a:noFill/>
          <a:ln>
            <a:noFill/>
          </a:ln>
        </p:spPr>
      </p:pic>
      <p:pic>
        <p:nvPicPr>
          <p:cNvPr id="460" name="Google Shape;460;p23"/>
          <p:cNvPicPr preferRelativeResize="0"/>
          <p:nvPr/>
        </p:nvPicPr>
        <p:blipFill rotWithShape="1">
          <a:blip r:embed="rId3"/>
          <a:srcRect/>
          <a:stretch>
            <a:fillRect/>
          </a:stretch>
        </p:blipFill>
        <p:spPr>
          <a:xfrm>
            <a:off x="5902493" y="367823"/>
            <a:ext cx="2156129" cy="46328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24"/>
          <p:cNvPicPr preferRelativeResize="0"/>
          <p:nvPr/>
        </p:nvPicPr>
        <p:blipFill rotWithShape="1">
          <a:blip r:embed="rId1"/>
          <a:srcRect/>
          <a:stretch>
            <a:fillRect/>
          </a:stretch>
        </p:blipFill>
        <p:spPr>
          <a:xfrm>
            <a:off x="937974" y="258524"/>
            <a:ext cx="2152970" cy="4626452"/>
          </a:xfrm>
          <a:prstGeom prst="rect">
            <a:avLst/>
          </a:prstGeom>
          <a:noFill/>
          <a:ln>
            <a:noFill/>
          </a:ln>
        </p:spPr>
      </p:pic>
      <p:pic>
        <p:nvPicPr>
          <p:cNvPr id="466" name="Google Shape;466;p24"/>
          <p:cNvPicPr preferRelativeResize="0"/>
          <p:nvPr/>
        </p:nvPicPr>
        <p:blipFill rotWithShape="1">
          <a:blip r:embed="rId2"/>
          <a:srcRect/>
          <a:stretch>
            <a:fillRect/>
          </a:stretch>
        </p:blipFill>
        <p:spPr>
          <a:xfrm>
            <a:off x="3495646" y="258524"/>
            <a:ext cx="2152947" cy="4626452"/>
          </a:xfrm>
          <a:prstGeom prst="rect">
            <a:avLst/>
          </a:prstGeom>
          <a:noFill/>
          <a:ln>
            <a:noFill/>
          </a:ln>
        </p:spPr>
      </p:pic>
      <p:pic>
        <p:nvPicPr>
          <p:cNvPr id="467" name="Google Shape;467;p24"/>
          <p:cNvPicPr preferRelativeResize="0"/>
          <p:nvPr/>
        </p:nvPicPr>
        <p:blipFill rotWithShape="1">
          <a:blip r:embed="rId3"/>
          <a:srcRect/>
          <a:stretch>
            <a:fillRect/>
          </a:stretch>
        </p:blipFill>
        <p:spPr>
          <a:xfrm>
            <a:off x="6053295" y="258524"/>
            <a:ext cx="2152731" cy="46264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25"/>
          <p:cNvPicPr preferRelativeResize="0"/>
          <p:nvPr/>
        </p:nvPicPr>
        <p:blipFill rotWithShape="1">
          <a:blip r:embed="rId1"/>
          <a:srcRect/>
          <a:stretch>
            <a:fillRect/>
          </a:stretch>
        </p:blipFill>
        <p:spPr>
          <a:xfrm>
            <a:off x="935831" y="225028"/>
            <a:ext cx="2184351" cy="4693443"/>
          </a:xfrm>
          <a:prstGeom prst="rect">
            <a:avLst/>
          </a:prstGeom>
          <a:noFill/>
          <a:ln>
            <a:noFill/>
          </a:ln>
        </p:spPr>
      </p:pic>
      <p:pic>
        <p:nvPicPr>
          <p:cNvPr id="473" name="Google Shape;473;p25"/>
          <p:cNvPicPr preferRelativeResize="0"/>
          <p:nvPr/>
        </p:nvPicPr>
        <p:blipFill rotWithShape="1">
          <a:blip r:embed="rId2"/>
          <a:srcRect/>
          <a:stretch>
            <a:fillRect/>
          </a:stretch>
        </p:blipFill>
        <p:spPr>
          <a:xfrm>
            <a:off x="3480011" y="224863"/>
            <a:ext cx="2183978" cy="4693443"/>
          </a:xfrm>
          <a:prstGeom prst="rect">
            <a:avLst/>
          </a:prstGeom>
          <a:noFill/>
          <a:ln>
            <a:noFill/>
          </a:ln>
        </p:spPr>
      </p:pic>
      <p:pic>
        <p:nvPicPr>
          <p:cNvPr id="474" name="Google Shape;474;p25"/>
          <p:cNvPicPr preferRelativeResize="0"/>
          <p:nvPr/>
        </p:nvPicPr>
        <p:blipFill rotWithShape="1">
          <a:blip r:embed="rId3"/>
          <a:srcRect/>
          <a:stretch>
            <a:fillRect/>
          </a:stretch>
        </p:blipFill>
        <p:spPr>
          <a:xfrm>
            <a:off x="6023818" y="224698"/>
            <a:ext cx="2184351" cy="469360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26"/>
          <p:cNvPicPr preferRelativeResize="0"/>
          <p:nvPr/>
        </p:nvPicPr>
        <p:blipFill rotWithShape="1">
          <a:blip r:embed="rId1"/>
          <a:srcRect/>
          <a:stretch>
            <a:fillRect/>
          </a:stretch>
        </p:blipFill>
        <p:spPr>
          <a:xfrm>
            <a:off x="1080714" y="225389"/>
            <a:ext cx="2183978" cy="4692658"/>
          </a:xfrm>
          <a:prstGeom prst="rect">
            <a:avLst/>
          </a:prstGeom>
          <a:noFill/>
          <a:ln>
            <a:noFill/>
          </a:ln>
        </p:spPr>
      </p:pic>
      <p:pic>
        <p:nvPicPr>
          <p:cNvPr id="480" name="Google Shape;480;p26"/>
          <p:cNvPicPr preferRelativeResize="0"/>
          <p:nvPr/>
        </p:nvPicPr>
        <p:blipFill rotWithShape="1">
          <a:blip r:embed="rId2"/>
          <a:srcRect/>
          <a:stretch>
            <a:fillRect/>
          </a:stretch>
        </p:blipFill>
        <p:spPr>
          <a:xfrm>
            <a:off x="3479960" y="225389"/>
            <a:ext cx="2184079" cy="4692658"/>
          </a:xfrm>
          <a:prstGeom prst="rect">
            <a:avLst/>
          </a:prstGeom>
          <a:noFill/>
          <a:ln>
            <a:noFill/>
          </a:ln>
        </p:spPr>
      </p:pic>
      <p:pic>
        <p:nvPicPr>
          <p:cNvPr id="481" name="Google Shape;481;p26"/>
          <p:cNvPicPr preferRelativeResize="0"/>
          <p:nvPr/>
        </p:nvPicPr>
        <p:blipFill rotWithShape="1">
          <a:blip r:embed="rId3"/>
          <a:srcRect/>
          <a:stretch>
            <a:fillRect/>
          </a:stretch>
        </p:blipFill>
        <p:spPr>
          <a:xfrm>
            <a:off x="5879307" y="225389"/>
            <a:ext cx="2183979" cy="46926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7"/>
          <p:cNvSpPr txBox="1">
            <a:spLocks noGrp="1"/>
          </p:cNvSpPr>
          <p:nvPr>
            <p:ph type="title"/>
          </p:nvPr>
        </p:nvSpPr>
        <p:spPr>
          <a:xfrm>
            <a:off x="2544188" y="1571984"/>
            <a:ext cx="4721006"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KẾT LUẬN</a:t>
            </a:r>
            <a:endParaRPr sz="6000">
              <a:latin typeface="Tahoma" panose="020B0604030504040204"/>
              <a:ea typeface="Tahoma" panose="020B0604030504040204"/>
              <a:cs typeface="Tahoma" panose="020B0604030504040204"/>
              <a:sym typeface="Tahoma" panose="020B0604030504040204"/>
            </a:endParaRPr>
          </a:p>
        </p:txBody>
      </p:sp>
      <p:sp>
        <p:nvSpPr>
          <p:cNvPr id="487" name="Google Shape;487;p27"/>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08</a:t>
            </a:r>
            <a:endParaRPr lang="vi-VN"/>
          </a:p>
        </p:txBody>
      </p:sp>
      <p:grpSp>
        <p:nvGrpSpPr>
          <p:cNvPr id="488" name="Google Shape;488;p27"/>
          <p:cNvGrpSpPr/>
          <p:nvPr/>
        </p:nvGrpSpPr>
        <p:grpSpPr>
          <a:xfrm rot="-2984660">
            <a:off x="29704" y="2881316"/>
            <a:ext cx="2535236" cy="2617993"/>
            <a:chOff x="1358848" y="2127088"/>
            <a:chExt cx="2224867" cy="2297493"/>
          </a:xfrm>
        </p:grpSpPr>
        <p:sp>
          <p:nvSpPr>
            <p:cNvPr id="489" name="Google Shape;489;p27"/>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27"/>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1" name="Google Shape;491;p27"/>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2" name="Google Shape;492;p27"/>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3" name="Google Shape;493;p27"/>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4" name="Google Shape;494;p27"/>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5" name="Google Shape;495;p27"/>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6" name="Google Shape;496;p27"/>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27"/>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27"/>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27"/>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0" name="Google Shape;500;p27"/>
          <p:cNvGrpSpPr/>
          <p:nvPr/>
        </p:nvGrpSpPr>
        <p:grpSpPr>
          <a:xfrm rot="5400000">
            <a:off x="7433397" y="-16405"/>
            <a:ext cx="1682043" cy="2018452"/>
            <a:chOff x="6207127" y="2571753"/>
            <a:chExt cx="1476123" cy="1771349"/>
          </a:xfrm>
        </p:grpSpPr>
        <p:sp>
          <p:nvSpPr>
            <p:cNvPr id="501" name="Google Shape;501;p27"/>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2" name="Google Shape;502;p27"/>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27"/>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27"/>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27"/>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27"/>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28"/>
          <p:cNvPicPr preferRelativeResize="0"/>
          <p:nvPr/>
        </p:nvPicPr>
        <p:blipFill rotWithShape="1">
          <a:blip r:embed="rId1"/>
          <a:srcRect/>
          <a:stretch>
            <a:fillRect/>
          </a:stretch>
        </p:blipFill>
        <p:spPr>
          <a:xfrm>
            <a:off x="1536516" y="1110627"/>
            <a:ext cx="1634815" cy="3512541"/>
          </a:xfrm>
          <a:prstGeom prst="rect">
            <a:avLst/>
          </a:prstGeom>
          <a:noFill/>
          <a:ln>
            <a:noFill/>
          </a:ln>
        </p:spPr>
      </p:pic>
      <p:sp>
        <p:nvSpPr>
          <p:cNvPr id="512" name="Google Shape;512;p28"/>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28"/>
          <p:cNvSpPr txBox="1">
            <a:spLocks noGrp="1"/>
          </p:cNvSpPr>
          <p:nvPr>
            <p:ph type="body" idx="1"/>
          </p:nvPr>
        </p:nvSpPr>
        <p:spPr>
          <a:xfrm>
            <a:off x="3422227" y="1095600"/>
            <a:ext cx="5280253" cy="3332700"/>
          </a:xfrm>
          <a:prstGeom prst="rect">
            <a:avLst/>
          </a:prstGeom>
          <a:noFill/>
          <a:ln>
            <a:noFill/>
          </a:ln>
        </p:spPr>
        <p:txBody>
          <a:bodyPr spcFirstLastPara="1" wrap="square" lIns="91425" tIns="91425" rIns="91425" bIns="91425" anchor="ctr" anchorCtr="0">
            <a:noAutofit/>
          </a:bodyPr>
          <a:lstStyle/>
          <a:p>
            <a:pPr marL="0" lvl="0" indent="0" algn="just" rtl="0">
              <a:lnSpc>
                <a:spcPct val="250000"/>
              </a:lnSpc>
              <a:spcBef>
                <a:spcPts val="0"/>
              </a:spcBef>
              <a:spcAft>
                <a:spcPts val="0"/>
              </a:spcAft>
              <a:buSzPts val="1100"/>
              <a:buNone/>
            </a:pPr>
            <a:r>
              <a:rPr lang="vi-VN"/>
              <a:t>Kết quả đạt được:</a:t>
            </a:r>
            <a:endParaRPr lang="vi-VN"/>
          </a:p>
          <a:p>
            <a:pPr marL="285750" lvl="0" indent="-285750" algn="just" rtl="0">
              <a:lnSpc>
                <a:spcPct val="100000"/>
              </a:lnSpc>
              <a:spcBef>
                <a:spcPts val="0"/>
              </a:spcBef>
              <a:spcAft>
                <a:spcPts val="0"/>
              </a:spcAft>
              <a:buSzPts val="1100"/>
              <a:buChar char="●"/>
            </a:pPr>
            <a:r>
              <a:rPr lang="vi-VN"/>
              <a:t>Đáp ứng được nhu cầu sử dụng cơ bản của người dùng. </a:t>
            </a:r>
            <a:endParaRPr lang="vi-VN"/>
          </a:p>
          <a:p>
            <a:pPr marL="285750" lvl="0" indent="-285750" algn="just" rtl="0">
              <a:lnSpc>
                <a:spcPct val="100000"/>
              </a:lnSpc>
              <a:spcBef>
                <a:spcPts val="0"/>
              </a:spcBef>
              <a:spcAft>
                <a:spcPts val="0"/>
              </a:spcAft>
              <a:buSzPts val="1100"/>
              <a:buChar char="●"/>
            </a:pPr>
            <a:r>
              <a:rPr lang="vi-VN"/>
              <a:t>Giao diện dễ sử dụng, bắt mắt người dùng.</a:t>
            </a:r>
            <a:endParaRPr lang="vi-VN"/>
          </a:p>
          <a:p>
            <a:pPr marL="285750" lvl="0" indent="-285750" algn="just" rtl="0">
              <a:lnSpc>
                <a:spcPct val="100000"/>
              </a:lnSpc>
              <a:spcBef>
                <a:spcPts val="0"/>
              </a:spcBef>
              <a:spcAft>
                <a:spcPts val="0"/>
              </a:spcAft>
              <a:buSzPts val="1100"/>
              <a:buChar char="●"/>
            </a:pPr>
            <a:r>
              <a:rPr lang="vi-VN"/>
              <a:t>Áp dụng được các phương pháp thiết kế giao diện hiện đại, phối hợp các hiệu ứng động giúp ứng dụng bắt mắt và sinh động. </a:t>
            </a:r>
            <a:endParaRPr lang="vi-VN"/>
          </a:p>
          <a:p>
            <a:pPr marL="285750" lvl="0" indent="-285750" algn="just" rtl="0">
              <a:lnSpc>
                <a:spcPct val="100000"/>
              </a:lnSpc>
              <a:spcBef>
                <a:spcPts val="0"/>
              </a:spcBef>
              <a:spcAft>
                <a:spcPts val="0"/>
              </a:spcAft>
              <a:buSzPts val="1100"/>
              <a:buChar char="●"/>
            </a:pPr>
            <a:r>
              <a:rPr lang="vi-VN"/>
              <a:t>Sử dụng thành thạo và hiệu quả cơ sở dữ liệu SQLite để lưu trữ dữ liệu cho ứng dụng. </a:t>
            </a:r>
            <a:endParaRPr lang="vi-VN"/>
          </a:p>
          <a:p>
            <a:pPr marL="285750" lvl="0" indent="-285750" algn="just" rtl="0">
              <a:lnSpc>
                <a:spcPct val="100000"/>
              </a:lnSpc>
              <a:spcBef>
                <a:spcPts val="0"/>
              </a:spcBef>
              <a:spcAft>
                <a:spcPts val="0"/>
              </a:spcAft>
              <a:buSzPts val="1100"/>
              <a:buChar char="●"/>
            </a:pPr>
            <a:r>
              <a:rPr lang="vi-VN"/>
              <a:t>Áp dụng được Firebase để quản lý phiên đăng nhập người dùng, xác thực tài khoản, hỗ trợ cấp lại mật khẩu người dùng.</a:t>
            </a:r>
            <a:endParaRPr lang="vi-VN"/>
          </a:p>
          <a:p>
            <a:pPr marL="285750" lvl="0" indent="-285750" algn="just" rtl="0">
              <a:lnSpc>
                <a:spcPct val="100000"/>
              </a:lnSpc>
              <a:spcBef>
                <a:spcPts val="0"/>
              </a:spcBef>
              <a:spcAft>
                <a:spcPts val="0"/>
              </a:spcAft>
              <a:buSzPts val="1100"/>
              <a:buChar char="●"/>
            </a:pPr>
            <a:r>
              <a:rPr lang="vi-VN"/>
              <a:t>Sử dụng được cổng thanh toán Paypal cho khách hàng thanh toán online.</a:t>
            </a:r>
            <a:endParaRPr lang="vi-VN"/>
          </a:p>
        </p:txBody>
      </p:sp>
      <p:sp>
        <p:nvSpPr>
          <p:cNvPr id="514" name="Google Shape;514;p28"/>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5" name="Google Shape;515;p28"/>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panose="020B0604030504040204"/>
                <a:ea typeface="Tahoma" panose="020B0604030504040204"/>
                <a:cs typeface="Tahoma" panose="020B0604030504040204"/>
                <a:sym typeface="Tahoma" panose="020B0604030504040204"/>
              </a:rPr>
              <a:t>KẾT LUẬN</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516" name="Google Shape;516;p28"/>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p:nvPr/>
        </p:nvSpPr>
        <p:spPr>
          <a:xfrm>
            <a:off x="1062762" y="988038"/>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2"/>
          <p:cNvSpPr/>
          <p:nvPr/>
        </p:nvSpPr>
        <p:spPr>
          <a:xfrm flipH="1">
            <a:off x="4760459" y="988045"/>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2"/>
          <p:cNvSpPr/>
          <p:nvPr/>
        </p:nvSpPr>
        <p:spPr>
          <a:xfrm flipH="1">
            <a:off x="6856281" y="928382"/>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2"/>
          <p:cNvSpPr/>
          <p:nvPr/>
        </p:nvSpPr>
        <p:spPr>
          <a:xfrm>
            <a:off x="2994896" y="958208"/>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2"/>
          <p:cNvSpPr txBox="1">
            <a:spLocks noGrp="1"/>
          </p:cNvSpPr>
          <p:nvPr>
            <p:ph type="title" idx="3"/>
          </p:nvPr>
        </p:nvSpPr>
        <p:spPr>
          <a:xfrm>
            <a:off x="651396" y="119559"/>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sz="4000">
                <a:solidFill>
                  <a:schemeClr val="lt1"/>
                </a:solidFill>
                <a:latin typeface="Calibri" panose="020F0502020204030204"/>
                <a:ea typeface="Calibri" panose="020F0502020204030204"/>
                <a:cs typeface="Calibri" panose="020F0502020204030204"/>
                <a:sym typeface="Calibri" panose="020F0502020204030204"/>
              </a:rPr>
              <a:t>NỘI DUNG</a:t>
            </a:r>
            <a:endParaRPr sz="4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2"/>
          <p:cNvSpPr txBox="1">
            <a:spLocks noGrp="1"/>
          </p:cNvSpPr>
          <p:nvPr>
            <p:ph type="title"/>
          </p:nvPr>
        </p:nvSpPr>
        <p:spPr>
          <a:xfrm>
            <a:off x="676971" y="2167562"/>
            <a:ext cx="1836000" cy="49392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panose="020B0604030504040204"/>
                <a:ea typeface="Tahoma" panose="020B0604030504040204"/>
                <a:cs typeface="Tahoma" panose="020B0604030504040204"/>
                <a:sym typeface="Tahoma" panose="020B0604030504040204"/>
              </a:rPr>
              <a:t>GIỚI THIỆU</a:t>
            </a:r>
            <a:endParaRPr>
              <a:latin typeface="Tahoma" panose="020B0604030504040204"/>
              <a:ea typeface="Tahoma" panose="020B0604030504040204"/>
              <a:cs typeface="Tahoma" panose="020B0604030504040204"/>
              <a:sym typeface="Tahoma" panose="020B0604030504040204"/>
            </a:endParaRPr>
          </a:p>
        </p:txBody>
      </p:sp>
      <p:sp>
        <p:nvSpPr>
          <p:cNvPr id="152" name="Google Shape;152;p2"/>
          <p:cNvSpPr txBox="1">
            <a:spLocks noGrp="1"/>
          </p:cNvSpPr>
          <p:nvPr>
            <p:ph type="title" idx="8"/>
          </p:nvPr>
        </p:nvSpPr>
        <p:spPr>
          <a:xfrm>
            <a:off x="6519396" y="2071145"/>
            <a:ext cx="1836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panose="020B0604030504040204"/>
                <a:ea typeface="Tahoma" panose="020B0604030504040204"/>
                <a:cs typeface="Tahoma" panose="020B0604030504040204"/>
                <a:sym typeface="Tahoma" panose="020B0604030504040204"/>
              </a:rPr>
              <a:t>ĐẶC TẢ USECASE</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153" name="Google Shape;153;p2"/>
          <p:cNvSpPr txBox="1">
            <a:spLocks noGrp="1"/>
          </p:cNvSpPr>
          <p:nvPr>
            <p:ph type="title" idx="4"/>
          </p:nvPr>
        </p:nvSpPr>
        <p:spPr>
          <a:xfrm>
            <a:off x="2624446" y="2071145"/>
            <a:ext cx="1836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panose="020B0604030504040204"/>
                <a:ea typeface="Tahoma" panose="020B0604030504040204"/>
                <a:cs typeface="Tahoma" panose="020B0604030504040204"/>
                <a:sym typeface="Tahoma" panose="020B0604030504040204"/>
              </a:rPr>
              <a:t>MỤC TIÊU CHỨC NĂNG</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154" name="Google Shape;154;p2"/>
          <p:cNvSpPr txBox="1">
            <a:spLocks noGrp="1"/>
          </p:cNvSpPr>
          <p:nvPr>
            <p:ph type="title" idx="2"/>
          </p:nvPr>
        </p:nvSpPr>
        <p:spPr>
          <a:xfrm>
            <a:off x="676972"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01</a:t>
            </a:r>
            <a:endParaRPr lang="vi-VN"/>
          </a:p>
        </p:txBody>
      </p:sp>
      <p:sp>
        <p:nvSpPr>
          <p:cNvPr id="155" name="Google Shape;155;p2"/>
          <p:cNvSpPr txBox="1">
            <a:spLocks noGrp="1"/>
          </p:cNvSpPr>
          <p:nvPr>
            <p:ph type="title" idx="15"/>
          </p:nvPr>
        </p:nvSpPr>
        <p:spPr>
          <a:xfrm>
            <a:off x="6519392"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04</a:t>
            </a:r>
            <a:endParaRPr lang="vi-VN"/>
          </a:p>
        </p:txBody>
      </p:sp>
      <p:sp>
        <p:nvSpPr>
          <p:cNvPr id="156" name="Google Shape;156;p2"/>
          <p:cNvSpPr txBox="1">
            <a:spLocks noGrp="1"/>
          </p:cNvSpPr>
          <p:nvPr>
            <p:ph type="title" idx="6"/>
          </p:nvPr>
        </p:nvSpPr>
        <p:spPr>
          <a:xfrm>
            <a:off x="4571921" y="2071145"/>
            <a:ext cx="1836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panose="020B0604030504040204"/>
                <a:ea typeface="Tahoma" panose="020B0604030504040204"/>
                <a:cs typeface="Tahoma" panose="020B0604030504040204"/>
                <a:sym typeface="Tahoma" panose="020B0604030504040204"/>
              </a:rPr>
              <a:t>THIẾT KẾ DATA</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157" name="Google Shape;157;p2"/>
          <p:cNvSpPr txBox="1">
            <a:spLocks noGrp="1"/>
          </p:cNvSpPr>
          <p:nvPr>
            <p:ph type="title" idx="13"/>
          </p:nvPr>
        </p:nvSpPr>
        <p:spPr>
          <a:xfrm>
            <a:off x="2624442"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02</a:t>
            </a:r>
            <a:endParaRPr lang="vi-VN"/>
          </a:p>
        </p:txBody>
      </p:sp>
      <p:sp>
        <p:nvSpPr>
          <p:cNvPr id="158" name="Google Shape;158;p2"/>
          <p:cNvSpPr txBox="1">
            <a:spLocks noGrp="1"/>
          </p:cNvSpPr>
          <p:nvPr>
            <p:ph type="title" idx="14"/>
          </p:nvPr>
        </p:nvSpPr>
        <p:spPr>
          <a:xfrm>
            <a:off x="4571917"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03</a:t>
            </a:r>
            <a:endParaRPr lang="vi-VN"/>
          </a:p>
        </p:txBody>
      </p:sp>
      <p:sp>
        <p:nvSpPr>
          <p:cNvPr id="159" name="Google Shape;159;p2"/>
          <p:cNvSpPr/>
          <p:nvPr/>
        </p:nvSpPr>
        <p:spPr>
          <a:xfrm>
            <a:off x="370452" y="2958645"/>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2"/>
          <p:cNvSpPr txBox="1"/>
          <p:nvPr/>
        </p:nvSpPr>
        <p:spPr>
          <a:xfrm>
            <a:off x="73799" y="4051587"/>
            <a:ext cx="1622676" cy="837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rPr>
              <a:t>SƠ ĐỒ HOẠT ĐỘNG</a:t>
            </a:r>
            <a:endPar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endParaRPr>
          </a:p>
        </p:txBody>
      </p:sp>
      <p:sp>
        <p:nvSpPr>
          <p:cNvPr id="161" name="Google Shape;161;p2"/>
          <p:cNvSpPr txBox="1"/>
          <p:nvPr/>
        </p:nvSpPr>
        <p:spPr>
          <a:xfrm>
            <a:off x="0" y="3221417"/>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05</a:t>
            </a:r>
            <a:endParaRPr lang="vi-VN" sz="3600" b="0" i="0" u="none" strike="noStrike" cap="none">
              <a:solidFill>
                <a:schemeClr val="lt1"/>
              </a:solidFill>
              <a:latin typeface="Kulim Park"/>
              <a:ea typeface="Kulim Park"/>
              <a:cs typeface="Kulim Park"/>
              <a:sym typeface="Kulim Park"/>
            </a:endParaRPr>
          </a:p>
        </p:txBody>
      </p:sp>
      <p:sp>
        <p:nvSpPr>
          <p:cNvPr id="162" name="Google Shape;162;p2"/>
          <p:cNvSpPr/>
          <p:nvPr/>
        </p:nvSpPr>
        <p:spPr>
          <a:xfrm flipH="1">
            <a:off x="2273840" y="2899115"/>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2"/>
          <p:cNvSpPr txBox="1"/>
          <p:nvPr/>
        </p:nvSpPr>
        <p:spPr>
          <a:xfrm>
            <a:off x="2070481" y="4031124"/>
            <a:ext cx="1568939" cy="837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rPr>
              <a:t>SƠ ĐỒ TUẦN TỰ</a:t>
            </a:r>
            <a:endPar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endParaRPr>
          </a:p>
        </p:txBody>
      </p:sp>
      <p:sp>
        <p:nvSpPr>
          <p:cNvPr id="164" name="Google Shape;164;p2"/>
          <p:cNvSpPr txBox="1"/>
          <p:nvPr/>
        </p:nvSpPr>
        <p:spPr>
          <a:xfrm>
            <a:off x="1936951" y="3221417"/>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06</a:t>
            </a:r>
            <a:endParaRPr lang="vi-VN" sz="3600" b="0" i="0" u="none" strike="noStrike" cap="none">
              <a:solidFill>
                <a:schemeClr val="lt1"/>
              </a:solidFill>
              <a:latin typeface="Kulim Park"/>
              <a:ea typeface="Kulim Park"/>
              <a:cs typeface="Kulim Park"/>
              <a:sym typeface="Kulim Park"/>
            </a:endParaRPr>
          </a:p>
        </p:txBody>
      </p:sp>
      <p:sp>
        <p:nvSpPr>
          <p:cNvPr id="165" name="Google Shape;165;p2"/>
          <p:cNvSpPr/>
          <p:nvPr/>
        </p:nvSpPr>
        <p:spPr>
          <a:xfrm>
            <a:off x="4119956" y="2958771"/>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2"/>
          <p:cNvSpPr txBox="1"/>
          <p:nvPr/>
        </p:nvSpPr>
        <p:spPr>
          <a:xfrm>
            <a:off x="3734166" y="3221417"/>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07</a:t>
            </a:r>
            <a:endParaRPr lang="vi-VN" sz="3600" b="0" i="0" u="none" strike="noStrike" cap="none">
              <a:solidFill>
                <a:schemeClr val="lt1"/>
              </a:solidFill>
              <a:latin typeface="Kulim Park"/>
              <a:ea typeface="Kulim Park"/>
              <a:cs typeface="Kulim Park"/>
              <a:sym typeface="Kulim Park"/>
            </a:endParaRPr>
          </a:p>
        </p:txBody>
      </p:sp>
      <p:sp>
        <p:nvSpPr>
          <p:cNvPr id="167" name="Google Shape;167;p2"/>
          <p:cNvSpPr/>
          <p:nvPr/>
        </p:nvSpPr>
        <p:spPr>
          <a:xfrm flipH="1">
            <a:off x="5783705" y="2908445"/>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2"/>
          <p:cNvSpPr txBox="1"/>
          <p:nvPr/>
        </p:nvSpPr>
        <p:spPr>
          <a:xfrm>
            <a:off x="5648966" y="3975897"/>
            <a:ext cx="1836000" cy="83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rPr>
              <a:t>KẾT LUẬN</a:t>
            </a:r>
            <a:endPar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endParaRPr>
          </a:p>
        </p:txBody>
      </p:sp>
      <p:sp>
        <p:nvSpPr>
          <p:cNvPr id="169" name="Google Shape;169;p2"/>
          <p:cNvSpPr txBox="1"/>
          <p:nvPr/>
        </p:nvSpPr>
        <p:spPr>
          <a:xfrm>
            <a:off x="5595163" y="3171084"/>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08</a:t>
            </a:r>
            <a:endParaRPr lang="vi-VN" sz="3600" b="0" i="0" u="none" strike="noStrike" cap="none">
              <a:solidFill>
                <a:schemeClr val="lt1"/>
              </a:solidFill>
              <a:latin typeface="Kulim Park"/>
              <a:ea typeface="Kulim Park"/>
              <a:cs typeface="Kulim Park"/>
              <a:sym typeface="Kulim Park"/>
            </a:endParaRPr>
          </a:p>
        </p:txBody>
      </p:sp>
      <p:sp>
        <p:nvSpPr>
          <p:cNvPr id="170" name="Google Shape;170;p2"/>
          <p:cNvSpPr txBox="1"/>
          <p:nvPr/>
        </p:nvSpPr>
        <p:spPr>
          <a:xfrm>
            <a:off x="3940419" y="3986498"/>
            <a:ext cx="1568939" cy="83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rPr>
              <a:t>GIAO DIỆN</a:t>
            </a:r>
            <a:endPar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endParaRPr>
          </a:p>
        </p:txBody>
      </p:sp>
      <p:sp>
        <p:nvSpPr>
          <p:cNvPr id="171" name="Google Shape;171;p2"/>
          <p:cNvSpPr/>
          <p:nvPr/>
        </p:nvSpPr>
        <p:spPr>
          <a:xfrm flipH="1">
            <a:off x="7323084" y="288256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2"/>
          <p:cNvSpPr txBox="1"/>
          <p:nvPr/>
        </p:nvSpPr>
        <p:spPr>
          <a:xfrm>
            <a:off x="7188345" y="3950015"/>
            <a:ext cx="1836000" cy="83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rPr>
              <a:t>DEMO</a:t>
            </a:r>
            <a:endParaRPr lang="vi-VN" sz="2000" b="0" i="0" u="none" strike="noStrike" cap="none">
              <a:solidFill>
                <a:schemeClr val="lt1"/>
              </a:solidFill>
              <a:latin typeface="Tahoma" panose="020B0604030504040204"/>
              <a:ea typeface="Tahoma" panose="020B0604030504040204"/>
              <a:cs typeface="Tahoma" panose="020B0604030504040204"/>
              <a:sym typeface="Tahoma" panose="020B0604030504040204"/>
            </a:endParaRPr>
          </a:p>
        </p:txBody>
      </p:sp>
      <p:sp>
        <p:nvSpPr>
          <p:cNvPr id="173" name="Google Shape;173;p2"/>
          <p:cNvSpPr txBox="1"/>
          <p:nvPr/>
        </p:nvSpPr>
        <p:spPr>
          <a:xfrm>
            <a:off x="7134542" y="3145202"/>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09</a:t>
            </a:r>
            <a:endParaRPr lang="vi-VN" sz="3600" b="0" i="0" u="none" strike="noStrike" cap="none">
              <a:solidFill>
                <a:schemeClr val="lt1"/>
              </a:solidFill>
              <a:latin typeface="Kulim Park"/>
              <a:ea typeface="Kulim Park"/>
              <a:cs typeface="Kulim Park"/>
              <a:sym typeface="Kulim Par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Google Shape;521;p29"/>
          <p:cNvPicPr preferRelativeResize="0"/>
          <p:nvPr/>
        </p:nvPicPr>
        <p:blipFill rotWithShape="1">
          <a:blip r:embed="rId1"/>
          <a:srcRect/>
          <a:stretch>
            <a:fillRect/>
          </a:stretch>
        </p:blipFill>
        <p:spPr>
          <a:xfrm>
            <a:off x="1536516" y="1110627"/>
            <a:ext cx="1634815" cy="3512541"/>
          </a:xfrm>
          <a:prstGeom prst="rect">
            <a:avLst/>
          </a:prstGeom>
          <a:noFill/>
          <a:ln>
            <a:noFill/>
          </a:ln>
        </p:spPr>
      </p:pic>
      <p:sp>
        <p:nvSpPr>
          <p:cNvPr id="522" name="Google Shape;522;p29"/>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29"/>
          <p:cNvSpPr txBox="1">
            <a:spLocks noGrp="1"/>
          </p:cNvSpPr>
          <p:nvPr>
            <p:ph type="body" idx="1"/>
          </p:nvPr>
        </p:nvSpPr>
        <p:spPr>
          <a:xfrm>
            <a:off x="3422227" y="1095600"/>
            <a:ext cx="5280253" cy="2054794"/>
          </a:xfrm>
          <a:prstGeom prst="rect">
            <a:avLst/>
          </a:prstGeom>
          <a:noFill/>
          <a:ln>
            <a:noFill/>
          </a:ln>
        </p:spPr>
        <p:txBody>
          <a:bodyPr spcFirstLastPara="1" wrap="square" lIns="91425" tIns="91425" rIns="91425" bIns="91425" anchor="ctr" anchorCtr="0">
            <a:noAutofit/>
          </a:bodyPr>
          <a:lstStyle/>
          <a:p>
            <a:pPr marL="0" lvl="0" indent="0" algn="just" rtl="0">
              <a:lnSpc>
                <a:spcPct val="250000"/>
              </a:lnSpc>
              <a:spcBef>
                <a:spcPts val="0"/>
              </a:spcBef>
              <a:spcAft>
                <a:spcPts val="0"/>
              </a:spcAft>
              <a:buSzPts val="1100"/>
              <a:buNone/>
            </a:pPr>
            <a:r>
              <a:rPr lang="vi-VN"/>
              <a:t>Hướng phát triển:</a:t>
            </a:r>
            <a:endParaRPr lang="vi-VN"/>
          </a:p>
          <a:p>
            <a:pPr marL="285750" lvl="0" indent="-285750" algn="just" rtl="0">
              <a:lnSpc>
                <a:spcPct val="100000"/>
              </a:lnSpc>
              <a:spcBef>
                <a:spcPts val="0"/>
              </a:spcBef>
              <a:spcAft>
                <a:spcPts val="0"/>
              </a:spcAft>
              <a:buSzPts val="1100"/>
              <a:buChar char="●"/>
            </a:pPr>
            <a:r>
              <a:rPr lang="vi-VN"/>
              <a:t>Cho phép người dùng đăng nhập thông qua Google, Facebook, hoặc qua số điện thoại. </a:t>
            </a:r>
            <a:endParaRPr lang="vi-VN"/>
          </a:p>
          <a:p>
            <a:pPr marL="285750" lvl="0" indent="-285750" algn="just" rtl="0">
              <a:lnSpc>
                <a:spcPct val="100000"/>
              </a:lnSpc>
              <a:spcBef>
                <a:spcPts val="0"/>
              </a:spcBef>
              <a:spcAft>
                <a:spcPts val="0"/>
              </a:spcAft>
              <a:buSzPts val="1100"/>
              <a:buChar char="●"/>
            </a:pPr>
            <a:r>
              <a:rPr lang="vi-VN"/>
              <a:t>Thêm các chức năng cho phép người dùng đánh giá sản phẩm, phản hồi thông tin về các sản phẩm cho nhà bán hàng.</a:t>
            </a:r>
            <a:endParaRPr lang="vi-VN"/>
          </a:p>
        </p:txBody>
      </p:sp>
      <p:sp>
        <p:nvSpPr>
          <p:cNvPr id="524" name="Google Shape;524;p2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 name="Google Shape;525;p29"/>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panose="020B0604030504040204"/>
                <a:ea typeface="Tahoma" panose="020B0604030504040204"/>
                <a:cs typeface="Tahoma" panose="020B0604030504040204"/>
                <a:sym typeface="Tahoma" panose="020B0604030504040204"/>
              </a:rPr>
              <a:t>KẾT LUẬN</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526" name="Google Shape;526;p2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0"/>
          <p:cNvSpPr txBox="1">
            <a:spLocks noGrp="1"/>
          </p:cNvSpPr>
          <p:nvPr>
            <p:ph type="title"/>
          </p:nvPr>
        </p:nvSpPr>
        <p:spPr>
          <a:xfrm>
            <a:off x="1824472" y="1548342"/>
            <a:ext cx="4721006" cy="161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DEMO</a:t>
            </a:r>
            <a:endParaRPr sz="6000">
              <a:latin typeface="Tahoma" panose="020B0604030504040204"/>
              <a:ea typeface="Tahoma" panose="020B0604030504040204"/>
              <a:cs typeface="Tahoma" panose="020B0604030504040204"/>
              <a:sym typeface="Tahoma" panose="020B0604030504040204"/>
            </a:endParaRPr>
          </a:p>
        </p:txBody>
      </p:sp>
      <p:sp>
        <p:nvSpPr>
          <p:cNvPr id="532" name="Google Shape;532;p30"/>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09</a:t>
            </a:r>
            <a:endParaRPr lang="vi-VN"/>
          </a:p>
        </p:txBody>
      </p:sp>
      <p:grpSp>
        <p:nvGrpSpPr>
          <p:cNvPr id="533" name="Google Shape;533;p30"/>
          <p:cNvGrpSpPr/>
          <p:nvPr/>
        </p:nvGrpSpPr>
        <p:grpSpPr>
          <a:xfrm rot="-2984660">
            <a:off x="29704" y="2881316"/>
            <a:ext cx="2535236" cy="2617993"/>
            <a:chOff x="1358848" y="2127088"/>
            <a:chExt cx="2224867" cy="2297493"/>
          </a:xfrm>
        </p:grpSpPr>
        <p:sp>
          <p:nvSpPr>
            <p:cNvPr id="534" name="Google Shape;534;p30"/>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30"/>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30"/>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30"/>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30"/>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30"/>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30"/>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30"/>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30"/>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30"/>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30"/>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45" name="Google Shape;545;p30"/>
          <p:cNvGrpSpPr/>
          <p:nvPr/>
        </p:nvGrpSpPr>
        <p:grpSpPr>
          <a:xfrm rot="5400000">
            <a:off x="7433397" y="-16405"/>
            <a:ext cx="1682043" cy="2018452"/>
            <a:chOff x="6207127" y="2571753"/>
            <a:chExt cx="1476123" cy="1771349"/>
          </a:xfrm>
        </p:grpSpPr>
        <p:sp>
          <p:nvSpPr>
            <p:cNvPr id="546" name="Google Shape;546;p30"/>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30"/>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 name="Google Shape;548;p30"/>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30"/>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30"/>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1" name="Google Shape;551;p30"/>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1"/>
          <p:cNvSpPr txBox="1">
            <a:spLocks noGrp="1"/>
          </p:cNvSpPr>
          <p:nvPr>
            <p:ph type="title"/>
          </p:nvPr>
        </p:nvSpPr>
        <p:spPr>
          <a:xfrm>
            <a:off x="1248600" y="1528200"/>
            <a:ext cx="6646800" cy="153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vi-VN" sz="6500" b="1">
                <a:solidFill>
                  <a:srgbClr val="4C3826"/>
                </a:solidFill>
              </a:rPr>
              <a:t>THANKS !</a:t>
            </a:r>
            <a:endParaRPr sz="6500" b="1">
              <a:solidFill>
                <a:srgbClr val="4C38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2544188" y="1571984"/>
            <a:ext cx="4721006"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GIỚI THIỆU</a:t>
            </a:r>
            <a:endParaRPr sz="6000">
              <a:latin typeface="Tahoma" panose="020B0604030504040204"/>
              <a:ea typeface="Tahoma" panose="020B0604030504040204"/>
              <a:cs typeface="Tahoma" panose="020B0604030504040204"/>
              <a:sym typeface="Tahoma" panose="020B0604030504040204"/>
            </a:endParaRPr>
          </a:p>
        </p:txBody>
      </p:sp>
      <p:sp>
        <p:nvSpPr>
          <p:cNvPr id="179" name="Google Shape;179;p3"/>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01</a:t>
            </a:r>
            <a:endParaRPr lang="vi-VN"/>
          </a:p>
        </p:txBody>
      </p:sp>
      <p:grpSp>
        <p:nvGrpSpPr>
          <p:cNvPr id="180" name="Google Shape;180;p3"/>
          <p:cNvGrpSpPr/>
          <p:nvPr/>
        </p:nvGrpSpPr>
        <p:grpSpPr>
          <a:xfrm rot="-2984660">
            <a:off x="29704" y="2881316"/>
            <a:ext cx="2535236" cy="2617993"/>
            <a:chOff x="1358848" y="2127088"/>
            <a:chExt cx="2224867" cy="2297493"/>
          </a:xfrm>
        </p:grpSpPr>
        <p:sp>
          <p:nvSpPr>
            <p:cNvPr id="181" name="Google Shape;181;p3"/>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3"/>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3"/>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3"/>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3"/>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3"/>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3"/>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3"/>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3"/>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3"/>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3"/>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2" name="Google Shape;192;p3"/>
          <p:cNvGrpSpPr/>
          <p:nvPr/>
        </p:nvGrpSpPr>
        <p:grpSpPr>
          <a:xfrm rot="5400000">
            <a:off x="7433397" y="-16405"/>
            <a:ext cx="1682043" cy="2018452"/>
            <a:chOff x="6207127" y="2571753"/>
            <a:chExt cx="1476123" cy="1771349"/>
          </a:xfrm>
        </p:grpSpPr>
        <p:sp>
          <p:nvSpPr>
            <p:cNvPr id="193" name="Google Shape;193;p3"/>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3"/>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3"/>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3"/>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3"/>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3"/>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p:cNvPicPr preferRelativeResize="0"/>
          <p:nvPr/>
        </p:nvPicPr>
        <p:blipFill rotWithShape="1">
          <a:blip r:embed="rId1"/>
          <a:srcRect/>
          <a:stretch>
            <a:fillRect/>
          </a:stretch>
        </p:blipFill>
        <p:spPr>
          <a:xfrm>
            <a:off x="1536516" y="1110627"/>
            <a:ext cx="1634815" cy="3512541"/>
          </a:xfrm>
          <a:prstGeom prst="rect">
            <a:avLst/>
          </a:prstGeom>
          <a:noFill/>
          <a:ln>
            <a:noFill/>
          </a:ln>
        </p:spPr>
      </p:pic>
      <p:sp>
        <p:nvSpPr>
          <p:cNvPr id="204" name="Google Shape;204;p4"/>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4"/>
          <p:cNvSpPr txBox="1">
            <a:spLocks noGrp="1"/>
          </p:cNvSpPr>
          <p:nvPr>
            <p:ph type="body" idx="1"/>
          </p:nvPr>
        </p:nvSpPr>
        <p:spPr>
          <a:xfrm>
            <a:off x="3562597" y="1369325"/>
            <a:ext cx="4859903" cy="3332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vi-VN"/>
              <a:t>Một trong những lĩnh vực xu hướng hiện nay là mua sắm online, con người chỉ cần ở nhà hay bất kì đâu, chỉ cần có mạng internet và chiếc điện thoại thông minh trên tay thì có thể dể dàng mua hàng từ xa mà không cần phải ra ngoài mua như xưa. Chính vì vậy, nhóm chúng em đã quyết định chọn đề tài xây dựng 1 App thương mại bán quần áo dựa trên nhu cầu hiện nay được đề ra ở trên, giờ đây chủ thì dể dàng quản lý còn khách hàng thì thoải mái mua sắm 1 cách dể dàng và có trải nghiệm tốt hơn so với cách mua hàng truyền thống</a:t>
            </a:r>
            <a:endParaRPr lang="vi-VN"/>
          </a:p>
        </p:txBody>
      </p:sp>
      <p:sp>
        <p:nvSpPr>
          <p:cNvPr id="206" name="Google Shape;206;p4"/>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4"/>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panose="020B0604030504040204"/>
                <a:ea typeface="Tahoma" panose="020B0604030504040204"/>
                <a:cs typeface="Tahoma" panose="020B0604030504040204"/>
                <a:sym typeface="Tahoma" panose="020B0604030504040204"/>
              </a:rPr>
              <a:t>GIỚI THIỆU</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208" name="Google Shape;208;p4"/>
          <p:cNvSpPr/>
          <p:nvPr/>
        </p:nvSpPr>
        <p:spPr>
          <a:xfrm rot="813319">
            <a:off x="-4129602" y="-172051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5"/>
          <p:cNvPicPr preferRelativeResize="0"/>
          <p:nvPr/>
        </p:nvPicPr>
        <p:blipFill rotWithShape="1">
          <a:blip r:embed="rId1"/>
          <a:srcRect/>
          <a:stretch>
            <a:fillRect/>
          </a:stretch>
        </p:blipFill>
        <p:spPr>
          <a:xfrm>
            <a:off x="1536516" y="1110627"/>
            <a:ext cx="1634815" cy="3512541"/>
          </a:xfrm>
          <a:prstGeom prst="rect">
            <a:avLst/>
          </a:prstGeom>
          <a:noFill/>
          <a:ln>
            <a:noFill/>
          </a:ln>
        </p:spPr>
      </p:pic>
      <p:sp>
        <p:nvSpPr>
          <p:cNvPr id="214" name="Google Shape;214;p5"/>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5"/>
          <p:cNvSpPr txBox="1">
            <a:spLocks noGrp="1"/>
          </p:cNvSpPr>
          <p:nvPr>
            <p:ph type="body" idx="1"/>
          </p:nvPr>
        </p:nvSpPr>
        <p:spPr>
          <a:xfrm>
            <a:off x="3515096" y="1369325"/>
            <a:ext cx="5280253" cy="333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vi-VN"/>
              <a:t>Mô tả ứng dụng:</a:t>
            </a:r>
            <a:endParaRPr lang="vi-VN"/>
          </a:p>
          <a:p>
            <a:pPr marL="285750" lvl="0" indent="-285750" algn="l" rtl="0">
              <a:lnSpc>
                <a:spcPct val="100000"/>
              </a:lnSpc>
              <a:spcBef>
                <a:spcPts val="0"/>
              </a:spcBef>
              <a:spcAft>
                <a:spcPts val="0"/>
              </a:spcAft>
              <a:buSzPts val="1100"/>
              <a:buChar char="●"/>
            </a:pPr>
            <a:r>
              <a:rPr lang="vi-VN"/>
              <a:t>Tên dự án: </a:t>
            </a:r>
            <a:r>
              <a:rPr lang="en-US" altLang="vi-VN"/>
              <a:t>X</a:t>
            </a:r>
            <a:r>
              <a:rPr lang="vi-VN" altLang="vi-VN"/>
              <a:t>ây dựng app bán quần áo</a:t>
            </a:r>
            <a:endParaRPr lang="vi-VN"/>
          </a:p>
          <a:p>
            <a:pPr marL="285750" lvl="0" indent="-285750" algn="l" rtl="0">
              <a:lnSpc>
                <a:spcPct val="100000"/>
              </a:lnSpc>
              <a:spcBef>
                <a:spcPts val="0"/>
              </a:spcBef>
              <a:spcAft>
                <a:spcPts val="0"/>
              </a:spcAft>
              <a:buSzPts val="1100"/>
              <a:buChar char="●"/>
            </a:pPr>
            <a:r>
              <a:rPr lang="vi-VN"/>
              <a:t>Môi trường phát triển tích hợp (IDE): Android Studio</a:t>
            </a:r>
            <a:endParaRPr lang="vi-VN"/>
          </a:p>
          <a:p>
            <a:pPr marL="285750" lvl="0" indent="-285750" algn="l" rtl="0">
              <a:lnSpc>
                <a:spcPct val="100000"/>
              </a:lnSpc>
              <a:spcBef>
                <a:spcPts val="0"/>
              </a:spcBef>
              <a:spcAft>
                <a:spcPts val="0"/>
              </a:spcAft>
              <a:buSzPts val="1100"/>
              <a:buChar char="●"/>
            </a:pPr>
            <a:r>
              <a:rPr lang="vi-VN"/>
              <a:t>Máy ảo điện thoại (Device Manager): Pixel 4 API 27</a:t>
            </a:r>
            <a:endParaRPr lang="vi-VN"/>
          </a:p>
          <a:p>
            <a:pPr marL="285750" lvl="0" indent="-285750" algn="l" rtl="0">
              <a:lnSpc>
                <a:spcPct val="100000"/>
              </a:lnSpc>
              <a:spcBef>
                <a:spcPts val="0"/>
              </a:spcBef>
              <a:spcAft>
                <a:spcPts val="0"/>
              </a:spcAft>
              <a:buSzPts val="1100"/>
              <a:buChar char="●"/>
            </a:pPr>
            <a:r>
              <a:rPr lang="vi-VN"/>
              <a:t>Ngôn ngữ: Java</a:t>
            </a:r>
            <a:endParaRPr lang="vi-VN"/>
          </a:p>
          <a:p>
            <a:pPr marL="285750" lvl="0" indent="-285750" algn="l" rtl="0">
              <a:lnSpc>
                <a:spcPct val="100000"/>
              </a:lnSpc>
              <a:spcBef>
                <a:spcPts val="0"/>
              </a:spcBef>
              <a:spcAft>
                <a:spcPts val="0"/>
              </a:spcAft>
              <a:buSzPts val="1100"/>
              <a:buChar char="●"/>
            </a:pPr>
            <a:r>
              <a:rPr lang="vi-VN"/>
              <a:t>Thiết kế giao diện: Material Design</a:t>
            </a:r>
            <a:endParaRPr lang="vi-VN"/>
          </a:p>
          <a:p>
            <a:pPr marL="285750" lvl="0" indent="-285750" algn="l" rtl="0">
              <a:lnSpc>
                <a:spcPct val="100000"/>
              </a:lnSpc>
              <a:spcBef>
                <a:spcPts val="0"/>
              </a:spcBef>
              <a:spcAft>
                <a:spcPts val="0"/>
              </a:spcAft>
              <a:buSzPts val="1100"/>
              <a:buChar char="●"/>
            </a:pPr>
            <a:r>
              <a:rPr lang="vi-VN"/>
              <a:t>Database: SQLite, Firebase</a:t>
            </a:r>
            <a:endParaRPr lang="vi-VN"/>
          </a:p>
          <a:p>
            <a:pPr marL="285750" lvl="0" indent="-285750" algn="l" rtl="0">
              <a:lnSpc>
                <a:spcPct val="100000"/>
              </a:lnSpc>
              <a:spcBef>
                <a:spcPts val="0"/>
              </a:spcBef>
              <a:spcAft>
                <a:spcPts val="0"/>
              </a:spcAft>
              <a:buSzPts val="1100"/>
              <a:buChar char="●"/>
            </a:pPr>
            <a:r>
              <a:rPr lang="vi-VN"/>
              <a:t>Minimum SDK: AP 21 Android 5.0 Lollipop</a:t>
            </a:r>
            <a:endParaRPr lang="vi-VN"/>
          </a:p>
          <a:p>
            <a:pPr marL="285750" lvl="0" indent="-285750" algn="l" rtl="0">
              <a:lnSpc>
                <a:spcPct val="100000"/>
              </a:lnSpc>
              <a:spcBef>
                <a:spcPts val="0"/>
              </a:spcBef>
              <a:spcAft>
                <a:spcPts val="0"/>
              </a:spcAft>
              <a:buSzPts val="1100"/>
              <a:buChar char="●"/>
            </a:pPr>
            <a:r>
              <a:rPr lang="vi-VN"/>
              <a:t>Control: github</a:t>
            </a:r>
            <a:endParaRPr lang="vi-VN"/>
          </a:p>
        </p:txBody>
      </p:sp>
      <p:sp>
        <p:nvSpPr>
          <p:cNvPr id="216" name="Google Shape;216;p5"/>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5"/>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panose="020B0604030504040204"/>
                <a:ea typeface="Tahoma" panose="020B0604030504040204"/>
                <a:cs typeface="Tahoma" panose="020B0604030504040204"/>
                <a:sym typeface="Tahoma" panose="020B0604030504040204"/>
              </a:rPr>
              <a:t>GIỚI THIỆU</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218" name="Google Shape;218;p5"/>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6"/>
          <p:cNvPicPr preferRelativeResize="0"/>
          <p:nvPr/>
        </p:nvPicPr>
        <p:blipFill rotWithShape="1">
          <a:blip r:embed="rId1"/>
          <a:srcRect/>
          <a:stretch>
            <a:fillRect/>
          </a:stretch>
        </p:blipFill>
        <p:spPr>
          <a:xfrm>
            <a:off x="1536516" y="1110627"/>
            <a:ext cx="1634815" cy="3512541"/>
          </a:xfrm>
          <a:prstGeom prst="rect">
            <a:avLst/>
          </a:prstGeom>
          <a:noFill/>
          <a:ln>
            <a:noFill/>
          </a:ln>
        </p:spPr>
      </p:pic>
      <p:sp>
        <p:nvSpPr>
          <p:cNvPr id="224" name="Google Shape;224;p6"/>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6"/>
          <p:cNvSpPr txBox="1">
            <a:spLocks noGrp="1"/>
          </p:cNvSpPr>
          <p:nvPr>
            <p:ph type="body" idx="1"/>
          </p:nvPr>
        </p:nvSpPr>
        <p:spPr>
          <a:xfrm>
            <a:off x="3515096" y="1369325"/>
            <a:ext cx="5628904" cy="33327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Clr>
                <a:schemeClr val="dk1"/>
              </a:buClr>
              <a:buSzPts val="1100"/>
              <a:buFont typeface="Arial" panose="020B0604020202020204"/>
              <a:buNone/>
            </a:pPr>
            <a:r>
              <a:rPr lang="vi-VN" sz="1600"/>
              <a:t>Mục dích ứng dụng:</a:t>
            </a:r>
            <a:endParaRPr lang="vi-VN" sz="1600"/>
          </a:p>
          <a:p>
            <a:pPr marL="285750" lvl="0" indent="-285750" algn="just" rtl="0">
              <a:lnSpc>
                <a:spcPct val="100000"/>
              </a:lnSpc>
              <a:spcBef>
                <a:spcPts val="0"/>
              </a:spcBef>
              <a:spcAft>
                <a:spcPts val="0"/>
              </a:spcAft>
              <a:buSzPts val="1100"/>
              <a:buChar char="●"/>
            </a:pPr>
            <a:r>
              <a:rPr lang="vi-VN"/>
              <a:t>Người sử dụng là chủ cửa hàng bán sản phẩm về khách hàng mua sắm.</a:t>
            </a:r>
            <a:endParaRPr lang="vi-VN"/>
          </a:p>
          <a:p>
            <a:pPr marL="285750" lvl="0" indent="-285750" algn="just" rtl="0">
              <a:lnSpc>
                <a:spcPct val="100000"/>
              </a:lnSpc>
              <a:spcBef>
                <a:spcPts val="0"/>
              </a:spcBef>
              <a:spcAft>
                <a:spcPts val="0"/>
              </a:spcAft>
              <a:buSzPts val="1100"/>
              <a:buChar char="●"/>
            </a:pPr>
            <a:r>
              <a:rPr lang="vi-VN"/>
              <a:t>Hệ thống tạo tài khoản bằng gmail và có gmail xác nhận.</a:t>
            </a:r>
            <a:endParaRPr lang="vi-VN"/>
          </a:p>
          <a:p>
            <a:pPr marL="285750" lvl="0" indent="-285750" algn="just" rtl="0">
              <a:lnSpc>
                <a:spcPct val="100000"/>
              </a:lnSpc>
              <a:spcBef>
                <a:spcPts val="0"/>
              </a:spcBef>
              <a:spcAft>
                <a:spcPts val="0"/>
              </a:spcAft>
              <a:buSzPts val="1100"/>
              <a:buChar char="●"/>
            </a:pPr>
            <a:r>
              <a:rPr lang="vi-VN"/>
              <a:t>Phạm vi của hệ thống: phạm vi admin quản lý các phần trong cửa hàng, phạm vi khách hàng tạo tài khoản và sử dụng App để mua sắm cũng như thanh toán online bằng paypal.</a:t>
            </a:r>
            <a:endParaRPr lang="vi-VN"/>
          </a:p>
          <a:p>
            <a:pPr marL="285750" lvl="0" indent="-285750" algn="just" rtl="0">
              <a:lnSpc>
                <a:spcPct val="100000"/>
              </a:lnSpc>
              <a:spcBef>
                <a:spcPts val="0"/>
              </a:spcBef>
              <a:spcAft>
                <a:spcPts val="0"/>
              </a:spcAft>
              <a:buSzPts val="1100"/>
              <a:buChar char="●"/>
            </a:pPr>
            <a:r>
              <a:rPr lang="vi-VN"/>
              <a:t>Hệ thống mới sẽ chịu trách nhiệm về việc quản lý cửa hàng của admin và chịu trách nhiệm về trải nghiệm người dùng, khách hàng mua sắm thoải mái và dể dàng, tiện lợi.</a:t>
            </a:r>
            <a:endParaRPr lang="vi-VN"/>
          </a:p>
          <a:p>
            <a:pPr marL="285750" lvl="0" indent="-285750" algn="just" rtl="0">
              <a:lnSpc>
                <a:spcPct val="100000"/>
              </a:lnSpc>
              <a:spcBef>
                <a:spcPts val="0"/>
              </a:spcBef>
              <a:spcAft>
                <a:spcPts val="0"/>
              </a:spcAft>
              <a:buSzPts val="1100"/>
              <a:buChar char="●"/>
            </a:pPr>
            <a:r>
              <a:rPr lang="vi-VN"/>
              <a:t>Hệ thống mới sẽ không chịu trách nhiệm gì: hiện tại hệ thống chưa chịu trách nhiệm trong việc hủy đơn hàng.</a:t>
            </a:r>
            <a:endParaRPr lang="vi-VN"/>
          </a:p>
          <a:p>
            <a:pPr marL="285750" lvl="0" indent="-285750" algn="just" rtl="0">
              <a:lnSpc>
                <a:spcPct val="100000"/>
              </a:lnSpc>
              <a:spcBef>
                <a:spcPts val="0"/>
              </a:spcBef>
              <a:spcAft>
                <a:spcPts val="0"/>
              </a:spcAft>
              <a:buSzPts val="1100"/>
              <a:buChar char="●"/>
            </a:pPr>
            <a:r>
              <a:rPr lang="vi-VN"/>
              <a:t>Tại sao cần có hệ thống này: tạo thuận lợi cho quản lý cửa hàng cũng như trải nghiệm mua hàng của khách hàng.</a:t>
            </a:r>
            <a:endParaRPr lang="vi-VN"/>
          </a:p>
        </p:txBody>
      </p:sp>
      <p:sp>
        <p:nvSpPr>
          <p:cNvPr id="226" name="Google Shape;226;p6"/>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p6"/>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panose="020B0604030504040204"/>
                <a:ea typeface="Tahoma" panose="020B0604030504040204"/>
                <a:cs typeface="Tahoma" panose="020B0604030504040204"/>
                <a:sym typeface="Tahoma" panose="020B0604030504040204"/>
              </a:rPr>
              <a:t>GIỚI THIỆU</a:t>
            </a:r>
            <a:endParaRPr>
              <a:solidFill>
                <a:schemeClr val="lt1"/>
              </a:solidFill>
              <a:latin typeface="Tahoma" panose="020B0604030504040204"/>
              <a:ea typeface="Tahoma" panose="020B0604030504040204"/>
              <a:cs typeface="Tahoma" panose="020B0604030504040204"/>
              <a:sym typeface="Tahoma" panose="020B0604030504040204"/>
            </a:endParaRPr>
          </a:p>
        </p:txBody>
      </p:sp>
      <p:sp>
        <p:nvSpPr>
          <p:cNvPr id="228" name="Google Shape;228;p6"/>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
          <p:cNvSpPr txBox="1">
            <a:spLocks noGrp="1"/>
          </p:cNvSpPr>
          <p:nvPr>
            <p:ph type="title"/>
          </p:nvPr>
        </p:nvSpPr>
        <p:spPr>
          <a:xfrm>
            <a:off x="769492" y="1978633"/>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panose="020B0604030504040204"/>
                <a:ea typeface="Tahoma" panose="020B0604030504040204"/>
                <a:cs typeface="Tahoma" panose="020B0604030504040204"/>
                <a:sym typeface="Tahoma" panose="020B0604030504040204"/>
              </a:rPr>
              <a:t>MỤC TIÊU CHỨC NĂNG</a:t>
            </a:r>
            <a:endParaRPr sz="6000">
              <a:latin typeface="Tahoma" panose="020B0604030504040204"/>
              <a:ea typeface="Tahoma" panose="020B0604030504040204"/>
              <a:cs typeface="Tahoma" panose="020B0604030504040204"/>
              <a:sym typeface="Tahoma" panose="020B0604030504040204"/>
            </a:endParaRPr>
          </a:p>
        </p:txBody>
      </p:sp>
      <p:sp>
        <p:nvSpPr>
          <p:cNvPr id="234" name="Google Shape;234;p7"/>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02</a:t>
            </a:r>
            <a:endParaRPr lang="vi-VN"/>
          </a:p>
        </p:txBody>
      </p:sp>
      <p:grpSp>
        <p:nvGrpSpPr>
          <p:cNvPr id="235" name="Google Shape;235;p7"/>
          <p:cNvGrpSpPr/>
          <p:nvPr/>
        </p:nvGrpSpPr>
        <p:grpSpPr>
          <a:xfrm rot="-2984660">
            <a:off x="29704" y="2881316"/>
            <a:ext cx="2535236" cy="2617993"/>
            <a:chOff x="1358848" y="2127088"/>
            <a:chExt cx="2224867" cy="2297493"/>
          </a:xfrm>
        </p:grpSpPr>
        <p:sp>
          <p:nvSpPr>
            <p:cNvPr id="236" name="Google Shape;236;p7"/>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7"/>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7"/>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7"/>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7"/>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7"/>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7"/>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7"/>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7"/>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7"/>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7"/>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47" name="Google Shape;247;p7"/>
          <p:cNvGrpSpPr/>
          <p:nvPr/>
        </p:nvGrpSpPr>
        <p:grpSpPr>
          <a:xfrm rot="5400000">
            <a:off x="7433397" y="-16405"/>
            <a:ext cx="1682043" cy="2018452"/>
            <a:chOff x="6207127" y="2571753"/>
            <a:chExt cx="1476123" cy="1771349"/>
          </a:xfrm>
        </p:grpSpPr>
        <p:sp>
          <p:nvSpPr>
            <p:cNvPr id="248" name="Google Shape;248;p7"/>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7"/>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7"/>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7"/>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7"/>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7"/>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8"/>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Calibri" panose="020F0502020204030204"/>
                <a:ea typeface="Calibri" panose="020F0502020204030204"/>
                <a:cs typeface="Calibri" panose="020F0502020204030204"/>
                <a:sym typeface="Calibri" panose="020F0502020204030204"/>
              </a:rPr>
              <a:t>MỤC TIÊU CHỨC NĂNG</a:t>
            </a:r>
            <a:endParaRPr>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9" name="Google Shape;259;p8"/>
          <p:cNvSpPr txBox="1">
            <a:spLocks noGrp="1"/>
          </p:cNvSpPr>
          <p:nvPr>
            <p:ph type="title" idx="2"/>
          </p:nvPr>
        </p:nvSpPr>
        <p:spPr>
          <a:xfrm>
            <a:off x="1164025" y="1371365"/>
            <a:ext cx="2636450" cy="48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t>NGƯỜI DÙNG</a:t>
            </a:r>
            <a:endParaRPr lang="vi-VN"/>
          </a:p>
        </p:txBody>
      </p:sp>
      <p:sp>
        <p:nvSpPr>
          <p:cNvPr id="260" name="Google Shape;260;p8"/>
          <p:cNvSpPr txBox="1">
            <a:spLocks noGrp="1"/>
          </p:cNvSpPr>
          <p:nvPr>
            <p:ph type="subTitle" idx="1"/>
          </p:nvPr>
        </p:nvSpPr>
        <p:spPr>
          <a:xfrm>
            <a:off x="1164074" y="1905749"/>
            <a:ext cx="3259408" cy="999600"/>
          </a:xfrm>
          <a:prstGeom prst="rect">
            <a:avLst/>
          </a:prstGeom>
          <a:noFill/>
          <a:ln>
            <a:noFill/>
          </a:ln>
        </p:spPr>
        <p:txBody>
          <a:bodyPr spcFirstLastPara="1" wrap="square" lIns="91425" tIns="91425" rIns="91425" bIns="91425" anchor="t" anchorCtr="0">
            <a:noAutofit/>
          </a:bodyPr>
          <a:lstStyle/>
          <a:p>
            <a:pPr marL="171450" lvl="0" indent="-171450" algn="just" rtl="0">
              <a:lnSpc>
                <a:spcPct val="100000"/>
              </a:lnSpc>
              <a:spcBef>
                <a:spcPts val="0"/>
              </a:spcBef>
              <a:spcAft>
                <a:spcPts val="0"/>
              </a:spcAft>
              <a:buSzPts val="1400"/>
              <a:buFont typeface="Manrope"/>
              <a:buChar char="-"/>
            </a:pPr>
            <a:r>
              <a:rPr lang="vi-VN" sz="1100"/>
              <a:t>Đăng ký, đăng nhập, đăng xuất</a:t>
            </a:r>
            <a:endParaRPr sz="1100"/>
          </a:p>
          <a:p>
            <a:pPr marL="171450" lvl="0" indent="-171450" algn="just" rtl="0">
              <a:lnSpc>
                <a:spcPct val="100000"/>
              </a:lnSpc>
              <a:spcBef>
                <a:spcPts val="0"/>
              </a:spcBef>
              <a:spcAft>
                <a:spcPts val="0"/>
              </a:spcAft>
              <a:buSzPts val="1400"/>
              <a:buFont typeface="Manrope"/>
              <a:buChar char="-"/>
            </a:pPr>
            <a:r>
              <a:rPr lang="vi-VN" sz="1100"/>
              <a:t>Quản lý thông tin</a:t>
            </a:r>
            <a:endParaRPr lang="vi-VN" sz="1100"/>
          </a:p>
          <a:p>
            <a:pPr marL="171450" lvl="0" indent="-171450" algn="just" rtl="0">
              <a:lnSpc>
                <a:spcPct val="100000"/>
              </a:lnSpc>
              <a:spcBef>
                <a:spcPts val="0"/>
              </a:spcBef>
              <a:spcAft>
                <a:spcPts val="0"/>
              </a:spcAft>
              <a:buSzPts val="1400"/>
              <a:buFont typeface="Manrope"/>
              <a:buChar char="-"/>
            </a:pPr>
            <a:r>
              <a:rPr lang="vi-VN" sz="1100"/>
              <a:t>Nhận thông báo quan trọng</a:t>
            </a:r>
            <a:endParaRPr sz="1100"/>
          </a:p>
          <a:p>
            <a:pPr marL="171450" lvl="0" indent="-171450" algn="just" rtl="0">
              <a:lnSpc>
                <a:spcPct val="100000"/>
              </a:lnSpc>
              <a:spcBef>
                <a:spcPts val="0"/>
              </a:spcBef>
              <a:spcAft>
                <a:spcPts val="0"/>
              </a:spcAft>
              <a:buSzPts val="1400"/>
              <a:buFont typeface="Manrope"/>
              <a:buChar char="-"/>
            </a:pPr>
            <a:r>
              <a:rPr lang="vi-VN" sz="1100"/>
              <a:t>Được cung cấp thông tin về các sản phẩm</a:t>
            </a:r>
            <a:endParaRPr sz="1100"/>
          </a:p>
          <a:p>
            <a:pPr marL="171450" lvl="0" indent="-171450" algn="just" rtl="0">
              <a:lnSpc>
                <a:spcPct val="100000"/>
              </a:lnSpc>
              <a:spcBef>
                <a:spcPts val="0"/>
              </a:spcBef>
              <a:spcAft>
                <a:spcPts val="0"/>
              </a:spcAft>
              <a:buSzPts val="1400"/>
              <a:buFont typeface="Manrope"/>
              <a:buChar char="-"/>
            </a:pPr>
            <a:r>
              <a:rPr lang="vi-VN" sz="1100"/>
              <a:t>Xem thông tin khuyến mãi</a:t>
            </a:r>
            <a:endParaRPr sz="1100"/>
          </a:p>
          <a:p>
            <a:pPr marL="171450" lvl="0" indent="-171450" algn="just" rtl="0">
              <a:lnSpc>
                <a:spcPct val="100000"/>
              </a:lnSpc>
              <a:spcBef>
                <a:spcPts val="0"/>
              </a:spcBef>
              <a:spcAft>
                <a:spcPts val="0"/>
              </a:spcAft>
              <a:buSzPts val="1400"/>
              <a:buFont typeface="Manrope"/>
              <a:buChar char="-"/>
            </a:pPr>
            <a:r>
              <a:rPr lang="vi-VN" sz="1100"/>
              <a:t>Tìm kiếm sản phẩm</a:t>
            </a:r>
            <a:endParaRPr sz="1100"/>
          </a:p>
          <a:p>
            <a:pPr marL="171450" lvl="0" indent="-171450" algn="just" rtl="0">
              <a:lnSpc>
                <a:spcPct val="100000"/>
              </a:lnSpc>
              <a:spcBef>
                <a:spcPts val="0"/>
              </a:spcBef>
              <a:spcAft>
                <a:spcPts val="0"/>
              </a:spcAft>
              <a:buSzPts val="1400"/>
              <a:buFont typeface="Manrope"/>
              <a:buChar char="-"/>
            </a:pPr>
            <a:r>
              <a:rPr lang="vi-VN" sz="1100"/>
              <a:t>Quản lý giỏ hang của mình</a:t>
            </a:r>
            <a:endParaRPr sz="1100"/>
          </a:p>
          <a:p>
            <a:pPr marL="171450" lvl="0" indent="-171450" algn="just" rtl="0">
              <a:lnSpc>
                <a:spcPct val="100000"/>
              </a:lnSpc>
              <a:spcBef>
                <a:spcPts val="0"/>
              </a:spcBef>
              <a:spcAft>
                <a:spcPts val="0"/>
              </a:spcAft>
              <a:buSzPts val="1400"/>
              <a:buFont typeface="Manrope"/>
              <a:buChar char="-"/>
            </a:pPr>
            <a:r>
              <a:rPr lang="vi-VN" sz="1100"/>
              <a:t>Thanh toán Paypal</a:t>
            </a:r>
            <a:endParaRPr sz="1100"/>
          </a:p>
          <a:p>
            <a:pPr marL="171450" lvl="0" indent="-171450" algn="just" rtl="0">
              <a:lnSpc>
                <a:spcPct val="100000"/>
              </a:lnSpc>
              <a:spcBef>
                <a:spcPts val="0"/>
              </a:spcBef>
              <a:spcAft>
                <a:spcPts val="0"/>
              </a:spcAft>
              <a:buSzPts val="1400"/>
              <a:buFont typeface="Manrope"/>
              <a:buChar char="-"/>
            </a:pPr>
            <a:r>
              <a:rPr lang="vi-VN" sz="1100"/>
              <a:t>Xem lịch sử hóa đơn</a:t>
            </a:r>
            <a:endParaRPr sz="1100"/>
          </a:p>
          <a:p>
            <a:pPr marL="171450" lvl="0" indent="-171450" algn="just" rtl="0">
              <a:lnSpc>
                <a:spcPct val="100000"/>
              </a:lnSpc>
              <a:spcBef>
                <a:spcPts val="0"/>
              </a:spcBef>
              <a:spcAft>
                <a:spcPts val="0"/>
              </a:spcAft>
              <a:buSzPts val="1400"/>
              <a:buFont typeface="Manrope"/>
              <a:buChar char="-"/>
            </a:pPr>
            <a:r>
              <a:rPr lang="vi-VN" sz="1100"/>
              <a:t>Xem thông báo</a:t>
            </a:r>
            <a:endParaRPr sz="1100"/>
          </a:p>
        </p:txBody>
      </p:sp>
      <p:sp>
        <p:nvSpPr>
          <p:cNvPr id="261" name="Google Shape;261;p8"/>
          <p:cNvSpPr txBox="1">
            <a:spLocks noGrp="1"/>
          </p:cNvSpPr>
          <p:nvPr>
            <p:ph type="title" idx="3"/>
          </p:nvPr>
        </p:nvSpPr>
        <p:spPr>
          <a:xfrm>
            <a:off x="5427869" y="1371365"/>
            <a:ext cx="2045700" cy="48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t>QUẢN LÝ</a:t>
            </a:r>
            <a:endParaRPr lang="vi-VN"/>
          </a:p>
        </p:txBody>
      </p:sp>
      <p:sp>
        <p:nvSpPr>
          <p:cNvPr id="262" name="Google Shape;262;p8"/>
          <p:cNvSpPr txBox="1">
            <a:spLocks noGrp="1"/>
          </p:cNvSpPr>
          <p:nvPr>
            <p:ph type="subTitle" idx="4"/>
          </p:nvPr>
        </p:nvSpPr>
        <p:spPr>
          <a:xfrm>
            <a:off x="4738882" y="1905749"/>
            <a:ext cx="3764553" cy="999600"/>
          </a:xfrm>
          <a:prstGeom prst="rect">
            <a:avLst/>
          </a:prstGeom>
          <a:noFill/>
          <a:ln>
            <a:noFill/>
          </a:ln>
        </p:spPr>
        <p:txBody>
          <a:bodyPr spcFirstLastPara="1" wrap="square" lIns="91425" tIns="91425" rIns="91425" bIns="91425" anchor="t" anchorCtr="0">
            <a:noAutofit/>
          </a:bodyPr>
          <a:lstStyle/>
          <a:p>
            <a:pPr marL="171450" lvl="0" indent="-171450" algn="just" rtl="0">
              <a:lnSpc>
                <a:spcPct val="100000"/>
              </a:lnSpc>
              <a:spcBef>
                <a:spcPts val="0"/>
              </a:spcBef>
              <a:spcAft>
                <a:spcPts val="0"/>
              </a:spcAft>
              <a:buSzPts val="1400"/>
              <a:buFont typeface="Manrope"/>
              <a:buChar char="-"/>
            </a:pPr>
            <a:r>
              <a:rPr lang="vi-VN" sz="1100"/>
              <a:t>Dashboard, đăng nhập, đăng xuất</a:t>
            </a:r>
            <a:endParaRPr sz="1100"/>
          </a:p>
          <a:p>
            <a:pPr marL="171450" lvl="0" indent="-171450" algn="just" rtl="0">
              <a:lnSpc>
                <a:spcPct val="100000"/>
              </a:lnSpc>
              <a:spcBef>
                <a:spcPts val="0"/>
              </a:spcBef>
              <a:spcAft>
                <a:spcPts val="0"/>
              </a:spcAft>
              <a:buSzPts val="1400"/>
              <a:buFont typeface="Manrope"/>
              <a:buChar char="-"/>
            </a:pPr>
            <a:r>
              <a:rPr lang="vi-VN" sz="1100"/>
              <a:t>Xem danh sách khách hàng, sản phẩm, khuyến mãi, mặc hàng, hình ảnh chi tiết sản phẩm, store, trạng thái thanh toán</a:t>
            </a:r>
            <a:endParaRPr sz="1100"/>
          </a:p>
          <a:p>
            <a:pPr marL="171450" lvl="0" indent="-171450" algn="just" rtl="0">
              <a:lnSpc>
                <a:spcPct val="100000"/>
              </a:lnSpc>
              <a:spcBef>
                <a:spcPts val="0"/>
              </a:spcBef>
              <a:spcAft>
                <a:spcPts val="0"/>
              </a:spcAft>
              <a:buSzPts val="1400"/>
              <a:buFont typeface="Manrope"/>
              <a:buChar char="-"/>
            </a:pPr>
            <a:r>
              <a:rPr lang="vi-VN" sz="1100"/>
              <a:t> CRUD sản phẩm, khuyến mãi, mặc hàng, hình ảnh chi tiết sản phẩm, store.</a:t>
            </a:r>
            <a:endParaRPr lang="vi-VN" sz="1100"/>
          </a:p>
          <a:p>
            <a:pPr marL="171450" lvl="0" indent="-171450" algn="just" rtl="0">
              <a:lnSpc>
                <a:spcPct val="100000"/>
              </a:lnSpc>
              <a:spcBef>
                <a:spcPts val="0"/>
              </a:spcBef>
              <a:spcAft>
                <a:spcPts val="0"/>
              </a:spcAft>
              <a:buSzPts val="1400"/>
              <a:buFont typeface="Manrope"/>
              <a:buChar char="-"/>
            </a:pPr>
            <a:r>
              <a:rPr lang="vi-VN" sz="1100"/>
              <a:t>Xác nhận đơn hàng</a:t>
            </a:r>
            <a:endParaRPr sz="1100"/>
          </a:p>
          <a:p>
            <a:pPr marL="171450" lvl="0" indent="-171450" algn="just" rtl="0">
              <a:lnSpc>
                <a:spcPct val="100000"/>
              </a:lnSpc>
              <a:spcBef>
                <a:spcPts val="0"/>
              </a:spcBef>
              <a:spcAft>
                <a:spcPts val="0"/>
              </a:spcAft>
              <a:buSzPts val="1400"/>
              <a:buFont typeface="Manrope"/>
              <a:buChar char="-"/>
            </a:pPr>
            <a:r>
              <a:rPr lang="vi-VN" sz="1100"/>
              <a:t>Thống kê mặc hàng đã bán theo phần trăm  </a:t>
            </a:r>
            <a:endParaRPr sz="1100"/>
          </a:p>
        </p:txBody>
      </p:sp>
      <p:sp>
        <p:nvSpPr>
          <p:cNvPr id="263" name="Google Shape;263;p8"/>
          <p:cNvSpPr/>
          <p:nvPr/>
        </p:nvSpPr>
        <p:spPr>
          <a:xfrm rot="-529266">
            <a:off x="1770646" y="4456630"/>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64" name="Google Shape;264;p8"/>
          <p:cNvGrpSpPr/>
          <p:nvPr/>
        </p:nvGrpSpPr>
        <p:grpSpPr>
          <a:xfrm rot="484655">
            <a:off x="4232115" y="4528638"/>
            <a:ext cx="479571" cy="420935"/>
            <a:chOff x="4772497" y="1789389"/>
            <a:chExt cx="341543" cy="299762"/>
          </a:xfrm>
        </p:grpSpPr>
        <p:sp>
          <p:nvSpPr>
            <p:cNvPr id="265" name="Google Shape;265;p8"/>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8"/>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8"/>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8"/>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8"/>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 name="Google Shape;270;p8"/>
          <p:cNvGrpSpPr/>
          <p:nvPr/>
        </p:nvGrpSpPr>
        <p:grpSpPr>
          <a:xfrm rot="510042">
            <a:off x="6735335" y="4394417"/>
            <a:ext cx="437768" cy="497995"/>
            <a:chOff x="5535742" y="1768803"/>
            <a:chExt cx="299729" cy="340965"/>
          </a:xfrm>
        </p:grpSpPr>
        <p:sp>
          <p:nvSpPr>
            <p:cNvPr id="271" name="Google Shape;271;p8"/>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8"/>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3758</Words>
  <Application>WPS Presentation</Application>
  <PresentationFormat>On-screen Show (16:9)</PresentationFormat>
  <Paragraphs>165</Paragraphs>
  <Slides>32</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SimSun</vt:lpstr>
      <vt:lpstr>Wingdings</vt:lpstr>
      <vt:lpstr>Arial</vt:lpstr>
      <vt:lpstr>Kulim Park</vt:lpstr>
      <vt:lpstr>Manrope</vt:lpstr>
      <vt:lpstr>Kulim Park SemiBold</vt:lpstr>
      <vt:lpstr>Segoe Print</vt:lpstr>
      <vt:lpstr>Nunito Light</vt:lpstr>
      <vt:lpstr>Calibri</vt:lpstr>
      <vt:lpstr>Tahoma</vt:lpstr>
      <vt:lpstr>Microsoft YaHei</vt:lpstr>
      <vt:lpstr>Arial Unicode MS</vt:lpstr>
      <vt:lpstr>Minimalist Korean Aesthetic Pitch Deck by Slidesgo</vt:lpstr>
      <vt:lpstr>XÂY DỰNG APP BÁN QUẦN ÁO</vt:lpstr>
      <vt:lpstr>SINH VIÊN THAM GIA</vt:lpstr>
      <vt:lpstr>03</vt:lpstr>
      <vt:lpstr>01</vt:lpstr>
      <vt:lpstr>GIỚI THIỆU</vt:lpstr>
      <vt:lpstr>GIỚI THIỆU</vt:lpstr>
      <vt:lpstr>GIỚI THIỆU</vt:lpstr>
      <vt:lpstr>02</vt:lpstr>
      <vt:lpstr>QUẢN LÝ</vt:lpstr>
      <vt:lpstr>MỤC TIÊU CHỨC NĂNG</vt:lpstr>
      <vt:lpstr>03</vt:lpstr>
      <vt:lpstr>PowerPoint 演示文稿</vt:lpstr>
      <vt:lpstr>04</vt:lpstr>
      <vt:lpstr>PowerPoint 演示文稿</vt:lpstr>
      <vt:lpstr>05</vt:lpstr>
      <vt:lpstr>PowerPoint 演示文稿</vt:lpstr>
      <vt:lpstr>PowerPoint 演示文稿</vt:lpstr>
      <vt:lpstr>PowerPoint 演示文稿</vt:lpstr>
      <vt:lpstr>06</vt:lpstr>
      <vt:lpstr>PowerPoint 演示文稿</vt:lpstr>
      <vt:lpstr>PowerPoint 演示文稿</vt:lpstr>
      <vt:lpstr>PowerPoint 演示文稿</vt:lpstr>
      <vt:lpstr>07</vt:lpstr>
      <vt:lpstr>PowerPoint 演示文稿</vt:lpstr>
      <vt:lpstr>PowerPoint 演示文稿</vt:lpstr>
      <vt:lpstr>PowerPoint 演示文稿</vt:lpstr>
      <vt:lpstr>PowerPoint 演示文稿</vt:lpstr>
      <vt:lpstr>08</vt:lpstr>
      <vt:lpstr>KẾT LUẬN</vt:lpstr>
      <vt:lpstr>KẾT LUẬN</vt:lpstr>
      <vt:lpstr>09</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APP BÁN QUẦN ÁO</dc:title>
  <dc:creator>Bùi Văn Tính</dc:creator>
  <cp:lastModifiedBy>Bin</cp:lastModifiedBy>
  <cp:revision>7</cp:revision>
  <dcterms:created xsi:type="dcterms:W3CDTF">2024-04-01T08:26:00Z</dcterms:created>
  <dcterms:modified xsi:type="dcterms:W3CDTF">2024-04-15T07:37:11Z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84EEA71DD1634730A016B52B43AF34E8_13</vt:lpwstr>
  </property>
  <property fmtid="{D5CDD505-2E9C-101B-9397-08002B2CF9AE}" pid="3" name="KSOProductBuildVer">
    <vt:lpwstr>1033-12.2.0.16731</vt:lpwstr>
  </property>
</Properties>
</file>