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Kulim Park" panose="020B0604020202020204" charset="0"/>
      <p:regular r:id="rId38"/>
      <p:bold r:id="rId39"/>
      <p:italic r:id="rId40"/>
      <p:boldItalic r:id="rId41"/>
    </p:embeddedFont>
    <p:embeddedFont>
      <p:font typeface="Kulim Park SemiBold" panose="020B0604020202020204" charset="0"/>
      <p:regular r:id="rId42"/>
      <p:bold r:id="rId43"/>
      <p:italic r:id="rId44"/>
      <p:boldItalic r:id="rId45"/>
    </p:embeddedFont>
    <p:embeddedFont>
      <p:font typeface="Manrope" panose="020B0604020202020204" charset="0"/>
      <p:regular r:id="rId46"/>
      <p:bold r:id="rId47"/>
    </p:embeddedFont>
    <p:embeddedFont>
      <p:font typeface="Nunito Light" pitchFamily="2" charset="0"/>
      <p:regular r:id="rId48"/>
      <p:italic r:id="rId49"/>
    </p:embeddedFont>
    <p:embeddedFont>
      <p:font typeface="Tahoma" panose="020B0604030504040204" pitchFamily="3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QwSa/6NZdCZ1wjcoUIJwUoVC1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10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33"/>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33"/>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3"/>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3"/>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3"/>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3"/>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3"/>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3"/>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3"/>
          <p:cNvSpPr txBox="1">
            <a:spLocks noGrp="1"/>
          </p:cNvSpPr>
          <p:nvPr>
            <p:ph type="ctrTitle"/>
          </p:nvPr>
        </p:nvSpPr>
        <p:spPr>
          <a:xfrm>
            <a:off x="723150" y="1494200"/>
            <a:ext cx="7697700" cy="15981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8" name="Google Shape;18;p33"/>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Manrope"/>
                <a:ea typeface="Manrope"/>
                <a:cs typeface="Manrope"/>
                <a:sym typeface="Manrop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
        <p:cNvGrpSpPr/>
        <p:nvPr/>
      </p:nvGrpSpPr>
      <p:grpSpPr>
        <a:xfrm>
          <a:off x="0" y="0"/>
          <a:ext cx="0" cy="0"/>
          <a:chOff x="0" y="0"/>
          <a:chExt cx="0" cy="0"/>
        </a:xfrm>
      </p:grpSpPr>
      <p:sp>
        <p:nvSpPr>
          <p:cNvPr id="20" name="Google Shape;20;p34"/>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4"/>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4"/>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4"/>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4"/>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4"/>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4"/>
          <p:cNvSpPr txBox="1">
            <a:spLocks noGrp="1"/>
          </p:cNvSpPr>
          <p:nvPr>
            <p:ph type="title"/>
          </p:nvPr>
        </p:nvSpPr>
        <p:spPr>
          <a:xfrm>
            <a:off x="732775" y="2632300"/>
            <a:ext cx="1836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7" name="Google Shape;27;p34"/>
          <p:cNvSpPr txBox="1">
            <a:spLocks noGrp="1"/>
          </p:cNvSpPr>
          <p:nvPr>
            <p:ph type="subTitle" idx="1"/>
          </p:nvPr>
        </p:nvSpPr>
        <p:spPr>
          <a:xfrm>
            <a:off x="732787" y="3511716"/>
            <a:ext cx="1836000" cy="83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8" name="Google Shape;28;p34"/>
          <p:cNvSpPr txBox="1">
            <a:spLocks noGrp="1"/>
          </p:cNvSpPr>
          <p:nvPr>
            <p:ph type="title" idx="2"/>
          </p:nvPr>
        </p:nvSpPr>
        <p:spPr>
          <a:xfrm>
            <a:off x="732776" y="1811839"/>
            <a:ext cx="18360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6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9" name="Google Shape;29;p34"/>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atin typeface="Kulim Park"/>
                <a:ea typeface="Kulim Park"/>
                <a:cs typeface="Kulim Park"/>
                <a:sym typeface="Kulim Par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0" name="Google Shape;30;p34"/>
          <p:cNvSpPr txBox="1">
            <a:spLocks noGrp="1"/>
          </p:cNvSpPr>
          <p:nvPr>
            <p:ph type="title" idx="4"/>
          </p:nvPr>
        </p:nvSpPr>
        <p:spPr>
          <a:xfrm>
            <a:off x="2680250" y="2632300"/>
            <a:ext cx="1836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1" name="Google Shape;31;p34"/>
          <p:cNvSpPr txBox="1">
            <a:spLocks noGrp="1"/>
          </p:cNvSpPr>
          <p:nvPr>
            <p:ph type="subTitle" idx="5"/>
          </p:nvPr>
        </p:nvSpPr>
        <p:spPr>
          <a:xfrm>
            <a:off x="2680262" y="3511716"/>
            <a:ext cx="1836000" cy="83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2" name="Google Shape;32;p34"/>
          <p:cNvSpPr txBox="1">
            <a:spLocks noGrp="1"/>
          </p:cNvSpPr>
          <p:nvPr>
            <p:ph type="title" idx="6"/>
          </p:nvPr>
        </p:nvSpPr>
        <p:spPr>
          <a:xfrm>
            <a:off x="4627725" y="2632300"/>
            <a:ext cx="1836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3" name="Google Shape;33;p34"/>
          <p:cNvSpPr txBox="1">
            <a:spLocks noGrp="1"/>
          </p:cNvSpPr>
          <p:nvPr>
            <p:ph type="subTitle" idx="7"/>
          </p:nvPr>
        </p:nvSpPr>
        <p:spPr>
          <a:xfrm>
            <a:off x="4627737" y="3511716"/>
            <a:ext cx="1836000" cy="83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4" name="Google Shape;34;p34"/>
          <p:cNvSpPr txBox="1">
            <a:spLocks noGrp="1"/>
          </p:cNvSpPr>
          <p:nvPr>
            <p:ph type="title" idx="8"/>
          </p:nvPr>
        </p:nvSpPr>
        <p:spPr>
          <a:xfrm>
            <a:off x="6575200" y="2632300"/>
            <a:ext cx="1836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5" name="Google Shape;35;p34"/>
          <p:cNvSpPr txBox="1">
            <a:spLocks noGrp="1"/>
          </p:cNvSpPr>
          <p:nvPr>
            <p:ph type="subTitle" idx="9"/>
          </p:nvPr>
        </p:nvSpPr>
        <p:spPr>
          <a:xfrm>
            <a:off x="6575212" y="3511716"/>
            <a:ext cx="1836000" cy="837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6" name="Google Shape;36;p34"/>
          <p:cNvSpPr txBox="1">
            <a:spLocks noGrp="1"/>
          </p:cNvSpPr>
          <p:nvPr>
            <p:ph type="title" idx="13"/>
          </p:nvPr>
        </p:nvSpPr>
        <p:spPr>
          <a:xfrm>
            <a:off x="2680246" y="1811839"/>
            <a:ext cx="18360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6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7" name="Google Shape;37;p34"/>
          <p:cNvSpPr txBox="1">
            <a:spLocks noGrp="1"/>
          </p:cNvSpPr>
          <p:nvPr>
            <p:ph type="title" idx="14"/>
          </p:nvPr>
        </p:nvSpPr>
        <p:spPr>
          <a:xfrm>
            <a:off x="4627721" y="1811839"/>
            <a:ext cx="18360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6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8" name="Google Shape;38;p34"/>
          <p:cNvSpPr txBox="1">
            <a:spLocks noGrp="1"/>
          </p:cNvSpPr>
          <p:nvPr>
            <p:ph type="title" idx="15"/>
          </p:nvPr>
        </p:nvSpPr>
        <p:spPr>
          <a:xfrm>
            <a:off x="6575196" y="1811839"/>
            <a:ext cx="18360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6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35"/>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5"/>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5"/>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5"/>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5"/>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5"/>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6" name="Google Shape;46;p35"/>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7" name="Google Shape;47;p35"/>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48" name="Google Shape;48;p35"/>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36"/>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6"/>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6"/>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6"/>
          <p:cNvSpPr txBox="1">
            <a:spLocks noGrp="1"/>
          </p:cNvSpPr>
          <p:nvPr>
            <p:ph type="body" idx="1"/>
          </p:nvPr>
        </p:nvSpPr>
        <p:spPr>
          <a:xfrm>
            <a:off x="4572000" y="1369325"/>
            <a:ext cx="3850500" cy="3332700"/>
          </a:xfrm>
          <a:prstGeom prst="rect">
            <a:avLst/>
          </a:prstGeom>
          <a:noFill/>
          <a:ln>
            <a:noFill/>
          </a:ln>
        </p:spPr>
        <p:txBody>
          <a:bodyPr spcFirstLastPara="1" wrap="square" lIns="91425" tIns="91425" rIns="91425" bIns="91425" anchor="ctr" anchorCtr="0">
            <a:noAutofit/>
          </a:bodyPr>
          <a:lstStyle>
            <a:lvl1pPr marL="457200" lvl="0" indent="-330200" algn="l">
              <a:lnSpc>
                <a:spcPct val="100000"/>
              </a:lnSpc>
              <a:spcBef>
                <a:spcPts val="0"/>
              </a:spcBef>
              <a:spcAft>
                <a:spcPts val="0"/>
              </a:spcAft>
              <a:buSzPts val="1600"/>
              <a:buFont typeface="Nunito Light"/>
              <a:buChar char="●"/>
              <a:defRPr sz="1400"/>
            </a:lvl1pPr>
            <a:lvl2pPr marL="914400" lvl="1" indent="-330200" algn="l">
              <a:lnSpc>
                <a:spcPct val="100000"/>
              </a:lnSpc>
              <a:spcBef>
                <a:spcPts val="0"/>
              </a:spcBef>
              <a:spcAft>
                <a:spcPts val="0"/>
              </a:spcAft>
              <a:buSzPts val="1600"/>
              <a:buFont typeface="Nunito Light"/>
              <a:buChar char="○"/>
              <a:defRPr/>
            </a:lvl2pPr>
            <a:lvl3pPr marL="1371600" lvl="2" indent="-323850" algn="l">
              <a:lnSpc>
                <a:spcPct val="100000"/>
              </a:lnSpc>
              <a:spcBef>
                <a:spcPts val="1600"/>
              </a:spcBef>
              <a:spcAft>
                <a:spcPts val="0"/>
              </a:spcAft>
              <a:buSzPts val="1500"/>
              <a:buFont typeface="Nunito Light"/>
              <a:buChar char="■"/>
              <a:defRPr/>
            </a:lvl3pPr>
            <a:lvl4pPr marL="1828800" lvl="3" indent="-323850" algn="l">
              <a:lnSpc>
                <a:spcPct val="100000"/>
              </a:lnSpc>
              <a:spcBef>
                <a:spcPts val="1600"/>
              </a:spcBef>
              <a:spcAft>
                <a:spcPts val="0"/>
              </a:spcAft>
              <a:buSzPts val="1500"/>
              <a:buFont typeface="Nunito Light"/>
              <a:buChar char="●"/>
              <a:defRPr/>
            </a:lvl4pPr>
            <a:lvl5pPr marL="2286000" lvl="4" indent="-330200" algn="l">
              <a:lnSpc>
                <a:spcPct val="100000"/>
              </a:lnSpc>
              <a:spcBef>
                <a:spcPts val="1600"/>
              </a:spcBef>
              <a:spcAft>
                <a:spcPts val="0"/>
              </a:spcAft>
              <a:buSzPts val="1600"/>
              <a:buFont typeface="Nunito Light"/>
              <a:buChar char="○"/>
              <a:defRPr/>
            </a:lvl5pPr>
            <a:lvl6pPr marL="2743200" lvl="5" indent="-330200" algn="l">
              <a:lnSpc>
                <a:spcPct val="100000"/>
              </a:lnSpc>
              <a:spcBef>
                <a:spcPts val="1600"/>
              </a:spcBef>
              <a:spcAft>
                <a:spcPts val="0"/>
              </a:spcAft>
              <a:buSzPts val="1600"/>
              <a:buFont typeface="Nunito Light"/>
              <a:buChar char="■"/>
              <a:defRPr/>
            </a:lvl6pPr>
            <a:lvl7pPr marL="3200400" lvl="6" indent="-311150" algn="l">
              <a:lnSpc>
                <a:spcPct val="100000"/>
              </a:lnSpc>
              <a:spcBef>
                <a:spcPts val="1600"/>
              </a:spcBef>
              <a:spcAft>
                <a:spcPts val="0"/>
              </a:spcAft>
              <a:buSzPts val="1300"/>
              <a:buFont typeface="Nunito Light"/>
              <a:buChar char="●"/>
              <a:defRPr/>
            </a:lvl7pPr>
            <a:lvl8pPr marL="3657600" lvl="7" indent="-311150" algn="l">
              <a:lnSpc>
                <a:spcPct val="100000"/>
              </a:lnSpc>
              <a:spcBef>
                <a:spcPts val="1600"/>
              </a:spcBef>
              <a:spcAft>
                <a:spcPts val="0"/>
              </a:spcAft>
              <a:buSzPts val="1300"/>
              <a:buFont typeface="Nunito Light"/>
              <a:buChar char="○"/>
              <a:defRPr/>
            </a:lvl8pPr>
            <a:lvl9pPr marL="4114800" lvl="8" indent="-330200" algn="l">
              <a:lnSpc>
                <a:spcPct val="100000"/>
              </a:lnSpc>
              <a:spcBef>
                <a:spcPts val="1600"/>
              </a:spcBef>
              <a:spcAft>
                <a:spcPts val="1600"/>
              </a:spcAft>
              <a:buSzPts val="1600"/>
              <a:buFont typeface="Nunito Light"/>
              <a:buChar char="■"/>
              <a:defRPr/>
            </a:lvl9pPr>
          </a:lstStyle>
          <a:p>
            <a:endParaRPr/>
          </a:p>
        </p:txBody>
      </p:sp>
      <p:sp>
        <p:nvSpPr>
          <p:cNvPr id="54" name="Google Shape;54;p36"/>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atin typeface="Kulim Park"/>
                <a:ea typeface="Kulim Park"/>
                <a:cs typeface="Kulim Park"/>
                <a:sym typeface="Kulim Par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5"/>
        <p:cNvGrpSpPr/>
        <p:nvPr/>
      </p:nvGrpSpPr>
      <p:grpSpPr>
        <a:xfrm>
          <a:off x="0" y="0"/>
          <a:ext cx="0" cy="0"/>
          <a:chOff x="0" y="0"/>
          <a:chExt cx="0" cy="0"/>
        </a:xfrm>
      </p:grpSpPr>
      <p:sp>
        <p:nvSpPr>
          <p:cNvPr id="56" name="Google Shape;56;p37"/>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7"/>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7"/>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7"/>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7"/>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7"/>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atin typeface="Kulim Park"/>
                <a:ea typeface="Kulim Park"/>
                <a:cs typeface="Kulim Park"/>
                <a:sym typeface="Kulim Park"/>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3" name="Google Shape;63;p37"/>
          <p:cNvSpPr txBox="1">
            <a:spLocks noGrp="1"/>
          </p:cNvSpPr>
          <p:nvPr>
            <p:ph type="title" idx="2"/>
          </p:nvPr>
        </p:nvSpPr>
        <p:spPr>
          <a:xfrm>
            <a:off x="1164025" y="1617575"/>
            <a:ext cx="2045700" cy="48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4" name="Google Shape;64;p37"/>
          <p:cNvSpPr txBox="1">
            <a:spLocks noGrp="1"/>
          </p:cNvSpPr>
          <p:nvPr>
            <p:ph type="subTitle" idx="1"/>
          </p:nvPr>
        </p:nvSpPr>
        <p:spPr>
          <a:xfrm>
            <a:off x="1164075" y="2151959"/>
            <a:ext cx="2045700" cy="99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65" name="Google Shape;65;p37"/>
          <p:cNvSpPr txBox="1">
            <a:spLocks noGrp="1"/>
          </p:cNvSpPr>
          <p:nvPr>
            <p:ph type="title" idx="3"/>
          </p:nvPr>
        </p:nvSpPr>
        <p:spPr>
          <a:xfrm>
            <a:off x="3549063" y="1617575"/>
            <a:ext cx="2045700" cy="48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6" name="Google Shape;66;p37"/>
          <p:cNvSpPr txBox="1">
            <a:spLocks noGrp="1"/>
          </p:cNvSpPr>
          <p:nvPr>
            <p:ph type="subTitle" idx="4"/>
          </p:nvPr>
        </p:nvSpPr>
        <p:spPr>
          <a:xfrm>
            <a:off x="3549150" y="2151959"/>
            <a:ext cx="2045700" cy="99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67" name="Google Shape;67;p37"/>
          <p:cNvSpPr txBox="1">
            <a:spLocks noGrp="1"/>
          </p:cNvSpPr>
          <p:nvPr>
            <p:ph type="title" idx="5"/>
          </p:nvPr>
        </p:nvSpPr>
        <p:spPr>
          <a:xfrm>
            <a:off x="5934100" y="1617575"/>
            <a:ext cx="2045700" cy="48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2000">
                <a:latin typeface="Kulim Park"/>
                <a:ea typeface="Kulim Park"/>
                <a:cs typeface="Kulim Park"/>
                <a:sym typeface="Kulim Park"/>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8" name="Google Shape;68;p37"/>
          <p:cNvSpPr txBox="1">
            <a:spLocks noGrp="1"/>
          </p:cNvSpPr>
          <p:nvPr>
            <p:ph type="subTitle" idx="6"/>
          </p:nvPr>
        </p:nvSpPr>
        <p:spPr>
          <a:xfrm>
            <a:off x="5934225" y="2151959"/>
            <a:ext cx="2045700" cy="99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atin typeface="Manrope"/>
                <a:ea typeface="Manrope"/>
                <a:cs typeface="Manrope"/>
                <a:sym typeface="Manrop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38"/>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8"/>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8"/>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8"/>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8"/>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8"/>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8"/>
          <p:cNvSpPr txBox="1">
            <a:spLocks noGrp="1"/>
          </p:cNvSpPr>
          <p:nvPr>
            <p:ph type="title"/>
          </p:nvPr>
        </p:nvSpPr>
        <p:spPr>
          <a:xfrm>
            <a:off x="1248600" y="1528200"/>
            <a:ext cx="6646800" cy="153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11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77" name="Google Shape;77;p38"/>
          <p:cNvSpPr txBox="1">
            <a:spLocks noGrp="1"/>
          </p:cNvSpPr>
          <p:nvPr>
            <p:ph type="subTitle" idx="1"/>
          </p:nvPr>
        </p:nvSpPr>
        <p:spPr>
          <a:xfrm>
            <a:off x="1248450" y="3114175"/>
            <a:ext cx="6646800" cy="49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9"/>
        <p:cNvGrpSpPr/>
        <p:nvPr/>
      </p:nvGrpSpPr>
      <p:grpSpPr>
        <a:xfrm>
          <a:off x="0" y="0"/>
          <a:ext cx="0" cy="0"/>
          <a:chOff x="0" y="0"/>
          <a:chExt cx="0" cy="0"/>
        </a:xfrm>
      </p:grpSpPr>
      <p:sp>
        <p:nvSpPr>
          <p:cNvPr id="80" name="Google Shape;80;p40"/>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0"/>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0"/>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0"/>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0"/>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0"/>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
        <p:cNvGrpSpPr/>
        <p:nvPr/>
      </p:nvGrpSpPr>
      <p:grpSpPr>
        <a:xfrm>
          <a:off x="0" y="0"/>
          <a:ext cx="0" cy="0"/>
          <a:chOff x="0" y="0"/>
          <a:chExt cx="0" cy="0"/>
        </a:xfrm>
      </p:grpSpPr>
      <p:sp>
        <p:nvSpPr>
          <p:cNvPr id="87" name="Google Shape;87;p4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1"/>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1"/>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1"/>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2800"/>
              <a:buFont typeface="Kulim Park"/>
              <a:buNone/>
              <a:defRPr sz="28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endParaRPr/>
          </a:p>
        </p:txBody>
      </p:sp>
      <p:sp>
        <p:nvSpPr>
          <p:cNvPr id="7" name="Google Shape;7;p32"/>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Char char="■"/>
              <a:defRPr sz="1600" b="0" i="0" u="none" strike="noStrike" cap="none">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7.jpg"/><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0" y="1322838"/>
            <a:ext cx="9144000" cy="1598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vi-VN" sz="5000" b="1">
                <a:solidFill>
                  <a:schemeClr val="lt1"/>
                </a:solidFill>
                <a:latin typeface="Calibri"/>
                <a:ea typeface="Calibri"/>
                <a:cs typeface="Calibri"/>
                <a:sym typeface="Calibri"/>
              </a:rPr>
              <a:t>XÂY DỰNG APP BÁN QUẦN ÁO</a:t>
            </a:r>
            <a:endParaRPr sz="5000" b="1">
              <a:solidFill>
                <a:schemeClr val="lt1"/>
              </a:solidFill>
              <a:latin typeface="Calibri"/>
              <a:ea typeface="Calibri"/>
              <a:cs typeface="Calibri"/>
              <a:sym typeface="Calibri"/>
            </a:endParaRPr>
          </a:p>
        </p:txBody>
      </p:sp>
      <p:sp>
        <p:nvSpPr>
          <p:cNvPr id="97" name="Google Shape;97;p1"/>
          <p:cNvSpPr txBox="1">
            <a:spLocks noGrp="1"/>
          </p:cNvSpPr>
          <p:nvPr>
            <p:ph type="subTitle" idx="1"/>
          </p:nvPr>
        </p:nvSpPr>
        <p:spPr>
          <a:xfrm>
            <a:off x="3571032" y="2817790"/>
            <a:ext cx="5114925" cy="54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600"/>
              <a:buNone/>
            </a:pPr>
            <a:r>
              <a:rPr lang="vi-VN"/>
              <a:t>Giáo viên:</a:t>
            </a:r>
            <a:endParaRPr/>
          </a:p>
        </p:txBody>
      </p:sp>
      <p:sp>
        <p:nvSpPr>
          <p:cNvPr id="98" name="Google Shape;98;p1"/>
          <p:cNvSpPr txBox="1"/>
          <p:nvPr/>
        </p:nvSpPr>
        <p:spPr>
          <a:xfrm>
            <a:off x="3571032" y="3229740"/>
            <a:ext cx="5114925" cy="126351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600"/>
              <a:buFont typeface="Manrope"/>
              <a:buNone/>
            </a:pPr>
            <a:endParaRPr/>
          </a:p>
        </p:txBody>
      </p:sp>
      <p:sp>
        <p:nvSpPr>
          <p:cNvPr id="99" name="Google Shape;99;p1"/>
          <p:cNvSpPr txBox="1"/>
          <p:nvPr/>
        </p:nvSpPr>
        <p:spPr>
          <a:xfrm>
            <a:off x="0" y="592588"/>
            <a:ext cx="9144000" cy="73025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5200"/>
              <a:buFont typeface="Kulim Park"/>
              <a:buNone/>
            </a:pPr>
            <a:r>
              <a:rPr lang="vi-VN" sz="3000" b="0" i="0" u="none" strike="noStrike" cap="none">
                <a:solidFill>
                  <a:schemeClr val="dk2"/>
                </a:solidFill>
                <a:latin typeface="Calibri"/>
                <a:ea typeface="Calibri"/>
                <a:cs typeface="Calibri"/>
                <a:sym typeface="Calibri"/>
              </a:rPr>
              <a:t>BÁO CÁO LẬP TRÌNH DI ĐỘNG</a:t>
            </a:r>
            <a:endParaRPr/>
          </a:p>
        </p:txBody>
      </p:sp>
      <p:grpSp>
        <p:nvGrpSpPr>
          <p:cNvPr id="100" name="Google Shape;100;p1"/>
          <p:cNvGrpSpPr/>
          <p:nvPr/>
        </p:nvGrpSpPr>
        <p:grpSpPr>
          <a:xfrm>
            <a:off x="7046311" y="2063771"/>
            <a:ext cx="2535238" cy="2617994"/>
            <a:chOff x="1358848" y="2127088"/>
            <a:chExt cx="2224867" cy="2297493"/>
          </a:xfrm>
        </p:grpSpPr>
        <p:sp>
          <p:nvSpPr>
            <p:cNvPr id="101" name="Google Shape;101;p1"/>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p1"/>
          <p:cNvSpPr/>
          <p:nvPr/>
        </p:nvSpPr>
        <p:spPr>
          <a:xfrm rot="-9485847">
            <a:off x="-212100" y="3396256"/>
            <a:ext cx="1530411" cy="1623363"/>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 name="Google Shape;113;p1"/>
          <p:cNvGrpSpPr/>
          <p:nvPr/>
        </p:nvGrpSpPr>
        <p:grpSpPr>
          <a:xfrm>
            <a:off x="865593" y="3187397"/>
            <a:ext cx="704980" cy="2041079"/>
            <a:chOff x="5070075" y="2571775"/>
            <a:chExt cx="618675" cy="1791208"/>
          </a:xfrm>
        </p:grpSpPr>
        <p:sp>
          <p:nvSpPr>
            <p:cNvPr id="114" name="Google Shape;114;p1"/>
            <p:cNvSpPr/>
            <p:nvPr/>
          </p:nvSpPr>
          <p:spPr>
            <a:xfrm>
              <a:off x="5070075" y="2788511"/>
              <a:ext cx="132022" cy="224769"/>
            </a:xfrm>
            <a:custGeom>
              <a:avLst/>
              <a:gdLst/>
              <a:ahLst/>
              <a:cxnLst/>
              <a:rect l="l" t="t" r="r" b="b"/>
              <a:pathLst>
                <a:path w="2269" h="3863" extrusionOk="0">
                  <a:moveTo>
                    <a:pt x="462" y="1"/>
                  </a:moveTo>
                  <a:cubicBezTo>
                    <a:pt x="439" y="1"/>
                    <a:pt x="415" y="3"/>
                    <a:pt x="391" y="7"/>
                  </a:cubicBezTo>
                  <a:cubicBezTo>
                    <a:pt x="199" y="43"/>
                    <a:pt x="65" y="232"/>
                    <a:pt x="33" y="424"/>
                  </a:cubicBezTo>
                  <a:cubicBezTo>
                    <a:pt x="0" y="616"/>
                    <a:pt x="49" y="811"/>
                    <a:pt x="104" y="1000"/>
                  </a:cubicBezTo>
                  <a:cubicBezTo>
                    <a:pt x="365" y="1859"/>
                    <a:pt x="794" y="2919"/>
                    <a:pt x="1448" y="3557"/>
                  </a:cubicBezTo>
                  <a:cubicBezTo>
                    <a:pt x="1669" y="3773"/>
                    <a:pt x="1814" y="3862"/>
                    <a:pt x="1902" y="3862"/>
                  </a:cubicBezTo>
                  <a:cubicBezTo>
                    <a:pt x="2269" y="3862"/>
                    <a:pt x="1681" y="2340"/>
                    <a:pt x="1552" y="1895"/>
                  </a:cubicBezTo>
                  <a:cubicBezTo>
                    <a:pt x="1412" y="1403"/>
                    <a:pt x="1269" y="905"/>
                    <a:pt x="1025" y="456"/>
                  </a:cubicBezTo>
                  <a:cubicBezTo>
                    <a:pt x="904" y="234"/>
                    <a:pt x="704" y="1"/>
                    <a:pt x="4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5137103" y="2571775"/>
              <a:ext cx="76921" cy="288365"/>
            </a:xfrm>
            <a:custGeom>
              <a:avLst/>
              <a:gdLst/>
              <a:ahLst/>
              <a:cxnLst/>
              <a:rect l="l" t="t" r="r" b="b"/>
              <a:pathLst>
                <a:path w="1322" h="4956" extrusionOk="0">
                  <a:moveTo>
                    <a:pt x="731" y="0"/>
                  </a:moveTo>
                  <a:cubicBezTo>
                    <a:pt x="726" y="0"/>
                    <a:pt x="721" y="0"/>
                    <a:pt x="716" y="1"/>
                  </a:cubicBezTo>
                  <a:cubicBezTo>
                    <a:pt x="576" y="7"/>
                    <a:pt x="462" y="108"/>
                    <a:pt x="378" y="219"/>
                  </a:cubicBezTo>
                  <a:cubicBezTo>
                    <a:pt x="0" y="723"/>
                    <a:pt x="42" y="1416"/>
                    <a:pt x="101" y="2044"/>
                  </a:cubicBezTo>
                  <a:cubicBezTo>
                    <a:pt x="192" y="2994"/>
                    <a:pt x="228" y="4071"/>
                    <a:pt x="605" y="4956"/>
                  </a:cubicBezTo>
                  <a:cubicBezTo>
                    <a:pt x="1236" y="4029"/>
                    <a:pt x="1321" y="1667"/>
                    <a:pt x="1155" y="567"/>
                  </a:cubicBezTo>
                  <a:cubicBezTo>
                    <a:pt x="1117" y="312"/>
                    <a:pt x="982" y="0"/>
                    <a:pt x="7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5201455" y="2653058"/>
              <a:ext cx="100020" cy="320658"/>
            </a:xfrm>
            <a:custGeom>
              <a:avLst/>
              <a:gdLst/>
              <a:ahLst/>
              <a:cxnLst/>
              <a:rect l="l" t="t" r="r" b="b"/>
              <a:pathLst>
                <a:path w="1719" h="5511" extrusionOk="0">
                  <a:moveTo>
                    <a:pt x="1362" y="0"/>
                  </a:moveTo>
                  <a:cubicBezTo>
                    <a:pt x="1259" y="0"/>
                    <a:pt x="1148" y="99"/>
                    <a:pt x="1080" y="195"/>
                  </a:cubicBezTo>
                  <a:cubicBezTo>
                    <a:pt x="576" y="914"/>
                    <a:pt x="407" y="1805"/>
                    <a:pt x="283" y="2674"/>
                  </a:cubicBezTo>
                  <a:cubicBezTo>
                    <a:pt x="153" y="3601"/>
                    <a:pt x="0" y="4574"/>
                    <a:pt x="26" y="5511"/>
                  </a:cubicBezTo>
                  <a:cubicBezTo>
                    <a:pt x="710" y="4346"/>
                    <a:pt x="1071" y="2807"/>
                    <a:pt x="1461" y="1509"/>
                  </a:cubicBezTo>
                  <a:cubicBezTo>
                    <a:pt x="1595" y="1063"/>
                    <a:pt x="1718" y="575"/>
                    <a:pt x="1536" y="149"/>
                  </a:cubicBezTo>
                  <a:cubicBezTo>
                    <a:pt x="1516" y="104"/>
                    <a:pt x="1490" y="58"/>
                    <a:pt x="1451" y="29"/>
                  </a:cubicBezTo>
                  <a:cubicBezTo>
                    <a:pt x="1423" y="9"/>
                    <a:pt x="1393" y="0"/>
                    <a:pt x="13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5242882" y="3025961"/>
              <a:ext cx="79946" cy="308962"/>
            </a:xfrm>
            <a:custGeom>
              <a:avLst/>
              <a:gdLst/>
              <a:ahLst/>
              <a:cxnLst/>
              <a:rect l="l" t="t" r="r" b="b"/>
              <a:pathLst>
                <a:path w="1374" h="5310" extrusionOk="0">
                  <a:moveTo>
                    <a:pt x="1058" y="0"/>
                  </a:moveTo>
                  <a:cubicBezTo>
                    <a:pt x="982" y="0"/>
                    <a:pt x="906" y="45"/>
                    <a:pt x="843" y="94"/>
                  </a:cubicBezTo>
                  <a:cubicBezTo>
                    <a:pt x="264" y="537"/>
                    <a:pt x="186" y="1363"/>
                    <a:pt x="157" y="2089"/>
                  </a:cubicBezTo>
                  <a:cubicBezTo>
                    <a:pt x="157" y="3159"/>
                    <a:pt x="1" y="4249"/>
                    <a:pt x="37" y="5310"/>
                  </a:cubicBezTo>
                  <a:cubicBezTo>
                    <a:pt x="398" y="4119"/>
                    <a:pt x="743" y="2925"/>
                    <a:pt x="1097" y="1731"/>
                  </a:cubicBezTo>
                  <a:cubicBezTo>
                    <a:pt x="1234" y="1262"/>
                    <a:pt x="1374" y="777"/>
                    <a:pt x="1299" y="296"/>
                  </a:cubicBezTo>
                  <a:cubicBezTo>
                    <a:pt x="1279" y="179"/>
                    <a:pt x="1231" y="45"/>
                    <a:pt x="1117" y="10"/>
                  </a:cubicBezTo>
                  <a:cubicBezTo>
                    <a:pt x="1097" y="3"/>
                    <a:pt x="1078" y="0"/>
                    <a:pt x="105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5118717" y="3247933"/>
              <a:ext cx="118581" cy="188461"/>
            </a:xfrm>
            <a:custGeom>
              <a:avLst/>
              <a:gdLst/>
              <a:ahLst/>
              <a:cxnLst/>
              <a:rect l="l" t="t" r="r" b="b"/>
              <a:pathLst>
                <a:path w="2038" h="3239" extrusionOk="0">
                  <a:moveTo>
                    <a:pt x="665" y="0"/>
                  </a:moveTo>
                  <a:cubicBezTo>
                    <a:pt x="597" y="0"/>
                    <a:pt x="530" y="14"/>
                    <a:pt x="466" y="44"/>
                  </a:cubicBezTo>
                  <a:cubicBezTo>
                    <a:pt x="1" y="258"/>
                    <a:pt x="1897" y="2959"/>
                    <a:pt x="2037" y="3238"/>
                  </a:cubicBezTo>
                  <a:cubicBezTo>
                    <a:pt x="1767" y="2588"/>
                    <a:pt x="1604" y="1888"/>
                    <a:pt x="1491" y="1195"/>
                  </a:cubicBezTo>
                  <a:cubicBezTo>
                    <a:pt x="1445" y="899"/>
                    <a:pt x="1403" y="587"/>
                    <a:pt x="1240" y="336"/>
                  </a:cubicBezTo>
                  <a:cubicBezTo>
                    <a:pt x="1113" y="145"/>
                    <a:pt x="887" y="0"/>
                    <a:pt x="6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5262199" y="3464495"/>
              <a:ext cx="125214" cy="434002"/>
            </a:xfrm>
            <a:custGeom>
              <a:avLst/>
              <a:gdLst/>
              <a:ahLst/>
              <a:cxnLst/>
              <a:rect l="l" t="t" r="r" b="b"/>
              <a:pathLst>
                <a:path w="2152" h="7459" extrusionOk="0">
                  <a:moveTo>
                    <a:pt x="1638" y="1"/>
                  </a:moveTo>
                  <a:cubicBezTo>
                    <a:pt x="1474" y="1"/>
                    <a:pt x="1305" y="151"/>
                    <a:pt x="1204" y="304"/>
                  </a:cubicBezTo>
                  <a:cubicBezTo>
                    <a:pt x="749" y="990"/>
                    <a:pt x="658" y="1846"/>
                    <a:pt x="583" y="2666"/>
                  </a:cubicBezTo>
                  <a:cubicBezTo>
                    <a:pt x="502" y="3531"/>
                    <a:pt x="420" y="4397"/>
                    <a:pt x="339" y="5265"/>
                  </a:cubicBezTo>
                  <a:cubicBezTo>
                    <a:pt x="280" y="5897"/>
                    <a:pt x="1" y="6873"/>
                    <a:pt x="248" y="7458"/>
                  </a:cubicBezTo>
                  <a:cubicBezTo>
                    <a:pt x="703" y="5936"/>
                    <a:pt x="1032" y="4384"/>
                    <a:pt x="1549" y="2877"/>
                  </a:cubicBezTo>
                  <a:cubicBezTo>
                    <a:pt x="1832" y="2057"/>
                    <a:pt x="2151" y="1189"/>
                    <a:pt x="1950" y="343"/>
                  </a:cubicBezTo>
                  <a:cubicBezTo>
                    <a:pt x="1920" y="222"/>
                    <a:pt x="1871" y="96"/>
                    <a:pt x="1764" y="34"/>
                  </a:cubicBezTo>
                  <a:cubicBezTo>
                    <a:pt x="1723" y="11"/>
                    <a:pt x="1681" y="1"/>
                    <a:pt x="163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5133496" y="3599599"/>
              <a:ext cx="126320" cy="321821"/>
            </a:xfrm>
            <a:custGeom>
              <a:avLst/>
              <a:gdLst/>
              <a:ahLst/>
              <a:cxnLst/>
              <a:rect l="l" t="t" r="r" b="b"/>
              <a:pathLst>
                <a:path w="2171" h="5531" extrusionOk="0">
                  <a:moveTo>
                    <a:pt x="591" y="1"/>
                  </a:moveTo>
                  <a:cubicBezTo>
                    <a:pt x="389" y="1"/>
                    <a:pt x="189" y="153"/>
                    <a:pt x="104" y="347"/>
                  </a:cubicBezTo>
                  <a:cubicBezTo>
                    <a:pt x="0" y="581"/>
                    <a:pt x="26" y="855"/>
                    <a:pt x="65" y="1108"/>
                  </a:cubicBezTo>
                  <a:cubicBezTo>
                    <a:pt x="248" y="2224"/>
                    <a:pt x="680" y="3288"/>
                    <a:pt x="1217" y="4284"/>
                  </a:cubicBezTo>
                  <a:cubicBezTo>
                    <a:pt x="1404" y="4632"/>
                    <a:pt x="1743" y="5530"/>
                    <a:pt x="2157" y="5530"/>
                  </a:cubicBezTo>
                  <a:cubicBezTo>
                    <a:pt x="2162" y="5530"/>
                    <a:pt x="2166" y="5530"/>
                    <a:pt x="2170" y="5530"/>
                  </a:cubicBezTo>
                  <a:cubicBezTo>
                    <a:pt x="1812" y="3887"/>
                    <a:pt x="1734" y="2032"/>
                    <a:pt x="1087" y="471"/>
                  </a:cubicBezTo>
                  <a:cubicBezTo>
                    <a:pt x="1012" y="289"/>
                    <a:pt x="911" y="93"/>
                    <a:pt x="726" y="25"/>
                  </a:cubicBezTo>
                  <a:cubicBezTo>
                    <a:pt x="682" y="8"/>
                    <a:pt x="636" y="1"/>
                    <a:pt x="5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5386771" y="2670863"/>
              <a:ext cx="135396" cy="416255"/>
            </a:xfrm>
            <a:custGeom>
              <a:avLst/>
              <a:gdLst/>
              <a:ahLst/>
              <a:cxnLst/>
              <a:rect l="l" t="t" r="r" b="b"/>
              <a:pathLst>
                <a:path w="2327" h="7154" extrusionOk="0">
                  <a:moveTo>
                    <a:pt x="902" y="1"/>
                  </a:moveTo>
                  <a:cubicBezTo>
                    <a:pt x="587" y="1"/>
                    <a:pt x="295" y="239"/>
                    <a:pt x="157" y="526"/>
                  </a:cubicBezTo>
                  <a:cubicBezTo>
                    <a:pt x="7" y="842"/>
                    <a:pt x="0" y="1203"/>
                    <a:pt x="13" y="1551"/>
                  </a:cubicBezTo>
                  <a:cubicBezTo>
                    <a:pt x="27" y="1958"/>
                    <a:pt x="66" y="2365"/>
                    <a:pt x="176" y="2755"/>
                  </a:cubicBezTo>
                  <a:cubicBezTo>
                    <a:pt x="401" y="3555"/>
                    <a:pt x="908" y="4242"/>
                    <a:pt x="1328" y="4961"/>
                  </a:cubicBezTo>
                  <a:cubicBezTo>
                    <a:pt x="1715" y="5621"/>
                    <a:pt x="2044" y="6373"/>
                    <a:pt x="1966" y="7154"/>
                  </a:cubicBezTo>
                  <a:cubicBezTo>
                    <a:pt x="2327" y="5208"/>
                    <a:pt x="2079" y="3246"/>
                    <a:pt x="1809" y="1307"/>
                  </a:cubicBezTo>
                  <a:cubicBezTo>
                    <a:pt x="1770" y="1031"/>
                    <a:pt x="1731" y="751"/>
                    <a:pt x="1608" y="504"/>
                  </a:cubicBezTo>
                  <a:cubicBezTo>
                    <a:pt x="1484" y="253"/>
                    <a:pt x="1256" y="42"/>
                    <a:pt x="983" y="6"/>
                  </a:cubicBezTo>
                  <a:cubicBezTo>
                    <a:pt x="956" y="2"/>
                    <a:pt x="929" y="1"/>
                    <a:pt x="9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5520246" y="2904298"/>
              <a:ext cx="153376" cy="314606"/>
            </a:xfrm>
            <a:custGeom>
              <a:avLst/>
              <a:gdLst/>
              <a:ahLst/>
              <a:cxnLst/>
              <a:rect l="l" t="t" r="r" b="b"/>
              <a:pathLst>
                <a:path w="2636" h="5407" extrusionOk="0">
                  <a:moveTo>
                    <a:pt x="2206" y="0"/>
                  </a:moveTo>
                  <a:cubicBezTo>
                    <a:pt x="2047" y="0"/>
                    <a:pt x="1913" y="128"/>
                    <a:pt x="1809" y="249"/>
                  </a:cubicBezTo>
                  <a:cubicBezTo>
                    <a:pt x="1110" y="1082"/>
                    <a:pt x="820" y="2172"/>
                    <a:pt x="547" y="3223"/>
                  </a:cubicBezTo>
                  <a:cubicBezTo>
                    <a:pt x="361" y="3936"/>
                    <a:pt x="98" y="4677"/>
                    <a:pt x="0" y="5406"/>
                  </a:cubicBezTo>
                  <a:cubicBezTo>
                    <a:pt x="1015" y="4551"/>
                    <a:pt x="1633" y="3012"/>
                    <a:pt x="2206" y="1837"/>
                  </a:cubicBezTo>
                  <a:cubicBezTo>
                    <a:pt x="2418" y="1401"/>
                    <a:pt x="2636" y="936"/>
                    <a:pt x="2577" y="454"/>
                  </a:cubicBezTo>
                  <a:cubicBezTo>
                    <a:pt x="2551" y="253"/>
                    <a:pt x="2440" y="28"/>
                    <a:pt x="2239" y="2"/>
                  </a:cubicBezTo>
                  <a:cubicBezTo>
                    <a:pt x="2227" y="1"/>
                    <a:pt x="2216" y="0"/>
                    <a:pt x="22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5386190" y="3237344"/>
              <a:ext cx="108340" cy="304308"/>
            </a:xfrm>
            <a:custGeom>
              <a:avLst/>
              <a:gdLst/>
              <a:ahLst/>
              <a:cxnLst/>
              <a:rect l="l" t="t" r="r" b="b"/>
              <a:pathLst>
                <a:path w="1862" h="5230" extrusionOk="0">
                  <a:moveTo>
                    <a:pt x="227" y="0"/>
                  </a:moveTo>
                  <a:cubicBezTo>
                    <a:pt x="189" y="0"/>
                    <a:pt x="151" y="11"/>
                    <a:pt x="115" y="37"/>
                  </a:cubicBezTo>
                  <a:cubicBezTo>
                    <a:pt x="7" y="115"/>
                    <a:pt x="1" y="268"/>
                    <a:pt x="10" y="401"/>
                  </a:cubicBezTo>
                  <a:cubicBezTo>
                    <a:pt x="76" y="1276"/>
                    <a:pt x="303" y="2139"/>
                    <a:pt x="684" y="2929"/>
                  </a:cubicBezTo>
                  <a:cubicBezTo>
                    <a:pt x="1052" y="3700"/>
                    <a:pt x="1540" y="4406"/>
                    <a:pt x="1793" y="5229"/>
                  </a:cubicBezTo>
                  <a:cubicBezTo>
                    <a:pt x="1862" y="3658"/>
                    <a:pt x="1426" y="1673"/>
                    <a:pt x="606" y="294"/>
                  </a:cubicBezTo>
                  <a:cubicBezTo>
                    <a:pt x="521" y="153"/>
                    <a:pt x="370" y="0"/>
                    <a:pt x="2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5517570" y="3454313"/>
              <a:ext cx="171180" cy="341022"/>
            </a:xfrm>
            <a:custGeom>
              <a:avLst/>
              <a:gdLst/>
              <a:ahLst/>
              <a:cxnLst/>
              <a:rect l="l" t="t" r="r" b="b"/>
              <a:pathLst>
                <a:path w="2942" h="5861" extrusionOk="0">
                  <a:moveTo>
                    <a:pt x="2584" y="1"/>
                  </a:moveTo>
                  <a:cubicBezTo>
                    <a:pt x="2462" y="1"/>
                    <a:pt x="2324" y="94"/>
                    <a:pt x="2229" y="189"/>
                  </a:cubicBezTo>
                  <a:cubicBezTo>
                    <a:pt x="1230" y="1201"/>
                    <a:pt x="843" y="2652"/>
                    <a:pt x="492" y="4032"/>
                  </a:cubicBezTo>
                  <a:cubicBezTo>
                    <a:pt x="362" y="4552"/>
                    <a:pt x="1" y="5333"/>
                    <a:pt x="134" y="5860"/>
                  </a:cubicBezTo>
                  <a:cubicBezTo>
                    <a:pt x="674" y="4900"/>
                    <a:pt x="1146" y="3921"/>
                    <a:pt x="1784" y="3017"/>
                  </a:cubicBezTo>
                  <a:cubicBezTo>
                    <a:pt x="2076" y="2597"/>
                    <a:pt x="2392" y="2187"/>
                    <a:pt x="2610" y="1722"/>
                  </a:cubicBezTo>
                  <a:cubicBezTo>
                    <a:pt x="2828" y="1260"/>
                    <a:pt x="2942" y="726"/>
                    <a:pt x="2812" y="232"/>
                  </a:cubicBezTo>
                  <a:cubicBezTo>
                    <a:pt x="2795" y="166"/>
                    <a:pt x="2773" y="98"/>
                    <a:pt x="2721" y="53"/>
                  </a:cubicBezTo>
                  <a:cubicBezTo>
                    <a:pt x="2680" y="16"/>
                    <a:pt x="2634" y="1"/>
                    <a:pt x="25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5393404" y="3806152"/>
              <a:ext cx="97169" cy="304133"/>
            </a:xfrm>
            <a:custGeom>
              <a:avLst/>
              <a:gdLst/>
              <a:ahLst/>
              <a:cxnLst/>
              <a:rect l="l" t="t" r="r" b="b"/>
              <a:pathLst>
                <a:path w="1670" h="5227" extrusionOk="0">
                  <a:moveTo>
                    <a:pt x="481" y="0"/>
                  </a:moveTo>
                  <a:cubicBezTo>
                    <a:pt x="409" y="0"/>
                    <a:pt x="338" y="17"/>
                    <a:pt x="274" y="54"/>
                  </a:cubicBezTo>
                  <a:cubicBezTo>
                    <a:pt x="36" y="187"/>
                    <a:pt x="0" y="509"/>
                    <a:pt x="7" y="783"/>
                  </a:cubicBezTo>
                  <a:cubicBezTo>
                    <a:pt x="36" y="1882"/>
                    <a:pt x="361" y="2972"/>
                    <a:pt x="934" y="3913"/>
                  </a:cubicBezTo>
                  <a:cubicBezTo>
                    <a:pt x="1156" y="4275"/>
                    <a:pt x="1411" y="4618"/>
                    <a:pt x="1583" y="5006"/>
                  </a:cubicBezTo>
                  <a:lnTo>
                    <a:pt x="1583" y="5006"/>
                  </a:lnTo>
                  <a:cubicBezTo>
                    <a:pt x="1115" y="3667"/>
                    <a:pt x="1548" y="2132"/>
                    <a:pt x="1181" y="760"/>
                  </a:cubicBezTo>
                  <a:cubicBezTo>
                    <a:pt x="1123" y="542"/>
                    <a:pt x="1045" y="324"/>
                    <a:pt x="882" y="171"/>
                  </a:cubicBezTo>
                  <a:cubicBezTo>
                    <a:pt x="776" y="67"/>
                    <a:pt x="626" y="0"/>
                    <a:pt x="481" y="0"/>
                  </a:cubicBezTo>
                  <a:close/>
                  <a:moveTo>
                    <a:pt x="1583" y="5006"/>
                  </a:moveTo>
                  <a:cubicBezTo>
                    <a:pt x="1609" y="5080"/>
                    <a:pt x="1638" y="5154"/>
                    <a:pt x="1669" y="5227"/>
                  </a:cubicBezTo>
                  <a:cubicBezTo>
                    <a:pt x="1644" y="5152"/>
                    <a:pt x="1615" y="5078"/>
                    <a:pt x="1583" y="500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5486557" y="3058835"/>
              <a:ext cx="34504" cy="1284259"/>
            </a:xfrm>
            <a:custGeom>
              <a:avLst/>
              <a:gdLst/>
              <a:ahLst/>
              <a:cxnLst/>
              <a:rect l="l" t="t" r="r" b="b"/>
              <a:pathLst>
                <a:path w="593" h="22072" extrusionOk="0">
                  <a:moveTo>
                    <a:pt x="342" y="0"/>
                  </a:moveTo>
                  <a:cubicBezTo>
                    <a:pt x="322" y="0"/>
                    <a:pt x="303" y="12"/>
                    <a:pt x="296" y="40"/>
                  </a:cubicBezTo>
                  <a:cubicBezTo>
                    <a:pt x="94" y="873"/>
                    <a:pt x="137" y="1810"/>
                    <a:pt x="101" y="2666"/>
                  </a:cubicBezTo>
                  <a:cubicBezTo>
                    <a:pt x="59" y="3603"/>
                    <a:pt x="33" y="4540"/>
                    <a:pt x="23" y="5480"/>
                  </a:cubicBezTo>
                  <a:cubicBezTo>
                    <a:pt x="0" y="7344"/>
                    <a:pt x="16" y="9212"/>
                    <a:pt x="33" y="11076"/>
                  </a:cubicBezTo>
                  <a:cubicBezTo>
                    <a:pt x="46" y="12921"/>
                    <a:pt x="55" y="14765"/>
                    <a:pt x="72" y="16610"/>
                  </a:cubicBezTo>
                  <a:cubicBezTo>
                    <a:pt x="81" y="17534"/>
                    <a:pt x="120" y="18455"/>
                    <a:pt x="137" y="19379"/>
                  </a:cubicBezTo>
                  <a:cubicBezTo>
                    <a:pt x="153" y="20241"/>
                    <a:pt x="107" y="21133"/>
                    <a:pt x="238" y="21985"/>
                  </a:cubicBezTo>
                  <a:cubicBezTo>
                    <a:pt x="247" y="22046"/>
                    <a:pt x="287" y="22072"/>
                    <a:pt x="331" y="22072"/>
                  </a:cubicBezTo>
                  <a:cubicBezTo>
                    <a:pt x="392" y="22072"/>
                    <a:pt x="462" y="22022"/>
                    <a:pt x="472" y="21952"/>
                  </a:cubicBezTo>
                  <a:cubicBezTo>
                    <a:pt x="592" y="21048"/>
                    <a:pt x="517" y="20095"/>
                    <a:pt x="514" y="19184"/>
                  </a:cubicBezTo>
                  <a:cubicBezTo>
                    <a:pt x="514" y="18256"/>
                    <a:pt x="534" y="17336"/>
                    <a:pt x="524" y="16412"/>
                  </a:cubicBezTo>
                  <a:cubicBezTo>
                    <a:pt x="501" y="14632"/>
                    <a:pt x="475" y="12852"/>
                    <a:pt x="456" y="11076"/>
                  </a:cubicBezTo>
                  <a:cubicBezTo>
                    <a:pt x="433" y="9277"/>
                    <a:pt x="397" y="7481"/>
                    <a:pt x="381" y="5682"/>
                  </a:cubicBezTo>
                  <a:cubicBezTo>
                    <a:pt x="371" y="4741"/>
                    <a:pt x="364" y="3804"/>
                    <a:pt x="371" y="2864"/>
                  </a:cubicBezTo>
                  <a:cubicBezTo>
                    <a:pt x="374" y="1943"/>
                    <a:pt x="508" y="967"/>
                    <a:pt x="400" y="53"/>
                  </a:cubicBezTo>
                  <a:cubicBezTo>
                    <a:pt x="397" y="21"/>
                    <a:pt x="368" y="0"/>
                    <a:pt x="3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5499591" y="3190796"/>
              <a:ext cx="41777" cy="108515"/>
            </a:xfrm>
            <a:custGeom>
              <a:avLst/>
              <a:gdLst/>
              <a:ahLst/>
              <a:cxnLst/>
              <a:rect l="l" t="t" r="r" b="b"/>
              <a:pathLst>
                <a:path w="718" h="1865" extrusionOk="0">
                  <a:moveTo>
                    <a:pt x="624" y="1"/>
                  </a:moveTo>
                  <a:cubicBezTo>
                    <a:pt x="607" y="1"/>
                    <a:pt x="589" y="8"/>
                    <a:pt x="573" y="27"/>
                  </a:cubicBezTo>
                  <a:cubicBezTo>
                    <a:pt x="180" y="502"/>
                    <a:pt x="1" y="1218"/>
                    <a:pt x="36" y="1826"/>
                  </a:cubicBezTo>
                  <a:cubicBezTo>
                    <a:pt x="38" y="1850"/>
                    <a:pt x="61" y="1864"/>
                    <a:pt x="81" y="1864"/>
                  </a:cubicBezTo>
                  <a:cubicBezTo>
                    <a:pt x="97" y="1864"/>
                    <a:pt x="112" y="1856"/>
                    <a:pt x="114" y="1836"/>
                  </a:cubicBezTo>
                  <a:cubicBezTo>
                    <a:pt x="163" y="1553"/>
                    <a:pt x="215" y="1270"/>
                    <a:pt x="306" y="996"/>
                  </a:cubicBezTo>
                  <a:cubicBezTo>
                    <a:pt x="407" y="687"/>
                    <a:pt x="563" y="414"/>
                    <a:pt x="694" y="118"/>
                  </a:cubicBezTo>
                  <a:cubicBezTo>
                    <a:pt x="718" y="65"/>
                    <a:pt x="674" y="1"/>
                    <a:pt x="62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5493132" y="3757743"/>
              <a:ext cx="49225" cy="102056"/>
            </a:xfrm>
            <a:custGeom>
              <a:avLst/>
              <a:gdLst/>
              <a:ahLst/>
              <a:cxnLst/>
              <a:rect l="l" t="t" r="r" b="b"/>
              <a:pathLst>
                <a:path w="846" h="1754" extrusionOk="0">
                  <a:moveTo>
                    <a:pt x="727" y="1"/>
                  </a:moveTo>
                  <a:cubicBezTo>
                    <a:pt x="711" y="1"/>
                    <a:pt x="694" y="6"/>
                    <a:pt x="678" y="17"/>
                  </a:cubicBezTo>
                  <a:cubicBezTo>
                    <a:pt x="203" y="339"/>
                    <a:pt x="1" y="1140"/>
                    <a:pt x="99" y="1680"/>
                  </a:cubicBezTo>
                  <a:cubicBezTo>
                    <a:pt x="108" y="1731"/>
                    <a:pt x="148" y="1753"/>
                    <a:pt x="189" y="1753"/>
                  </a:cubicBezTo>
                  <a:cubicBezTo>
                    <a:pt x="244" y="1753"/>
                    <a:pt x="302" y="1715"/>
                    <a:pt x="304" y="1650"/>
                  </a:cubicBezTo>
                  <a:cubicBezTo>
                    <a:pt x="313" y="1374"/>
                    <a:pt x="320" y="1114"/>
                    <a:pt x="414" y="850"/>
                  </a:cubicBezTo>
                  <a:cubicBezTo>
                    <a:pt x="505" y="587"/>
                    <a:pt x="681" y="391"/>
                    <a:pt x="811" y="151"/>
                  </a:cubicBezTo>
                  <a:cubicBezTo>
                    <a:pt x="845" y="85"/>
                    <a:pt x="793" y="1"/>
                    <a:pt x="7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5461015" y="4044475"/>
              <a:ext cx="49050" cy="123061"/>
            </a:xfrm>
            <a:custGeom>
              <a:avLst/>
              <a:gdLst/>
              <a:ahLst/>
              <a:cxnLst/>
              <a:rect l="l" t="t" r="r" b="b"/>
              <a:pathLst>
                <a:path w="843" h="2115" extrusionOk="0">
                  <a:moveTo>
                    <a:pt x="119" y="1"/>
                  </a:moveTo>
                  <a:cubicBezTo>
                    <a:pt x="57" y="1"/>
                    <a:pt x="0" y="49"/>
                    <a:pt x="19" y="129"/>
                  </a:cubicBezTo>
                  <a:cubicBezTo>
                    <a:pt x="110" y="477"/>
                    <a:pt x="286" y="806"/>
                    <a:pt x="387" y="1154"/>
                  </a:cubicBezTo>
                  <a:cubicBezTo>
                    <a:pt x="478" y="1460"/>
                    <a:pt x="501" y="1804"/>
                    <a:pt x="657" y="2084"/>
                  </a:cubicBezTo>
                  <a:cubicBezTo>
                    <a:pt x="669" y="2104"/>
                    <a:pt x="690" y="2114"/>
                    <a:pt x="712" y="2114"/>
                  </a:cubicBezTo>
                  <a:cubicBezTo>
                    <a:pt x="739" y="2114"/>
                    <a:pt x="766" y="2099"/>
                    <a:pt x="771" y="2068"/>
                  </a:cubicBezTo>
                  <a:cubicBezTo>
                    <a:pt x="843" y="1749"/>
                    <a:pt x="729" y="1391"/>
                    <a:pt x="641" y="1082"/>
                  </a:cubicBezTo>
                  <a:cubicBezTo>
                    <a:pt x="540" y="737"/>
                    <a:pt x="426" y="340"/>
                    <a:pt x="211" y="48"/>
                  </a:cubicBezTo>
                  <a:cubicBezTo>
                    <a:pt x="187" y="15"/>
                    <a:pt x="152" y="1"/>
                    <a:pt x="1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5389797" y="4249574"/>
              <a:ext cx="1222" cy="815"/>
            </a:xfrm>
            <a:custGeom>
              <a:avLst/>
              <a:gdLst/>
              <a:ahLst/>
              <a:cxnLst/>
              <a:rect l="l" t="t" r="r" b="b"/>
              <a:pathLst>
                <a:path w="21" h="14" extrusionOk="0">
                  <a:moveTo>
                    <a:pt x="10" y="1"/>
                  </a:moveTo>
                  <a:cubicBezTo>
                    <a:pt x="1" y="1"/>
                    <a:pt x="1" y="14"/>
                    <a:pt x="10" y="14"/>
                  </a:cubicBezTo>
                  <a:cubicBezTo>
                    <a:pt x="20" y="14"/>
                    <a:pt x="20" y="1"/>
                    <a:pt x="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5372749" y="4181673"/>
              <a:ext cx="16117" cy="37937"/>
            </a:xfrm>
            <a:custGeom>
              <a:avLst/>
              <a:gdLst/>
              <a:ahLst/>
              <a:cxnLst/>
              <a:rect l="l" t="t" r="r" b="b"/>
              <a:pathLst>
                <a:path w="277" h="652" extrusionOk="0">
                  <a:moveTo>
                    <a:pt x="32" y="1"/>
                  </a:moveTo>
                  <a:cubicBezTo>
                    <a:pt x="18" y="1"/>
                    <a:pt x="4" y="13"/>
                    <a:pt x="4" y="29"/>
                  </a:cubicBezTo>
                  <a:cubicBezTo>
                    <a:pt x="1" y="117"/>
                    <a:pt x="59" y="198"/>
                    <a:pt x="92" y="279"/>
                  </a:cubicBezTo>
                  <a:cubicBezTo>
                    <a:pt x="144" y="396"/>
                    <a:pt x="183" y="517"/>
                    <a:pt x="225" y="637"/>
                  </a:cubicBezTo>
                  <a:cubicBezTo>
                    <a:pt x="229" y="647"/>
                    <a:pt x="238" y="651"/>
                    <a:pt x="247" y="651"/>
                  </a:cubicBezTo>
                  <a:cubicBezTo>
                    <a:pt x="262" y="651"/>
                    <a:pt x="277" y="640"/>
                    <a:pt x="271" y="624"/>
                  </a:cubicBezTo>
                  <a:cubicBezTo>
                    <a:pt x="228" y="510"/>
                    <a:pt x="183" y="396"/>
                    <a:pt x="147" y="279"/>
                  </a:cubicBezTo>
                  <a:cubicBezTo>
                    <a:pt x="121" y="188"/>
                    <a:pt x="115" y="81"/>
                    <a:pt x="50" y="9"/>
                  </a:cubicBezTo>
                  <a:cubicBezTo>
                    <a:pt x="44" y="3"/>
                    <a:pt x="38" y="1"/>
                    <a:pt x="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5245733" y="3845427"/>
              <a:ext cx="157216" cy="517556"/>
            </a:xfrm>
            <a:custGeom>
              <a:avLst/>
              <a:gdLst/>
              <a:ahLst/>
              <a:cxnLst/>
              <a:rect l="l" t="t" r="r" b="b"/>
              <a:pathLst>
                <a:path w="2702" h="8895" extrusionOk="0">
                  <a:moveTo>
                    <a:pt x="384" y="1"/>
                  </a:moveTo>
                  <a:cubicBezTo>
                    <a:pt x="352" y="1"/>
                    <a:pt x="321" y="19"/>
                    <a:pt x="313" y="56"/>
                  </a:cubicBezTo>
                  <a:cubicBezTo>
                    <a:pt x="1" y="1429"/>
                    <a:pt x="739" y="2974"/>
                    <a:pt x="1370" y="4152"/>
                  </a:cubicBezTo>
                  <a:cubicBezTo>
                    <a:pt x="1758" y="4874"/>
                    <a:pt x="2089" y="5596"/>
                    <a:pt x="2259" y="6406"/>
                  </a:cubicBezTo>
                  <a:cubicBezTo>
                    <a:pt x="2343" y="6797"/>
                    <a:pt x="2392" y="7200"/>
                    <a:pt x="2379" y="7604"/>
                  </a:cubicBezTo>
                  <a:cubicBezTo>
                    <a:pt x="2369" y="8010"/>
                    <a:pt x="2259" y="8420"/>
                    <a:pt x="2291" y="8827"/>
                  </a:cubicBezTo>
                  <a:cubicBezTo>
                    <a:pt x="2293" y="8864"/>
                    <a:pt x="2331" y="8895"/>
                    <a:pt x="2365" y="8895"/>
                  </a:cubicBezTo>
                  <a:cubicBezTo>
                    <a:pt x="2385" y="8895"/>
                    <a:pt x="2404" y="8885"/>
                    <a:pt x="2415" y="8860"/>
                  </a:cubicBezTo>
                  <a:cubicBezTo>
                    <a:pt x="2701" y="8232"/>
                    <a:pt x="2587" y="7392"/>
                    <a:pt x="2512" y="6725"/>
                  </a:cubicBezTo>
                  <a:cubicBezTo>
                    <a:pt x="2441" y="6058"/>
                    <a:pt x="2268" y="5421"/>
                    <a:pt x="2002" y="4802"/>
                  </a:cubicBezTo>
                  <a:cubicBezTo>
                    <a:pt x="1679" y="4051"/>
                    <a:pt x="1269" y="3338"/>
                    <a:pt x="993" y="2567"/>
                  </a:cubicBezTo>
                  <a:cubicBezTo>
                    <a:pt x="697" y="1744"/>
                    <a:pt x="677" y="892"/>
                    <a:pt x="459" y="56"/>
                  </a:cubicBezTo>
                  <a:cubicBezTo>
                    <a:pt x="449" y="19"/>
                    <a:pt x="416" y="1"/>
                    <a:pt x="3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5174167" y="2885271"/>
              <a:ext cx="8960" cy="18968"/>
            </a:xfrm>
            <a:custGeom>
              <a:avLst/>
              <a:gdLst/>
              <a:ahLst/>
              <a:cxnLst/>
              <a:rect l="l" t="t" r="r" b="b"/>
              <a:pathLst>
                <a:path w="154" h="326" extrusionOk="0">
                  <a:moveTo>
                    <a:pt x="77" y="1"/>
                  </a:moveTo>
                  <a:cubicBezTo>
                    <a:pt x="42" y="1"/>
                    <a:pt x="7" y="23"/>
                    <a:pt x="7" y="69"/>
                  </a:cubicBezTo>
                  <a:cubicBezTo>
                    <a:pt x="7" y="140"/>
                    <a:pt x="1" y="215"/>
                    <a:pt x="24" y="284"/>
                  </a:cubicBezTo>
                  <a:cubicBezTo>
                    <a:pt x="32" y="311"/>
                    <a:pt x="54" y="325"/>
                    <a:pt x="77" y="325"/>
                  </a:cubicBezTo>
                  <a:cubicBezTo>
                    <a:pt x="100" y="325"/>
                    <a:pt x="123" y="311"/>
                    <a:pt x="131" y="284"/>
                  </a:cubicBezTo>
                  <a:cubicBezTo>
                    <a:pt x="154" y="215"/>
                    <a:pt x="144" y="140"/>
                    <a:pt x="144" y="69"/>
                  </a:cubicBezTo>
                  <a:cubicBezTo>
                    <a:pt x="146" y="23"/>
                    <a:pt x="111" y="1"/>
                    <a:pt x="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5151824" y="2831626"/>
              <a:ext cx="120676" cy="1061760"/>
            </a:xfrm>
            <a:custGeom>
              <a:avLst/>
              <a:gdLst/>
              <a:ahLst/>
              <a:cxnLst/>
              <a:rect l="l" t="t" r="r" b="b"/>
              <a:pathLst>
                <a:path w="2074" h="18248" extrusionOk="0">
                  <a:moveTo>
                    <a:pt x="561" y="0"/>
                  </a:moveTo>
                  <a:cubicBezTo>
                    <a:pt x="544" y="0"/>
                    <a:pt x="528" y="10"/>
                    <a:pt x="525" y="31"/>
                  </a:cubicBezTo>
                  <a:cubicBezTo>
                    <a:pt x="1" y="3041"/>
                    <a:pt x="1247" y="5930"/>
                    <a:pt x="1387" y="8923"/>
                  </a:cubicBezTo>
                  <a:cubicBezTo>
                    <a:pt x="1462" y="10491"/>
                    <a:pt x="1507" y="12059"/>
                    <a:pt x="1579" y="13624"/>
                  </a:cubicBezTo>
                  <a:cubicBezTo>
                    <a:pt x="1650" y="15150"/>
                    <a:pt x="1647" y="16735"/>
                    <a:pt x="1911" y="18244"/>
                  </a:cubicBezTo>
                  <a:cubicBezTo>
                    <a:pt x="1912" y="18247"/>
                    <a:pt x="1914" y="18248"/>
                    <a:pt x="1916" y="18248"/>
                  </a:cubicBezTo>
                  <a:cubicBezTo>
                    <a:pt x="1920" y="18248"/>
                    <a:pt x="1924" y="18245"/>
                    <a:pt x="1924" y="18241"/>
                  </a:cubicBezTo>
                  <a:cubicBezTo>
                    <a:pt x="2073" y="16725"/>
                    <a:pt x="1946" y="15147"/>
                    <a:pt x="1901" y="13624"/>
                  </a:cubicBezTo>
                  <a:cubicBezTo>
                    <a:pt x="1852" y="12059"/>
                    <a:pt x="1836" y="10485"/>
                    <a:pt x="1702" y="8923"/>
                  </a:cubicBezTo>
                  <a:cubicBezTo>
                    <a:pt x="1449" y="5969"/>
                    <a:pt x="440" y="3021"/>
                    <a:pt x="606" y="41"/>
                  </a:cubicBezTo>
                  <a:cubicBezTo>
                    <a:pt x="606" y="15"/>
                    <a:pt x="583" y="0"/>
                    <a:pt x="56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1"/>
          <p:cNvGrpSpPr/>
          <p:nvPr/>
        </p:nvGrpSpPr>
        <p:grpSpPr>
          <a:xfrm>
            <a:off x="7127287" y="-80706"/>
            <a:ext cx="1682038" cy="2018453"/>
            <a:chOff x="6207127" y="2571753"/>
            <a:chExt cx="1476123" cy="1771349"/>
          </a:xfrm>
        </p:grpSpPr>
        <p:sp>
          <p:nvSpPr>
            <p:cNvPr id="136" name="Google Shape;136;p1"/>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0"/>
          <p:cNvSpPr txBox="1">
            <a:spLocks noGrp="1"/>
          </p:cNvSpPr>
          <p:nvPr>
            <p:ph type="title"/>
          </p:nvPr>
        </p:nvSpPr>
        <p:spPr>
          <a:xfrm>
            <a:off x="769492" y="1978633"/>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a:ea typeface="Tahoma"/>
                <a:cs typeface="Tahoma"/>
                <a:sym typeface="Tahoma"/>
              </a:rPr>
              <a:t>THIẾT KẾ DATABASE</a:t>
            </a:r>
            <a:endParaRPr sz="6000">
              <a:latin typeface="Tahoma"/>
              <a:ea typeface="Tahoma"/>
              <a:cs typeface="Tahoma"/>
              <a:sym typeface="Tahoma"/>
            </a:endParaRPr>
          </a:p>
        </p:txBody>
      </p:sp>
      <p:sp>
        <p:nvSpPr>
          <p:cNvPr id="294" name="Google Shape;294;p10"/>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03</a:t>
            </a:r>
            <a:endParaRPr/>
          </a:p>
        </p:txBody>
      </p:sp>
      <p:grpSp>
        <p:nvGrpSpPr>
          <p:cNvPr id="295" name="Google Shape;295;p10"/>
          <p:cNvGrpSpPr/>
          <p:nvPr/>
        </p:nvGrpSpPr>
        <p:grpSpPr>
          <a:xfrm rot="-2984660">
            <a:off x="29704" y="2881316"/>
            <a:ext cx="2535236" cy="2617993"/>
            <a:chOff x="1358848" y="2127088"/>
            <a:chExt cx="2224867" cy="2297493"/>
          </a:xfrm>
        </p:grpSpPr>
        <p:sp>
          <p:nvSpPr>
            <p:cNvPr id="296" name="Google Shape;296;p10"/>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0"/>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0"/>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0"/>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0"/>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0"/>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0"/>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0"/>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0"/>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0"/>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0"/>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10"/>
          <p:cNvGrpSpPr/>
          <p:nvPr/>
        </p:nvGrpSpPr>
        <p:grpSpPr>
          <a:xfrm rot="5400000">
            <a:off x="7433397" y="-16405"/>
            <a:ext cx="1682043" cy="2018452"/>
            <a:chOff x="6207127" y="2571753"/>
            <a:chExt cx="1476123" cy="1771349"/>
          </a:xfrm>
        </p:grpSpPr>
        <p:sp>
          <p:nvSpPr>
            <p:cNvPr id="308" name="Google Shape;308;p10"/>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0"/>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0"/>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0"/>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0"/>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0"/>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11"/>
          <p:cNvPicPr preferRelativeResize="0"/>
          <p:nvPr/>
        </p:nvPicPr>
        <p:blipFill rotWithShape="1">
          <a:blip r:embed="rId3">
            <a:alphaModFix/>
          </a:blip>
          <a:srcRect/>
          <a:stretch/>
        </p:blipFill>
        <p:spPr>
          <a:xfrm>
            <a:off x="1921668" y="68507"/>
            <a:ext cx="5672137" cy="50221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2"/>
          <p:cNvSpPr txBox="1">
            <a:spLocks noGrp="1"/>
          </p:cNvSpPr>
          <p:nvPr>
            <p:ph type="title"/>
          </p:nvPr>
        </p:nvSpPr>
        <p:spPr>
          <a:xfrm>
            <a:off x="1824472" y="1978633"/>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a:ea typeface="Tahoma"/>
                <a:cs typeface="Tahoma"/>
                <a:sym typeface="Tahoma"/>
              </a:rPr>
              <a:t>ĐẶC TẢ USECASE</a:t>
            </a:r>
            <a:endParaRPr sz="6000">
              <a:latin typeface="Tahoma"/>
              <a:ea typeface="Tahoma"/>
              <a:cs typeface="Tahoma"/>
              <a:sym typeface="Tahoma"/>
            </a:endParaRPr>
          </a:p>
        </p:txBody>
      </p:sp>
      <p:sp>
        <p:nvSpPr>
          <p:cNvPr id="324" name="Google Shape;324;p12"/>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04</a:t>
            </a:r>
            <a:endParaRPr/>
          </a:p>
        </p:txBody>
      </p:sp>
      <p:grpSp>
        <p:nvGrpSpPr>
          <p:cNvPr id="325" name="Google Shape;325;p12"/>
          <p:cNvGrpSpPr/>
          <p:nvPr/>
        </p:nvGrpSpPr>
        <p:grpSpPr>
          <a:xfrm rot="-2984660">
            <a:off x="29704" y="2881316"/>
            <a:ext cx="2535236" cy="2617993"/>
            <a:chOff x="1358848" y="2127088"/>
            <a:chExt cx="2224867" cy="2297493"/>
          </a:xfrm>
        </p:grpSpPr>
        <p:sp>
          <p:nvSpPr>
            <p:cNvPr id="326" name="Google Shape;326;p12"/>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2"/>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2"/>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2"/>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2"/>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2"/>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2"/>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2"/>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2"/>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2"/>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2"/>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12"/>
          <p:cNvGrpSpPr/>
          <p:nvPr/>
        </p:nvGrpSpPr>
        <p:grpSpPr>
          <a:xfrm rot="5400000">
            <a:off x="7433397" y="-16405"/>
            <a:ext cx="1682043" cy="2018452"/>
            <a:chOff x="6207127" y="2571753"/>
            <a:chExt cx="1476123" cy="1771349"/>
          </a:xfrm>
        </p:grpSpPr>
        <p:sp>
          <p:nvSpPr>
            <p:cNvPr id="338" name="Google Shape;338;p12"/>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2"/>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2"/>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2"/>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2"/>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2"/>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13"/>
          <p:cNvPicPr preferRelativeResize="0"/>
          <p:nvPr/>
        </p:nvPicPr>
        <p:blipFill rotWithShape="1">
          <a:blip r:embed="rId3">
            <a:alphaModFix/>
          </a:blip>
          <a:srcRect/>
          <a:stretch/>
        </p:blipFill>
        <p:spPr>
          <a:xfrm>
            <a:off x="1238249" y="693419"/>
            <a:ext cx="6505575" cy="39833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4"/>
          <p:cNvSpPr txBox="1">
            <a:spLocks noGrp="1"/>
          </p:cNvSpPr>
          <p:nvPr>
            <p:ph type="title"/>
          </p:nvPr>
        </p:nvSpPr>
        <p:spPr>
          <a:xfrm>
            <a:off x="1199461" y="2042150"/>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a:ea typeface="Tahoma"/>
                <a:cs typeface="Tahoma"/>
                <a:sym typeface="Tahoma"/>
              </a:rPr>
              <a:t>SƠ ĐỒ HOẠT ĐỘNG</a:t>
            </a:r>
            <a:endParaRPr sz="6000">
              <a:latin typeface="Tahoma"/>
              <a:ea typeface="Tahoma"/>
              <a:cs typeface="Tahoma"/>
              <a:sym typeface="Tahoma"/>
            </a:endParaRPr>
          </a:p>
        </p:txBody>
      </p:sp>
      <p:sp>
        <p:nvSpPr>
          <p:cNvPr id="354" name="Google Shape;354;p14"/>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05</a:t>
            </a:r>
            <a:endParaRPr/>
          </a:p>
        </p:txBody>
      </p:sp>
      <p:grpSp>
        <p:nvGrpSpPr>
          <p:cNvPr id="355" name="Google Shape;355;p14"/>
          <p:cNvGrpSpPr/>
          <p:nvPr/>
        </p:nvGrpSpPr>
        <p:grpSpPr>
          <a:xfrm rot="-2984660">
            <a:off x="29704" y="2881316"/>
            <a:ext cx="2535236" cy="2617993"/>
            <a:chOff x="1358848" y="2127088"/>
            <a:chExt cx="2224867" cy="2297493"/>
          </a:xfrm>
        </p:grpSpPr>
        <p:sp>
          <p:nvSpPr>
            <p:cNvPr id="356" name="Google Shape;356;p14"/>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4"/>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4"/>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4"/>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4"/>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4"/>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7" name="Google Shape;367;p14"/>
          <p:cNvGrpSpPr/>
          <p:nvPr/>
        </p:nvGrpSpPr>
        <p:grpSpPr>
          <a:xfrm rot="5400000">
            <a:off x="7433397" y="-16405"/>
            <a:ext cx="1682043" cy="2018452"/>
            <a:chOff x="6207127" y="2571753"/>
            <a:chExt cx="1476123" cy="1771349"/>
          </a:xfrm>
        </p:grpSpPr>
        <p:sp>
          <p:nvSpPr>
            <p:cNvPr id="368" name="Google Shape;368;p14"/>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4"/>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4"/>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4"/>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4"/>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4"/>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15"/>
          <p:cNvPicPr preferRelativeResize="0"/>
          <p:nvPr/>
        </p:nvPicPr>
        <p:blipFill rotWithShape="1">
          <a:blip r:embed="rId3">
            <a:alphaModFix/>
          </a:blip>
          <a:srcRect/>
          <a:stretch/>
        </p:blipFill>
        <p:spPr>
          <a:xfrm>
            <a:off x="397350" y="478631"/>
            <a:ext cx="8313502" cy="44397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6"/>
          <p:cNvPicPr preferRelativeResize="0"/>
          <p:nvPr/>
        </p:nvPicPr>
        <p:blipFill rotWithShape="1">
          <a:blip r:embed="rId3">
            <a:alphaModFix/>
          </a:blip>
          <a:srcRect/>
          <a:stretch/>
        </p:blipFill>
        <p:spPr>
          <a:xfrm>
            <a:off x="1053942" y="136597"/>
            <a:ext cx="7297102" cy="48703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17"/>
          <p:cNvPicPr preferRelativeResize="0"/>
          <p:nvPr/>
        </p:nvPicPr>
        <p:blipFill rotWithShape="1">
          <a:blip r:embed="rId3">
            <a:alphaModFix/>
          </a:blip>
          <a:srcRect/>
          <a:stretch/>
        </p:blipFill>
        <p:spPr>
          <a:xfrm>
            <a:off x="1254600" y="0"/>
            <a:ext cx="6882131" cy="49029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8"/>
          <p:cNvSpPr txBox="1">
            <a:spLocks noGrp="1"/>
          </p:cNvSpPr>
          <p:nvPr>
            <p:ph type="title"/>
          </p:nvPr>
        </p:nvSpPr>
        <p:spPr>
          <a:xfrm>
            <a:off x="1199461" y="2042150"/>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a:ea typeface="Tahoma"/>
                <a:cs typeface="Tahoma"/>
                <a:sym typeface="Tahoma"/>
              </a:rPr>
              <a:t>SƠ ĐỒ TUẦN TỰ</a:t>
            </a:r>
            <a:endParaRPr sz="6000">
              <a:latin typeface="Tahoma"/>
              <a:ea typeface="Tahoma"/>
              <a:cs typeface="Tahoma"/>
              <a:sym typeface="Tahoma"/>
            </a:endParaRPr>
          </a:p>
        </p:txBody>
      </p:sp>
      <p:sp>
        <p:nvSpPr>
          <p:cNvPr id="394" name="Google Shape;394;p18"/>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06</a:t>
            </a:r>
            <a:endParaRPr/>
          </a:p>
        </p:txBody>
      </p:sp>
      <p:grpSp>
        <p:nvGrpSpPr>
          <p:cNvPr id="395" name="Google Shape;395;p18"/>
          <p:cNvGrpSpPr/>
          <p:nvPr/>
        </p:nvGrpSpPr>
        <p:grpSpPr>
          <a:xfrm rot="-2984660">
            <a:off x="29704" y="2881316"/>
            <a:ext cx="2535236" cy="2617993"/>
            <a:chOff x="1358848" y="2127088"/>
            <a:chExt cx="2224867" cy="2297493"/>
          </a:xfrm>
        </p:grpSpPr>
        <p:sp>
          <p:nvSpPr>
            <p:cNvPr id="396" name="Google Shape;396;p18"/>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8"/>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8"/>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8"/>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8"/>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8"/>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8"/>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8"/>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8"/>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8"/>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8"/>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7" name="Google Shape;407;p18"/>
          <p:cNvGrpSpPr/>
          <p:nvPr/>
        </p:nvGrpSpPr>
        <p:grpSpPr>
          <a:xfrm rot="5400000">
            <a:off x="7433397" y="-16405"/>
            <a:ext cx="1682043" cy="2018452"/>
            <a:chOff x="6207127" y="2571753"/>
            <a:chExt cx="1476123" cy="1771349"/>
          </a:xfrm>
        </p:grpSpPr>
        <p:sp>
          <p:nvSpPr>
            <p:cNvPr id="408" name="Google Shape;408;p18"/>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8"/>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8"/>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8"/>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8"/>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8"/>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Google Shape;418;p19"/>
          <p:cNvPicPr preferRelativeResize="0"/>
          <p:nvPr/>
        </p:nvPicPr>
        <p:blipFill rotWithShape="1">
          <a:blip r:embed="rId3">
            <a:alphaModFix/>
          </a:blip>
          <a:srcRect/>
          <a:stretch/>
        </p:blipFill>
        <p:spPr>
          <a:xfrm>
            <a:off x="354488" y="482306"/>
            <a:ext cx="8182293" cy="43176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p:nvPr/>
        </p:nvSpPr>
        <p:spPr>
          <a:xfrm>
            <a:off x="1062762" y="988038"/>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
          <p:cNvSpPr/>
          <p:nvPr/>
        </p:nvSpPr>
        <p:spPr>
          <a:xfrm flipH="1">
            <a:off x="4760459" y="988045"/>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flipH="1">
            <a:off x="6856281" y="928382"/>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
          <p:cNvSpPr/>
          <p:nvPr/>
        </p:nvSpPr>
        <p:spPr>
          <a:xfrm>
            <a:off x="2994896" y="958208"/>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
          <p:cNvSpPr txBox="1">
            <a:spLocks noGrp="1"/>
          </p:cNvSpPr>
          <p:nvPr>
            <p:ph type="title" idx="3"/>
          </p:nvPr>
        </p:nvSpPr>
        <p:spPr>
          <a:xfrm>
            <a:off x="651396" y="119559"/>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sz="4000">
                <a:solidFill>
                  <a:schemeClr val="lt1"/>
                </a:solidFill>
                <a:latin typeface="Calibri"/>
                <a:ea typeface="Calibri"/>
                <a:cs typeface="Calibri"/>
                <a:sym typeface="Calibri"/>
              </a:rPr>
              <a:t>NỘI DUNG</a:t>
            </a:r>
            <a:endParaRPr sz="4000">
              <a:solidFill>
                <a:schemeClr val="lt1"/>
              </a:solidFill>
              <a:latin typeface="Calibri"/>
              <a:ea typeface="Calibri"/>
              <a:cs typeface="Calibri"/>
              <a:sym typeface="Calibri"/>
            </a:endParaRPr>
          </a:p>
        </p:txBody>
      </p:sp>
      <p:sp>
        <p:nvSpPr>
          <p:cNvPr id="151" name="Google Shape;151;p2"/>
          <p:cNvSpPr txBox="1">
            <a:spLocks noGrp="1"/>
          </p:cNvSpPr>
          <p:nvPr>
            <p:ph type="title"/>
          </p:nvPr>
        </p:nvSpPr>
        <p:spPr>
          <a:xfrm>
            <a:off x="676971" y="2167562"/>
            <a:ext cx="1836000" cy="49392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solidFill>
                  <a:schemeClr val="lt1"/>
                </a:solidFill>
                <a:latin typeface="Tahoma"/>
                <a:ea typeface="Tahoma"/>
                <a:cs typeface="Tahoma"/>
                <a:sym typeface="Tahoma"/>
              </a:rPr>
              <a:t>GIỚI THIỆU</a:t>
            </a:r>
            <a:endParaRPr>
              <a:latin typeface="Tahoma"/>
              <a:ea typeface="Tahoma"/>
              <a:cs typeface="Tahoma"/>
              <a:sym typeface="Tahoma"/>
            </a:endParaRPr>
          </a:p>
        </p:txBody>
      </p:sp>
      <p:sp>
        <p:nvSpPr>
          <p:cNvPr id="152" name="Google Shape;152;p2"/>
          <p:cNvSpPr txBox="1">
            <a:spLocks noGrp="1"/>
          </p:cNvSpPr>
          <p:nvPr>
            <p:ph type="title" idx="8"/>
          </p:nvPr>
        </p:nvSpPr>
        <p:spPr>
          <a:xfrm>
            <a:off x="6519396" y="2071145"/>
            <a:ext cx="18360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solidFill>
                  <a:schemeClr val="lt1"/>
                </a:solidFill>
                <a:latin typeface="Tahoma"/>
                <a:ea typeface="Tahoma"/>
                <a:cs typeface="Tahoma"/>
                <a:sym typeface="Tahoma"/>
              </a:rPr>
              <a:t>ĐẶC TẢ USECASE</a:t>
            </a:r>
            <a:endParaRPr>
              <a:solidFill>
                <a:schemeClr val="lt1"/>
              </a:solidFill>
              <a:latin typeface="Tahoma"/>
              <a:ea typeface="Tahoma"/>
              <a:cs typeface="Tahoma"/>
              <a:sym typeface="Tahoma"/>
            </a:endParaRPr>
          </a:p>
        </p:txBody>
      </p:sp>
      <p:sp>
        <p:nvSpPr>
          <p:cNvPr id="153" name="Google Shape;153;p2"/>
          <p:cNvSpPr txBox="1">
            <a:spLocks noGrp="1"/>
          </p:cNvSpPr>
          <p:nvPr>
            <p:ph type="title" idx="4"/>
          </p:nvPr>
        </p:nvSpPr>
        <p:spPr>
          <a:xfrm>
            <a:off x="2624446" y="2071145"/>
            <a:ext cx="18360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solidFill>
                  <a:schemeClr val="lt1"/>
                </a:solidFill>
                <a:latin typeface="Tahoma"/>
                <a:ea typeface="Tahoma"/>
                <a:cs typeface="Tahoma"/>
                <a:sym typeface="Tahoma"/>
              </a:rPr>
              <a:t>MỤC TIÊU CHỨC NĂNG</a:t>
            </a:r>
            <a:endParaRPr>
              <a:solidFill>
                <a:schemeClr val="lt1"/>
              </a:solidFill>
              <a:latin typeface="Tahoma"/>
              <a:ea typeface="Tahoma"/>
              <a:cs typeface="Tahoma"/>
              <a:sym typeface="Tahoma"/>
            </a:endParaRPr>
          </a:p>
        </p:txBody>
      </p:sp>
      <p:sp>
        <p:nvSpPr>
          <p:cNvPr id="154" name="Google Shape;154;p2"/>
          <p:cNvSpPr txBox="1">
            <a:spLocks noGrp="1"/>
          </p:cNvSpPr>
          <p:nvPr>
            <p:ph type="title" idx="2"/>
          </p:nvPr>
        </p:nvSpPr>
        <p:spPr>
          <a:xfrm>
            <a:off x="676972" y="1250684"/>
            <a:ext cx="18360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a:t>01</a:t>
            </a:r>
            <a:endParaRPr/>
          </a:p>
        </p:txBody>
      </p:sp>
      <p:sp>
        <p:nvSpPr>
          <p:cNvPr id="155" name="Google Shape;155;p2"/>
          <p:cNvSpPr txBox="1">
            <a:spLocks noGrp="1"/>
          </p:cNvSpPr>
          <p:nvPr>
            <p:ph type="title" idx="15"/>
          </p:nvPr>
        </p:nvSpPr>
        <p:spPr>
          <a:xfrm>
            <a:off x="6519392" y="1250684"/>
            <a:ext cx="18360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a:t>04</a:t>
            </a:r>
            <a:endParaRPr/>
          </a:p>
        </p:txBody>
      </p:sp>
      <p:sp>
        <p:nvSpPr>
          <p:cNvPr id="156" name="Google Shape;156;p2"/>
          <p:cNvSpPr txBox="1">
            <a:spLocks noGrp="1"/>
          </p:cNvSpPr>
          <p:nvPr>
            <p:ph type="title" idx="6"/>
          </p:nvPr>
        </p:nvSpPr>
        <p:spPr>
          <a:xfrm>
            <a:off x="4571921" y="2071145"/>
            <a:ext cx="18360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solidFill>
                  <a:schemeClr val="lt1"/>
                </a:solidFill>
                <a:latin typeface="Tahoma"/>
                <a:ea typeface="Tahoma"/>
                <a:cs typeface="Tahoma"/>
                <a:sym typeface="Tahoma"/>
              </a:rPr>
              <a:t>THIẾT KẾ DATA</a:t>
            </a:r>
            <a:endParaRPr>
              <a:solidFill>
                <a:schemeClr val="lt1"/>
              </a:solidFill>
              <a:latin typeface="Tahoma"/>
              <a:ea typeface="Tahoma"/>
              <a:cs typeface="Tahoma"/>
              <a:sym typeface="Tahoma"/>
            </a:endParaRPr>
          </a:p>
        </p:txBody>
      </p:sp>
      <p:sp>
        <p:nvSpPr>
          <p:cNvPr id="157" name="Google Shape;157;p2"/>
          <p:cNvSpPr txBox="1">
            <a:spLocks noGrp="1"/>
          </p:cNvSpPr>
          <p:nvPr>
            <p:ph type="title" idx="13"/>
          </p:nvPr>
        </p:nvSpPr>
        <p:spPr>
          <a:xfrm>
            <a:off x="2624442" y="1250684"/>
            <a:ext cx="18360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a:t>02</a:t>
            </a:r>
            <a:endParaRPr/>
          </a:p>
        </p:txBody>
      </p:sp>
      <p:sp>
        <p:nvSpPr>
          <p:cNvPr id="158" name="Google Shape;158;p2"/>
          <p:cNvSpPr txBox="1">
            <a:spLocks noGrp="1"/>
          </p:cNvSpPr>
          <p:nvPr>
            <p:ph type="title" idx="14"/>
          </p:nvPr>
        </p:nvSpPr>
        <p:spPr>
          <a:xfrm>
            <a:off x="4571917" y="1250684"/>
            <a:ext cx="18360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vi-VN"/>
              <a:t>03</a:t>
            </a:r>
            <a:endParaRPr/>
          </a:p>
        </p:txBody>
      </p:sp>
      <p:sp>
        <p:nvSpPr>
          <p:cNvPr id="159" name="Google Shape;159;p2"/>
          <p:cNvSpPr/>
          <p:nvPr/>
        </p:nvSpPr>
        <p:spPr>
          <a:xfrm>
            <a:off x="370452" y="2958645"/>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
          <p:cNvSpPr txBox="1"/>
          <p:nvPr/>
        </p:nvSpPr>
        <p:spPr>
          <a:xfrm>
            <a:off x="73799" y="4051587"/>
            <a:ext cx="1622676" cy="837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a:ea typeface="Tahoma"/>
                <a:cs typeface="Tahoma"/>
                <a:sym typeface="Tahoma"/>
              </a:rPr>
              <a:t>SƠ ĐỒ HOẠT ĐỘNG</a:t>
            </a:r>
            <a:endParaRPr/>
          </a:p>
        </p:txBody>
      </p:sp>
      <p:sp>
        <p:nvSpPr>
          <p:cNvPr id="161" name="Google Shape;161;p2"/>
          <p:cNvSpPr txBox="1"/>
          <p:nvPr/>
        </p:nvSpPr>
        <p:spPr>
          <a:xfrm>
            <a:off x="0" y="3221417"/>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05</a:t>
            </a:r>
            <a:endParaRPr/>
          </a:p>
        </p:txBody>
      </p:sp>
      <p:sp>
        <p:nvSpPr>
          <p:cNvPr id="162" name="Google Shape;162;p2"/>
          <p:cNvSpPr/>
          <p:nvPr/>
        </p:nvSpPr>
        <p:spPr>
          <a:xfrm flipH="1">
            <a:off x="2273840" y="2899115"/>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
          <p:cNvSpPr txBox="1"/>
          <p:nvPr/>
        </p:nvSpPr>
        <p:spPr>
          <a:xfrm>
            <a:off x="2070481" y="4031124"/>
            <a:ext cx="1568939" cy="837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a:ea typeface="Tahoma"/>
                <a:cs typeface="Tahoma"/>
                <a:sym typeface="Tahoma"/>
              </a:rPr>
              <a:t>SƠ ĐỒ TUẦN TỰ</a:t>
            </a:r>
            <a:endParaRPr/>
          </a:p>
        </p:txBody>
      </p:sp>
      <p:sp>
        <p:nvSpPr>
          <p:cNvPr id="164" name="Google Shape;164;p2"/>
          <p:cNvSpPr txBox="1"/>
          <p:nvPr/>
        </p:nvSpPr>
        <p:spPr>
          <a:xfrm>
            <a:off x="1936951" y="3221417"/>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06</a:t>
            </a:r>
            <a:endParaRPr/>
          </a:p>
        </p:txBody>
      </p:sp>
      <p:sp>
        <p:nvSpPr>
          <p:cNvPr id="165" name="Google Shape;165;p2"/>
          <p:cNvSpPr/>
          <p:nvPr/>
        </p:nvSpPr>
        <p:spPr>
          <a:xfrm>
            <a:off x="4119956" y="2958771"/>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txBox="1"/>
          <p:nvPr/>
        </p:nvSpPr>
        <p:spPr>
          <a:xfrm>
            <a:off x="3734166" y="3221417"/>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07</a:t>
            </a:r>
            <a:endParaRPr/>
          </a:p>
        </p:txBody>
      </p:sp>
      <p:sp>
        <p:nvSpPr>
          <p:cNvPr id="167" name="Google Shape;167;p2"/>
          <p:cNvSpPr/>
          <p:nvPr/>
        </p:nvSpPr>
        <p:spPr>
          <a:xfrm flipH="1">
            <a:off x="5783705" y="2908445"/>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
          <p:cNvSpPr txBox="1"/>
          <p:nvPr/>
        </p:nvSpPr>
        <p:spPr>
          <a:xfrm>
            <a:off x="5648966" y="3975897"/>
            <a:ext cx="1836000" cy="83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a:ea typeface="Tahoma"/>
                <a:cs typeface="Tahoma"/>
                <a:sym typeface="Tahoma"/>
              </a:rPr>
              <a:t>KẾT LUẬN</a:t>
            </a:r>
            <a:endParaRPr/>
          </a:p>
        </p:txBody>
      </p:sp>
      <p:sp>
        <p:nvSpPr>
          <p:cNvPr id="169" name="Google Shape;169;p2"/>
          <p:cNvSpPr txBox="1"/>
          <p:nvPr/>
        </p:nvSpPr>
        <p:spPr>
          <a:xfrm>
            <a:off x="5595163" y="3171084"/>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08</a:t>
            </a:r>
            <a:endParaRPr/>
          </a:p>
        </p:txBody>
      </p:sp>
      <p:sp>
        <p:nvSpPr>
          <p:cNvPr id="170" name="Google Shape;170;p2"/>
          <p:cNvSpPr txBox="1"/>
          <p:nvPr/>
        </p:nvSpPr>
        <p:spPr>
          <a:xfrm>
            <a:off x="3940419" y="3986498"/>
            <a:ext cx="1568939" cy="83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a:ea typeface="Tahoma"/>
                <a:cs typeface="Tahoma"/>
                <a:sym typeface="Tahoma"/>
              </a:rPr>
              <a:t>GIAO DIỆN</a:t>
            </a:r>
            <a:endParaRPr/>
          </a:p>
        </p:txBody>
      </p:sp>
      <p:sp>
        <p:nvSpPr>
          <p:cNvPr id="171" name="Google Shape;171;p2"/>
          <p:cNvSpPr/>
          <p:nvPr/>
        </p:nvSpPr>
        <p:spPr>
          <a:xfrm flipH="1">
            <a:off x="7323084" y="288256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txBox="1"/>
          <p:nvPr/>
        </p:nvSpPr>
        <p:spPr>
          <a:xfrm>
            <a:off x="7188345" y="3950015"/>
            <a:ext cx="1836000" cy="837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500"/>
              <a:buFont typeface="Kulim Park"/>
              <a:buNone/>
            </a:pPr>
            <a:r>
              <a:rPr lang="vi-VN" sz="2000" b="0" i="0" u="none" strike="noStrike" cap="none">
                <a:solidFill>
                  <a:schemeClr val="lt1"/>
                </a:solidFill>
                <a:latin typeface="Tahoma"/>
                <a:ea typeface="Tahoma"/>
                <a:cs typeface="Tahoma"/>
                <a:sym typeface="Tahoma"/>
              </a:rPr>
              <a:t>DEMO</a:t>
            </a:r>
            <a:endParaRPr/>
          </a:p>
        </p:txBody>
      </p:sp>
      <p:sp>
        <p:nvSpPr>
          <p:cNvPr id="173" name="Google Shape;173;p2"/>
          <p:cNvSpPr txBox="1"/>
          <p:nvPr/>
        </p:nvSpPr>
        <p:spPr>
          <a:xfrm>
            <a:off x="7134542" y="3145202"/>
            <a:ext cx="1836000" cy="447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Kulim Park"/>
              <a:buNone/>
            </a:pPr>
            <a:r>
              <a:rPr lang="vi-VN" sz="3600" b="0" i="0" u="none" strike="noStrike" cap="none">
                <a:solidFill>
                  <a:schemeClr val="lt1"/>
                </a:solidFill>
                <a:latin typeface="Kulim Park"/>
                <a:ea typeface="Kulim Park"/>
                <a:cs typeface="Kulim Park"/>
                <a:sym typeface="Kulim Park"/>
              </a:rPr>
              <a:t>09</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20"/>
          <p:cNvPicPr preferRelativeResize="0"/>
          <p:nvPr/>
        </p:nvPicPr>
        <p:blipFill rotWithShape="1">
          <a:blip r:embed="rId3">
            <a:alphaModFix/>
          </a:blip>
          <a:srcRect/>
          <a:stretch/>
        </p:blipFill>
        <p:spPr>
          <a:xfrm>
            <a:off x="525937" y="560308"/>
            <a:ext cx="8230759" cy="40228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21"/>
          <p:cNvPicPr preferRelativeResize="0"/>
          <p:nvPr/>
        </p:nvPicPr>
        <p:blipFill rotWithShape="1">
          <a:blip r:embed="rId3">
            <a:alphaModFix/>
          </a:blip>
          <a:srcRect/>
          <a:stretch/>
        </p:blipFill>
        <p:spPr>
          <a:xfrm>
            <a:off x="640237" y="145712"/>
            <a:ext cx="7760813" cy="47248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2"/>
          <p:cNvSpPr txBox="1">
            <a:spLocks noGrp="1"/>
          </p:cNvSpPr>
          <p:nvPr>
            <p:ph type="title"/>
          </p:nvPr>
        </p:nvSpPr>
        <p:spPr>
          <a:xfrm>
            <a:off x="755386" y="2042150"/>
            <a:ext cx="8722075"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a:ea typeface="Tahoma"/>
                <a:cs typeface="Tahoma"/>
                <a:sym typeface="Tahoma"/>
              </a:rPr>
              <a:t>GIAO DIỆN CHỨC NĂNG</a:t>
            </a:r>
            <a:endParaRPr sz="6000">
              <a:latin typeface="Tahoma"/>
              <a:ea typeface="Tahoma"/>
              <a:cs typeface="Tahoma"/>
              <a:sym typeface="Tahoma"/>
            </a:endParaRPr>
          </a:p>
        </p:txBody>
      </p:sp>
      <p:sp>
        <p:nvSpPr>
          <p:cNvPr id="434" name="Google Shape;434;p22"/>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07</a:t>
            </a:r>
            <a:endParaRPr/>
          </a:p>
        </p:txBody>
      </p:sp>
      <p:grpSp>
        <p:nvGrpSpPr>
          <p:cNvPr id="435" name="Google Shape;435;p22"/>
          <p:cNvGrpSpPr/>
          <p:nvPr/>
        </p:nvGrpSpPr>
        <p:grpSpPr>
          <a:xfrm rot="-2984660">
            <a:off x="29704" y="2881316"/>
            <a:ext cx="2535236" cy="2617993"/>
            <a:chOff x="1358848" y="2127088"/>
            <a:chExt cx="2224867" cy="2297493"/>
          </a:xfrm>
        </p:grpSpPr>
        <p:sp>
          <p:nvSpPr>
            <p:cNvPr id="436" name="Google Shape;436;p22"/>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2"/>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2"/>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2"/>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2"/>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2"/>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2"/>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2"/>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2"/>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2"/>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2"/>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7" name="Google Shape;447;p22"/>
          <p:cNvGrpSpPr/>
          <p:nvPr/>
        </p:nvGrpSpPr>
        <p:grpSpPr>
          <a:xfrm rot="5400000">
            <a:off x="7433397" y="-16405"/>
            <a:ext cx="1682043" cy="2018452"/>
            <a:chOff x="6207127" y="2571753"/>
            <a:chExt cx="1476123" cy="1771349"/>
          </a:xfrm>
        </p:grpSpPr>
        <p:sp>
          <p:nvSpPr>
            <p:cNvPr id="448" name="Google Shape;448;p22"/>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2"/>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2"/>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2"/>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2"/>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2"/>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p23"/>
          <p:cNvPicPr preferRelativeResize="0"/>
          <p:nvPr/>
        </p:nvPicPr>
        <p:blipFill rotWithShape="1">
          <a:blip r:embed="rId3">
            <a:alphaModFix/>
          </a:blip>
          <a:srcRect/>
          <a:stretch/>
        </p:blipFill>
        <p:spPr>
          <a:xfrm>
            <a:off x="1143952" y="367823"/>
            <a:ext cx="2156209" cy="4632802"/>
          </a:xfrm>
          <a:prstGeom prst="rect">
            <a:avLst/>
          </a:prstGeom>
          <a:noFill/>
          <a:ln>
            <a:noFill/>
          </a:ln>
        </p:spPr>
      </p:pic>
      <p:pic>
        <p:nvPicPr>
          <p:cNvPr id="459" name="Google Shape;459;p23"/>
          <p:cNvPicPr preferRelativeResize="0"/>
          <p:nvPr/>
        </p:nvPicPr>
        <p:blipFill rotWithShape="1">
          <a:blip r:embed="rId4">
            <a:alphaModFix/>
          </a:blip>
          <a:srcRect/>
          <a:stretch/>
        </p:blipFill>
        <p:spPr>
          <a:xfrm>
            <a:off x="3494130" y="367823"/>
            <a:ext cx="2155740" cy="4632802"/>
          </a:xfrm>
          <a:prstGeom prst="rect">
            <a:avLst/>
          </a:prstGeom>
          <a:noFill/>
          <a:ln>
            <a:noFill/>
          </a:ln>
        </p:spPr>
      </p:pic>
      <p:pic>
        <p:nvPicPr>
          <p:cNvPr id="460" name="Google Shape;460;p23"/>
          <p:cNvPicPr preferRelativeResize="0"/>
          <p:nvPr/>
        </p:nvPicPr>
        <p:blipFill rotWithShape="1">
          <a:blip r:embed="rId5">
            <a:alphaModFix/>
          </a:blip>
          <a:srcRect/>
          <a:stretch/>
        </p:blipFill>
        <p:spPr>
          <a:xfrm>
            <a:off x="5902493" y="367823"/>
            <a:ext cx="2156129" cy="46328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24"/>
          <p:cNvPicPr preferRelativeResize="0"/>
          <p:nvPr/>
        </p:nvPicPr>
        <p:blipFill rotWithShape="1">
          <a:blip r:embed="rId3">
            <a:alphaModFix/>
          </a:blip>
          <a:srcRect/>
          <a:stretch/>
        </p:blipFill>
        <p:spPr>
          <a:xfrm>
            <a:off x="937974" y="258524"/>
            <a:ext cx="2152970" cy="4626452"/>
          </a:xfrm>
          <a:prstGeom prst="rect">
            <a:avLst/>
          </a:prstGeom>
          <a:noFill/>
          <a:ln>
            <a:noFill/>
          </a:ln>
        </p:spPr>
      </p:pic>
      <p:pic>
        <p:nvPicPr>
          <p:cNvPr id="466" name="Google Shape;466;p24"/>
          <p:cNvPicPr preferRelativeResize="0"/>
          <p:nvPr/>
        </p:nvPicPr>
        <p:blipFill rotWithShape="1">
          <a:blip r:embed="rId4">
            <a:alphaModFix/>
          </a:blip>
          <a:srcRect/>
          <a:stretch/>
        </p:blipFill>
        <p:spPr>
          <a:xfrm>
            <a:off x="3495646" y="258524"/>
            <a:ext cx="2152947" cy="4626452"/>
          </a:xfrm>
          <a:prstGeom prst="rect">
            <a:avLst/>
          </a:prstGeom>
          <a:noFill/>
          <a:ln>
            <a:noFill/>
          </a:ln>
        </p:spPr>
      </p:pic>
      <p:pic>
        <p:nvPicPr>
          <p:cNvPr id="467" name="Google Shape;467;p24"/>
          <p:cNvPicPr preferRelativeResize="0"/>
          <p:nvPr/>
        </p:nvPicPr>
        <p:blipFill rotWithShape="1">
          <a:blip r:embed="rId5">
            <a:alphaModFix/>
          </a:blip>
          <a:srcRect/>
          <a:stretch/>
        </p:blipFill>
        <p:spPr>
          <a:xfrm>
            <a:off x="6053295" y="258524"/>
            <a:ext cx="2152731" cy="46264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Google Shape;472;p25"/>
          <p:cNvPicPr preferRelativeResize="0"/>
          <p:nvPr/>
        </p:nvPicPr>
        <p:blipFill rotWithShape="1">
          <a:blip r:embed="rId3">
            <a:alphaModFix/>
          </a:blip>
          <a:srcRect/>
          <a:stretch/>
        </p:blipFill>
        <p:spPr>
          <a:xfrm>
            <a:off x="935831" y="225028"/>
            <a:ext cx="2184351" cy="4693443"/>
          </a:xfrm>
          <a:prstGeom prst="rect">
            <a:avLst/>
          </a:prstGeom>
          <a:noFill/>
          <a:ln>
            <a:noFill/>
          </a:ln>
        </p:spPr>
      </p:pic>
      <p:pic>
        <p:nvPicPr>
          <p:cNvPr id="473" name="Google Shape;473;p25"/>
          <p:cNvPicPr preferRelativeResize="0"/>
          <p:nvPr/>
        </p:nvPicPr>
        <p:blipFill rotWithShape="1">
          <a:blip r:embed="rId4">
            <a:alphaModFix/>
          </a:blip>
          <a:srcRect/>
          <a:stretch/>
        </p:blipFill>
        <p:spPr>
          <a:xfrm>
            <a:off x="3480011" y="224863"/>
            <a:ext cx="2183978" cy="4693443"/>
          </a:xfrm>
          <a:prstGeom prst="rect">
            <a:avLst/>
          </a:prstGeom>
          <a:noFill/>
          <a:ln>
            <a:noFill/>
          </a:ln>
        </p:spPr>
      </p:pic>
      <p:pic>
        <p:nvPicPr>
          <p:cNvPr id="474" name="Google Shape;474;p25"/>
          <p:cNvPicPr preferRelativeResize="0"/>
          <p:nvPr/>
        </p:nvPicPr>
        <p:blipFill rotWithShape="1">
          <a:blip r:embed="rId5">
            <a:alphaModFix/>
          </a:blip>
          <a:srcRect/>
          <a:stretch/>
        </p:blipFill>
        <p:spPr>
          <a:xfrm>
            <a:off x="6023818" y="224698"/>
            <a:ext cx="2184351" cy="46936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26"/>
          <p:cNvPicPr preferRelativeResize="0"/>
          <p:nvPr/>
        </p:nvPicPr>
        <p:blipFill rotWithShape="1">
          <a:blip r:embed="rId3">
            <a:alphaModFix/>
          </a:blip>
          <a:srcRect/>
          <a:stretch/>
        </p:blipFill>
        <p:spPr>
          <a:xfrm>
            <a:off x="1080714" y="225389"/>
            <a:ext cx="2183978" cy="4692658"/>
          </a:xfrm>
          <a:prstGeom prst="rect">
            <a:avLst/>
          </a:prstGeom>
          <a:noFill/>
          <a:ln>
            <a:noFill/>
          </a:ln>
        </p:spPr>
      </p:pic>
      <p:pic>
        <p:nvPicPr>
          <p:cNvPr id="480" name="Google Shape;480;p26"/>
          <p:cNvPicPr preferRelativeResize="0"/>
          <p:nvPr/>
        </p:nvPicPr>
        <p:blipFill rotWithShape="1">
          <a:blip r:embed="rId4">
            <a:alphaModFix/>
          </a:blip>
          <a:srcRect/>
          <a:stretch/>
        </p:blipFill>
        <p:spPr>
          <a:xfrm>
            <a:off x="3479960" y="225389"/>
            <a:ext cx="2184079" cy="4692658"/>
          </a:xfrm>
          <a:prstGeom prst="rect">
            <a:avLst/>
          </a:prstGeom>
          <a:noFill/>
          <a:ln>
            <a:noFill/>
          </a:ln>
        </p:spPr>
      </p:pic>
      <p:pic>
        <p:nvPicPr>
          <p:cNvPr id="481" name="Google Shape;481;p26"/>
          <p:cNvPicPr preferRelativeResize="0"/>
          <p:nvPr/>
        </p:nvPicPr>
        <p:blipFill rotWithShape="1">
          <a:blip r:embed="rId5">
            <a:alphaModFix/>
          </a:blip>
          <a:srcRect/>
          <a:stretch/>
        </p:blipFill>
        <p:spPr>
          <a:xfrm>
            <a:off x="5879307" y="225389"/>
            <a:ext cx="2183979" cy="4692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7"/>
          <p:cNvSpPr txBox="1">
            <a:spLocks noGrp="1"/>
          </p:cNvSpPr>
          <p:nvPr>
            <p:ph type="title"/>
          </p:nvPr>
        </p:nvSpPr>
        <p:spPr>
          <a:xfrm>
            <a:off x="2544188" y="1571984"/>
            <a:ext cx="4721006"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a:ea typeface="Tahoma"/>
                <a:cs typeface="Tahoma"/>
                <a:sym typeface="Tahoma"/>
              </a:rPr>
              <a:t>KẾT LUẬN</a:t>
            </a:r>
            <a:endParaRPr sz="6000">
              <a:latin typeface="Tahoma"/>
              <a:ea typeface="Tahoma"/>
              <a:cs typeface="Tahoma"/>
              <a:sym typeface="Tahoma"/>
            </a:endParaRPr>
          </a:p>
        </p:txBody>
      </p:sp>
      <p:sp>
        <p:nvSpPr>
          <p:cNvPr id="487" name="Google Shape;487;p27"/>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08</a:t>
            </a:r>
            <a:endParaRPr/>
          </a:p>
        </p:txBody>
      </p:sp>
      <p:grpSp>
        <p:nvGrpSpPr>
          <p:cNvPr id="488" name="Google Shape;488;p27"/>
          <p:cNvGrpSpPr/>
          <p:nvPr/>
        </p:nvGrpSpPr>
        <p:grpSpPr>
          <a:xfrm rot="-2984660">
            <a:off x="29704" y="2881316"/>
            <a:ext cx="2535236" cy="2617993"/>
            <a:chOff x="1358848" y="2127088"/>
            <a:chExt cx="2224867" cy="2297493"/>
          </a:xfrm>
        </p:grpSpPr>
        <p:sp>
          <p:nvSpPr>
            <p:cNvPr id="489" name="Google Shape;489;p27"/>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7"/>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7"/>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7"/>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7"/>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7"/>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7"/>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7"/>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7"/>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7"/>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7"/>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0" name="Google Shape;500;p27"/>
          <p:cNvGrpSpPr/>
          <p:nvPr/>
        </p:nvGrpSpPr>
        <p:grpSpPr>
          <a:xfrm rot="5400000">
            <a:off x="7433397" y="-16405"/>
            <a:ext cx="1682043" cy="2018452"/>
            <a:chOff x="6207127" y="2571753"/>
            <a:chExt cx="1476123" cy="1771349"/>
          </a:xfrm>
        </p:grpSpPr>
        <p:sp>
          <p:nvSpPr>
            <p:cNvPr id="501" name="Google Shape;501;p27"/>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7"/>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7"/>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7"/>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7"/>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7"/>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28"/>
          <p:cNvPicPr preferRelativeResize="0"/>
          <p:nvPr/>
        </p:nvPicPr>
        <p:blipFill rotWithShape="1">
          <a:blip r:embed="rId3">
            <a:alphaModFix/>
          </a:blip>
          <a:srcRect/>
          <a:stretch/>
        </p:blipFill>
        <p:spPr>
          <a:xfrm>
            <a:off x="1536516" y="1110627"/>
            <a:ext cx="1634815" cy="3512541"/>
          </a:xfrm>
          <a:prstGeom prst="rect">
            <a:avLst/>
          </a:prstGeom>
          <a:noFill/>
          <a:ln>
            <a:noFill/>
          </a:ln>
        </p:spPr>
      </p:pic>
      <p:sp>
        <p:nvSpPr>
          <p:cNvPr id="512" name="Google Shape;512;p28"/>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8"/>
          <p:cNvSpPr txBox="1">
            <a:spLocks noGrp="1"/>
          </p:cNvSpPr>
          <p:nvPr>
            <p:ph type="body" idx="1"/>
          </p:nvPr>
        </p:nvSpPr>
        <p:spPr>
          <a:xfrm>
            <a:off x="3422227" y="1095600"/>
            <a:ext cx="5280253" cy="3332700"/>
          </a:xfrm>
          <a:prstGeom prst="rect">
            <a:avLst/>
          </a:prstGeom>
          <a:noFill/>
          <a:ln>
            <a:noFill/>
          </a:ln>
        </p:spPr>
        <p:txBody>
          <a:bodyPr spcFirstLastPara="1" wrap="square" lIns="91425" tIns="91425" rIns="91425" bIns="91425" anchor="ctr" anchorCtr="0">
            <a:noAutofit/>
          </a:bodyPr>
          <a:lstStyle/>
          <a:p>
            <a:pPr marL="0" lvl="0" indent="0" algn="just" rtl="0">
              <a:lnSpc>
                <a:spcPct val="250000"/>
              </a:lnSpc>
              <a:spcBef>
                <a:spcPts val="0"/>
              </a:spcBef>
              <a:spcAft>
                <a:spcPts val="0"/>
              </a:spcAft>
              <a:buSzPts val="1100"/>
              <a:buNone/>
            </a:pPr>
            <a:r>
              <a:rPr lang="vi-VN"/>
              <a:t>Kết quả đạt được:</a:t>
            </a:r>
            <a:endParaRPr/>
          </a:p>
          <a:p>
            <a:pPr marL="285750" lvl="0" indent="-285750" algn="just" rtl="0">
              <a:lnSpc>
                <a:spcPct val="100000"/>
              </a:lnSpc>
              <a:spcBef>
                <a:spcPts val="0"/>
              </a:spcBef>
              <a:spcAft>
                <a:spcPts val="0"/>
              </a:spcAft>
              <a:buSzPts val="1100"/>
              <a:buChar char="●"/>
            </a:pPr>
            <a:r>
              <a:rPr lang="vi-VN"/>
              <a:t>Đáp ứng được nhu cầu sử dụng cơ bản của người dùng. </a:t>
            </a:r>
            <a:endParaRPr/>
          </a:p>
          <a:p>
            <a:pPr marL="285750" lvl="0" indent="-285750" algn="just" rtl="0">
              <a:lnSpc>
                <a:spcPct val="100000"/>
              </a:lnSpc>
              <a:spcBef>
                <a:spcPts val="0"/>
              </a:spcBef>
              <a:spcAft>
                <a:spcPts val="0"/>
              </a:spcAft>
              <a:buSzPts val="1100"/>
              <a:buChar char="●"/>
            </a:pPr>
            <a:r>
              <a:rPr lang="vi-VN"/>
              <a:t>Giao diện dễ sử dụng, bắt mắt người dùng.</a:t>
            </a:r>
            <a:endParaRPr/>
          </a:p>
          <a:p>
            <a:pPr marL="285750" lvl="0" indent="-285750" algn="just" rtl="0">
              <a:lnSpc>
                <a:spcPct val="100000"/>
              </a:lnSpc>
              <a:spcBef>
                <a:spcPts val="0"/>
              </a:spcBef>
              <a:spcAft>
                <a:spcPts val="0"/>
              </a:spcAft>
              <a:buSzPts val="1100"/>
              <a:buChar char="●"/>
            </a:pPr>
            <a:r>
              <a:rPr lang="vi-VN"/>
              <a:t>Áp dụng được các phương pháp thiết kế giao diện hiện đại, phối hợp các hiệu ứng động giúp ứng dụng bắt mắt và sinh động. </a:t>
            </a:r>
            <a:endParaRPr/>
          </a:p>
          <a:p>
            <a:pPr marL="285750" lvl="0" indent="-285750" algn="just" rtl="0">
              <a:lnSpc>
                <a:spcPct val="100000"/>
              </a:lnSpc>
              <a:spcBef>
                <a:spcPts val="0"/>
              </a:spcBef>
              <a:spcAft>
                <a:spcPts val="0"/>
              </a:spcAft>
              <a:buSzPts val="1100"/>
              <a:buChar char="●"/>
            </a:pPr>
            <a:r>
              <a:rPr lang="vi-VN"/>
              <a:t>Sử dụng thành thạo và hiệu quả cơ sở dữ liệu SQLite để lưu trữ dữ liệu cho ứng dụng. </a:t>
            </a:r>
            <a:endParaRPr/>
          </a:p>
          <a:p>
            <a:pPr marL="285750" lvl="0" indent="-285750" algn="just" rtl="0">
              <a:lnSpc>
                <a:spcPct val="100000"/>
              </a:lnSpc>
              <a:spcBef>
                <a:spcPts val="0"/>
              </a:spcBef>
              <a:spcAft>
                <a:spcPts val="0"/>
              </a:spcAft>
              <a:buSzPts val="1100"/>
              <a:buChar char="●"/>
            </a:pPr>
            <a:r>
              <a:rPr lang="vi-VN"/>
              <a:t>Áp dụng được Firebase để quản lý phiên đăng nhập người dùng, xác thực tài khoản, hỗ trợ cấp lại mật khẩu người dùng.</a:t>
            </a:r>
            <a:endParaRPr/>
          </a:p>
          <a:p>
            <a:pPr marL="285750" lvl="0" indent="-285750" algn="just" rtl="0">
              <a:lnSpc>
                <a:spcPct val="100000"/>
              </a:lnSpc>
              <a:spcBef>
                <a:spcPts val="0"/>
              </a:spcBef>
              <a:spcAft>
                <a:spcPts val="0"/>
              </a:spcAft>
              <a:buSzPts val="1100"/>
              <a:buChar char="●"/>
            </a:pPr>
            <a:r>
              <a:rPr lang="vi-VN"/>
              <a:t>Sử dụng được cổng thanh toán Paypal cho khách hàng thanh toán online.</a:t>
            </a:r>
            <a:endParaRPr/>
          </a:p>
        </p:txBody>
      </p:sp>
      <p:sp>
        <p:nvSpPr>
          <p:cNvPr id="514" name="Google Shape;514;p28"/>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8"/>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a:ea typeface="Tahoma"/>
                <a:cs typeface="Tahoma"/>
                <a:sym typeface="Tahoma"/>
              </a:rPr>
              <a:t>KẾT LUẬN</a:t>
            </a:r>
            <a:endParaRPr>
              <a:solidFill>
                <a:schemeClr val="lt1"/>
              </a:solidFill>
              <a:latin typeface="Tahoma"/>
              <a:ea typeface="Tahoma"/>
              <a:cs typeface="Tahoma"/>
              <a:sym typeface="Tahoma"/>
            </a:endParaRPr>
          </a:p>
        </p:txBody>
      </p:sp>
      <p:sp>
        <p:nvSpPr>
          <p:cNvPr id="516" name="Google Shape;516;p28"/>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Google Shape;521;p29"/>
          <p:cNvPicPr preferRelativeResize="0"/>
          <p:nvPr/>
        </p:nvPicPr>
        <p:blipFill rotWithShape="1">
          <a:blip r:embed="rId3">
            <a:alphaModFix/>
          </a:blip>
          <a:srcRect/>
          <a:stretch/>
        </p:blipFill>
        <p:spPr>
          <a:xfrm>
            <a:off x="1536516" y="1110627"/>
            <a:ext cx="1634815" cy="3512541"/>
          </a:xfrm>
          <a:prstGeom prst="rect">
            <a:avLst/>
          </a:prstGeom>
          <a:noFill/>
          <a:ln>
            <a:noFill/>
          </a:ln>
        </p:spPr>
      </p:pic>
      <p:sp>
        <p:nvSpPr>
          <p:cNvPr id="522" name="Google Shape;522;p29"/>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9"/>
          <p:cNvSpPr txBox="1">
            <a:spLocks noGrp="1"/>
          </p:cNvSpPr>
          <p:nvPr>
            <p:ph type="body" idx="1"/>
          </p:nvPr>
        </p:nvSpPr>
        <p:spPr>
          <a:xfrm>
            <a:off x="3422227" y="1095600"/>
            <a:ext cx="5280253" cy="2054794"/>
          </a:xfrm>
          <a:prstGeom prst="rect">
            <a:avLst/>
          </a:prstGeom>
          <a:noFill/>
          <a:ln>
            <a:noFill/>
          </a:ln>
        </p:spPr>
        <p:txBody>
          <a:bodyPr spcFirstLastPara="1" wrap="square" lIns="91425" tIns="91425" rIns="91425" bIns="91425" anchor="ctr" anchorCtr="0">
            <a:noAutofit/>
          </a:bodyPr>
          <a:lstStyle/>
          <a:p>
            <a:pPr marL="0" lvl="0" indent="0" algn="just" rtl="0">
              <a:lnSpc>
                <a:spcPct val="250000"/>
              </a:lnSpc>
              <a:spcBef>
                <a:spcPts val="0"/>
              </a:spcBef>
              <a:spcAft>
                <a:spcPts val="0"/>
              </a:spcAft>
              <a:buSzPts val="1100"/>
              <a:buNone/>
            </a:pPr>
            <a:r>
              <a:rPr lang="vi-VN"/>
              <a:t>Hướng phát triển:</a:t>
            </a:r>
            <a:endParaRPr/>
          </a:p>
          <a:p>
            <a:pPr marL="285750" lvl="0" indent="-285750" algn="just" rtl="0">
              <a:lnSpc>
                <a:spcPct val="100000"/>
              </a:lnSpc>
              <a:spcBef>
                <a:spcPts val="0"/>
              </a:spcBef>
              <a:spcAft>
                <a:spcPts val="0"/>
              </a:spcAft>
              <a:buSzPts val="1100"/>
              <a:buChar char="●"/>
            </a:pPr>
            <a:r>
              <a:rPr lang="vi-VN"/>
              <a:t>Cho phép người dùng đăng nhập thông qua Google, Facebook, hoặc qua số điện thoại. </a:t>
            </a:r>
            <a:endParaRPr/>
          </a:p>
          <a:p>
            <a:pPr marL="285750" lvl="0" indent="-285750" algn="just" rtl="0">
              <a:lnSpc>
                <a:spcPct val="100000"/>
              </a:lnSpc>
              <a:spcBef>
                <a:spcPts val="0"/>
              </a:spcBef>
              <a:spcAft>
                <a:spcPts val="0"/>
              </a:spcAft>
              <a:buSzPts val="1100"/>
              <a:buChar char="●"/>
            </a:pPr>
            <a:r>
              <a:rPr lang="vi-VN"/>
              <a:t>Thêm các chức năng cho phép người dùng đánh giá sản phẩm, phản hồi thông tin về các sản phẩm cho nhà bán hàng.</a:t>
            </a:r>
            <a:endParaRPr/>
          </a:p>
        </p:txBody>
      </p:sp>
      <p:sp>
        <p:nvSpPr>
          <p:cNvPr id="524" name="Google Shape;524;p29"/>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9"/>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a:ea typeface="Tahoma"/>
                <a:cs typeface="Tahoma"/>
                <a:sym typeface="Tahoma"/>
              </a:rPr>
              <a:t>KẾT LUẬN</a:t>
            </a:r>
            <a:endParaRPr>
              <a:solidFill>
                <a:schemeClr val="lt1"/>
              </a:solidFill>
              <a:latin typeface="Tahoma"/>
              <a:ea typeface="Tahoma"/>
              <a:cs typeface="Tahoma"/>
              <a:sym typeface="Tahoma"/>
            </a:endParaRPr>
          </a:p>
        </p:txBody>
      </p:sp>
      <p:sp>
        <p:nvSpPr>
          <p:cNvPr id="526" name="Google Shape;526;p29"/>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txBox="1">
            <a:spLocks noGrp="1"/>
          </p:cNvSpPr>
          <p:nvPr>
            <p:ph type="title"/>
          </p:nvPr>
        </p:nvSpPr>
        <p:spPr>
          <a:xfrm>
            <a:off x="2544188" y="1571984"/>
            <a:ext cx="4721006"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a:ea typeface="Tahoma"/>
                <a:cs typeface="Tahoma"/>
                <a:sym typeface="Tahoma"/>
              </a:rPr>
              <a:t>GIỚI THIỆU</a:t>
            </a:r>
            <a:endParaRPr sz="6000">
              <a:latin typeface="Tahoma"/>
              <a:ea typeface="Tahoma"/>
              <a:cs typeface="Tahoma"/>
              <a:sym typeface="Tahoma"/>
            </a:endParaRPr>
          </a:p>
        </p:txBody>
      </p:sp>
      <p:sp>
        <p:nvSpPr>
          <p:cNvPr id="179" name="Google Shape;179;p3"/>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01</a:t>
            </a:r>
            <a:endParaRPr/>
          </a:p>
        </p:txBody>
      </p:sp>
      <p:grpSp>
        <p:nvGrpSpPr>
          <p:cNvPr id="180" name="Google Shape;180;p3"/>
          <p:cNvGrpSpPr/>
          <p:nvPr/>
        </p:nvGrpSpPr>
        <p:grpSpPr>
          <a:xfrm rot="-2984660">
            <a:off x="29704" y="2881316"/>
            <a:ext cx="2535236" cy="2617993"/>
            <a:chOff x="1358848" y="2127088"/>
            <a:chExt cx="2224867" cy="2297493"/>
          </a:xfrm>
        </p:grpSpPr>
        <p:sp>
          <p:nvSpPr>
            <p:cNvPr id="181" name="Google Shape;181;p3"/>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 name="Google Shape;192;p3"/>
          <p:cNvGrpSpPr/>
          <p:nvPr/>
        </p:nvGrpSpPr>
        <p:grpSpPr>
          <a:xfrm rot="5400000">
            <a:off x="7433397" y="-16405"/>
            <a:ext cx="1682043" cy="2018452"/>
            <a:chOff x="6207127" y="2571753"/>
            <a:chExt cx="1476123" cy="1771349"/>
          </a:xfrm>
        </p:grpSpPr>
        <p:sp>
          <p:nvSpPr>
            <p:cNvPr id="193" name="Google Shape;193;p3"/>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0"/>
          <p:cNvSpPr txBox="1">
            <a:spLocks noGrp="1"/>
          </p:cNvSpPr>
          <p:nvPr>
            <p:ph type="title"/>
          </p:nvPr>
        </p:nvSpPr>
        <p:spPr>
          <a:xfrm>
            <a:off x="1824472" y="1548342"/>
            <a:ext cx="4721006" cy="161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vi-VN" sz="6000">
                <a:solidFill>
                  <a:schemeClr val="lt1"/>
                </a:solidFill>
                <a:latin typeface="Tahoma"/>
                <a:ea typeface="Tahoma"/>
                <a:cs typeface="Tahoma"/>
                <a:sym typeface="Tahoma"/>
              </a:rPr>
              <a:t>DEMO</a:t>
            </a:r>
            <a:endParaRPr sz="6000">
              <a:latin typeface="Tahoma"/>
              <a:ea typeface="Tahoma"/>
              <a:cs typeface="Tahoma"/>
              <a:sym typeface="Tahoma"/>
            </a:endParaRPr>
          </a:p>
        </p:txBody>
      </p:sp>
      <p:sp>
        <p:nvSpPr>
          <p:cNvPr id="532" name="Google Shape;532;p30"/>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09</a:t>
            </a:r>
            <a:endParaRPr/>
          </a:p>
        </p:txBody>
      </p:sp>
      <p:grpSp>
        <p:nvGrpSpPr>
          <p:cNvPr id="533" name="Google Shape;533;p30"/>
          <p:cNvGrpSpPr/>
          <p:nvPr/>
        </p:nvGrpSpPr>
        <p:grpSpPr>
          <a:xfrm rot="-2984660">
            <a:off x="29704" y="2881316"/>
            <a:ext cx="2535236" cy="2617993"/>
            <a:chOff x="1358848" y="2127088"/>
            <a:chExt cx="2224867" cy="2297493"/>
          </a:xfrm>
        </p:grpSpPr>
        <p:sp>
          <p:nvSpPr>
            <p:cNvPr id="534" name="Google Shape;534;p30"/>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0"/>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0"/>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0"/>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0"/>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0"/>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0"/>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0"/>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0"/>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0"/>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0"/>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5" name="Google Shape;545;p30"/>
          <p:cNvGrpSpPr/>
          <p:nvPr/>
        </p:nvGrpSpPr>
        <p:grpSpPr>
          <a:xfrm rot="5400000">
            <a:off x="7433397" y="-16405"/>
            <a:ext cx="1682043" cy="2018452"/>
            <a:chOff x="6207127" y="2571753"/>
            <a:chExt cx="1476123" cy="1771349"/>
          </a:xfrm>
        </p:grpSpPr>
        <p:sp>
          <p:nvSpPr>
            <p:cNvPr id="546" name="Google Shape;546;p30"/>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0"/>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0"/>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0"/>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0"/>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0"/>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1"/>
          <p:cNvSpPr txBox="1">
            <a:spLocks noGrp="1"/>
          </p:cNvSpPr>
          <p:nvPr>
            <p:ph type="title"/>
          </p:nvPr>
        </p:nvSpPr>
        <p:spPr>
          <a:xfrm>
            <a:off x="1248600" y="1528200"/>
            <a:ext cx="6646800" cy="153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vi-VN" sz="6500" b="1">
                <a:solidFill>
                  <a:srgbClr val="4C3826"/>
                </a:solidFill>
              </a:rPr>
              <a:t>THANKS FOR WATCHING!</a:t>
            </a:r>
            <a:endParaRPr sz="6500" b="1">
              <a:solidFill>
                <a:srgbClr val="4C38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p:cNvPicPr preferRelativeResize="0"/>
          <p:nvPr/>
        </p:nvPicPr>
        <p:blipFill rotWithShape="1">
          <a:blip r:embed="rId3">
            <a:alphaModFix/>
          </a:blip>
          <a:srcRect/>
          <a:stretch/>
        </p:blipFill>
        <p:spPr>
          <a:xfrm>
            <a:off x="1536516" y="1110627"/>
            <a:ext cx="1634815" cy="3512541"/>
          </a:xfrm>
          <a:prstGeom prst="rect">
            <a:avLst/>
          </a:prstGeom>
          <a:noFill/>
          <a:ln>
            <a:noFill/>
          </a:ln>
        </p:spPr>
      </p:pic>
      <p:sp>
        <p:nvSpPr>
          <p:cNvPr id="204" name="Google Shape;204;p4"/>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
          <p:cNvSpPr txBox="1">
            <a:spLocks noGrp="1"/>
          </p:cNvSpPr>
          <p:nvPr>
            <p:ph type="body" idx="1"/>
          </p:nvPr>
        </p:nvSpPr>
        <p:spPr>
          <a:xfrm>
            <a:off x="3562597" y="1369325"/>
            <a:ext cx="4859903" cy="3332700"/>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Clr>
                <a:schemeClr val="dk1"/>
              </a:buClr>
              <a:buSzPts val="1100"/>
              <a:buFont typeface="Arial"/>
              <a:buNone/>
            </a:pPr>
            <a:r>
              <a:rPr lang="vi-VN"/>
              <a:t>Một trong những lĩnh vực xu hướng hiện nay là mua sắm online, con người chỉ cần ở nhà hay bất kì đâu, chỉ cần có mạng internet và chiếc điện thoại thông minh trên tay thì có thể dể dàng mua hàng từ xa mà không cần phải ra ngoài mua như xưa. Chính vì vậy, nhóm chúng em đã quyết định chọn đề tài xây dựng 1 App thương mại bán quần áo dựa trên nhu cầu hiện nay được đề ra ở trên, giờ đây chủ thì dể dàng quản lý còn khách hàng thì thoải mái mua sắm 1 cách dể dàng và có trải nghiệm tốt hơn so với cách mua hàng truyền thống</a:t>
            </a:r>
            <a:endParaRPr/>
          </a:p>
        </p:txBody>
      </p:sp>
      <p:sp>
        <p:nvSpPr>
          <p:cNvPr id="206" name="Google Shape;206;p4"/>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a:ea typeface="Tahoma"/>
                <a:cs typeface="Tahoma"/>
                <a:sym typeface="Tahoma"/>
              </a:rPr>
              <a:t>GIỚI THIỆU</a:t>
            </a:r>
            <a:endParaRPr>
              <a:solidFill>
                <a:schemeClr val="lt1"/>
              </a:solidFill>
              <a:latin typeface="Tahoma"/>
              <a:ea typeface="Tahoma"/>
              <a:cs typeface="Tahoma"/>
              <a:sym typeface="Tahoma"/>
            </a:endParaRPr>
          </a:p>
        </p:txBody>
      </p:sp>
      <p:sp>
        <p:nvSpPr>
          <p:cNvPr id="208" name="Google Shape;208;p4"/>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5"/>
          <p:cNvPicPr preferRelativeResize="0"/>
          <p:nvPr/>
        </p:nvPicPr>
        <p:blipFill rotWithShape="1">
          <a:blip r:embed="rId3">
            <a:alphaModFix/>
          </a:blip>
          <a:srcRect/>
          <a:stretch/>
        </p:blipFill>
        <p:spPr>
          <a:xfrm>
            <a:off x="1536516" y="1110627"/>
            <a:ext cx="1634815" cy="3512541"/>
          </a:xfrm>
          <a:prstGeom prst="rect">
            <a:avLst/>
          </a:prstGeom>
          <a:noFill/>
          <a:ln>
            <a:noFill/>
          </a:ln>
        </p:spPr>
      </p:pic>
      <p:sp>
        <p:nvSpPr>
          <p:cNvPr id="214" name="Google Shape;214;p5"/>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
          <p:cNvSpPr txBox="1">
            <a:spLocks noGrp="1"/>
          </p:cNvSpPr>
          <p:nvPr>
            <p:ph type="body" idx="1"/>
          </p:nvPr>
        </p:nvSpPr>
        <p:spPr>
          <a:xfrm>
            <a:off x="3515096" y="1369325"/>
            <a:ext cx="5280253" cy="333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vi-VN"/>
              <a:t>Mô tả ứng dụng:</a:t>
            </a:r>
            <a:endParaRPr/>
          </a:p>
          <a:p>
            <a:pPr marL="285750" lvl="0" indent="-285750" algn="l" rtl="0">
              <a:lnSpc>
                <a:spcPct val="100000"/>
              </a:lnSpc>
              <a:spcBef>
                <a:spcPts val="0"/>
              </a:spcBef>
              <a:spcAft>
                <a:spcPts val="0"/>
              </a:spcAft>
              <a:buSzPts val="1100"/>
              <a:buChar char="●"/>
            </a:pPr>
            <a:r>
              <a:rPr lang="vi-VN"/>
              <a:t>Tên dự án: App thương mại bán quần áo</a:t>
            </a:r>
            <a:endParaRPr/>
          </a:p>
          <a:p>
            <a:pPr marL="285750" lvl="0" indent="-285750" algn="l" rtl="0">
              <a:lnSpc>
                <a:spcPct val="100000"/>
              </a:lnSpc>
              <a:spcBef>
                <a:spcPts val="0"/>
              </a:spcBef>
              <a:spcAft>
                <a:spcPts val="0"/>
              </a:spcAft>
              <a:buSzPts val="1100"/>
              <a:buChar char="●"/>
            </a:pPr>
            <a:r>
              <a:rPr lang="vi-VN"/>
              <a:t>Môi trường phát triển tích hợp (IDE): Android Studio</a:t>
            </a:r>
            <a:endParaRPr/>
          </a:p>
          <a:p>
            <a:pPr marL="285750" lvl="0" indent="-285750" algn="l" rtl="0">
              <a:lnSpc>
                <a:spcPct val="100000"/>
              </a:lnSpc>
              <a:spcBef>
                <a:spcPts val="0"/>
              </a:spcBef>
              <a:spcAft>
                <a:spcPts val="0"/>
              </a:spcAft>
              <a:buSzPts val="1100"/>
              <a:buChar char="●"/>
            </a:pPr>
            <a:r>
              <a:rPr lang="vi-VN"/>
              <a:t>Máy ảo điện thoại (Device Manager): Pixel 4 API 27</a:t>
            </a:r>
            <a:endParaRPr/>
          </a:p>
          <a:p>
            <a:pPr marL="285750" lvl="0" indent="-285750" algn="l" rtl="0">
              <a:lnSpc>
                <a:spcPct val="100000"/>
              </a:lnSpc>
              <a:spcBef>
                <a:spcPts val="0"/>
              </a:spcBef>
              <a:spcAft>
                <a:spcPts val="0"/>
              </a:spcAft>
              <a:buSzPts val="1100"/>
              <a:buChar char="●"/>
            </a:pPr>
            <a:r>
              <a:rPr lang="vi-VN"/>
              <a:t>Ngôn ngữ: Java</a:t>
            </a:r>
            <a:endParaRPr/>
          </a:p>
          <a:p>
            <a:pPr marL="285750" lvl="0" indent="-285750" algn="l" rtl="0">
              <a:lnSpc>
                <a:spcPct val="100000"/>
              </a:lnSpc>
              <a:spcBef>
                <a:spcPts val="0"/>
              </a:spcBef>
              <a:spcAft>
                <a:spcPts val="0"/>
              </a:spcAft>
              <a:buSzPts val="1100"/>
              <a:buChar char="●"/>
            </a:pPr>
            <a:r>
              <a:rPr lang="vi-VN"/>
              <a:t>Thiết kế giao diện: Material Design</a:t>
            </a:r>
            <a:endParaRPr/>
          </a:p>
          <a:p>
            <a:pPr marL="285750" lvl="0" indent="-285750" algn="l" rtl="0">
              <a:lnSpc>
                <a:spcPct val="100000"/>
              </a:lnSpc>
              <a:spcBef>
                <a:spcPts val="0"/>
              </a:spcBef>
              <a:spcAft>
                <a:spcPts val="0"/>
              </a:spcAft>
              <a:buSzPts val="1100"/>
              <a:buChar char="●"/>
            </a:pPr>
            <a:r>
              <a:rPr lang="vi-VN"/>
              <a:t>Database: SQLite, Firebase</a:t>
            </a:r>
            <a:endParaRPr/>
          </a:p>
          <a:p>
            <a:pPr marL="285750" lvl="0" indent="-285750" algn="l" rtl="0">
              <a:lnSpc>
                <a:spcPct val="100000"/>
              </a:lnSpc>
              <a:spcBef>
                <a:spcPts val="0"/>
              </a:spcBef>
              <a:spcAft>
                <a:spcPts val="0"/>
              </a:spcAft>
              <a:buSzPts val="1100"/>
              <a:buChar char="●"/>
            </a:pPr>
            <a:r>
              <a:rPr lang="vi-VN"/>
              <a:t>Minimum SDK: AP 21 Android 5.0 Lollipop</a:t>
            </a:r>
            <a:endParaRPr/>
          </a:p>
          <a:p>
            <a:pPr marL="285750" lvl="0" indent="-285750" algn="l" rtl="0">
              <a:lnSpc>
                <a:spcPct val="100000"/>
              </a:lnSpc>
              <a:spcBef>
                <a:spcPts val="0"/>
              </a:spcBef>
              <a:spcAft>
                <a:spcPts val="0"/>
              </a:spcAft>
              <a:buSzPts val="1100"/>
              <a:buChar char="●"/>
            </a:pPr>
            <a:r>
              <a:rPr lang="vi-VN"/>
              <a:t>Control: github</a:t>
            </a:r>
            <a:endParaRPr/>
          </a:p>
        </p:txBody>
      </p:sp>
      <p:sp>
        <p:nvSpPr>
          <p:cNvPr id="216" name="Google Shape;216;p5"/>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a:ea typeface="Tahoma"/>
                <a:cs typeface="Tahoma"/>
                <a:sym typeface="Tahoma"/>
              </a:rPr>
              <a:t>GIỚI THIỆU</a:t>
            </a:r>
            <a:endParaRPr>
              <a:solidFill>
                <a:schemeClr val="lt1"/>
              </a:solidFill>
              <a:latin typeface="Tahoma"/>
              <a:ea typeface="Tahoma"/>
              <a:cs typeface="Tahoma"/>
              <a:sym typeface="Tahoma"/>
            </a:endParaRPr>
          </a:p>
        </p:txBody>
      </p:sp>
      <p:sp>
        <p:nvSpPr>
          <p:cNvPr id="218" name="Google Shape;218;p5"/>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6"/>
          <p:cNvPicPr preferRelativeResize="0"/>
          <p:nvPr/>
        </p:nvPicPr>
        <p:blipFill rotWithShape="1">
          <a:blip r:embed="rId3">
            <a:alphaModFix/>
          </a:blip>
          <a:srcRect/>
          <a:stretch/>
        </p:blipFill>
        <p:spPr>
          <a:xfrm>
            <a:off x="1536516" y="1110627"/>
            <a:ext cx="1634815" cy="3512541"/>
          </a:xfrm>
          <a:prstGeom prst="rect">
            <a:avLst/>
          </a:prstGeom>
          <a:noFill/>
          <a:ln>
            <a:noFill/>
          </a:ln>
        </p:spPr>
      </p:pic>
      <p:sp>
        <p:nvSpPr>
          <p:cNvPr id="224" name="Google Shape;224;p6"/>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6"/>
          <p:cNvSpPr txBox="1">
            <a:spLocks noGrp="1"/>
          </p:cNvSpPr>
          <p:nvPr>
            <p:ph type="body" idx="1"/>
          </p:nvPr>
        </p:nvSpPr>
        <p:spPr>
          <a:xfrm>
            <a:off x="3515096" y="1369325"/>
            <a:ext cx="5628904" cy="33327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Clr>
                <a:schemeClr val="dk1"/>
              </a:buClr>
              <a:buSzPts val="1100"/>
              <a:buFont typeface="Arial"/>
              <a:buNone/>
            </a:pPr>
            <a:r>
              <a:rPr lang="vi-VN" sz="1600"/>
              <a:t>Mục dích ứng dụng:</a:t>
            </a:r>
            <a:endParaRPr/>
          </a:p>
          <a:p>
            <a:pPr marL="285750" lvl="0" indent="-285750" algn="just" rtl="0">
              <a:lnSpc>
                <a:spcPct val="100000"/>
              </a:lnSpc>
              <a:spcBef>
                <a:spcPts val="0"/>
              </a:spcBef>
              <a:spcAft>
                <a:spcPts val="0"/>
              </a:spcAft>
              <a:buSzPts val="1100"/>
              <a:buChar char="●"/>
            </a:pPr>
            <a:r>
              <a:rPr lang="vi-VN"/>
              <a:t>Người sử dụng là chủ cửa hàng bán sản phẩm về khách hàng mua sắm.</a:t>
            </a:r>
            <a:endParaRPr/>
          </a:p>
          <a:p>
            <a:pPr marL="285750" lvl="0" indent="-285750" algn="just" rtl="0">
              <a:lnSpc>
                <a:spcPct val="100000"/>
              </a:lnSpc>
              <a:spcBef>
                <a:spcPts val="0"/>
              </a:spcBef>
              <a:spcAft>
                <a:spcPts val="0"/>
              </a:spcAft>
              <a:buSzPts val="1100"/>
              <a:buChar char="●"/>
            </a:pPr>
            <a:r>
              <a:rPr lang="vi-VN"/>
              <a:t>Hệ thống tạo tài khoản bằng gmail và có gmail xác nhận.</a:t>
            </a:r>
            <a:endParaRPr/>
          </a:p>
          <a:p>
            <a:pPr marL="285750" lvl="0" indent="-285750" algn="just" rtl="0">
              <a:lnSpc>
                <a:spcPct val="100000"/>
              </a:lnSpc>
              <a:spcBef>
                <a:spcPts val="0"/>
              </a:spcBef>
              <a:spcAft>
                <a:spcPts val="0"/>
              </a:spcAft>
              <a:buSzPts val="1100"/>
              <a:buChar char="●"/>
            </a:pPr>
            <a:r>
              <a:rPr lang="vi-VN"/>
              <a:t>Phạm vi của hệ thống: phạm vi admin quản lý các phần trong cửa hàng, phạm vi khách hàng tạo tài khoản và sử dụng App để mua sắm cũng như thanh toán online bằng paypal.</a:t>
            </a:r>
            <a:endParaRPr/>
          </a:p>
          <a:p>
            <a:pPr marL="285750" lvl="0" indent="-285750" algn="just" rtl="0">
              <a:lnSpc>
                <a:spcPct val="100000"/>
              </a:lnSpc>
              <a:spcBef>
                <a:spcPts val="0"/>
              </a:spcBef>
              <a:spcAft>
                <a:spcPts val="0"/>
              </a:spcAft>
              <a:buSzPts val="1100"/>
              <a:buChar char="●"/>
            </a:pPr>
            <a:r>
              <a:rPr lang="vi-VN"/>
              <a:t>Hệ thống mới sẽ chịu trách nhiệm về việc quản lý cửa hàng của admin và chịu trách nhiệm về trải nghiệm người dùng, khách hàng mua sắm thoải mái và dể dàng, tiện lợi.</a:t>
            </a:r>
            <a:endParaRPr/>
          </a:p>
          <a:p>
            <a:pPr marL="285750" lvl="0" indent="-285750" algn="just" rtl="0">
              <a:lnSpc>
                <a:spcPct val="100000"/>
              </a:lnSpc>
              <a:spcBef>
                <a:spcPts val="0"/>
              </a:spcBef>
              <a:spcAft>
                <a:spcPts val="0"/>
              </a:spcAft>
              <a:buSzPts val="1100"/>
              <a:buChar char="●"/>
            </a:pPr>
            <a:r>
              <a:rPr lang="vi-VN"/>
              <a:t>Hệ thống mới sẽ không chịu trách nhiệm gì: hiện tại hệ thống chưa chịu trách nhiệm trong việc hủy đơn hàng.</a:t>
            </a:r>
            <a:endParaRPr/>
          </a:p>
          <a:p>
            <a:pPr marL="285750" lvl="0" indent="-285750" algn="just" rtl="0">
              <a:lnSpc>
                <a:spcPct val="100000"/>
              </a:lnSpc>
              <a:spcBef>
                <a:spcPts val="0"/>
              </a:spcBef>
              <a:spcAft>
                <a:spcPts val="0"/>
              </a:spcAft>
              <a:buSzPts val="1100"/>
              <a:buChar char="●"/>
            </a:pPr>
            <a:r>
              <a:rPr lang="vi-VN"/>
              <a:t>Tại sao cần có hệ thống này: tạo thuận lợi cho quản lý cửa hàng cũng như trải nghiệm mua hàng của khách hàng.</a:t>
            </a:r>
            <a:endParaRPr/>
          </a:p>
        </p:txBody>
      </p:sp>
      <p:sp>
        <p:nvSpPr>
          <p:cNvPr id="226" name="Google Shape;226;p6"/>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Tahoma"/>
                <a:ea typeface="Tahoma"/>
                <a:cs typeface="Tahoma"/>
                <a:sym typeface="Tahoma"/>
              </a:rPr>
              <a:t>GIỚI THIỆU</a:t>
            </a:r>
            <a:endParaRPr>
              <a:solidFill>
                <a:schemeClr val="lt1"/>
              </a:solidFill>
              <a:latin typeface="Tahoma"/>
              <a:ea typeface="Tahoma"/>
              <a:cs typeface="Tahoma"/>
              <a:sym typeface="Tahoma"/>
            </a:endParaRPr>
          </a:p>
        </p:txBody>
      </p:sp>
      <p:sp>
        <p:nvSpPr>
          <p:cNvPr id="228" name="Google Shape;228;p6"/>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7"/>
          <p:cNvSpPr txBox="1">
            <a:spLocks noGrp="1"/>
          </p:cNvSpPr>
          <p:nvPr>
            <p:ph type="title"/>
          </p:nvPr>
        </p:nvSpPr>
        <p:spPr>
          <a:xfrm>
            <a:off x="769492" y="1978633"/>
            <a:ext cx="8278000" cy="161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vi-VN" sz="6000">
                <a:solidFill>
                  <a:schemeClr val="lt1"/>
                </a:solidFill>
                <a:latin typeface="Tahoma"/>
                <a:ea typeface="Tahoma"/>
                <a:cs typeface="Tahoma"/>
                <a:sym typeface="Tahoma"/>
              </a:rPr>
              <a:t>MỤC TIÊU CHỨC NĂNG</a:t>
            </a:r>
            <a:endParaRPr sz="6000">
              <a:latin typeface="Tahoma"/>
              <a:ea typeface="Tahoma"/>
              <a:cs typeface="Tahoma"/>
              <a:sym typeface="Tahoma"/>
            </a:endParaRPr>
          </a:p>
        </p:txBody>
      </p:sp>
      <p:sp>
        <p:nvSpPr>
          <p:cNvPr id="234" name="Google Shape;234;p7"/>
          <p:cNvSpPr txBox="1">
            <a:spLocks noGrp="1"/>
          </p:cNvSpPr>
          <p:nvPr>
            <p:ph type="title" idx="2"/>
          </p:nvPr>
        </p:nvSpPr>
        <p:spPr>
          <a:xfrm>
            <a:off x="723300" y="845239"/>
            <a:ext cx="1498200" cy="112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vi-VN"/>
              <a:t>02</a:t>
            </a:r>
            <a:endParaRPr/>
          </a:p>
        </p:txBody>
      </p:sp>
      <p:grpSp>
        <p:nvGrpSpPr>
          <p:cNvPr id="235" name="Google Shape;235;p7"/>
          <p:cNvGrpSpPr/>
          <p:nvPr/>
        </p:nvGrpSpPr>
        <p:grpSpPr>
          <a:xfrm rot="-2984660">
            <a:off x="29704" y="2881316"/>
            <a:ext cx="2535236" cy="2617993"/>
            <a:chOff x="1358848" y="2127088"/>
            <a:chExt cx="2224867" cy="2297493"/>
          </a:xfrm>
        </p:grpSpPr>
        <p:sp>
          <p:nvSpPr>
            <p:cNvPr id="236" name="Google Shape;236;p7"/>
            <p:cNvSpPr/>
            <p:nvPr/>
          </p:nvSpPr>
          <p:spPr>
            <a:xfrm rot="2886579">
              <a:off x="1433165" y="2712969"/>
              <a:ext cx="2076551" cy="1125731"/>
            </a:xfrm>
            <a:custGeom>
              <a:avLst/>
              <a:gdLst/>
              <a:ahLst/>
              <a:cxnLst/>
              <a:rect l="l" t="t" r="r" b="b"/>
              <a:pathLst>
                <a:path w="25157" h="13638" extrusionOk="0">
                  <a:moveTo>
                    <a:pt x="14708" y="1"/>
                  </a:moveTo>
                  <a:cubicBezTo>
                    <a:pt x="14585" y="1"/>
                    <a:pt x="14464" y="4"/>
                    <a:pt x="14348" y="12"/>
                  </a:cubicBezTo>
                  <a:lnTo>
                    <a:pt x="13928" y="38"/>
                  </a:lnTo>
                  <a:cubicBezTo>
                    <a:pt x="12367" y="135"/>
                    <a:pt x="10753" y="236"/>
                    <a:pt x="9273" y="741"/>
                  </a:cubicBezTo>
                  <a:cubicBezTo>
                    <a:pt x="8186" y="1108"/>
                    <a:pt x="6787" y="1674"/>
                    <a:pt x="5635" y="2768"/>
                  </a:cubicBezTo>
                  <a:lnTo>
                    <a:pt x="5476" y="2920"/>
                  </a:lnTo>
                  <a:cubicBezTo>
                    <a:pt x="4815" y="3552"/>
                    <a:pt x="4129" y="4199"/>
                    <a:pt x="3420" y="4765"/>
                  </a:cubicBezTo>
                  <a:cubicBezTo>
                    <a:pt x="3299" y="4863"/>
                    <a:pt x="3172" y="4957"/>
                    <a:pt x="3049" y="5051"/>
                  </a:cubicBezTo>
                  <a:cubicBezTo>
                    <a:pt x="2619" y="5380"/>
                    <a:pt x="2177" y="5715"/>
                    <a:pt x="1829" y="6148"/>
                  </a:cubicBezTo>
                  <a:cubicBezTo>
                    <a:pt x="3" y="8403"/>
                    <a:pt x="0" y="12053"/>
                    <a:pt x="39" y="13120"/>
                  </a:cubicBezTo>
                  <a:lnTo>
                    <a:pt x="205" y="13114"/>
                  </a:lnTo>
                  <a:cubicBezTo>
                    <a:pt x="166" y="12063"/>
                    <a:pt x="169" y="8461"/>
                    <a:pt x="1959" y="6252"/>
                  </a:cubicBezTo>
                  <a:cubicBezTo>
                    <a:pt x="2294" y="5836"/>
                    <a:pt x="2730" y="5504"/>
                    <a:pt x="3150" y="5185"/>
                  </a:cubicBezTo>
                  <a:cubicBezTo>
                    <a:pt x="3276" y="5087"/>
                    <a:pt x="3400" y="4993"/>
                    <a:pt x="3524" y="4895"/>
                  </a:cubicBezTo>
                  <a:cubicBezTo>
                    <a:pt x="4239" y="4326"/>
                    <a:pt x="4926" y="3672"/>
                    <a:pt x="5590" y="3041"/>
                  </a:cubicBezTo>
                  <a:lnTo>
                    <a:pt x="5752" y="2888"/>
                  </a:lnTo>
                  <a:cubicBezTo>
                    <a:pt x="6878" y="1817"/>
                    <a:pt x="8254" y="1261"/>
                    <a:pt x="9328" y="897"/>
                  </a:cubicBezTo>
                  <a:cubicBezTo>
                    <a:pt x="10786" y="402"/>
                    <a:pt x="12390" y="301"/>
                    <a:pt x="13941" y="204"/>
                  </a:cubicBezTo>
                  <a:lnTo>
                    <a:pt x="14358" y="178"/>
                  </a:lnTo>
                  <a:cubicBezTo>
                    <a:pt x="14471" y="170"/>
                    <a:pt x="14588" y="167"/>
                    <a:pt x="14708" y="167"/>
                  </a:cubicBezTo>
                  <a:cubicBezTo>
                    <a:pt x="16365" y="167"/>
                    <a:pt x="18619" y="842"/>
                    <a:pt x="19915" y="1749"/>
                  </a:cubicBezTo>
                  <a:cubicBezTo>
                    <a:pt x="20273" y="2003"/>
                    <a:pt x="20621" y="2358"/>
                    <a:pt x="20956" y="2702"/>
                  </a:cubicBezTo>
                  <a:cubicBezTo>
                    <a:pt x="21102" y="2852"/>
                    <a:pt x="21246" y="2995"/>
                    <a:pt x="21385" y="3129"/>
                  </a:cubicBezTo>
                  <a:cubicBezTo>
                    <a:pt x="21909" y="3630"/>
                    <a:pt x="22342" y="4202"/>
                    <a:pt x="22677" y="4837"/>
                  </a:cubicBezTo>
                  <a:cubicBezTo>
                    <a:pt x="23029" y="5500"/>
                    <a:pt x="23286" y="6233"/>
                    <a:pt x="23533" y="6939"/>
                  </a:cubicBezTo>
                  <a:cubicBezTo>
                    <a:pt x="23708" y="7446"/>
                    <a:pt x="23891" y="7967"/>
                    <a:pt x="24109" y="8468"/>
                  </a:cubicBezTo>
                  <a:cubicBezTo>
                    <a:pt x="24528" y="9424"/>
                    <a:pt x="24860" y="10690"/>
                    <a:pt x="24974" y="11767"/>
                  </a:cubicBezTo>
                  <a:cubicBezTo>
                    <a:pt x="24987" y="11900"/>
                    <a:pt x="24964" y="12167"/>
                    <a:pt x="24935" y="12447"/>
                  </a:cubicBezTo>
                  <a:cubicBezTo>
                    <a:pt x="24873" y="13117"/>
                    <a:pt x="24844" y="13530"/>
                    <a:pt x="25007" y="13637"/>
                  </a:cubicBezTo>
                  <a:lnTo>
                    <a:pt x="25098" y="13498"/>
                  </a:lnTo>
                  <a:cubicBezTo>
                    <a:pt x="25010" y="13426"/>
                    <a:pt x="25068" y="12798"/>
                    <a:pt x="25101" y="12463"/>
                  </a:cubicBezTo>
                  <a:cubicBezTo>
                    <a:pt x="25130" y="12173"/>
                    <a:pt x="25156" y="11900"/>
                    <a:pt x="25140" y="11750"/>
                  </a:cubicBezTo>
                  <a:cubicBezTo>
                    <a:pt x="25023" y="10657"/>
                    <a:pt x="24685" y="9372"/>
                    <a:pt x="24262" y="8399"/>
                  </a:cubicBezTo>
                  <a:cubicBezTo>
                    <a:pt x="24047" y="7908"/>
                    <a:pt x="23865" y="7387"/>
                    <a:pt x="23689" y="6883"/>
                  </a:cubicBezTo>
                  <a:cubicBezTo>
                    <a:pt x="23438" y="6171"/>
                    <a:pt x="23181" y="5432"/>
                    <a:pt x="22824" y="4759"/>
                  </a:cubicBezTo>
                  <a:cubicBezTo>
                    <a:pt x="22482" y="4108"/>
                    <a:pt x="22036" y="3519"/>
                    <a:pt x="21499" y="3008"/>
                  </a:cubicBezTo>
                  <a:cubicBezTo>
                    <a:pt x="21363" y="2878"/>
                    <a:pt x="21220" y="2732"/>
                    <a:pt x="21076" y="2585"/>
                  </a:cubicBezTo>
                  <a:cubicBezTo>
                    <a:pt x="20735" y="2237"/>
                    <a:pt x="20380" y="1876"/>
                    <a:pt x="20009" y="1616"/>
                  </a:cubicBezTo>
                  <a:cubicBezTo>
                    <a:pt x="18691" y="688"/>
                    <a:pt x="16394" y="1"/>
                    <a:pt x="147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7"/>
            <p:cNvSpPr/>
            <p:nvPr/>
          </p:nvSpPr>
          <p:spPr>
            <a:xfrm rot="2886579">
              <a:off x="2073311" y="3489537"/>
              <a:ext cx="238799" cy="137188"/>
            </a:xfrm>
            <a:custGeom>
              <a:avLst/>
              <a:gdLst/>
              <a:ahLst/>
              <a:cxnLst/>
              <a:rect l="l" t="t" r="r" b="b"/>
              <a:pathLst>
                <a:path w="2893" h="1662" extrusionOk="0">
                  <a:moveTo>
                    <a:pt x="1608" y="0"/>
                  </a:moveTo>
                  <a:cubicBezTo>
                    <a:pt x="1581" y="0"/>
                    <a:pt x="1554" y="1"/>
                    <a:pt x="1526" y="2"/>
                  </a:cubicBezTo>
                  <a:cubicBezTo>
                    <a:pt x="1048" y="28"/>
                    <a:pt x="381" y="328"/>
                    <a:pt x="134" y="764"/>
                  </a:cubicBezTo>
                  <a:cubicBezTo>
                    <a:pt x="0" y="1008"/>
                    <a:pt x="0" y="1271"/>
                    <a:pt x="137" y="1528"/>
                  </a:cubicBezTo>
                  <a:lnTo>
                    <a:pt x="283" y="1450"/>
                  </a:lnTo>
                  <a:cubicBezTo>
                    <a:pt x="173" y="1242"/>
                    <a:pt x="173" y="1040"/>
                    <a:pt x="280" y="845"/>
                  </a:cubicBezTo>
                  <a:cubicBezTo>
                    <a:pt x="491" y="471"/>
                    <a:pt x="1100" y="194"/>
                    <a:pt x="1533" y="168"/>
                  </a:cubicBezTo>
                  <a:cubicBezTo>
                    <a:pt x="1556" y="167"/>
                    <a:pt x="1580" y="166"/>
                    <a:pt x="1603" y="166"/>
                  </a:cubicBezTo>
                  <a:cubicBezTo>
                    <a:pt x="1884" y="166"/>
                    <a:pt x="2117" y="258"/>
                    <a:pt x="2304" y="438"/>
                  </a:cubicBezTo>
                  <a:cubicBezTo>
                    <a:pt x="2570" y="699"/>
                    <a:pt x="2723" y="1154"/>
                    <a:pt x="2710" y="1655"/>
                  </a:cubicBezTo>
                  <a:lnTo>
                    <a:pt x="2876" y="1662"/>
                  </a:lnTo>
                  <a:cubicBezTo>
                    <a:pt x="2893" y="1105"/>
                    <a:pt x="2723" y="617"/>
                    <a:pt x="2418" y="318"/>
                  </a:cubicBezTo>
                  <a:cubicBezTo>
                    <a:pt x="2201" y="108"/>
                    <a:pt x="1930" y="0"/>
                    <a:pt x="16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7"/>
            <p:cNvSpPr/>
            <p:nvPr/>
          </p:nvSpPr>
          <p:spPr>
            <a:xfrm rot="2886579">
              <a:off x="2005482" y="3438648"/>
              <a:ext cx="441856" cy="198022"/>
            </a:xfrm>
            <a:custGeom>
              <a:avLst/>
              <a:gdLst/>
              <a:ahLst/>
              <a:cxnLst/>
              <a:rect l="l" t="t" r="r" b="b"/>
              <a:pathLst>
                <a:path w="5353" h="2399" extrusionOk="0">
                  <a:moveTo>
                    <a:pt x="3207" y="0"/>
                  </a:moveTo>
                  <a:cubicBezTo>
                    <a:pt x="2969" y="0"/>
                    <a:pt x="2706" y="39"/>
                    <a:pt x="2405" y="102"/>
                  </a:cubicBezTo>
                  <a:cubicBezTo>
                    <a:pt x="1799" y="225"/>
                    <a:pt x="443" y="873"/>
                    <a:pt x="117" y="1615"/>
                  </a:cubicBezTo>
                  <a:cubicBezTo>
                    <a:pt x="0" y="1875"/>
                    <a:pt x="13" y="2132"/>
                    <a:pt x="160" y="2370"/>
                  </a:cubicBezTo>
                  <a:lnTo>
                    <a:pt x="300" y="2285"/>
                  </a:lnTo>
                  <a:cubicBezTo>
                    <a:pt x="186" y="2093"/>
                    <a:pt x="176" y="1895"/>
                    <a:pt x="267" y="1680"/>
                  </a:cubicBezTo>
                  <a:cubicBezTo>
                    <a:pt x="579" y="977"/>
                    <a:pt x="1930" y="369"/>
                    <a:pt x="2440" y="265"/>
                  </a:cubicBezTo>
                  <a:cubicBezTo>
                    <a:pt x="2732" y="204"/>
                    <a:pt x="2983" y="167"/>
                    <a:pt x="3205" y="167"/>
                  </a:cubicBezTo>
                  <a:cubicBezTo>
                    <a:pt x="3658" y="167"/>
                    <a:pt x="3995" y="322"/>
                    <a:pt x="4324" y="756"/>
                  </a:cubicBezTo>
                  <a:cubicBezTo>
                    <a:pt x="4363" y="808"/>
                    <a:pt x="4409" y="863"/>
                    <a:pt x="4451" y="922"/>
                  </a:cubicBezTo>
                  <a:cubicBezTo>
                    <a:pt x="4776" y="1332"/>
                    <a:pt x="5177" y="1846"/>
                    <a:pt x="5089" y="2370"/>
                  </a:cubicBezTo>
                  <a:lnTo>
                    <a:pt x="5251" y="2399"/>
                  </a:lnTo>
                  <a:cubicBezTo>
                    <a:pt x="5352" y="1800"/>
                    <a:pt x="4926" y="1257"/>
                    <a:pt x="4584" y="818"/>
                  </a:cubicBezTo>
                  <a:cubicBezTo>
                    <a:pt x="4539" y="762"/>
                    <a:pt x="4497" y="707"/>
                    <a:pt x="4458" y="655"/>
                  </a:cubicBezTo>
                  <a:cubicBezTo>
                    <a:pt x="4089" y="172"/>
                    <a:pt x="3706" y="0"/>
                    <a:pt x="32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7"/>
            <p:cNvSpPr/>
            <p:nvPr/>
          </p:nvSpPr>
          <p:spPr>
            <a:xfrm rot="2886579">
              <a:off x="1938642" y="3360674"/>
              <a:ext cx="606779" cy="317958"/>
            </a:xfrm>
            <a:custGeom>
              <a:avLst/>
              <a:gdLst/>
              <a:ahLst/>
              <a:cxnLst/>
              <a:rect l="l" t="t" r="r" b="b"/>
              <a:pathLst>
                <a:path w="7351" h="3852" extrusionOk="0">
                  <a:moveTo>
                    <a:pt x="4496" y="0"/>
                  </a:moveTo>
                  <a:cubicBezTo>
                    <a:pt x="4451" y="0"/>
                    <a:pt x="4404" y="1"/>
                    <a:pt x="4357" y="2"/>
                  </a:cubicBezTo>
                  <a:cubicBezTo>
                    <a:pt x="1601" y="87"/>
                    <a:pt x="17" y="1404"/>
                    <a:pt x="1" y="3620"/>
                  </a:cubicBezTo>
                  <a:lnTo>
                    <a:pt x="170" y="3623"/>
                  </a:lnTo>
                  <a:cubicBezTo>
                    <a:pt x="186" y="620"/>
                    <a:pt x="3108" y="207"/>
                    <a:pt x="4360" y="168"/>
                  </a:cubicBezTo>
                  <a:cubicBezTo>
                    <a:pt x="4413" y="166"/>
                    <a:pt x="4464" y="165"/>
                    <a:pt x="4514" y="165"/>
                  </a:cubicBezTo>
                  <a:cubicBezTo>
                    <a:pt x="5662" y="165"/>
                    <a:pt x="6117" y="632"/>
                    <a:pt x="6628" y="1577"/>
                  </a:cubicBezTo>
                  <a:cubicBezTo>
                    <a:pt x="6989" y="2241"/>
                    <a:pt x="7181" y="3106"/>
                    <a:pt x="7132" y="3841"/>
                  </a:cubicBezTo>
                  <a:lnTo>
                    <a:pt x="7298" y="3851"/>
                  </a:lnTo>
                  <a:cubicBezTo>
                    <a:pt x="7350" y="3090"/>
                    <a:pt x="7149" y="2189"/>
                    <a:pt x="6774" y="1499"/>
                  </a:cubicBezTo>
                  <a:cubicBezTo>
                    <a:pt x="6241" y="510"/>
                    <a:pt x="5729" y="0"/>
                    <a:pt x="44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7"/>
            <p:cNvSpPr/>
            <p:nvPr/>
          </p:nvSpPr>
          <p:spPr>
            <a:xfrm rot="2886579">
              <a:off x="1823678" y="3322492"/>
              <a:ext cx="839799" cy="390101"/>
            </a:xfrm>
            <a:custGeom>
              <a:avLst/>
              <a:gdLst/>
              <a:ahLst/>
              <a:cxnLst/>
              <a:rect l="l" t="t" r="r" b="b"/>
              <a:pathLst>
                <a:path w="10174" h="4726" extrusionOk="0">
                  <a:moveTo>
                    <a:pt x="5931" y="1"/>
                  </a:moveTo>
                  <a:cubicBezTo>
                    <a:pt x="5631" y="1"/>
                    <a:pt x="5312" y="36"/>
                    <a:pt x="4968" y="106"/>
                  </a:cubicBezTo>
                  <a:cubicBezTo>
                    <a:pt x="4786" y="142"/>
                    <a:pt x="4588" y="177"/>
                    <a:pt x="4379" y="216"/>
                  </a:cubicBezTo>
                  <a:cubicBezTo>
                    <a:pt x="3400" y="389"/>
                    <a:pt x="2183" y="607"/>
                    <a:pt x="1451" y="1202"/>
                  </a:cubicBezTo>
                  <a:cubicBezTo>
                    <a:pt x="537" y="1947"/>
                    <a:pt x="0" y="3151"/>
                    <a:pt x="16" y="4426"/>
                  </a:cubicBezTo>
                  <a:lnTo>
                    <a:pt x="182" y="4426"/>
                  </a:lnTo>
                  <a:cubicBezTo>
                    <a:pt x="169" y="3200"/>
                    <a:pt x="683" y="2045"/>
                    <a:pt x="1559" y="1329"/>
                  </a:cubicBezTo>
                  <a:cubicBezTo>
                    <a:pt x="2255" y="763"/>
                    <a:pt x="3449" y="548"/>
                    <a:pt x="4409" y="379"/>
                  </a:cubicBezTo>
                  <a:cubicBezTo>
                    <a:pt x="4617" y="340"/>
                    <a:pt x="4819" y="307"/>
                    <a:pt x="5001" y="268"/>
                  </a:cubicBezTo>
                  <a:cubicBezTo>
                    <a:pt x="5329" y="203"/>
                    <a:pt x="5634" y="169"/>
                    <a:pt x="5921" y="169"/>
                  </a:cubicBezTo>
                  <a:cubicBezTo>
                    <a:pt x="6868" y="169"/>
                    <a:pt x="7615" y="538"/>
                    <a:pt x="8365" y="1345"/>
                  </a:cubicBezTo>
                  <a:cubicBezTo>
                    <a:pt x="9100" y="2136"/>
                    <a:pt x="9715" y="3398"/>
                    <a:pt x="10011" y="4726"/>
                  </a:cubicBezTo>
                  <a:lnTo>
                    <a:pt x="10174" y="4690"/>
                  </a:lnTo>
                  <a:cubicBezTo>
                    <a:pt x="9871" y="3337"/>
                    <a:pt x="9240" y="2042"/>
                    <a:pt x="8485" y="1231"/>
                  </a:cubicBezTo>
                  <a:cubicBezTo>
                    <a:pt x="7703" y="390"/>
                    <a:pt x="6922" y="1"/>
                    <a:pt x="59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7"/>
            <p:cNvSpPr/>
            <p:nvPr/>
          </p:nvSpPr>
          <p:spPr>
            <a:xfrm rot="2886579">
              <a:off x="1780007" y="3229132"/>
              <a:ext cx="998036" cy="498481"/>
            </a:xfrm>
            <a:custGeom>
              <a:avLst/>
              <a:gdLst/>
              <a:ahLst/>
              <a:cxnLst/>
              <a:rect l="l" t="t" r="r" b="b"/>
              <a:pathLst>
                <a:path w="12091" h="6039" extrusionOk="0">
                  <a:moveTo>
                    <a:pt x="6742" y="1"/>
                  </a:moveTo>
                  <a:cubicBezTo>
                    <a:pt x="6174" y="1"/>
                    <a:pt x="5550" y="116"/>
                    <a:pt x="4916" y="348"/>
                  </a:cubicBezTo>
                  <a:cubicBezTo>
                    <a:pt x="4783" y="397"/>
                    <a:pt x="4649" y="445"/>
                    <a:pt x="4513" y="494"/>
                  </a:cubicBezTo>
                  <a:cubicBezTo>
                    <a:pt x="3329" y="914"/>
                    <a:pt x="2108" y="1350"/>
                    <a:pt x="1422" y="2450"/>
                  </a:cubicBezTo>
                  <a:lnTo>
                    <a:pt x="1341" y="2577"/>
                  </a:lnTo>
                  <a:cubicBezTo>
                    <a:pt x="713" y="3582"/>
                    <a:pt x="0" y="4724"/>
                    <a:pt x="29" y="5947"/>
                  </a:cubicBezTo>
                  <a:lnTo>
                    <a:pt x="199" y="5941"/>
                  </a:lnTo>
                  <a:cubicBezTo>
                    <a:pt x="166" y="4769"/>
                    <a:pt x="866" y="3650"/>
                    <a:pt x="1484" y="2664"/>
                  </a:cubicBezTo>
                  <a:lnTo>
                    <a:pt x="1562" y="2538"/>
                  </a:lnTo>
                  <a:cubicBezTo>
                    <a:pt x="2219" y="1487"/>
                    <a:pt x="3413" y="1064"/>
                    <a:pt x="4568" y="650"/>
                  </a:cubicBezTo>
                  <a:cubicBezTo>
                    <a:pt x="4705" y="602"/>
                    <a:pt x="4838" y="553"/>
                    <a:pt x="4972" y="507"/>
                  </a:cubicBezTo>
                  <a:cubicBezTo>
                    <a:pt x="5590" y="281"/>
                    <a:pt x="6196" y="168"/>
                    <a:pt x="6744" y="168"/>
                  </a:cubicBezTo>
                  <a:cubicBezTo>
                    <a:pt x="7316" y="168"/>
                    <a:pt x="7823" y="291"/>
                    <a:pt x="8215" y="537"/>
                  </a:cubicBezTo>
                  <a:cubicBezTo>
                    <a:pt x="9419" y="1288"/>
                    <a:pt x="10298" y="2547"/>
                    <a:pt x="10821" y="3471"/>
                  </a:cubicBezTo>
                  <a:cubicBezTo>
                    <a:pt x="10913" y="3631"/>
                    <a:pt x="11017" y="3793"/>
                    <a:pt x="11114" y="3953"/>
                  </a:cubicBezTo>
                  <a:cubicBezTo>
                    <a:pt x="11280" y="4220"/>
                    <a:pt x="11453" y="4493"/>
                    <a:pt x="11579" y="4763"/>
                  </a:cubicBezTo>
                  <a:cubicBezTo>
                    <a:pt x="11661" y="4939"/>
                    <a:pt x="11706" y="5163"/>
                    <a:pt x="11749" y="5375"/>
                  </a:cubicBezTo>
                  <a:cubicBezTo>
                    <a:pt x="11797" y="5612"/>
                    <a:pt x="11846" y="5853"/>
                    <a:pt x="11944" y="6038"/>
                  </a:cubicBezTo>
                  <a:lnTo>
                    <a:pt x="12090" y="5960"/>
                  </a:lnTo>
                  <a:cubicBezTo>
                    <a:pt x="12002" y="5798"/>
                    <a:pt x="11960" y="5576"/>
                    <a:pt x="11911" y="5342"/>
                  </a:cubicBezTo>
                  <a:cubicBezTo>
                    <a:pt x="11866" y="5121"/>
                    <a:pt x="11820" y="4887"/>
                    <a:pt x="11729" y="4695"/>
                  </a:cubicBezTo>
                  <a:cubicBezTo>
                    <a:pt x="11602" y="4415"/>
                    <a:pt x="11427" y="4135"/>
                    <a:pt x="11254" y="3865"/>
                  </a:cubicBezTo>
                  <a:cubicBezTo>
                    <a:pt x="11157" y="3706"/>
                    <a:pt x="11056" y="3546"/>
                    <a:pt x="10968" y="3390"/>
                  </a:cubicBezTo>
                  <a:cubicBezTo>
                    <a:pt x="10431" y="2446"/>
                    <a:pt x="9536" y="1165"/>
                    <a:pt x="8306" y="393"/>
                  </a:cubicBezTo>
                  <a:cubicBezTo>
                    <a:pt x="7887" y="132"/>
                    <a:pt x="7346" y="1"/>
                    <a:pt x="67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7"/>
            <p:cNvSpPr/>
            <p:nvPr/>
          </p:nvSpPr>
          <p:spPr>
            <a:xfrm rot="2886579">
              <a:off x="1704892" y="3154809"/>
              <a:ext cx="1173936" cy="622214"/>
            </a:xfrm>
            <a:custGeom>
              <a:avLst/>
              <a:gdLst/>
              <a:ahLst/>
              <a:cxnLst/>
              <a:rect l="l" t="t" r="r" b="b"/>
              <a:pathLst>
                <a:path w="14222" h="7538" extrusionOk="0">
                  <a:moveTo>
                    <a:pt x="8255" y="1"/>
                  </a:moveTo>
                  <a:cubicBezTo>
                    <a:pt x="7349" y="1"/>
                    <a:pt x="6343" y="179"/>
                    <a:pt x="5587" y="429"/>
                  </a:cubicBezTo>
                  <a:cubicBezTo>
                    <a:pt x="3941" y="972"/>
                    <a:pt x="2239" y="1626"/>
                    <a:pt x="1143" y="3090"/>
                  </a:cubicBezTo>
                  <a:cubicBezTo>
                    <a:pt x="755" y="3608"/>
                    <a:pt x="567" y="4223"/>
                    <a:pt x="407" y="4808"/>
                  </a:cubicBezTo>
                  <a:cubicBezTo>
                    <a:pt x="254" y="5365"/>
                    <a:pt x="1" y="6412"/>
                    <a:pt x="40" y="7138"/>
                  </a:cubicBezTo>
                  <a:lnTo>
                    <a:pt x="206" y="7131"/>
                  </a:lnTo>
                  <a:cubicBezTo>
                    <a:pt x="170" y="6425"/>
                    <a:pt x="417" y="5400"/>
                    <a:pt x="567" y="4850"/>
                  </a:cubicBezTo>
                  <a:cubicBezTo>
                    <a:pt x="723" y="4281"/>
                    <a:pt x="905" y="3686"/>
                    <a:pt x="1276" y="3191"/>
                  </a:cubicBezTo>
                  <a:cubicBezTo>
                    <a:pt x="2346" y="1763"/>
                    <a:pt x="3950" y="1145"/>
                    <a:pt x="5639" y="588"/>
                  </a:cubicBezTo>
                  <a:cubicBezTo>
                    <a:pt x="6383" y="342"/>
                    <a:pt x="7369" y="166"/>
                    <a:pt x="8253" y="166"/>
                  </a:cubicBezTo>
                  <a:cubicBezTo>
                    <a:pt x="8710" y="166"/>
                    <a:pt x="9139" y="213"/>
                    <a:pt x="9494" y="322"/>
                  </a:cubicBezTo>
                  <a:cubicBezTo>
                    <a:pt x="10548" y="647"/>
                    <a:pt x="11684" y="1792"/>
                    <a:pt x="12963" y="3832"/>
                  </a:cubicBezTo>
                  <a:cubicBezTo>
                    <a:pt x="13288" y="4353"/>
                    <a:pt x="13408" y="4883"/>
                    <a:pt x="13538" y="5446"/>
                  </a:cubicBezTo>
                  <a:cubicBezTo>
                    <a:pt x="13597" y="5703"/>
                    <a:pt x="13659" y="5970"/>
                    <a:pt x="13743" y="6240"/>
                  </a:cubicBezTo>
                  <a:cubicBezTo>
                    <a:pt x="13773" y="6344"/>
                    <a:pt x="13821" y="6542"/>
                    <a:pt x="13870" y="6751"/>
                  </a:cubicBezTo>
                  <a:cubicBezTo>
                    <a:pt x="14017" y="7372"/>
                    <a:pt x="14056" y="7496"/>
                    <a:pt x="14105" y="7538"/>
                  </a:cubicBezTo>
                  <a:lnTo>
                    <a:pt x="14222" y="7417"/>
                  </a:lnTo>
                  <a:cubicBezTo>
                    <a:pt x="14186" y="7362"/>
                    <a:pt x="14095" y="6972"/>
                    <a:pt x="14033" y="6711"/>
                  </a:cubicBezTo>
                  <a:cubicBezTo>
                    <a:pt x="13981" y="6500"/>
                    <a:pt x="13935" y="6298"/>
                    <a:pt x="13903" y="6191"/>
                  </a:cubicBezTo>
                  <a:cubicBezTo>
                    <a:pt x="13821" y="5927"/>
                    <a:pt x="13760" y="5664"/>
                    <a:pt x="13701" y="5407"/>
                  </a:cubicBezTo>
                  <a:cubicBezTo>
                    <a:pt x="13568" y="4831"/>
                    <a:pt x="13444" y="4288"/>
                    <a:pt x="13102" y="3744"/>
                  </a:cubicBezTo>
                  <a:cubicBezTo>
                    <a:pt x="11801" y="1669"/>
                    <a:pt x="10636" y="497"/>
                    <a:pt x="9543" y="162"/>
                  </a:cubicBezTo>
                  <a:cubicBezTo>
                    <a:pt x="9174" y="49"/>
                    <a:pt x="8728" y="1"/>
                    <a:pt x="8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7"/>
            <p:cNvSpPr/>
            <p:nvPr/>
          </p:nvSpPr>
          <p:spPr>
            <a:xfrm rot="2886579">
              <a:off x="1666664" y="3042146"/>
              <a:ext cx="1334566" cy="734556"/>
            </a:xfrm>
            <a:custGeom>
              <a:avLst/>
              <a:gdLst/>
              <a:ahLst/>
              <a:cxnLst/>
              <a:rect l="l" t="t" r="r" b="b"/>
              <a:pathLst>
                <a:path w="16168" h="8899" extrusionOk="0">
                  <a:moveTo>
                    <a:pt x="10128" y="1"/>
                  </a:moveTo>
                  <a:cubicBezTo>
                    <a:pt x="8739" y="1"/>
                    <a:pt x="7144" y="695"/>
                    <a:pt x="5912" y="1230"/>
                  </a:cubicBezTo>
                  <a:cubicBezTo>
                    <a:pt x="5779" y="1289"/>
                    <a:pt x="5652" y="1344"/>
                    <a:pt x="5532" y="1396"/>
                  </a:cubicBezTo>
                  <a:cubicBezTo>
                    <a:pt x="5405" y="1451"/>
                    <a:pt x="5275" y="1507"/>
                    <a:pt x="5138" y="1562"/>
                  </a:cubicBezTo>
                  <a:cubicBezTo>
                    <a:pt x="3817" y="2118"/>
                    <a:pt x="2005" y="2876"/>
                    <a:pt x="1396" y="4139"/>
                  </a:cubicBezTo>
                  <a:cubicBezTo>
                    <a:pt x="814" y="5349"/>
                    <a:pt x="127" y="7347"/>
                    <a:pt x="1" y="8869"/>
                  </a:cubicBezTo>
                  <a:lnTo>
                    <a:pt x="166" y="8882"/>
                  </a:lnTo>
                  <a:cubicBezTo>
                    <a:pt x="290" y="7383"/>
                    <a:pt x="970" y="5408"/>
                    <a:pt x="1546" y="4210"/>
                  </a:cubicBezTo>
                  <a:cubicBezTo>
                    <a:pt x="2128" y="3007"/>
                    <a:pt x="3905" y="2262"/>
                    <a:pt x="5200" y="1715"/>
                  </a:cubicBezTo>
                  <a:cubicBezTo>
                    <a:pt x="5340" y="1660"/>
                    <a:pt x="5470" y="1604"/>
                    <a:pt x="5597" y="1549"/>
                  </a:cubicBezTo>
                  <a:cubicBezTo>
                    <a:pt x="5717" y="1497"/>
                    <a:pt x="5847" y="1442"/>
                    <a:pt x="5977" y="1383"/>
                  </a:cubicBezTo>
                  <a:cubicBezTo>
                    <a:pt x="7197" y="853"/>
                    <a:pt x="8776" y="166"/>
                    <a:pt x="10130" y="166"/>
                  </a:cubicBezTo>
                  <a:cubicBezTo>
                    <a:pt x="10470" y="166"/>
                    <a:pt x="10796" y="210"/>
                    <a:pt x="11098" y="309"/>
                  </a:cubicBezTo>
                  <a:cubicBezTo>
                    <a:pt x="12950" y="924"/>
                    <a:pt x="14284" y="2476"/>
                    <a:pt x="15058" y="4916"/>
                  </a:cubicBezTo>
                  <a:cubicBezTo>
                    <a:pt x="15276" y="5606"/>
                    <a:pt x="15435" y="6371"/>
                    <a:pt x="15591" y="7113"/>
                  </a:cubicBezTo>
                  <a:cubicBezTo>
                    <a:pt x="15722" y="7747"/>
                    <a:pt x="15848" y="8342"/>
                    <a:pt x="16005" y="8899"/>
                  </a:cubicBezTo>
                  <a:lnTo>
                    <a:pt x="16167" y="8853"/>
                  </a:lnTo>
                  <a:cubicBezTo>
                    <a:pt x="16008" y="8303"/>
                    <a:pt x="15884" y="7708"/>
                    <a:pt x="15754" y="7077"/>
                  </a:cubicBezTo>
                  <a:cubicBezTo>
                    <a:pt x="15598" y="6335"/>
                    <a:pt x="15439" y="5564"/>
                    <a:pt x="15217" y="4864"/>
                  </a:cubicBezTo>
                  <a:cubicBezTo>
                    <a:pt x="14423" y="2372"/>
                    <a:pt x="13057" y="784"/>
                    <a:pt x="11150" y="153"/>
                  </a:cubicBezTo>
                  <a:cubicBezTo>
                    <a:pt x="10830" y="47"/>
                    <a:pt x="10486" y="1"/>
                    <a:pt x="10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7"/>
            <p:cNvSpPr/>
            <p:nvPr/>
          </p:nvSpPr>
          <p:spPr>
            <a:xfrm rot="2886579">
              <a:off x="1572435" y="2955074"/>
              <a:ext cx="1513934" cy="838231"/>
            </a:xfrm>
            <a:custGeom>
              <a:avLst/>
              <a:gdLst/>
              <a:ahLst/>
              <a:cxnLst/>
              <a:rect l="l" t="t" r="r" b="b"/>
              <a:pathLst>
                <a:path w="18341" h="10155" extrusionOk="0">
                  <a:moveTo>
                    <a:pt x="11725" y="1"/>
                  </a:moveTo>
                  <a:cubicBezTo>
                    <a:pt x="10806" y="1"/>
                    <a:pt x="9912" y="223"/>
                    <a:pt x="9048" y="440"/>
                  </a:cubicBezTo>
                  <a:lnTo>
                    <a:pt x="8739" y="514"/>
                  </a:lnTo>
                  <a:cubicBezTo>
                    <a:pt x="6699" y="1015"/>
                    <a:pt x="3908" y="1702"/>
                    <a:pt x="2248" y="3602"/>
                  </a:cubicBezTo>
                  <a:cubicBezTo>
                    <a:pt x="2161" y="3703"/>
                    <a:pt x="2063" y="3804"/>
                    <a:pt x="1965" y="3911"/>
                  </a:cubicBezTo>
                  <a:cubicBezTo>
                    <a:pt x="1643" y="4256"/>
                    <a:pt x="1311" y="4614"/>
                    <a:pt x="1123" y="5011"/>
                  </a:cubicBezTo>
                  <a:cubicBezTo>
                    <a:pt x="1002" y="5274"/>
                    <a:pt x="960" y="5574"/>
                    <a:pt x="921" y="5863"/>
                  </a:cubicBezTo>
                  <a:cubicBezTo>
                    <a:pt x="892" y="6065"/>
                    <a:pt x="866" y="6254"/>
                    <a:pt x="817" y="6429"/>
                  </a:cubicBezTo>
                  <a:cubicBezTo>
                    <a:pt x="752" y="6664"/>
                    <a:pt x="670" y="6914"/>
                    <a:pt x="586" y="7178"/>
                  </a:cubicBezTo>
                  <a:cubicBezTo>
                    <a:pt x="309" y="8033"/>
                    <a:pt x="0" y="9006"/>
                    <a:pt x="39" y="9810"/>
                  </a:cubicBezTo>
                  <a:lnTo>
                    <a:pt x="205" y="9800"/>
                  </a:lnTo>
                  <a:cubicBezTo>
                    <a:pt x="166" y="9026"/>
                    <a:pt x="472" y="8072"/>
                    <a:pt x="742" y="7230"/>
                  </a:cubicBezTo>
                  <a:cubicBezTo>
                    <a:pt x="830" y="6963"/>
                    <a:pt x="908" y="6709"/>
                    <a:pt x="976" y="6475"/>
                  </a:cubicBezTo>
                  <a:cubicBezTo>
                    <a:pt x="1028" y="6286"/>
                    <a:pt x="1058" y="6084"/>
                    <a:pt x="1084" y="5886"/>
                  </a:cubicBezTo>
                  <a:cubicBezTo>
                    <a:pt x="1123" y="5609"/>
                    <a:pt x="1162" y="5323"/>
                    <a:pt x="1276" y="5082"/>
                  </a:cubicBezTo>
                  <a:cubicBezTo>
                    <a:pt x="1451" y="4708"/>
                    <a:pt x="1773" y="4360"/>
                    <a:pt x="2086" y="4025"/>
                  </a:cubicBezTo>
                  <a:cubicBezTo>
                    <a:pt x="2187" y="3918"/>
                    <a:pt x="2284" y="3814"/>
                    <a:pt x="2372" y="3709"/>
                  </a:cubicBezTo>
                  <a:cubicBezTo>
                    <a:pt x="3999" y="1852"/>
                    <a:pt x="6761" y="1172"/>
                    <a:pt x="8778" y="677"/>
                  </a:cubicBezTo>
                  <a:lnTo>
                    <a:pt x="9087" y="599"/>
                  </a:lnTo>
                  <a:cubicBezTo>
                    <a:pt x="9943" y="388"/>
                    <a:pt x="10825" y="167"/>
                    <a:pt x="11722" y="167"/>
                  </a:cubicBezTo>
                  <a:cubicBezTo>
                    <a:pt x="11808" y="167"/>
                    <a:pt x="11894" y="169"/>
                    <a:pt x="11980" y="173"/>
                  </a:cubicBezTo>
                  <a:cubicBezTo>
                    <a:pt x="12835" y="215"/>
                    <a:pt x="13310" y="580"/>
                    <a:pt x="13971" y="1081"/>
                  </a:cubicBezTo>
                  <a:lnTo>
                    <a:pt x="14003" y="1107"/>
                  </a:lnTo>
                  <a:cubicBezTo>
                    <a:pt x="14690" y="1630"/>
                    <a:pt x="15305" y="2118"/>
                    <a:pt x="15887" y="2808"/>
                  </a:cubicBezTo>
                  <a:cubicBezTo>
                    <a:pt x="16453" y="3475"/>
                    <a:pt x="16730" y="4230"/>
                    <a:pt x="17019" y="5034"/>
                  </a:cubicBezTo>
                  <a:lnTo>
                    <a:pt x="17111" y="5287"/>
                  </a:lnTo>
                  <a:cubicBezTo>
                    <a:pt x="17693" y="6865"/>
                    <a:pt x="17917" y="8388"/>
                    <a:pt x="18152" y="9998"/>
                  </a:cubicBezTo>
                  <a:lnTo>
                    <a:pt x="18174" y="10155"/>
                  </a:lnTo>
                  <a:lnTo>
                    <a:pt x="18340" y="10129"/>
                  </a:lnTo>
                  <a:lnTo>
                    <a:pt x="18318" y="9976"/>
                  </a:lnTo>
                  <a:cubicBezTo>
                    <a:pt x="18080" y="8355"/>
                    <a:pt x="17856" y="6826"/>
                    <a:pt x="17267" y="5229"/>
                  </a:cubicBezTo>
                  <a:lnTo>
                    <a:pt x="17176" y="4978"/>
                  </a:lnTo>
                  <a:cubicBezTo>
                    <a:pt x="16880" y="4162"/>
                    <a:pt x="16600" y="3391"/>
                    <a:pt x="16014" y="2698"/>
                  </a:cubicBezTo>
                  <a:cubicBezTo>
                    <a:pt x="15422" y="1998"/>
                    <a:pt x="14797" y="1504"/>
                    <a:pt x="14104" y="973"/>
                  </a:cubicBezTo>
                  <a:lnTo>
                    <a:pt x="14072" y="950"/>
                  </a:lnTo>
                  <a:cubicBezTo>
                    <a:pt x="13388" y="430"/>
                    <a:pt x="12894" y="52"/>
                    <a:pt x="11989" y="7"/>
                  </a:cubicBezTo>
                  <a:cubicBezTo>
                    <a:pt x="11901" y="3"/>
                    <a:pt x="11813" y="1"/>
                    <a:pt x="117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7"/>
            <p:cNvSpPr/>
            <p:nvPr/>
          </p:nvSpPr>
          <p:spPr>
            <a:xfrm rot="2886579">
              <a:off x="1490221" y="2876232"/>
              <a:ext cx="1742249" cy="942154"/>
            </a:xfrm>
            <a:custGeom>
              <a:avLst/>
              <a:gdLst/>
              <a:ahLst/>
              <a:cxnLst/>
              <a:rect l="l" t="t" r="r" b="b"/>
              <a:pathLst>
                <a:path w="21107" h="11414" extrusionOk="0">
                  <a:moveTo>
                    <a:pt x="11386" y="0"/>
                  </a:moveTo>
                  <a:cubicBezTo>
                    <a:pt x="10209" y="0"/>
                    <a:pt x="9074" y="222"/>
                    <a:pt x="7874" y="667"/>
                  </a:cubicBezTo>
                  <a:cubicBezTo>
                    <a:pt x="5909" y="1396"/>
                    <a:pt x="3830" y="2720"/>
                    <a:pt x="2021" y="4395"/>
                  </a:cubicBezTo>
                  <a:cubicBezTo>
                    <a:pt x="255" y="6032"/>
                    <a:pt x="59" y="8397"/>
                    <a:pt x="1" y="10880"/>
                  </a:cubicBezTo>
                  <a:lnTo>
                    <a:pt x="167" y="10886"/>
                  </a:lnTo>
                  <a:cubicBezTo>
                    <a:pt x="225" y="8440"/>
                    <a:pt x="417" y="6110"/>
                    <a:pt x="2135" y="4516"/>
                  </a:cubicBezTo>
                  <a:cubicBezTo>
                    <a:pt x="3928" y="2857"/>
                    <a:pt x="5987" y="1545"/>
                    <a:pt x="7933" y="823"/>
                  </a:cubicBezTo>
                  <a:cubicBezTo>
                    <a:pt x="9112" y="385"/>
                    <a:pt x="10229" y="168"/>
                    <a:pt x="11385" y="168"/>
                  </a:cubicBezTo>
                  <a:cubicBezTo>
                    <a:pt x="12421" y="168"/>
                    <a:pt x="13488" y="342"/>
                    <a:pt x="14661" y="690"/>
                  </a:cubicBezTo>
                  <a:cubicBezTo>
                    <a:pt x="16509" y="1236"/>
                    <a:pt x="18380" y="2957"/>
                    <a:pt x="19018" y="4691"/>
                  </a:cubicBezTo>
                  <a:cubicBezTo>
                    <a:pt x="19476" y="5938"/>
                    <a:pt x="19818" y="7262"/>
                    <a:pt x="20150" y="8544"/>
                  </a:cubicBezTo>
                  <a:cubicBezTo>
                    <a:pt x="20397" y="9497"/>
                    <a:pt x="20651" y="10483"/>
                    <a:pt x="20947" y="11413"/>
                  </a:cubicBezTo>
                  <a:lnTo>
                    <a:pt x="21106" y="11364"/>
                  </a:lnTo>
                  <a:cubicBezTo>
                    <a:pt x="20810" y="10437"/>
                    <a:pt x="20557" y="9451"/>
                    <a:pt x="20309" y="8501"/>
                  </a:cubicBezTo>
                  <a:cubicBezTo>
                    <a:pt x="19977" y="7216"/>
                    <a:pt x="19633" y="5886"/>
                    <a:pt x="19174" y="4633"/>
                  </a:cubicBezTo>
                  <a:cubicBezTo>
                    <a:pt x="18520" y="2857"/>
                    <a:pt x="16600" y="1093"/>
                    <a:pt x="14710" y="530"/>
                  </a:cubicBezTo>
                  <a:cubicBezTo>
                    <a:pt x="13520" y="177"/>
                    <a:pt x="12437" y="0"/>
                    <a:pt x="113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7"/>
            <p:cNvSpPr/>
            <p:nvPr/>
          </p:nvSpPr>
          <p:spPr>
            <a:xfrm rot="2886579">
              <a:off x="1450047" y="2767420"/>
              <a:ext cx="1898505" cy="1092466"/>
            </a:xfrm>
            <a:custGeom>
              <a:avLst/>
              <a:gdLst/>
              <a:ahLst/>
              <a:cxnLst/>
              <a:rect l="l" t="t" r="r" b="b"/>
              <a:pathLst>
                <a:path w="23000" h="13235" extrusionOk="0">
                  <a:moveTo>
                    <a:pt x="13788" y="1"/>
                  </a:moveTo>
                  <a:cubicBezTo>
                    <a:pt x="13285" y="1"/>
                    <a:pt x="12787" y="66"/>
                    <a:pt x="12302" y="129"/>
                  </a:cubicBezTo>
                  <a:cubicBezTo>
                    <a:pt x="12152" y="149"/>
                    <a:pt x="12002" y="168"/>
                    <a:pt x="11856" y="188"/>
                  </a:cubicBezTo>
                  <a:cubicBezTo>
                    <a:pt x="11544" y="224"/>
                    <a:pt x="11222" y="237"/>
                    <a:pt x="10913" y="250"/>
                  </a:cubicBezTo>
                  <a:cubicBezTo>
                    <a:pt x="10405" y="272"/>
                    <a:pt x="9881" y="295"/>
                    <a:pt x="9377" y="419"/>
                  </a:cubicBezTo>
                  <a:cubicBezTo>
                    <a:pt x="7919" y="783"/>
                    <a:pt x="6768" y="1629"/>
                    <a:pt x="5928" y="2329"/>
                  </a:cubicBezTo>
                  <a:cubicBezTo>
                    <a:pt x="5473" y="2709"/>
                    <a:pt x="5063" y="3145"/>
                    <a:pt x="4669" y="3568"/>
                  </a:cubicBezTo>
                  <a:cubicBezTo>
                    <a:pt x="4152" y="4121"/>
                    <a:pt x="3615" y="4691"/>
                    <a:pt x="2974" y="5133"/>
                  </a:cubicBezTo>
                  <a:cubicBezTo>
                    <a:pt x="2304" y="5592"/>
                    <a:pt x="1757" y="6034"/>
                    <a:pt x="1266" y="6708"/>
                  </a:cubicBezTo>
                  <a:cubicBezTo>
                    <a:pt x="862" y="7264"/>
                    <a:pt x="755" y="7902"/>
                    <a:pt x="654" y="8517"/>
                  </a:cubicBezTo>
                  <a:cubicBezTo>
                    <a:pt x="612" y="8761"/>
                    <a:pt x="570" y="9014"/>
                    <a:pt x="511" y="9262"/>
                  </a:cubicBezTo>
                  <a:cubicBezTo>
                    <a:pt x="413" y="9662"/>
                    <a:pt x="378" y="10124"/>
                    <a:pt x="342" y="10573"/>
                  </a:cubicBezTo>
                  <a:cubicBezTo>
                    <a:pt x="290" y="11220"/>
                    <a:pt x="238" y="11887"/>
                    <a:pt x="0" y="12372"/>
                  </a:cubicBezTo>
                  <a:lnTo>
                    <a:pt x="147" y="12444"/>
                  </a:lnTo>
                  <a:cubicBezTo>
                    <a:pt x="400" y="11933"/>
                    <a:pt x="456" y="11246"/>
                    <a:pt x="508" y="10586"/>
                  </a:cubicBezTo>
                  <a:cubicBezTo>
                    <a:pt x="540" y="10143"/>
                    <a:pt x="576" y="9688"/>
                    <a:pt x="670" y="9301"/>
                  </a:cubicBezTo>
                  <a:cubicBezTo>
                    <a:pt x="732" y="9050"/>
                    <a:pt x="775" y="8793"/>
                    <a:pt x="817" y="8546"/>
                  </a:cubicBezTo>
                  <a:cubicBezTo>
                    <a:pt x="921" y="7921"/>
                    <a:pt x="1019" y="7329"/>
                    <a:pt x="1399" y="6805"/>
                  </a:cubicBezTo>
                  <a:cubicBezTo>
                    <a:pt x="1878" y="6151"/>
                    <a:pt x="2392" y="5732"/>
                    <a:pt x="3068" y="5270"/>
                  </a:cubicBezTo>
                  <a:cubicBezTo>
                    <a:pt x="3726" y="4817"/>
                    <a:pt x="4266" y="4238"/>
                    <a:pt x="4789" y="3682"/>
                  </a:cubicBezTo>
                  <a:cubicBezTo>
                    <a:pt x="5183" y="3262"/>
                    <a:pt x="5587" y="2830"/>
                    <a:pt x="6036" y="2455"/>
                  </a:cubicBezTo>
                  <a:cubicBezTo>
                    <a:pt x="6862" y="1769"/>
                    <a:pt x="7991" y="936"/>
                    <a:pt x="9416" y="581"/>
                  </a:cubicBezTo>
                  <a:cubicBezTo>
                    <a:pt x="9904" y="461"/>
                    <a:pt x="10421" y="438"/>
                    <a:pt x="10919" y="415"/>
                  </a:cubicBezTo>
                  <a:cubicBezTo>
                    <a:pt x="11235" y="402"/>
                    <a:pt x="11557" y="389"/>
                    <a:pt x="11876" y="350"/>
                  </a:cubicBezTo>
                  <a:cubicBezTo>
                    <a:pt x="12025" y="334"/>
                    <a:pt x="12175" y="315"/>
                    <a:pt x="12325" y="295"/>
                  </a:cubicBezTo>
                  <a:cubicBezTo>
                    <a:pt x="12802" y="232"/>
                    <a:pt x="13293" y="167"/>
                    <a:pt x="13785" y="167"/>
                  </a:cubicBezTo>
                  <a:cubicBezTo>
                    <a:pt x="13950" y="167"/>
                    <a:pt x="14115" y="174"/>
                    <a:pt x="14280" y="191"/>
                  </a:cubicBezTo>
                  <a:cubicBezTo>
                    <a:pt x="15178" y="285"/>
                    <a:pt x="17420" y="656"/>
                    <a:pt x="18773" y="2062"/>
                  </a:cubicBezTo>
                  <a:cubicBezTo>
                    <a:pt x="19102" y="2400"/>
                    <a:pt x="19691" y="3054"/>
                    <a:pt x="19957" y="3627"/>
                  </a:cubicBezTo>
                  <a:cubicBezTo>
                    <a:pt x="20045" y="3812"/>
                    <a:pt x="20120" y="4004"/>
                    <a:pt x="20192" y="4186"/>
                  </a:cubicBezTo>
                  <a:cubicBezTo>
                    <a:pt x="20328" y="4538"/>
                    <a:pt x="20468" y="4899"/>
                    <a:pt x="20702" y="5244"/>
                  </a:cubicBezTo>
                  <a:cubicBezTo>
                    <a:pt x="21382" y="6246"/>
                    <a:pt x="21685" y="7472"/>
                    <a:pt x="21978" y="8653"/>
                  </a:cubicBezTo>
                  <a:cubicBezTo>
                    <a:pt x="22020" y="8839"/>
                    <a:pt x="22066" y="9021"/>
                    <a:pt x="22114" y="9200"/>
                  </a:cubicBezTo>
                  <a:cubicBezTo>
                    <a:pt x="22147" y="9337"/>
                    <a:pt x="22183" y="9470"/>
                    <a:pt x="22219" y="9607"/>
                  </a:cubicBezTo>
                  <a:cubicBezTo>
                    <a:pt x="22388" y="10251"/>
                    <a:pt x="22563" y="10915"/>
                    <a:pt x="22632" y="11575"/>
                  </a:cubicBezTo>
                  <a:cubicBezTo>
                    <a:pt x="22648" y="11731"/>
                    <a:pt x="22651" y="11894"/>
                    <a:pt x="22658" y="12070"/>
                  </a:cubicBezTo>
                  <a:cubicBezTo>
                    <a:pt x="22668" y="12483"/>
                    <a:pt x="22677" y="12909"/>
                    <a:pt x="22853" y="13234"/>
                  </a:cubicBezTo>
                  <a:lnTo>
                    <a:pt x="22999" y="13156"/>
                  </a:lnTo>
                  <a:cubicBezTo>
                    <a:pt x="22843" y="12863"/>
                    <a:pt x="22833" y="12457"/>
                    <a:pt x="22824" y="12066"/>
                  </a:cubicBezTo>
                  <a:cubicBezTo>
                    <a:pt x="22817" y="11894"/>
                    <a:pt x="22814" y="11718"/>
                    <a:pt x="22798" y="11559"/>
                  </a:cubicBezTo>
                  <a:cubicBezTo>
                    <a:pt x="22726" y="10885"/>
                    <a:pt x="22550" y="10215"/>
                    <a:pt x="22378" y="9564"/>
                  </a:cubicBezTo>
                  <a:cubicBezTo>
                    <a:pt x="22345" y="9428"/>
                    <a:pt x="22310" y="9294"/>
                    <a:pt x="22274" y="9161"/>
                  </a:cubicBezTo>
                  <a:cubicBezTo>
                    <a:pt x="22228" y="8979"/>
                    <a:pt x="22183" y="8797"/>
                    <a:pt x="22137" y="8614"/>
                  </a:cubicBezTo>
                  <a:cubicBezTo>
                    <a:pt x="21841" y="7417"/>
                    <a:pt x="21535" y="6177"/>
                    <a:pt x="20842" y="5149"/>
                  </a:cubicBezTo>
                  <a:cubicBezTo>
                    <a:pt x="20618" y="4821"/>
                    <a:pt x="20484" y="4482"/>
                    <a:pt x="20348" y="4128"/>
                  </a:cubicBezTo>
                  <a:cubicBezTo>
                    <a:pt x="20273" y="3939"/>
                    <a:pt x="20198" y="3747"/>
                    <a:pt x="20110" y="3555"/>
                  </a:cubicBezTo>
                  <a:cubicBezTo>
                    <a:pt x="19830" y="2963"/>
                    <a:pt x="19229" y="2293"/>
                    <a:pt x="18893" y="1948"/>
                  </a:cubicBezTo>
                  <a:cubicBezTo>
                    <a:pt x="17501" y="503"/>
                    <a:pt x="15214" y="123"/>
                    <a:pt x="14296" y="25"/>
                  </a:cubicBezTo>
                  <a:cubicBezTo>
                    <a:pt x="14126" y="8"/>
                    <a:pt x="13957" y="1"/>
                    <a:pt x="137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p7"/>
          <p:cNvGrpSpPr/>
          <p:nvPr/>
        </p:nvGrpSpPr>
        <p:grpSpPr>
          <a:xfrm rot="5400000">
            <a:off x="7433397" y="-16405"/>
            <a:ext cx="1682043" cy="2018452"/>
            <a:chOff x="6207127" y="2571753"/>
            <a:chExt cx="1476123" cy="1771349"/>
          </a:xfrm>
        </p:grpSpPr>
        <p:sp>
          <p:nvSpPr>
            <p:cNvPr id="248" name="Google Shape;248;p7"/>
            <p:cNvSpPr/>
            <p:nvPr/>
          </p:nvSpPr>
          <p:spPr>
            <a:xfrm rot="-3078484">
              <a:off x="6452238" y="3695137"/>
              <a:ext cx="1471380" cy="90756"/>
            </a:xfrm>
            <a:custGeom>
              <a:avLst/>
              <a:gdLst/>
              <a:ahLst/>
              <a:cxnLst/>
              <a:rect l="l" t="t" r="r" b="b"/>
              <a:pathLst>
                <a:path w="25453" h="1570" extrusionOk="0">
                  <a:moveTo>
                    <a:pt x="301" y="0"/>
                  </a:moveTo>
                  <a:cubicBezTo>
                    <a:pt x="0" y="0"/>
                    <a:pt x="1" y="484"/>
                    <a:pt x="247" y="602"/>
                  </a:cubicBezTo>
                  <a:cubicBezTo>
                    <a:pt x="2063" y="1487"/>
                    <a:pt x="4087" y="1178"/>
                    <a:pt x="6026" y="1305"/>
                  </a:cubicBezTo>
                  <a:cubicBezTo>
                    <a:pt x="6661" y="1346"/>
                    <a:pt x="7303" y="1373"/>
                    <a:pt x="7944" y="1373"/>
                  </a:cubicBezTo>
                  <a:cubicBezTo>
                    <a:pt x="8426" y="1373"/>
                    <a:pt x="8907" y="1358"/>
                    <a:pt x="9383" y="1321"/>
                  </a:cubicBezTo>
                  <a:cubicBezTo>
                    <a:pt x="9685" y="1298"/>
                    <a:pt x="9981" y="1287"/>
                    <a:pt x="10275" y="1287"/>
                  </a:cubicBezTo>
                  <a:cubicBezTo>
                    <a:pt x="11101" y="1287"/>
                    <a:pt x="11905" y="1373"/>
                    <a:pt x="12747" y="1500"/>
                  </a:cubicBezTo>
                  <a:cubicBezTo>
                    <a:pt x="13074" y="1549"/>
                    <a:pt x="13398" y="1570"/>
                    <a:pt x="13720" y="1570"/>
                  </a:cubicBezTo>
                  <a:cubicBezTo>
                    <a:pt x="15243" y="1570"/>
                    <a:pt x="16720" y="1110"/>
                    <a:pt x="18246" y="1019"/>
                  </a:cubicBezTo>
                  <a:cubicBezTo>
                    <a:pt x="18864" y="981"/>
                    <a:pt x="19484" y="968"/>
                    <a:pt x="20104" y="968"/>
                  </a:cubicBezTo>
                  <a:cubicBezTo>
                    <a:pt x="21555" y="968"/>
                    <a:pt x="23008" y="1040"/>
                    <a:pt x="24457" y="1040"/>
                  </a:cubicBezTo>
                  <a:cubicBezTo>
                    <a:pt x="24672" y="1040"/>
                    <a:pt x="24886" y="1039"/>
                    <a:pt x="25101" y="1035"/>
                  </a:cubicBezTo>
                  <a:cubicBezTo>
                    <a:pt x="25452" y="1029"/>
                    <a:pt x="25452" y="394"/>
                    <a:pt x="25101" y="388"/>
                  </a:cubicBezTo>
                  <a:cubicBezTo>
                    <a:pt x="24152" y="371"/>
                    <a:pt x="23200" y="363"/>
                    <a:pt x="22247" y="363"/>
                  </a:cubicBezTo>
                  <a:cubicBezTo>
                    <a:pt x="20912" y="363"/>
                    <a:pt x="19575" y="379"/>
                    <a:pt x="18246" y="414"/>
                  </a:cubicBezTo>
                  <a:cubicBezTo>
                    <a:pt x="17075" y="445"/>
                    <a:pt x="15852" y="564"/>
                    <a:pt x="14645" y="564"/>
                  </a:cubicBezTo>
                  <a:cubicBezTo>
                    <a:pt x="13947" y="564"/>
                    <a:pt x="13255" y="524"/>
                    <a:pt x="12582" y="404"/>
                  </a:cubicBezTo>
                  <a:cubicBezTo>
                    <a:pt x="11784" y="263"/>
                    <a:pt x="10987" y="229"/>
                    <a:pt x="10189" y="229"/>
                  </a:cubicBezTo>
                  <a:cubicBezTo>
                    <a:pt x="9426" y="229"/>
                    <a:pt x="8662" y="260"/>
                    <a:pt x="7896" y="260"/>
                  </a:cubicBezTo>
                  <a:cubicBezTo>
                    <a:pt x="7372" y="260"/>
                    <a:pt x="6847" y="245"/>
                    <a:pt x="6322" y="196"/>
                  </a:cubicBezTo>
                  <a:cubicBezTo>
                    <a:pt x="4314" y="7"/>
                    <a:pt x="2320" y="114"/>
                    <a:pt x="316" y="0"/>
                  </a:cubicBezTo>
                  <a:cubicBezTo>
                    <a:pt x="311" y="0"/>
                    <a:pt x="306" y="0"/>
                    <a:pt x="3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7"/>
            <p:cNvSpPr/>
            <p:nvPr/>
          </p:nvSpPr>
          <p:spPr>
            <a:xfrm rot="-3078484">
              <a:off x="6381960" y="3578104"/>
              <a:ext cx="1470744" cy="108733"/>
            </a:xfrm>
            <a:custGeom>
              <a:avLst/>
              <a:gdLst/>
              <a:ahLst/>
              <a:cxnLst/>
              <a:rect l="l" t="t" r="r" b="b"/>
              <a:pathLst>
                <a:path w="25442" h="1881" extrusionOk="0">
                  <a:moveTo>
                    <a:pt x="3069" y="1"/>
                  </a:moveTo>
                  <a:cubicBezTo>
                    <a:pt x="2044" y="1"/>
                    <a:pt x="1028" y="104"/>
                    <a:pt x="100" y="462"/>
                  </a:cubicBezTo>
                  <a:cubicBezTo>
                    <a:pt x="0" y="497"/>
                    <a:pt x="11" y="683"/>
                    <a:pt x="120" y="683"/>
                  </a:cubicBezTo>
                  <a:cubicBezTo>
                    <a:pt x="122" y="683"/>
                    <a:pt x="124" y="683"/>
                    <a:pt x="126" y="683"/>
                  </a:cubicBezTo>
                  <a:cubicBezTo>
                    <a:pt x="230" y="678"/>
                    <a:pt x="335" y="676"/>
                    <a:pt x="441" y="676"/>
                  </a:cubicBezTo>
                  <a:cubicBezTo>
                    <a:pt x="1411" y="676"/>
                    <a:pt x="2401" y="860"/>
                    <a:pt x="3376" y="865"/>
                  </a:cubicBezTo>
                  <a:cubicBezTo>
                    <a:pt x="4489" y="875"/>
                    <a:pt x="5591" y="986"/>
                    <a:pt x="6701" y="999"/>
                  </a:cubicBezTo>
                  <a:cubicBezTo>
                    <a:pt x="7257" y="1005"/>
                    <a:pt x="7814" y="1006"/>
                    <a:pt x="8370" y="1006"/>
                  </a:cubicBezTo>
                  <a:cubicBezTo>
                    <a:pt x="8555" y="1006"/>
                    <a:pt x="8741" y="1006"/>
                    <a:pt x="8926" y="1006"/>
                  </a:cubicBezTo>
                  <a:cubicBezTo>
                    <a:pt x="9297" y="1006"/>
                    <a:pt x="9668" y="1006"/>
                    <a:pt x="10039" y="1009"/>
                  </a:cubicBezTo>
                  <a:cubicBezTo>
                    <a:pt x="11155" y="1018"/>
                    <a:pt x="12232" y="1240"/>
                    <a:pt x="13345" y="1314"/>
                  </a:cubicBezTo>
                  <a:cubicBezTo>
                    <a:pt x="14168" y="1372"/>
                    <a:pt x="14997" y="1390"/>
                    <a:pt x="15827" y="1390"/>
                  </a:cubicBezTo>
                  <a:cubicBezTo>
                    <a:pt x="17166" y="1390"/>
                    <a:pt x="18509" y="1344"/>
                    <a:pt x="19840" y="1344"/>
                  </a:cubicBezTo>
                  <a:cubicBezTo>
                    <a:pt x="19868" y="1344"/>
                    <a:pt x="19895" y="1344"/>
                    <a:pt x="19923" y="1344"/>
                  </a:cubicBezTo>
                  <a:cubicBezTo>
                    <a:pt x="20308" y="1344"/>
                    <a:pt x="20720" y="1296"/>
                    <a:pt x="21116" y="1296"/>
                  </a:cubicBezTo>
                  <a:cubicBezTo>
                    <a:pt x="21256" y="1296"/>
                    <a:pt x="21393" y="1302"/>
                    <a:pt x="21527" y="1318"/>
                  </a:cubicBezTo>
                  <a:cubicBezTo>
                    <a:pt x="21927" y="1366"/>
                    <a:pt x="22328" y="1506"/>
                    <a:pt x="22728" y="1571"/>
                  </a:cubicBezTo>
                  <a:cubicBezTo>
                    <a:pt x="23171" y="1642"/>
                    <a:pt x="23772" y="1881"/>
                    <a:pt x="24306" y="1881"/>
                  </a:cubicBezTo>
                  <a:cubicBezTo>
                    <a:pt x="24556" y="1881"/>
                    <a:pt x="24792" y="1828"/>
                    <a:pt x="24989" y="1682"/>
                  </a:cubicBezTo>
                  <a:cubicBezTo>
                    <a:pt x="25442" y="1346"/>
                    <a:pt x="25151" y="564"/>
                    <a:pt x="24744" y="564"/>
                  </a:cubicBezTo>
                  <a:cubicBezTo>
                    <a:pt x="24662" y="564"/>
                    <a:pt x="24577" y="595"/>
                    <a:pt x="24491" y="667"/>
                  </a:cubicBezTo>
                  <a:cubicBezTo>
                    <a:pt x="24413" y="733"/>
                    <a:pt x="24305" y="757"/>
                    <a:pt x="24182" y="757"/>
                  </a:cubicBezTo>
                  <a:cubicBezTo>
                    <a:pt x="23860" y="757"/>
                    <a:pt x="23439" y="591"/>
                    <a:pt x="23206" y="569"/>
                  </a:cubicBezTo>
                  <a:cubicBezTo>
                    <a:pt x="22780" y="527"/>
                    <a:pt x="22360" y="511"/>
                    <a:pt x="21937" y="439"/>
                  </a:cubicBezTo>
                  <a:cubicBezTo>
                    <a:pt x="21570" y="376"/>
                    <a:pt x="21192" y="357"/>
                    <a:pt x="20811" y="357"/>
                  </a:cubicBezTo>
                  <a:cubicBezTo>
                    <a:pt x="20232" y="357"/>
                    <a:pt x="19645" y="401"/>
                    <a:pt x="19077" y="403"/>
                  </a:cubicBezTo>
                  <a:cubicBezTo>
                    <a:pt x="17842" y="405"/>
                    <a:pt x="16596" y="452"/>
                    <a:pt x="15353" y="452"/>
                  </a:cubicBezTo>
                  <a:cubicBezTo>
                    <a:pt x="14458" y="452"/>
                    <a:pt x="13564" y="428"/>
                    <a:pt x="12678" y="345"/>
                  </a:cubicBezTo>
                  <a:cubicBezTo>
                    <a:pt x="11677" y="250"/>
                    <a:pt x="10729" y="136"/>
                    <a:pt x="9725" y="136"/>
                  </a:cubicBezTo>
                  <a:cubicBezTo>
                    <a:pt x="9697" y="136"/>
                    <a:pt x="9670" y="136"/>
                    <a:pt x="9642" y="137"/>
                  </a:cubicBezTo>
                  <a:cubicBezTo>
                    <a:pt x="8795" y="139"/>
                    <a:pt x="7941" y="185"/>
                    <a:pt x="7091" y="185"/>
                  </a:cubicBezTo>
                  <a:cubicBezTo>
                    <a:pt x="6763" y="185"/>
                    <a:pt x="6435" y="178"/>
                    <a:pt x="6109" y="159"/>
                  </a:cubicBezTo>
                  <a:cubicBezTo>
                    <a:pt x="5142" y="106"/>
                    <a:pt x="4101" y="1"/>
                    <a:pt x="30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7"/>
            <p:cNvSpPr/>
            <p:nvPr/>
          </p:nvSpPr>
          <p:spPr>
            <a:xfrm rot="-3078484">
              <a:off x="6214998" y="3468644"/>
              <a:ext cx="1582949" cy="130469"/>
            </a:xfrm>
            <a:custGeom>
              <a:avLst/>
              <a:gdLst/>
              <a:ahLst/>
              <a:cxnLst/>
              <a:rect l="l" t="t" r="r" b="b"/>
              <a:pathLst>
                <a:path w="27383" h="2257" extrusionOk="0">
                  <a:moveTo>
                    <a:pt x="16574" y="0"/>
                  </a:moveTo>
                  <a:cubicBezTo>
                    <a:pt x="15840" y="0"/>
                    <a:pt x="15105" y="29"/>
                    <a:pt x="14375" y="31"/>
                  </a:cubicBezTo>
                  <a:cubicBezTo>
                    <a:pt x="11990" y="41"/>
                    <a:pt x="9657" y="382"/>
                    <a:pt x="7282" y="532"/>
                  </a:cubicBezTo>
                  <a:cubicBezTo>
                    <a:pt x="6926" y="554"/>
                    <a:pt x="6570" y="561"/>
                    <a:pt x="6214" y="561"/>
                  </a:cubicBezTo>
                  <a:cubicBezTo>
                    <a:pt x="5724" y="561"/>
                    <a:pt x="5233" y="549"/>
                    <a:pt x="4743" y="549"/>
                  </a:cubicBezTo>
                  <a:cubicBezTo>
                    <a:pt x="4492" y="549"/>
                    <a:pt x="4240" y="552"/>
                    <a:pt x="3989" y="561"/>
                  </a:cubicBezTo>
                  <a:cubicBezTo>
                    <a:pt x="2763" y="610"/>
                    <a:pt x="1578" y="984"/>
                    <a:pt x="368" y="1176"/>
                  </a:cubicBezTo>
                  <a:cubicBezTo>
                    <a:pt x="14" y="1232"/>
                    <a:pt x="1" y="1801"/>
                    <a:pt x="368" y="1840"/>
                  </a:cubicBezTo>
                  <a:cubicBezTo>
                    <a:pt x="575" y="1862"/>
                    <a:pt x="780" y="1872"/>
                    <a:pt x="985" y="1872"/>
                  </a:cubicBezTo>
                  <a:cubicBezTo>
                    <a:pt x="1944" y="1872"/>
                    <a:pt x="2884" y="1667"/>
                    <a:pt x="3849" y="1635"/>
                  </a:cubicBezTo>
                  <a:cubicBezTo>
                    <a:pt x="4066" y="1628"/>
                    <a:pt x="4283" y="1625"/>
                    <a:pt x="4500" y="1625"/>
                  </a:cubicBezTo>
                  <a:cubicBezTo>
                    <a:pt x="5107" y="1625"/>
                    <a:pt x="5714" y="1646"/>
                    <a:pt x="6321" y="1646"/>
                  </a:cubicBezTo>
                  <a:cubicBezTo>
                    <a:pt x="6641" y="1646"/>
                    <a:pt x="6962" y="1640"/>
                    <a:pt x="7282" y="1622"/>
                  </a:cubicBezTo>
                  <a:cubicBezTo>
                    <a:pt x="9622" y="1487"/>
                    <a:pt x="11921" y="1170"/>
                    <a:pt x="14269" y="1170"/>
                  </a:cubicBezTo>
                  <a:cubicBezTo>
                    <a:pt x="14304" y="1170"/>
                    <a:pt x="14339" y="1170"/>
                    <a:pt x="14375" y="1170"/>
                  </a:cubicBezTo>
                  <a:cubicBezTo>
                    <a:pt x="14404" y="1170"/>
                    <a:pt x="14434" y="1170"/>
                    <a:pt x="14464" y="1170"/>
                  </a:cubicBezTo>
                  <a:cubicBezTo>
                    <a:pt x="15097" y="1170"/>
                    <a:pt x="15735" y="1152"/>
                    <a:pt x="16371" y="1152"/>
                  </a:cubicBezTo>
                  <a:cubicBezTo>
                    <a:pt x="16853" y="1152"/>
                    <a:pt x="17335" y="1162"/>
                    <a:pt x="17814" y="1199"/>
                  </a:cubicBezTo>
                  <a:cubicBezTo>
                    <a:pt x="18796" y="1274"/>
                    <a:pt x="19756" y="1550"/>
                    <a:pt x="20738" y="1603"/>
                  </a:cubicBezTo>
                  <a:cubicBezTo>
                    <a:pt x="21688" y="1651"/>
                    <a:pt x="22625" y="1811"/>
                    <a:pt x="23569" y="1905"/>
                  </a:cubicBezTo>
                  <a:cubicBezTo>
                    <a:pt x="24579" y="2007"/>
                    <a:pt x="25594" y="2257"/>
                    <a:pt x="26607" y="2257"/>
                  </a:cubicBezTo>
                  <a:cubicBezTo>
                    <a:pt x="26632" y="2257"/>
                    <a:pt x="26657" y="2257"/>
                    <a:pt x="26683" y="2256"/>
                  </a:cubicBezTo>
                  <a:cubicBezTo>
                    <a:pt x="27373" y="2247"/>
                    <a:pt x="27382" y="960"/>
                    <a:pt x="26720" y="960"/>
                  </a:cubicBezTo>
                  <a:cubicBezTo>
                    <a:pt x="26708" y="960"/>
                    <a:pt x="26695" y="961"/>
                    <a:pt x="26683" y="962"/>
                  </a:cubicBezTo>
                  <a:cubicBezTo>
                    <a:pt x="26492" y="975"/>
                    <a:pt x="26300" y="980"/>
                    <a:pt x="26109" y="980"/>
                  </a:cubicBezTo>
                  <a:cubicBezTo>
                    <a:pt x="24326" y="980"/>
                    <a:pt x="22522" y="472"/>
                    <a:pt x="20738" y="425"/>
                  </a:cubicBezTo>
                  <a:cubicBezTo>
                    <a:pt x="19759" y="399"/>
                    <a:pt x="18796" y="106"/>
                    <a:pt x="17814" y="38"/>
                  </a:cubicBezTo>
                  <a:cubicBezTo>
                    <a:pt x="17402" y="9"/>
                    <a:pt x="16988" y="0"/>
                    <a:pt x="16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7"/>
            <p:cNvSpPr/>
            <p:nvPr/>
          </p:nvSpPr>
          <p:spPr>
            <a:xfrm rot="-3078484">
              <a:off x="6155504" y="3380770"/>
              <a:ext cx="1535547" cy="77576"/>
            </a:xfrm>
            <a:custGeom>
              <a:avLst/>
              <a:gdLst/>
              <a:ahLst/>
              <a:cxnLst/>
              <a:rect l="l" t="t" r="r" b="b"/>
              <a:pathLst>
                <a:path w="26563" h="1342" extrusionOk="0">
                  <a:moveTo>
                    <a:pt x="14004" y="0"/>
                  </a:moveTo>
                  <a:cubicBezTo>
                    <a:pt x="13784" y="0"/>
                    <a:pt x="13564" y="1"/>
                    <a:pt x="13343" y="4"/>
                  </a:cubicBezTo>
                  <a:cubicBezTo>
                    <a:pt x="11238" y="23"/>
                    <a:pt x="9130" y="14"/>
                    <a:pt x="7028" y="111"/>
                  </a:cubicBezTo>
                  <a:cubicBezTo>
                    <a:pt x="4735" y="215"/>
                    <a:pt x="2447" y="515"/>
                    <a:pt x="163" y="641"/>
                  </a:cubicBezTo>
                  <a:cubicBezTo>
                    <a:pt x="1" y="651"/>
                    <a:pt x="1" y="931"/>
                    <a:pt x="163" y="941"/>
                  </a:cubicBezTo>
                  <a:cubicBezTo>
                    <a:pt x="1236" y="992"/>
                    <a:pt x="2293" y="1095"/>
                    <a:pt x="3369" y="1095"/>
                  </a:cubicBezTo>
                  <a:cubicBezTo>
                    <a:pt x="3444" y="1095"/>
                    <a:pt x="3520" y="1095"/>
                    <a:pt x="3596" y="1094"/>
                  </a:cubicBezTo>
                  <a:cubicBezTo>
                    <a:pt x="4689" y="1081"/>
                    <a:pt x="5779" y="1009"/>
                    <a:pt x="6872" y="977"/>
                  </a:cubicBezTo>
                  <a:cubicBezTo>
                    <a:pt x="7715" y="951"/>
                    <a:pt x="8557" y="943"/>
                    <a:pt x="9400" y="943"/>
                  </a:cubicBezTo>
                  <a:cubicBezTo>
                    <a:pt x="10714" y="943"/>
                    <a:pt x="12029" y="963"/>
                    <a:pt x="13343" y="973"/>
                  </a:cubicBezTo>
                  <a:cubicBezTo>
                    <a:pt x="15400" y="990"/>
                    <a:pt x="17440" y="1100"/>
                    <a:pt x="19496" y="1100"/>
                  </a:cubicBezTo>
                  <a:cubicBezTo>
                    <a:pt x="20621" y="1100"/>
                    <a:pt x="21750" y="1103"/>
                    <a:pt x="22876" y="1103"/>
                  </a:cubicBezTo>
                  <a:cubicBezTo>
                    <a:pt x="23199" y="1103"/>
                    <a:pt x="23524" y="1093"/>
                    <a:pt x="23849" y="1093"/>
                  </a:cubicBezTo>
                  <a:cubicBezTo>
                    <a:pt x="24032" y="1093"/>
                    <a:pt x="24214" y="1096"/>
                    <a:pt x="24396" y="1107"/>
                  </a:cubicBezTo>
                  <a:cubicBezTo>
                    <a:pt x="24926" y="1136"/>
                    <a:pt x="25437" y="1308"/>
                    <a:pt x="25967" y="1341"/>
                  </a:cubicBezTo>
                  <a:cubicBezTo>
                    <a:pt x="25977" y="1342"/>
                    <a:pt x="25987" y="1342"/>
                    <a:pt x="25997" y="1342"/>
                  </a:cubicBezTo>
                  <a:cubicBezTo>
                    <a:pt x="26562" y="1342"/>
                    <a:pt x="26559" y="244"/>
                    <a:pt x="25967" y="238"/>
                  </a:cubicBezTo>
                  <a:cubicBezTo>
                    <a:pt x="24939" y="231"/>
                    <a:pt x="23914" y="75"/>
                    <a:pt x="22876" y="75"/>
                  </a:cubicBezTo>
                  <a:cubicBezTo>
                    <a:pt x="21799" y="75"/>
                    <a:pt x="20726" y="75"/>
                    <a:pt x="19652" y="79"/>
                  </a:cubicBezTo>
                  <a:cubicBezTo>
                    <a:pt x="17761" y="79"/>
                    <a:pt x="15888" y="0"/>
                    <a:pt x="140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7"/>
            <p:cNvSpPr/>
            <p:nvPr/>
          </p:nvSpPr>
          <p:spPr>
            <a:xfrm rot="-3078484">
              <a:off x="6035811" y="3287505"/>
              <a:ext cx="1556589" cy="81102"/>
            </a:xfrm>
            <a:custGeom>
              <a:avLst/>
              <a:gdLst/>
              <a:ahLst/>
              <a:cxnLst/>
              <a:rect l="l" t="t" r="r" b="b"/>
              <a:pathLst>
                <a:path w="26927" h="1403" extrusionOk="0">
                  <a:moveTo>
                    <a:pt x="22259" y="1"/>
                  </a:moveTo>
                  <a:cubicBezTo>
                    <a:pt x="22015" y="1"/>
                    <a:pt x="21769" y="14"/>
                    <a:pt x="21523" y="45"/>
                  </a:cubicBezTo>
                  <a:cubicBezTo>
                    <a:pt x="20433" y="185"/>
                    <a:pt x="19297" y="142"/>
                    <a:pt x="18194" y="158"/>
                  </a:cubicBezTo>
                  <a:cubicBezTo>
                    <a:pt x="18070" y="161"/>
                    <a:pt x="17945" y="161"/>
                    <a:pt x="17821" y="161"/>
                  </a:cubicBezTo>
                  <a:cubicBezTo>
                    <a:pt x="16754" y="161"/>
                    <a:pt x="15698" y="93"/>
                    <a:pt x="14632" y="58"/>
                  </a:cubicBezTo>
                  <a:cubicBezTo>
                    <a:pt x="14353" y="49"/>
                    <a:pt x="14074" y="45"/>
                    <a:pt x="13795" y="45"/>
                  </a:cubicBezTo>
                  <a:cubicBezTo>
                    <a:pt x="11651" y="45"/>
                    <a:pt x="9508" y="280"/>
                    <a:pt x="7360" y="292"/>
                  </a:cubicBezTo>
                  <a:cubicBezTo>
                    <a:pt x="7207" y="293"/>
                    <a:pt x="7054" y="293"/>
                    <a:pt x="6901" y="293"/>
                  </a:cubicBezTo>
                  <a:cubicBezTo>
                    <a:pt x="6582" y="293"/>
                    <a:pt x="6263" y="292"/>
                    <a:pt x="5944" y="292"/>
                  </a:cubicBezTo>
                  <a:cubicBezTo>
                    <a:pt x="5258" y="292"/>
                    <a:pt x="4571" y="298"/>
                    <a:pt x="3885" y="334"/>
                  </a:cubicBezTo>
                  <a:cubicBezTo>
                    <a:pt x="2633" y="402"/>
                    <a:pt x="1445" y="721"/>
                    <a:pt x="206" y="884"/>
                  </a:cubicBezTo>
                  <a:cubicBezTo>
                    <a:pt x="11" y="910"/>
                    <a:pt x="1" y="1239"/>
                    <a:pt x="206" y="1252"/>
                  </a:cubicBezTo>
                  <a:cubicBezTo>
                    <a:pt x="488" y="1271"/>
                    <a:pt x="770" y="1278"/>
                    <a:pt x="1052" y="1278"/>
                  </a:cubicBezTo>
                  <a:cubicBezTo>
                    <a:pt x="1917" y="1278"/>
                    <a:pt x="2782" y="1209"/>
                    <a:pt x="3649" y="1209"/>
                  </a:cubicBezTo>
                  <a:cubicBezTo>
                    <a:pt x="3678" y="1209"/>
                    <a:pt x="3707" y="1209"/>
                    <a:pt x="3736" y="1209"/>
                  </a:cubicBezTo>
                  <a:cubicBezTo>
                    <a:pt x="4943" y="1216"/>
                    <a:pt x="6153" y="1239"/>
                    <a:pt x="7360" y="1242"/>
                  </a:cubicBezTo>
                  <a:cubicBezTo>
                    <a:pt x="7389" y="1242"/>
                    <a:pt x="7418" y="1242"/>
                    <a:pt x="7447" y="1242"/>
                  </a:cubicBezTo>
                  <a:cubicBezTo>
                    <a:pt x="9505" y="1242"/>
                    <a:pt x="11558" y="1049"/>
                    <a:pt x="13613" y="1049"/>
                  </a:cubicBezTo>
                  <a:cubicBezTo>
                    <a:pt x="13953" y="1049"/>
                    <a:pt x="14292" y="1054"/>
                    <a:pt x="14632" y="1066"/>
                  </a:cubicBezTo>
                  <a:cubicBezTo>
                    <a:pt x="16010" y="1116"/>
                    <a:pt x="17388" y="1182"/>
                    <a:pt x="18767" y="1182"/>
                  </a:cubicBezTo>
                  <a:cubicBezTo>
                    <a:pt x="19659" y="1182"/>
                    <a:pt x="20552" y="1154"/>
                    <a:pt x="21445" y="1076"/>
                  </a:cubicBezTo>
                  <a:cubicBezTo>
                    <a:pt x="21832" y="1042"/>
                    <a:pt x="22207" y="1021"/>
                    <a:pt x="22582" y="1021"/>
                  </a:cubicBezTo>
                  <a:cubicBezTo>
                    <a:pt x="23029" y="1021"/>
                    <a:pt x="23476" y="1051"/>
                    <a:pt x="23940" y="1122"/>
                  </a:cubicBezTo>
                  <a:cubicBezTo>
                    <a:pt x="24687" y="1236"/>
                    <a:pt x="25464" y="1403"/>
                    <a:pt x="26225" y="1403"/>
                  </a:cubicBezTo>
                  <a:cubicBezTo>
                    <a:pt x="26266" y="1403"/>
                    <a:pt x="26307" y="1402"/>
                    <a:pt x="26348" y="1401"/>
                  </a:cubicBezTo>
                  <a:cubicBezTo>
                    <a:pt x="26918" y="1385"/>
                    <a:pt x="26927" y="330"/>
                    <a:pt x="26373" y="330"/>
                  </a:cubicBezTo>
                  <a:cubicBezTo>
                    <a:pt x="26365" y="330"/>
                    <a:pt x="26356" y="330"/>
                    <a:pt x="26348" y="331"/>
                  </a:cubicBezTo>
                  <a:cubicBezTo>
                    <a:pt x="26229" y="338"/>
                    <a:pt x="26111" y="341"/>
                    <a:pt x="25993" y="341"/>
                  </a:cubicBezTo>
                  <a:cubicBezTo>
                    <a:pt x="24747" y="341"/>
                    <a:pt x="23512" y="1"/>
                    <a:pt x="222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7"/>
            <p:cNvSpPr/>
            <p:nvPr/>
          </p:nvSpPr>
          <p:spPr>
            <a:xfrm rot="-3078484">
              <a:off x="5949262" y="3168537"/>
              <a:ext cx="1575203" cy="95785"/>
            </a:xfrm>
            <a:custGeom>
              <a:avLst/>
              <a:gdLst/>
              <a:ahLst/>
              <a:cxnLst/>
              <a:rect l="l" t="t" r="r" b="b"/>
              <a:pathLst>
                <a:path w="27249" h="1657" extrusionOk="0">
                  <a:moveTo>
                    <a:pt x="17847" y="1"/>
                  </a:moveTo>
                  <a:cubicBezTo>
                    <a:pt x="17828" y="1"/>
                    <a:pt x="17809" y="1"/>
                    <a:pt x="17791" y="1"/>
                  </a:cubicBezTo>
                  <a:cubicBezTo>
                    <a:pt x="16649" y="4"/>
                    <a:pt x="15510" y="103"/>
                    <a:pt x="14371" y="103"/>
                  </a:cubicBezTo>
                  <a:cubicBezTo>
                    <a:pt x="14290" y="103"/>
                    <a:pt x="14209" y="103"/>
                    <a:pt x="14127" y="102"/>
                  </a:cubicBezTo>
                  <a:cubicBezTo>
                    <a:pt x="14058" y="101"/>
                    <a:pt x="13989" y="101"/>
                    <a:pt x="13919" y="101"/>
                  </a:cubicBezTo>
                  <a:cubicBezTo>
                    <a:pt x="11649" y="101"/>
                    <a:pt x="9415" y="503"/>
                    <a:pt x="7149" y="538"/>
                  </a:cubicBezTo>
                  <a:cubicBezTo>
                    <a:pt x="5964" y="557"/>
                    <a:pt x="4777" y="531"/>
                    <a:pt x="3592" y="577"/>
                  </a:cubicBezTo>
                  <a:cubicBezTo>
                    <a:pt x="3017" y="600"/>
                    <a:pt x="2431" y="590"/>
                    <a:pt x="1858" y="652"/>
                  </a:cubicBezTo>
                  <a:cubicBezTo>
                    <a:pt x="1302" y="717"/>
                    <a:pt x="765" y="889"/>
                    <a:pt x="202" y="945"/>
                  </a:cubicBezTo>
                  <a:cubicBezTo>
                    <a:pt x="1" y="964"/>
                    <a:pt x="7" y="1283"/>
                    <a:pt x="202" y="1312"/>
                  </a:cubicBezTo>
                  <a:cubicBezTo>
                    <a:pt x="1495" y="1497"/>
                    <a:pt x="2823" y="1538"/>
                    <a:pt x="4149" y="1538"/>
                  </a:cubicBezTo>
                  <a:cubicBezTo>
                    <a:pt x="5106" y="1538"/>
                    <a:pt x="6062" y="1517"/>
                    <a:pt x="7002" y="1514"/>
                  </a:cubicBezTo>
                  <a:cubicBezTo>
                    <a:pt x="9246" y="1508"/>
                    <a:pt x="11460" y="1142"/>
                    <a:pt x="13703" y="1142"/>
                  </a:cubicBezTo>
                  <a:cubicBezTo>
                    <a:pt x="13845" y="1142"/>
                    <a:pt x="13986" y="1143"/>
                    <a:pt x="14127" y="1146"/>
                  </a:cubicBezTo>
                  <a:cubicBezTo>
                    <a:pt x="14239" y="1149"/>
                    <a:pt x="14350" y="1150"/>
                    <a:pt x="14461" y="1150"/>
                  </a:cubicBezTo>
                  <a:cubicBezTo>
                    <a:pt x="15521" y="1150"/>
                    <a:pt x="16578" y="1048"/>
                    <a:pt x="17638" y="1045"/>
                  </a:cubicBezTo>
                  <a:cubicBezTo>
                    <a:pt x="18728" y="1045"/>
                    <a:pt x="19808" y="1234"/>
                    <a:pt x="20895" y="1244"/>
                  </a:cubicBezTo>
                  <a:cubicBezTo>
                    <a:pt x="21916" y="1254"/>
                    <a:pt x="22922" y="1478"/>
                    <a:pt x="23937" y="1566"/>
                  </a:cubicBezTo>
                  <a:cubicBezTo>
                    <a:pt x="24031" y="1574"/>
                    <a:pt x="24123" y="1577"/>
                    <a:pt x="24213" y="1577"/>
                  </a:cubicBezTo>
                  <a:cubicBezTo>
                    <a:pt x="24429" y="1577"/>
                    <a:pt x="24636" y="1561"/>
                    <a:pt x="24847" y="1561"/>
                  </a:cubicBezTo>
                  <a:cubicBezTo>
                    <a:pt x="25011" y="1561"/>
                    <a:pt x="25176" y="1570"/>
                    <a:pt x="25349" y="1605"/>
                  </a:cubicBezTo>
                  <a:cubicBezTo>
                    <a:pt x="25560" y="1646"/>
                    <a:pt x="25775" y="1656"/>
                    <a:pt x="25991" y="1656"/>
                  </a:cubicBezTo>
                  <a:cubicBezTo>
                    <a:pt x="26224" y="1656"/>
                    <a:pt x="26456" y="1644"/>
                    <a:pt x="26686" y="1644"/>
                  </a:cubicBezTo>
                  <a:cubicBezTo>
                    <a:pt x="27246" y="1644"/>
                    <a:pt x="27249" y="613"/>
                    <a:pt x="26686" y="613"/>
                  </a:cubicBezTo>
                  <a:cubicBezTo>
                    <a:pt x="26227" y="609"/>
                    <a:pt x="25807" y="613"/>
                    <a:pt x="25358" y="522"/>
                  </a:cubicBezTo>
                  <a:cubicBezTo>
                    <a:pt x="25237" y="498"/>
                    <a:pt x="25117" y="489"/>
                    <a:pt x="24996" y="489"/>
                  </a:cubicBezTo>
                  <a:cubicBezTo>
                    <a:pt x="24712" y="489"/>
                    <a:pt x="24430" y="536"/>
                    <a:pt x="24146" y="536"/>
                  </a:cubicBezTo>
                  <a:cubicBezTo>
                    <a:pt x="24054" y="536"/>
                    <a:pt x="23963" y="531"/>
                    <a:pt x="23872" y="518"/>
                  </a:cubicBezTo>
                  <a:cubicBezTo>
                    <a:pt x="22918" y="388"/>
                    <a:pt x="21975" y="219"/>
                    <a:pt x="21012" y="199"/>
                  </a:cubicBezTo>
                  <a:cubicBezTo>
                    <a:pt x="19953" y="180"/>
                    <a:pt x="18908" y="1"/>
                    <a:pt x="178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8"/>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Calibri"/>
                <a:ea typeface="Calibri"/>
                <a:cs typeface="Calibri"/>
                <a:sym typeface="Calibri"/>
              </a:rPr>
              <a:t>MỤC TIÊU CHỨC NĂNG</a:t>
            </a:r>
            <a:endParaRPr>
              <a:solidFill>
                <a:schemeClr val="lt1"/>
              </a:solidFill>
              <a:latin typeface="Calibri"/>
              <a:ea typeface="Calibri"/>
              <a:cs typeface="Calibri"/>
              <a:sym typeface="Calibri"/>
            </a:endParaRPr>
          </a:p>
        </p:txBody>
      </p:sp>
      <p:sp>
        <p:nvSpPr>
          <p:cNvPr id="259" name="Google Shape;259;p8"/>
          <p:cNvSpPr txBox="1">
            <a:spLocks noGrp="1"/>
          </p:cNvSpPr>
          <p:nvPr>
            <p:ph type="title" idx="2"/>
          </p:nvPr>
        </p:nvSpPr>
        <p:spPr>
          <a:xfrm>
            <a:off x="1164025" y="1371365"/>
            <a:ext cx="2636450" cy="48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t>NGƯỜI DÙNG</a:t>
            </a:r>
            <a:endParaRPr/>
          </a:p>
        </p:txBody>
      </p:sp>
      <p:sp>
        <p:nvSpPr>
          <p:cNvPr id="260" name="Google Shape;260;p8"/>
          <p:cNvSpPr txBox="1">
            <a:spLocks noGrp="1"/>
          </p:cNvSpPr>
          <p:nvPr>
            <p:ph type="subTitle" idx="1"/>
          </p:nvPr>
        </p:nvSpPr>
        <p:spPr>
          <a:xfrm>
            <a:off x="1164074" y="1905749"/>
            <a:ext cx="3259408" cy="999600"/>
          </a:xfrm>
          <a:prstGeom prst="rect">
            <a:avLst/>
          </a:prstGeom>
          <a:noFill/>
          <a:ln>
            <a:noFill/>
          </a:ln>
        </p:spPr>
        <p:txBody>
          <a:bodyPr spcFirstLastPara="1" wrap="square" lIns="91425" tIns="91425" rIns="91425" bIns="91425" anchor="t" anchorCtr="0">
            <a:noAutofit/>
          </a:bodyPr>
          <a:lstStyle/>
          <a:p>
            <a:pPr marL="171450" lvl="0" indent="-171450" algn="just" rtl="0">
              <a:lnSpc>
                <a:spcPct val="100000"/>
              </a:lnSpc>
              <a:spcBef>
                <a:spcPts val="0"/>
              </a:spcBef>
              <a:spcAft>
                <a:spcPts val="0"/>
              </a:spcAft>
              <a:buSzPts val="1400"/>
              <a:buFont typeface="Manrope"/>
              <a:buChar char="-"/>
            </a:pPr>
            <a:r>
              <a:rPr lang="vi-VN" sz="1100"/>
              <a:t>Đăng ký, đăng nhập, đăng xuất</a:t>
            </a:r>
            <a:endParaRPr sz="1100"/>
          </a:p>
          <a:p>
            <a:pPr marL="171450" lvl="0" indent="-171450" algn="just" rtl="0">
              <a:lnSpc>
                <a:spcPct val="100000"/>
              </a:lnSpc>
              <a:spcBef>
                <a:spcPts val="0"/>
              </a:spcBef>
              <a:spcAft>
                <a:spcPts val="0"/>
              </a:spcAft>
              <a:buSzPts val="1400"/>
              <a:buFont typeface="Manrope"/>
              <a:buChar char="-"/>
            </a:pPr>
            <a:r>
              <a:rPr lang="vi-VN" sz="1100"/>
              <a:t>Quản lý thông tin</a:t>
            </a:r>
            <a:endParaRPr/>
          </a:p>
          <a:p>
            <a:pPr marL="171450" lvl="0" indent="-171450" algn="just" rtl="0">
              <a:lnSpc>
                <a:spcPct val="100000"/>
              </a:lnSpc>
              <a:spcBef>
                <a:spcPts val="0"/>
              </a:spcBef>
              <a:spcAft>
                <a:spcPts val="0"/>
              </a:spcAft>
              <a:buSzPts val="1400"/>
              <a:buFont typeface="Manrope"/>
              <a:buChar char="-"/>
            </a:pPr>
            <a:r>
              <a:rPr lang="vi-VN" sz="1100"/>
              <a:t>Nhận thông báo quan trọng</a:t>
            </a:r>
            <a:endParaRPr sz="1100"/>
          </a:p>
          <a:p>
            <a:pPr marL="171450" lvl="0" indent="-171450" algn="just" rtl="0">
              <a:lnSpc>
                <a:spcPct val="100000"/>
              </a:lnSpc>
              <a:spcBef>
                <a:spcPts val="0"/>
              </a:spcBef>
              <a:spcAft>
                <a:spcPts val="0"/>
              </a:spcAft>
              <a:buSzPts val="1400"/>
              <a:buFont typeface="Manrope"/>
              <a:buChar char="-"/>
            </a:pPr>
            <a:r>
              <a:rPr lang="vi-VN" sz="1100"/>
              <a:t>Được cung cấp thông tin về các sản phẩm</a:t>
            </a:r>
            <a:endParaRPr sz="1100"/>
          </a:p>
          <a:p>
            <a:pPr marL="171450" lvl="0" indent="-171450" algn="just" rtl="0">
              <a:lnSpc>
                <a:spcPct val="100000"/>
              </a:lnSpc>
              <a:spcBef>
                <a:spcPts val="0"/>
              </a:spcBef>
              <a:spcAft>
                <a:spcPts val="0"/>
              </a:spcAft>
              <a:buSzPts val="1400"/>
              <a:buFont typeface="Manrope"/>
              <a:buChar char="-"/>
            </a:pPr>
            <a:r>
              <a:rPr lang="vi-VN" sz="1100"/>
              <a:t>Xem thông tin khuyến mãi</a:t>
            </a:r>
            <a:endParaRPr sz="1100"/>
          </a:p>
          <a:p>
            <a:pPr marL="171450" lvl="0" indent="-171450" algn="just" rtl="0">
              <a:lnSpc>
                <a:spcPct val="100000"/>
              </a:lnSpc>
              <a:spcBef>
                <a:spcPts val="0"/>
              </a:spcBef>
              <a:spcAft>
                <a:spcPts val="0"/>
              </a:spcAft>
              <a:buSzPts val="1400"/>
              <a:buFont typeface="Manrope"/>
              <a:buChar char="-"/>
            </a:pPr>
            <a:r>
              <a:rPr lang="vi-VN" sz="1100"/>
              <a:t>Tìm kiếm sản phẩm</a:t>
            </a:r>
            <a:endParaRPr sz="1100"/>
          </a:p>
          <a:p>
            <a:pPr marL="171450" lvl="0" indent="-171450" algn="just" rtl="0">
              <a:lnSpc>
                <a:spcPct val="100000"/>
              </a:lnSpc>
              <a:spcBef>
                <a:spcPts val="0"/>
              </a:spcBef>
              <a:spcAft>
                <a:spcPts val="0"/>
              </a:spcAft>
              <a:buSzPts val="1400"/>
              <a:buFont typeface="Manrope"/>
              <a:buChar char="-"/>
            </a:pPr>
            <a:r>
              <a:rPr lang="vi-VN" sz="1100"/>
              <a:t>Quản lý giỏ hang của mình</a:t>
            </a:r>
            <a:endParaRPr sz="1100"/>
          </a:p>
          <a:p>
            <a:pPr marL="171450" lvl="0" indent="-171450" algn="just" rtl="0">
              <a:lnSpc>
                <a:spcPct val="100000"/>
              </a:lnSpc>
              <a:spcBef>
                <a:spcPts val="0"/>
              </a:spcBef>
              <a:spcAft>
                <a:spcPts val="0"/>
              </a:spcAft>
              <a:buSzPts val="1400"/>
              <a:buFont typeface="Manrope"/>
              <a:buChar char="-"/>
            </a:pPr>
            <a:r>
              <a:rPr lang="vi-VN" sz="1100"/>
              <a:t>Thanh toán Paypal</a:t>
            </a:r>
            <a:endParaRPr sz="1100"/>
          </a:p>
          <a:p>
            <a:pPr marL="171450" lvl="0" indent="-171450" algn="just" rtl="0">
              <a:lnSpc>
                <a:spcPct val="100000"/>
              </a:lnSpc>
              <a:spcBef>
                <a:spcPts val="0"/>
              </a:spcBef>
              <a:spcAft>
                <a:spcPts val="0"/>
              </a:spcAft>
              <a:buSzPts val="1400"/>
              <a:buFont typeface="Manrope"/>
              <a:buChar char="-"/>
            </a:pPr>
            <a:r>
              <a:rPr lang="vi-VN" sz="1100"/>
              <a:t>Xem lịch sử hóa đơn</a:t>
            </a:r>
            <a:endParaRPr sz="1100"/>
          </a:p>
          <a:p>
            <a:pPr marL="171450" lvl="0" indent="-171450" algn="just" rtl="0">
              <a:lnSpc>
                <a:spcPct val="100000"/>
              </a:lnSpc>
              <a:spcBef>
                <a:spcPts val="0"/>
              </a:spcBef>
              <a:spcAft>
                <a:spcPts val="0"/>
              </a:spcAft>
              <a:buSzPts val="1400"/>
              <a:buFont typeface="Manrope"/>
              <a:buChar char="-"/>
            </a:pPr>
            <a:r>
              <a:rPr lang="vi-VN" sz="1100"/>
              <a:t>Xem thông báo</a:t>
            </a:r>
            <a:endParaRPr sz="1100"/>
          </a:p>
        </p:txBody>
      </p:sp>
      <p:sp>
        <p:nvSpPr>
          <p:cNvPr id="261" name="Google Shape;261;p8"/>
          <p:cNvSpPr txBox="1">
            <a:spLocks noGrp="1"/>
          </p:cNvSpPr>
          <p:nvPr>
            <p:ph type="title" idx="3"/>
          </p:nvPr>
        </p:nvSpPr>
        <p:spPr>
          <a:xfrm>
            <a:off x="5427869" y="1371365"/>
            <a:ext cx="2045700" cy="48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vi-VN"/>
              <a:t>QUẢN LÝ</a:t>
            </a:r>
            <a:endParaRPr/>
          </a:p>
        </p:txBody>
      </p:sp>
      <p:sp>
        <p:nvSpPr>
          <p:cNvPr id="262" name="Google Shape;262;p8"/>
          <p:cNvSpPr txBox="1">
            <a:spLocks noGrp="1"/>
          </p:cNvSpPr>
          <p:nvPr>
            <p:ph type="subTitle" idx="4"/>
          </p:nvPr>
        </p:nvSpPr>
        <p:spPr>
          <a:xfrm>
            <a:off x="4738882" y="1905749"/>
            <a:ext cx="3764553" cy="999600"/>
          </a:xfrm>
          <a:prstGeom prst="rect">
            <a:avLst/>
          </a:prstGeom>
          <a:noFill/>
          <a:ln>
            <a:noFill/>
          </a:ln>
        </p:spPr>
        <p:txBody>
          <a:bodyPr spcFirstLastPara="1" wrap="square" lIns="91425" tIns="91425" rIns="91425" bIns="91425" anchor="t" anchorCtr="0">
            <a:noAutofit/>
          </a:bodyPr>
          <a:lstStyle/>
          <a:p>
            <a:pPr marL="171450" lvl="0" indent="-171450" algn="just" rtl="0">
              <a:lnSpc>
                <a:spcPct val="100000"/>
              </a:lnSpc>
              <a:spcBef>
                <a:spcPts val="0"/>
              </a:spcBef>
              <a:spcAft>
                <a:spcPts val="0"/>
              </a:spcAft>
              <a:buSzPts val="1400"/>
              <a:buFont typeface="Manrope"/>
              <a:buChar char="-"/>
            </a:pPr>
            <a:r>
              <a:rPr lang="vi-VN" sz="1100"/>
              <a:t>Dashboard, đăng nhập, đăng xuất</a:t>
            </a:r>
            <a:endParaRPr sz="1100"/>
          </a:p>
          <a:p>
            <a:pPr marL="171450" lvl="0" indent="-171450" algn="just" rtl="0">
              <a:lnSpc>
                <a:spcPct val="100000"/>
              </a:lnSpc>
              <a:spcBef>
                <a:spcPts val="0"/>
              </a:spcBef>
              <a:spcAft>
                <a:spcPts val="0"/>
              </a:spcAft>
              <a:buSzPts val="1400"/>
              <a:buFont typeface="Manrope"/>
              <a:buChar char="-"/>
            </a:pPr>
            <a:r>
              <a:rPr lang="vi-VN" sz="1100"/>
              <a:t>Xem danh sách khách hàng, sản phẩm, khuyến mãi, mặc hàng, hình ảnh chi tiết sản phẩm, store, trạng thái thanh toán</a:t>
            </a:r>
            <a:endParaRPr sz="1100"/>
          </a:p>
          <a:p>
            <a:pPr marL="171450" lvl="0" indent="-171450" algn="just" rtl="0">
              <a:lnSpc>
                <a:spcPct val="100000"/>
              </a:lnSpc>
              <a:spcBef>
                <a:spcPts val="0"/>
              </a:spcBef>
              <a:spcAft>
                <a:spcPts val="0"/>
              </a:spcAft>
              <a:buSzPts val="1400"/>
              <a:buFont typeface="Manrope"/>
              <a:buChar char="-"/>
            </a:pPr>
            <a:r>
              <a:rPr lang="vi-VN" sz="1100"/>
              <a:t> CRUD sản phẩm, khuyến mãi, mặc hàng, hình ảnh chi tiết sản phẩm, store.</a:t>
            </a:r>
            <a:endParaRPr/>
          </a:p>
          <a:p>
            <a:pPr marL="171450" lvl="0" indent="-171450" algn="just" rtl="0">
              <a:lnSpc>
                <a:spcPct val="100000"/>
              </a:lnSpc>
              <a:spcBef>
                <a:spcPts val="0"/>
              </a:spcBef>
              <a:spcAft>
                <a:spcPts val="0"/>
              </a:spcAft>
              <a:buSzPts val="1400"/>
              <a:buFont typeface="Manrope"/>
              <a:buChar char="-"/>
            </a:pPr>
            <a:r>
              <a:rPr lang="vi-VN" sz="1100"/>
              <a:t>Xác nhận đơn hàng</a:t>
            </a:r>
            <a:endParaRPr sz="1100"/>
          </a:p>
          <a:p>
            <a:pPr marL="171450" lvl="0" indent="-171450" algn="just" rtl="0">
              <a:lnSpc>
                <a:spcPct val="100000"/>
              </a:lnSpc>
              <a:spcBef>
                <a:spcPts val="0"/>
              </a:spcBef>
              <a:spcAft>
                <a:spcPts val="0"/>
              </a:spcAft>
              <a:buSzPts val="1400"/>
              <a:buFont typeface="Manrope"/>
              <a:buChar char="-"/>
            </a:pPr>
            <a:r>
              <a:rPr lang="vi-VN" sz="1100"/>
              <a:t>Thống kê mặc hàng đã bán theo phần trăm  </a:t>
            </a:r>
            <a:endParaRPr sz="1100"/>
          </a:p>
        </p:txBody>
      </p:sp>
      <p:sp>
        <p:nvSpPr>
          <p:cNvPr id="263" name="Google Shape;263;p8"/>
          <p:cNvSpPr/>
          <p:nvPr/>
        </p:nvSpPr>
        <p:spPr>
          <a:xfrm rot="-529266">
            <a:off x="1770646" y="4456630"/>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4" name="Google Shape;264;p8"/>
          <p:cNvGrpSpPr/>
          <p:nvPr/>
        </p:nvGrpSpPr>
        <p:grpSpPr>
          <a:xfrm rot="484655">
            <a:off x="4232115" y="4528638"/>
            <a:ext cx="479571" cy="420935"/>
            <a:chOff x="4772497" y="1789389"/>
            <a:chExt cx="341543" cy="299762"/>
          </a:xfrm>
        </p:grpSpPr>
        <p:sp>
          <p:nvSpPr>
            <p:cNvPr id="265" name="Google Shape;265;p8"/>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8"/>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8"/>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8"/>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8"/>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8"/>
          <p:cNvGrpSpPr/>
          <p:nvPr/>
        </p:nvGrpSpPr>
        <p:grpSpPr>
          <a:xfrm rot="510042">
            <a:off x="6735335" y="4394417"/>
            <a:ext cx="437768" cy="497995"/>
            <a:chOff x="5535742" y="1768803"/>
            <a:chExt cx="299729" cy="340965"/>
          </a:xfrm>
        </p:grpSpPr>
        <p:sp>
          <p:nvSpPr>
            <p:cNvPr id="271" name="Google Shape;271;p8"/>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8"/>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9"/>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vi-VN">
                <a:solidFill>
                  <a:schemeClr val="lt1"/>
                </a:solidFill>
                <a:latin typeface="Calibri"/>
                <a:ea typeface="Calibri"/>
                <a:cs typeface="Calibri"/>
                <a:sym typeface="Calibri"/>
              </a:rPr>
              <a:t>MỤC TIÊU CHỨC NĂNG</a:t>
            </a:r>
            <a:endParaRPr>
              <a:solidFill>
                <a:schemeClr val="lt1"/>
              </a:solidFill>
              <a:latin typeface="Calibri"/>
              <a:ea typeface="Calibri"/>
              <a:cs typeface="Calibri"/>
              <a:sym typeface="Calibri"/>
            </a:endParaRPr>
          </a:p>
        </p:txBody>
      </p:sp>
      <p:sp>
        <p:nvSpPr>
          <p:cNvPr id="278" name="Google Shape;278;p9"/>
          <p:cNvSpPr txBox="1">
            <a:spLocks noGrp="1"/>
          </p:cNvSpPr>
          <p:nvPr>
            <p:ph type="subTitle" idx="1"/>
          </p:nvPr>
        </p:nvSpPr>
        <p:spPr>
          <a:xfrm>
            <a:off x="1695037" y="1433511"/>
            <a:ext cx="5329595" cy="999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400"/>
              <a:buNone/>
            </a:pPr>
            <a:r>
              <a:rPr lang="vi-VN"/>
              <a:t>Ứng dụng phải đảm bảo các tiêu chí sau: </a:t>
            </a:r>
            <a:endParaRPr/>
          </a:p>
          <a:p>
            <a:pPr marL="285750" lvl="0" indent="-285750" algn="just" rtl="0">
              <a:lnSpc>
                <a:spcPct val="100000"/>
              </a:lnSpc>
              <a:spcBef>
                <a:spcPts val="0"/>
              </a:spcBef>
              <a:spcAft>
                <a:spcPts val="0"/>
              </a:spcAft>
              <a:buSzPts val="1400"/>
              <a:buFont typeface="Arial"/>
              <a:buChar char="•"/>
            </a:pPr>
            <a:r>
              <a:rPr lang="vi-VN" sz="1200"/>
              <a:t>Giao diện thu hút người dùng, theme color là màu xanh dương nhẹ, tạo sự sang trọng và dể nhìn. </a:t>
            </a:r>
            <a:endParaRPr sz="1200"/>
          </a:p>
          <a:p>
            <a:pPr marL="285750" lvl="0" indent="-285750" algn="just" rtl="0">
              <a:lnSpc>
                <a:spcPct val="100000"/>
              </a:lnSpc>
              <a:spcBef>
                <a:spcPts val="0"/>
              </a:spcBef>
              <a:spcAft>
                <a:spcPts val="0"/>
              </a:spcAft>
              <a:buSzPts val="1400"/>
              <a:buFont typeface="Arial"/>
              <a:buChar char="•"/>
            </a:pPr>
            <a:r>
              <a:rPr lang="vi-VN" sz="1200"/>
              <a:t>Các phần tử trên bố cục ứng dụng phải đảm bảo dễ điều khiển, kích thước chữ to rõ, dễ đọc, ứng dụng thân thiện, dễ sử dụng. </a:t>
            </a:r>
            <a:endParaRPr sz="1200"/>
          </a:p>
          <a:p>
            <a:pPr marL="285750" lvl="0" indent="-285750" algn="just" rtl="0">
              <a:lnSpc>
                <a:spcPct val="100000"/>
              </a:lnSpc>
              <a:spcBef>
                <a:spcPts val="0"/>
              </a:spcBef>
              <a:spcAft>
                <a:spcPts val="0"/>
              </a:spcAft>
              <a:buSzPts val="1400"/>
              <a:buFont typeface="Arial"/>
              <a:buChar char="•"/>
            </a:pPr>
            <a:r>
              <a:rPr lang="vi-VN" sz="1200"/>
              <a:t>Quản lý phiên đăng nhập, bảo mật, đảm bảo xác thực tài khoản, hỗ trợ người dùng lấy lại mật khẩu khi cần thiết. </a:t>
            </a:r>
            <a:endParaRPr sz="1200"/>
          </a:p>
          <a:p>
            <a:pPr marL="285750" lvl="0" indent="-285750" algn="just" rtl="0">
              <a:lnSpc>
                <a:spcPct val="100000"/>
              </a:lnSpc>
              <a:spcBef>
                <a:spcPts val="0"/>
              </a:spcBef>
              <a:spcAft>
                <a:spcPts val="0"/>
              </a:spcAft>
              <a:buSzPts val="1400"/>
              <a:buFont typeface="Arial"/>
              <a:buChar char="•"/>
            </a:pPr>
            <a:r>
              <a:rPr lang="vi-VN" sz="1200"/>
              <a:t>Hình ảnh hiển thị phải rõ nét, sinh động. Màu sắc hài hòa, tương phản cao. </a:t>
            </a:r>
            <a:endParaRPr sz="1200"/>
          </a:p>
          <a:p>
            <a:pPr marL="285750" lvl="0" indent="-285750" algn="just" rtl="0">
              <a:lnSpc>
                <a:spcPct val="100000"/>
              </a:lnSpc>
              <a:spcBef>
                <a:spcPts val="0"/>
              </a:spcBef>
              <a:spcAft>
                <a:spcPts val="0"/>
              </a:spcAft>
              <a:buSzPts val="1400"/>
              <a:buFont typeface="Arial"/>
              <a:buChar char="•"/>
            </a:pPr>
            <a:r>
              <a:rPr lang="vi-VN" sz="1200"/>
              <a:t>Ứng dụng chạy mượt, không giật lag, không bị crash khi đang sử dụng.</a:t>
            </a:r>
            <a:endParaRPr sz="1200"/>
          </a:p>
        </p:txBody>
      </p:sp>
      <p:sp>
        <p:nvSpPr>
          <p:cNvPr id="279" name="Google Shape;279;p9"/>
          <p:cNvSpPr/>
          <p:nvPr/>
        </p:nvSpPr>
        <p:spPr>
          <a:xfrm rot="-529266">
            <a:off x="1770646" y="4456630"/>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0" name="Google Shape;280;p9"/>
          <p:cNvGrpSpPr/>
          <p:nvPr/>
        </p:nvGrpSpPr>
        <p:grpSpPr>
          <a:xfrm rot="484655">
            <a:off x="4232115" y="4528638"/>
            <a:ext cx="479571" cy="420935"/>
            <a:chOff x="4772497" y="1789389"/>
            <a:chExt cx="341543" cy="299762"/>
          </a:xfrm>
        </p:grpSpPr>
        <p:sp>
          <p:nvSpPr>
            <p:cNvPr id="281" name="Google Shape;281;p9"/>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9"/>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9"/>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9"/>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9"/>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9"/>
          <p:cNvGrpSpPr/>
          <p:nvPr/>
        </p:nvGrpSpPr>
        <p:grpSpPr>
          <a:xfrm rot="510042">
            <a:off x="6735335" y="4394417"/>
            <a:ext cx="437768" cy="497995"/>
            <a:chOff x="5535742" y="1768803"/>
            <a:chExt cx="299729" cy="340965"/>
          </a:xfrm>
        </p:grpSpPr>
        <p:sp>
          <p:nvSpPr>
            <p:cNvPr id="287" name="Google Shape;287;p9"/>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9"/>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881</Words>
  <Application>Microsoft Office PowerPoint</Application>
  <PresentationFormat>On-screen Show (16:9)</PresentationFormat>
  <Paragraphs>98</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Kulim Park SemiBold</vt:lpstr>
      <vt:lpstr>Kulim Park</vt:lpstr>
      <vt:lpstr>Manrope</vt:lpstr>
      <vt:lpstr>Nunito Light</vt:lpstr>
      <vt:lpstr>Calibri</vt:lpstr>
      <vt:lpstr>Tahoma</vt:lpstr>
      <vt:lpstr>Minimalist Korean Aesthetic Pitch Deck by Slidesgo</vt:lpstr>
      <vt:lpstr>XÂY DỰNG APP BÁN QUẦN ÁO</vt:lpstr>
      <vt:lpstr>NỘI DUNG</vt:lpstr>
      <vt:lpstr>GIỚI THIỆU</vt:lpstr>
      <vt:lpstr>GIỚI THIỆU</vt:lpstr>
      <vt:lpstr>GIỚI THIỆU</vt:lpstr>
      <vt:lpstr>GIỚI THIỆU</vt:lpstr>
      <vt:lpstr>MỤC TIÊU CHỨC NĂNG</vt:lpstr>
      <vt:lpstr>MỤC TIÊU CHỨC NĂNG</vt:lpstr>
      <vt:lpstr>MỤC TIÊU CHỨC NĂNG</vt:lpstr>
      <vt:lpstr>THIẾT KẾ DATABASE</vt:lpstr>
      <vt:lpstr>PowerPoint Presentation</vt:lpstr>
      <vt:lpstr>ĐẶC TẢ USECASE</vt:lpstr>
      <vt:lpstr>PowerPoint Presentation</vt:lpstr>
      <vt:lpstr>SƠ ĐỒ HOẠT ĐỘNG</vt:lpstr>
      <vt:lpstr>PowerPoint Presentation</vt:lpstr>
      <vt:lpstr>PowerPoint Presentation</vt:lpstr>
      <vt:lpstr>PowerPoint Presentation</vt:lpstr>
      <vt:lpstr>SƠ ĐỒ TUẦN TỰ</vt:lpstr>
      <vt:lpstr>PowerPoint Presentation</vt:lpstr>
      <vt:lpstr>PowerPoint Presentation</vt:lpstr>
      <vt:lpstr>PowerPoint Presentation</vt:lpstr>
      <vt:lpstr>GIAO DIỆN CHỨC NĂNG</vt:lpstr>
      <vt:lpstr>PowerPoint Presentation</vt:lpstr>
      <vt:lpstr>PowerPoint Presentation</vt:lpstr>
      <vt:lpstr>PowerPoint Presentation</vt:lpstr>
      <vt:lpstr>PowerPoint Presentation</vt:lpstr>
      <vt:lpstr>KẾT LUẬN</vt:lpstr>
      <vt:lpstr>KẾT LUẬN</vt:lpstr>
      <vt:lpstr>KẾT LUẬN</vt:lpstr>
      <vt:lpstr>DEMO</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APP BÁN QUẦN ÁO</dc:title>
  <dc:creator>Bùi Văn Tính</dc:creator>
  <cp:lastModifiedBy>Đức Huỳnh</cp:lastModifiedBy>
  <cp:revision>1</cp:revision>
  <dcterms:modified xsi:type="dcterms:W3CDTF">2022-07-24T10:28:06Z</dcterms:modified>
</cp:coreProperties>
</file>