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9" r:id="rId3"/>
    <p:sldId id="278" r:id="rId4"/>
    <p:sldId id="257" r:id="rId5"/>
    <p:sldId id="262" r:id="rId6"/>
    <p:sldId id="273" r:id="rId7"/>
    <p:sldId id="277" r:id="rId8"/>
    <p:sldId id="275" r:id="rId9"/>
    <p:sldId id="274" r:id="rId10"/>
    <p:sldId id="258" r:id="rId11"/>
    <p:sldId id="259" r:id="rId12"/>
    <p:sldId id="260" r:id="rId13"/>
    <p:sldId id="261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80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Cao" initials="GC" lastIdx="2" clrIdx="0">
    <p:extLst>
      <p:ext uri="{19B8F6BF-5375-455C-9EA6-DF929625EA0E}">
        <p15:presenceInfo xmlns:p15="http://schemas.microsoft.com/office/powerpoint/2012/main" userId="c96e1ddf6655e2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F2B4F-503B-4151-92B1-7F77858852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2EFB84-EAC5-4DCA-9D82-5E40C2ACF800}">
      <dgm:prSet/>
      <dgm:spPr/>
      <dgm:t>
        <a:bodyPr/>
        <a:lstStyle/>
        <a:p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NativeScript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ảo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runtime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mô-đun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bridge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3B8673-6A3C-47E4-970C-B3ADE32C4D13}" type="parTrans" cxnId="{094FE6EE-5F66-4C8B-8BA8-4060C76846B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D030D5-D327-4940-9092-5B694D784EBF}" type="sibTrans" cxnId="{094FE6EE-5F66-4C8B-8BA8-4060C76846B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FCC08B-13E8-4964-A27C-EEF1CB284ADD}">
      <dgm:prSet/>
      <dgm:spPr/>
      <dgm:t>
        <a:bodyPr/>
        <a:lstStyle/>
        <a:p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ảo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biên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dịch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thi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. Sau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, mô-đun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bridge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gọi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API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cho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gọi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C2E1F7-BEF3-41F4-98DF-DB0A18C0C00E}" type="parTrans" cxnId="{20CD6F0F-FF73-4AD6-B9FA-01236AE8F38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91E07E-E7B7-42F9-8BA7-EF656BB92DAE}" type="sibTrans" cxnId="{20CD6F0F-FF73-4AD6-B9FA-01236AE8F38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F8DE5A-1D94-449B-9A97-4232BCAEB2F3}">
      <dgm:prSet/>
      <dgm:spPr/>
      <dgm:t>
        <a:bodyPr/>
        <a:lstStyle/>
        <a:p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Nói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đơn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NativeScript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cung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cho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nhà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gởi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lệnh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gốc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thông qua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thay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vì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-C trên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iOS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trên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Android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A8C07A-8B9B-42AA-A3E2-AF64EDF50B19}" type="parTrans" cxnId="{1D0D9B4E-F202-45D6-BC4E-555B4E38F3D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2A097E-E0F9-4FC0-946E-E7279293879C}" type="sibTrans" cxnId="{1D0D9B4E-F202-45D6-BC4E-555B4E38F3D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48A2DA-52BA-426E-9146-F8AE8C47AE80}" type="pres">
      <dgm:prSet presAssocID="{C16F2B4F-503B-4151-92B1-7F7785885245}" presName="linear" presStyleCnt="0">
        <dgm:presLayoutVars>
          <dgm:animLvl val="lvl"/>
          <dgm:resizeHandles val="exact"/>
        </dgm:presLayoutVars>
      </dgm:prSet>
      <dgm:spPr/>
    </dgm:pt>
    <dgm:pt modelId="{C81402A1-E54E-47CD-9FA7-C25D335D74F1}" type="pres">
      <dgm:prSet presAssocID="{652EFB84-EAC5-4DCA-9D82-5E40C2ACF8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C21C88-9248-4FEA-9B1B-DF838CFADCAC}" type="pres">
      <dgm:prSet presAssocID="{ABD030D5-D327-4940-9092-5B694D784EBF}" presName="spacer" presStyleCnt="0"/>
      <dgm:spPr/>
    </dgm:pt>
    <dgm:pt modelId="{D4AD4CFB-EDB9-4FB4-A468-F8B0DF96EFDB}" type="pres">
      <dgm:prSet presAssocID="{71FCC08B-13E8-4964-A27C-EEF1CB284A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DCA2E6-34F4-49DB-97F8-A0045DF62BB2}" type="pres">
      <dgm:prSet presAssocID="{4F91E07E-E7B7-42F9-8BA7-EF656BB92DAE}" presName="spacer" presStyleCnt="0"/>
      <dgm:spPr/>
    </dgm:pt>
    <dgm:pt modelId="{529147C3-60EF-4C1F-BF51-5F54E4D601A4}" type="pres">
      <dgm:prSet presAssocID="{1EF8DE5A-1D94-449B-9A97-4232BCAEB2F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CD6F0F-FF73-4AD6-B9FA-01236AE8F380}" srcId="{C16F2B4F-503B-4151-92B1-7F7785885245}" destId="{71FCC08B-13E8-4964-A27C-EEF1CB284ADD}" srcOrd="1" destOrd="0" parTransId="{31C2E1F7-BEF3-41F4-98DF-DB0A18C0C00E}" sibTransId="{4F91E07E-E7B7-42F9-8BA7-EF656BB92DAE}"/>
    <dgm:cxn modelId="{AD5F993E-B0BF-4FA0-8861-49F1331FBEB0}" type="presOf" srcId="{71FCC08B-13E8-4964-A27C-EEF1CB284ADD}" destId="{D4AD4CFB-EDB9-4FB4-A468-F8B0DF96EFDB}" srcOrd="0" destOrd="0" presId="urn:microsoft.com/office/officeart/2005/8/layout/vList2"/>
    <dgm:cxn modelId="{1D0D9B4E-F202-45D6-BC4E-555B4E38F3DA}" srcId="{C16F2B4F-503B-4151-92B1-7F7785885245}" destId="{1EF8DE5A-1D94-449B-9A97-4232BCAEB2F3}" srcOrd="2" destOrd="0" parTransId="{9EA8C07A-8B9B-42AA-A3E2-AF64EDF50B19}" sibTransId="{712A097E-E0F9-4FC0-946E-E7279293879C}"/>
    <dgm:cxn modelId="{CAC51384-C67D-4EA3-AE80-7D65F445766F}" type="presOf" srcId="{652EFB84-EAC5-4DCA-9D82-5E40C2ACF800}" destId="{C81402A1-E54E-47CD-9FA7-C25D335D74F1}" srcOrd="0" destOrd="0" presId="urn:microsoft.com/office/officeart/2005/8/layout/vList2"/>
    <dgm:cxn modelId="{D3F18689-26B5-49EF-AB69-195086C35F5C}" type="presOf" srcId="{1EF8DE5A-1D94-449B-9A97-4232BCAEB2F3}" destId="{529147C3-60EF-4C1F-BF51-5F54E4D601A4}" srcOrd="0" destOrd="0" presId="urn:microsoft.com/office/officeart/2005/8/layout/vList2"/>
    <dgm:cxn modelId="{ED4048E8-D29C-4E68-9C98-BD55BB09F1D6}" type="presOf" srcId="{C16F2B4F-503B-4151-92B1-7F7785885245}" destId="{7E48A2DA-52BA-426E-9146-F8AE8C47AE80}" srcOrd="0" destOrd="0" presId="urn:microsoft.com/office/officeart/2005/8/layout/vList2"/>
    <dgm:cxn modelId="{094FE6EE-5F66-4C8B-8BA8-4060C76846BA}" srcId="{C16F2B4F-503B-4151-92B1-7F7785885245}" destId="{652EFB84-EAC5-4DCA-9D82-5E40C2ACF800}" srcOrd="0" destOrd="0" parTransId="{813B8673-6A3C-47E4-970C-B3ADE32C4D13}" sibTransId="{ABD030D5-D327-4940-9092-5B694D784EBF}"/>
    <dgm:cxn modelId="{F54D4110-308E-4406-8655-029CC5C2926A}" type="presParOf" srcId="{7E48A2DA-52BA-426E-9146-F8AE8C47AE80}" destId="{C81402A1-E54E-47CD-9FA7-C25D335D74F1}" srcOrd="0" destOrd="0" presId="urn:microsoft.com/office/officeart/2005/8/layout/vList2"/>
    <dgm:cxn modelId="{63AF3277-26E1-4F46-ABB2-B95895E713E3}" type="presParOf" srcId="{7E48A2DA-52BA-426E-9146-F8AE8C47AE80}" destId="{D3C21C88-9248-4FEA-9B1B-DF838CFADCAC}" srcOrd="1" destOrd="0" presId="urn:microsoft.com/office/officeart/2005/8/layout/vList2"/>
    <dgm:cxn modelId="{110AEB71-06DC-432B-B55F-C31A4DC892FE}" type="presParOf" srcId="{7E48A2DA-52BA-426E-9146-F8AE8C47AE80}" destId="{D4AD4CFB-EDB9-4FB4-A468-F8B0DF96EFDB}" srcOrd="2" destOrd="0" presId="urn:microsoft.com/office/officeart/2005/8/layout/vList2"/>
    <dgm:cxn modelId="{704C7F8C-FC91-44A7-A69A-5FE8A9007343}" type="presParOf" srcId="{7E48A2DA-52BA-426E-9146-F8AE8C47AE80}" destId="{75DCA2E6-34F4-49DB-97F8-A0045DF62BB2}" srcOrd="3" destOrd="0" presId="urn:microsoft.com/office/officeart/2005/8/layout/vList2"/>
    <dgm:cxn modelId="{719DE664-D7DD-4AB3-8563-0B678236CD68}" type="presParOf" srcId="{7E48A2DA-52BA-426E-9146-F8AE8C47AE80}" destId="{529147C3-60EF-4C1F-BF51-5F54E4D601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66E53-334F-4438-9EDA-1D7383CF920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B23B01-1369-4D3E-9BAE-6ADA458E9A9E}">
      <dgm:prSet/>
      <dgm:spPr/>
      <dgm:t>
        <a:bodyPr/>
        <a:lstStyle/>
        <a:p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NativeScript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XML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trúc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UI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, CSS cho phong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thêm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năng.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39A363-55E1-4DBD-B31C-E4A7612C77E1}" type="parTrans" cxnId="{515B5804-ABE3-44B7-AB1B-173BB1C67A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A4ED03-51F8-4F37-8764-F7092A61D0B0}" type="sibTrans" cxnId="{515B5804-ABE3-44B7-AB1B-173BB1C67A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0BA69D-2296-462E-9991-34A3EDF3DBB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ó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TypeScript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Angular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2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nếu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muốn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framework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527DF1-0996-4F6D-9672-7ECF762D218F}" type="parTrans" cxnId="{F0D4770F-DB2A-4400-9F6D-9743AF196B7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A9AF32-A85D-4FA4-B173-25C24DC0358D}" type="sibTrans" cxnId="{F0D4770F-DB2A-4400-9F6D-9743AF196B7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48B57F-229F-4E8D-95AE-CE0867B01920}" type="pres">
      <dgm:prSet presAssocID="{76F66E53-334F-4438-9EDA-1D7383CF9205}" presName="linear" presStyleCnt="0">
        <dgm:presLayoutVars>
          <dgm:animLvl val="lvl"/>
          <dgm:resizeHandles val="exact"/>
        </dgm:presLayoutVars>
      </dgm:prSet>
      <dgm:spPr/>
    </dgm:pt>
    <dgm:pt modelId="{355D5C84-6D8C-4884-B884-84582E2049E4}" type="pres">
      <dgm:prSet presAssocID="{32B23B01-1369-4D3E-9BAE-6ADA458E9A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DC9F94-838E-45D4-9327-5AC9522D04CD}" type="pres">
      <dgm:prSet presAssocID="{F4A4ED03-51F8-4F37-8764-F7092A61D0B0}" presName="spacer" presStyleCnt="0"/>
      <dgm:spPr/>
    </dgm:pt>
    <dgm:pt modelId="{95DBAD90-0A30-4723-B4BA-EA1676576087}" type="pres">
      <dgm:prSet presAssocID="{0C0BA69D-2296-462E-9991-34A3EDF3DBB9}" presName="parentText" presStyleLbl="node1" presStyleIdx="1" presStyleCnt="2" custScaleY="106125">
        <dgm:presLayoutVars>
          <dgm:chMax val="0"/>
          <dgm:bulletEnabled val="1"/>
        </dgm:presLayoutVars>
      </dgm:prSet>
      <dgm:spPr/>
    </dgm:pt>
  </dgm:ptLst>
  <dgm:cxnLst>
    <dgm:cxn modelId="{515B5804-ABE3-44B7-AB1B-173BB1C67A86}" srcId="{76F66E53-334F-4438-9EDA-1D7383CF9205}" destId="{32B23B01-1369-4D3E-9BAE-6ADA458E9A9E}" srcOrd="0" destOrd="0" parTransId="{5839A363-55E1-4DBD-B31C-E4A7612C77E1}" sibTransId="{F4A4ED03-51F8-4F37-8764-F7092A61D0B0}"/>
    <dgm:cxn modelId="{F0D4770F-DB2A-4400-9F6D-9743AF196B77}" srcId="{76F66E53-334F-4438-9EDA-1D7383CF9205}" destId="{0C0BA69D-2296-462E-9991-34A3EDF3DBB9}" srcOrd="1" destOrd="0" parTransId="{2C527DF1-0996-4F6D-9672-7ECF762D218F}" sibTransId="{9AA9AF32-A85D-4FA4-B173-25C24DC0358D}"/>
    <dgm:cxn modelId="{85E34747-68E7-4648-BA85-36CAAD2240BA}" type="presOf" srcId="{0C0BA69D-2296-462E-9991-34A3EDF3DBB9}" destId="{95DBAD90-0A30-4723-B4BA-EA1676576087}" srcOrd="0" destOrd="0" presId="urn:microsoft.com/office/officeart/2005/8/layout/vList2"/>
    <dgm:cxn modelId="{D6149CB9-1E69-4749-91A7-22BDD6CB000E}" type="presOf" srcId="{76F66E53-334F-4438-9EDA-1D7383CF9205}" destId="{8B48B57F-229F-4E8D-95AE-CE0867B01920}" srcOrd="0" destOrd="0" presId="urn:microsoft.com/office/officeart/2005/8/layout/vList2"/>
    <dgm:cxn modelId="{C8E6BEFD-2138-48EB-BEC3-611A62BE8825}" type="presOf" srcId="{32B23B01-1369-4D3E-9BAE-6ADA458E9A9E}" destId="{355D5C84-6D8C-4884-B884-84582E2049E4}" srcOrd="0" destOrd="0" presId="urn:microsoft.com/office/officeart/2005/8/layout/vList2"/>
    <dgm:cxn modelId="{982615C7-329A-4BA0-ADC7-ECC8F2903A64}" type="presParOf" srcId="{8B48B57F-229F-4E8D-95AE-CE0867B01920}" destId="{355D5C84-6D8C-4884-B884-84582E2049E4}" srcOrd="0" destOrd="0" presId="urn:microsoft.com/office/officeart/2005/8/layout/vList2"/>
    <dgm:cxn modelId="{09F5F989-A89E-445D-BBA3-F8C185D48B8D}" type="presParOf" srcId="{8B48B57F-229F-4E8D-95AE-CE0867B01920}" destId="{1FDC9F94-838E-45D4-9327-5AC9522D04CD}" srcOrd="1" destOrd="0" presId="urn:microsoft.com/office/officeart/2005/8/layout/vList2"/>
    <dgm:cxn modelId="{B51D9CCC-9940-4452-A7BB-806AE6A8540F}" type="presParOf" srcId="{8B48B57F-229F-4E8D-95AE-CE0867B01920}" destId="{95DBAD90-0A30-4723-B4BA-EA16765760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402A1-E54E-47CD-9FA7-C25D335D74F1}">
      <dsp:nvSpPr>
        <dsp:cNvPr id="0" name=""/>
        <dsp:cNvSpPr/>
      </dsp:nvSpPr>
      <dsp:spPr>
        <a:xfrm>
          <a:off x="0" y="7934"/>
          <a:ext cx="7003777" cy="18888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NativeScript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ảo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runtime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mô-đun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bridge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204" y="100138"/>
        <a:ext cx="6819369" cy="1704410"/>
      </dsp:txXfrm>
    </dsp:sp>
    <dsp:sp modelId="{D4AD4CFB-EDB9-4FB4-A468-F8B0DF96EFDB}">
      <dsp:nvSpPr>
        <dsp:cNvPr id="0" name=""/>
        <dsp:cNvSpPr/>
      </dsp:nvSpPr>
      <dsp:spPr>
        <a:xfrm>
          <a:off x="0" y="1977393"/>
          <a:ext cx="7003777" cy="1888818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ảo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biên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dịch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thi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Sau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mô-đun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bridge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gọi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API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cho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gọi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204" y="2069597"/>
        <a:ext cx="6819369" cy="1704410"/>
      </dsp:txXfrm>
    </dsp:sp>
    <dsp:sp modelId="{529147C3-60EF-4C1F-BF51-5F54E4D601A4}">
      <dsp:nvSpPr>
        <dsp:cNvPr id="0" name=""/>
        <dsp:cNvSpPr/>
      </dsp:nvSpPr>
      <dsp:spPr>
        <a:xfrm>
          <a:off x="0" y="3946851"/>
          <a:ext cx="7003777" cy="1888818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Nói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đơn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NativeScript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cung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cho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nhà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gởi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lệnh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gốc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thông qua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thay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vì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-C trên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iOS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trên </a:t>
          </a:r>
          <a:r>
            <a:rPr lang="vi-V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Android</a:t>
          </a:r>
          <a:r>
            <a:rPr lang="vi-V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204" y="4039055"/>
        <a:ext cx="6819369" cy="1704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D5C84-6D8C-4884-B884-84582E2049E4}">
      <dsp:nvSpPr>
        <dsp:cNvPr id="0" name=""/>
        <dsp:cNvSpPr/>
      </dsp:nvSpPr>
      <dsp:spPr>
        <a:xfrm>
          <a:off x="0" y="537347"/>
          <a:ext cx="5626542" cy="2239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NativeScript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XML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trúc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UI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CSS cho phong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thêm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năng.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9318" y="646665"/>
        <a:ext cx="5407906" cy="2020744"/>
      </dsp:txXfrm>
    </dsp:sp>
    <dsp:sp modelId="{95DBAD90-0A30-4723-B4BA-EA1676576087}">
      <dsp:nvSpPr>
        <dsp:cNvPr id="0" name=""/>
        <dsp:cNvSpPr/>
      </dsp:nvSpPr>
      <dsp:spPr>
        <a:xfrm>
          <a:off x="0" y="2871767"/>
          <a:ext cx="5626542" cy="2376542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ó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TypeScript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Angular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2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nếu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muốn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framework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6013" y="2987780"/>
        <a:ext cx="5394516" cy="2144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5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1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Name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Contact Number or Email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81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8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0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6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9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  <p:sldLayoutId id="2147483674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9174FE-3D8A-43AE-9AA6-F7CC0231E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17738"/>
            <a:ext cx="7724071" cy="6858000"/>
            <a:chOff x="4464881" y="0"/>
            <a:chExt cx="7724071" cy="68580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5201DDB-E210-4E8B-ACB8-22D30EB47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5EC46E0-E512-407E-8AFC-1333D357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E15F9D8-09ED-4DCB-BA2E-41A13A71B2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l="5554" r="5542" b="3"/>
          <a:stretch/>
        </p:blipFill>
        <p:spPr>
          <a:xfrm>
            <a:off x="20" y="10"/>
            <a:ext cx="6095980" cy="6856614"/>
          </a:xfrm>
          <a:prstGeom prst="rect">
            <a:avLst/>
          </a:prstGeom>
        </p:spPr>
      </p:pic>
      <p:pic>
        <p:nvPicPr>
          <p:cNvPr id="13" name="Picture 3" descr="Abstract background of mesh">
            <a:extLst>
              <a:ext uri="{FF2B5EF4-FFF2-40B4-BE49-F238E27FC236}">
                <a16:creationId xmlns:a16="http://schemas.microsoft.com/office/drawing/2014/main" id="{65BA15B6-CDFF-48E8-8EB5-B77E2003D6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60000"/>
          </a:blip>
          <a:srcRect l="20328" r="20327" b="-1"/>
          <a:stretch/>
        </p:blipFill>
        <p:spPr>
          <a:xfrm>
            <a:off x="6096000" y="8858"/>
            <a:ext cx="6096000" cy="6856624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8D27C7AD-449B-4C25-8774-AF73527C9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NATIVESCRIPT</a:t>
            </a:r>
            <a:endParaRPr lang="vi-VN" sz="5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0CDF328-32F5-4EB9-8D2D-A14CBE242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endParaRPr lang="vi-VN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7459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00D801-79CB-4F23-8DF8-6B0F45FCD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52F426-0370-4291-8DA2-6F1DB66EA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87AEA36-C28D-4764-988B-6C2AC6503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FC8CF974-6F92-4507-94C7-8186CA7E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330" y="227877"/>
            <a:ext cx="10486291" cy="1237669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BA67266-4901-4913-AC58-EC9FC748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422"/>
            <a:ext cx="10486292" cy="4577587"/>
          </a:xfrm>
        </p:spPr>
        <p:txBody>
          <a:bodyPr>
            <a:noAutofit/>
          </a:bodyPr>
          <a:lstStyle/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(giao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truy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mang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so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 như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Telerik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EE88BA8-FAC5-4FDB-B310-452E88F47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66" y="-503916"/>
            <a:ext cx="2250160" cy="27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154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Logo for underscore | Logo design contest | 99designs">
            <a:extLst>
              <a:ext uri="{FF2B5EF4-FFF2-40B4-BE49-F238E27FC236}">
                <a16:creationId xmlns:a16="http://schemas.microsoft.com/office/drawing/2014/main" id="{859DF082-9DC9-4269-8627-16DA83DC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67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ới thiệu về Lodash và một số hàm thường dùng">
            <a:extLst>
              <a:ext uri="{FF2B5EF4-FFF2-40B4-BE49-F238E27FC236}">
                <a16:creationId xmlns:a16="http://schemas.microsoft.com/office/drawing/2014/main" id="{E3358929-E100-4D4F-8C72-B721E36E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7052">
            <a:off x="10672038" y="-158105"/>
            <a:ext cx="1572932" cy="157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CF0DB562-C88E-41E2-A68F-29A301F2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90605"/>
            <a:ext cx="10895106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5AA05D2F-D2DE-4B0A-8E90-92B426CD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4"/>
            <a:ext cx="11274612" cy="4195763"/>
          </a:xfrm>
        </p:spPr>
        <p:txBody>
          <a:bodyPr>
            <a:normAutofit/>
          </a:bodyPr>
          <a:lstStyle/>
          <a:p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-day cho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ngay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lodash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underscore)</a:t>
            </a:r>
          </a:p>
          <a:p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store)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0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CC9ED-57A2-429E-8FD9-D55F4727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06C05D2-D9BE-4357-BA2E-FE6DA56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713"/>
            <a:ext cx="4953000" cy="15242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Nhược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vi-V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3F3FBE-F9F7-4078-BC63-D8B8B3EB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34" y="1678489"/>
            <a:ext cx="4952681" cy="4799798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DOM.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truy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trưng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emulator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mua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Telerik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vi-V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9BAE37-B96C-4F71-BC0F-C5F3C7DF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586E638-2324-405E-9DF6-E3DDA81B8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954E671-967A-4B9A-8F60-B0834D07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C112C56-EBD6-4076-BDDD-41FDA783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85" y="1989276"/>
            <a:ext cx="5119018" cy="2879447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5959E03-E502-491F-BEAA-5D950DB56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46" y="319576"/>
            <a:ext cx="1982979" cy="14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4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D6012EFB-5C4D-4C8E-94C4-BCC606B4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4. CÁCH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THỨC HOẠT ĐỘNG</a:t>
            </a:r>
            <a:endParaRPr lang="vi-V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Chỗ dành sẵn cho Nội dung 2">
            <a:extLst>
              <a:ext uri="{FF2B5EF4-FFF2-40B4-BE49-F238E27FC236}">
                <a16:creationId xmlns:a16="http://schemas.microsoft.com/office/drawing/2014/main" id="{4E72CDE5-F46F-4B1C-BD55-9F8BE8A5E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94820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3183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34B07-D5C6-4161-8116-1BD388246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844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F80CB5-0AEE-4559-A91D-A385802E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42895D0-1075-432D-8C07-DABC834B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454F08-4337-4A73-90C3-180868086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D027F029-067C-4714-8456-1319B4C5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59813"/>
            <a:ext cx="5334001" cy="5577934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6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C301BCA9-0380-4CE6-AEAD-6FDABACB5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01275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166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840AA6-4430-4891-AACB-297E58DE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067CBA-2B8C-46EB-A0C4-D8F0B662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Autofit/>
          </a:bodyPr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đơn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vua,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-toe,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pinball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VD: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170293C-6DC6-4A9E-8373-0D84A9BBB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789" y="2436478"/>
            <a:ext cx="739322" cy="7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Logo, wechat icon - Free download on Iconfinder">
            <a:extLst>
              <a:ext uri="{FF2B5EF4-FFF2-40B4-BE49-F238E27FC236}">
                <a16:creationId xmlns:a16="http://schemas.microsoft.com/office/drawing/2014/main" id="{5F37B273-C59C-41E1-94DD-AB94E33F6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792" y="3175800"/>
            <a:ext cx="1030514" cy="10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Logo, youtube Free Icon of Social media and logos">
            <a:extLst>
              <a:ext uri="{FF2B5EF4-FFF2-40B4-BE49-F238E27FC236}">
                <a16:creationId xmlns:a16="http://schemas.microsoft.com/office/drawing/2014/main" id="{ECF20668-F220-4150-8AEC-70E421266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5420678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3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68226-6300-41E8-B4E3-4D98F3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A72C5DA-C6D6-43E3-B5E2-303427EA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8" name="Picture 12" descr="Free photo Google Maps Navigation Maps Gps Map Icon Logo - Max Pixel">
            <a:extLst>
              <a:ext uri="{FF2B5EF4-FFF2-40B4-BE49-F238E27FC236}">
                <a16:creationId xmlns:a16="http://schemas.microsoft.com/office/drawing/2014/main" id="{469B6D07-EB48-4BF2-BCDC-7A5E352E2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t="14080" r="10394" b="12207"/>
          <a:stretch/>
        </p:blipFill>
        <p:spPr bwMode="auto">
          <a:xfrm>
            <a:off x="9657567" y="4335035"/>
            <a:ext cx="1820449" cy="181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487A819-6078-48AE-91FA-087B88C0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29" y="3587610"/>
            <a:ext cx="3524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7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625067-FA7F-4D55-BD2F-03065805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E05011-FB83-47C5-AC66-FFA33656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Native Script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cao.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9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402050-1492-4B53-92F5-16DD930F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0A0600A-1F88-428B-BCBC-946D6049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​​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danh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9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0FF05C-7690-46B5-A123-1AA8BDD0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68" y="62155"/>
            <a:ext cx="10895106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Native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FE56B563-FB24-4A0F-8757-47135761C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921948"/>
              </p:ext>
            </p:extLst>
          </p:nvPr>
        </p:nvGraphicFramePr>
        <p:xfrm>
          <a:off x="451168" y="1387718"/>
          <a:ext cx="10895012" cy="477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753">
                  <a:extLst>
                    <a:ext uri="{9D8B030D-6E8A-4147-A177-3AD203B41FA5}">
                      <a16:colId xmlns:a16="http://schemas.microsoft.com/office/drawing/2014/main" val="2859156965"/>
                    </a:ext>
                  </a:extLst>
                </a:gridCol>
                <a:gridCol w="2723753">
                  <a:extLst>
                    <a:ext uri="{9D8B030D-6E8A-4147-A177-3AD203B41FA5}">
                      <a16:colId xmlns:a16="http://schemas.microsoft.com/office/drawing/2014/main" val="4097393573"/>
                    </a:ext>
                  </a:extLst>
                </a:gridCol>
                <a:gridCol w="2723753">
                  <a:extLst>
                    <a:ext uri="{9D8B030D-6E8A-4147-A177-3AD203B41FA5}">
                      <a16:colId xmlns:a16="http://schemas.microsoft.com/office/drawing/2014/main" val="3273816063"/>
                    </a:ext>
                  </a:extLst>
                </a:gridCol>
                <a:gridCol w="2723753">
                  <a:extLst>
                    <a:ext uri="{9D8B030D-6E8A-4147-A177-3AD203B41FA5}">
                      <a16:colId xmlns:a16="http://schemas.microsoft.com/office/drawing/2014/main" val="2066585384"/>
                    </a:ext>
                  </a:extLst>
                </a:gridCol>
              </a:tblGrid>
              <a:tr h="1095693">
                <a:tc>
                  <a:txBody>
                    <a:bodyPr/>
                    <a:lstStyle/>
                    <a:p>
                      <a:endParaRPr lang="vi-V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Cordova</a:t>
                      </a:r>
                      <a:endParaRPr lang="vi-V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Native</a:t>
                      </a:r>
                      <a:endParaRPr lang="vi-V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NativeScript</a:t>
                      </a:r>
                      <a:endParaRPr lang="vi-V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65696"/>
                  </a:ext>
                </a:extLst>
              </a:tr>
              <a:tr h="1095693">
                <a:tc>
                  <a:txBody>
                    <a:bodyPr/>
                    <a:lstStyle/>
                    <a:p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JavaScript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framework</a:t>
                      </a:r>
                      <a:endParaRPr lang="vi-VN" sz="1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framework front-end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33093"/>
                  </a:ext>
                </a:extLst>
              </a:tr>
              <a:tr h="1095693">
                <a:tc>
                  <a:txBody>
                    <a:bodyPr/>
                    <a:lstStyle/>
                    <a:p>
                      <a:pPr algn="l"/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endParaRPr lang="vi-VN" sz="1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framework front-end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</a:t>
                      </a:r>
                      <a:endParaRPr lang="vi-VN" sz="1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Markup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cho UI,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CSS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mặc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đều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gộp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chung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nhau trong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MVVM/MVC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28312"/>
                  </a:ext>
                </a:extLst>
              </a:tr>
              <a:tr h="1095693">
                <a:tc>
                  <a:txBody>
                    <a:bodyPr/>
                    <a:lstStyle/>
                    <a:p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thi như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endParaRPr lang="vi-VN" sz="1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WebView</a:t>
                      </a:r>
                      <a:endParaRPr lang="vi-VN" sz="1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JavaScriptCore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thi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trên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endParaRPr lang="vi-VN" sz="1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Webkit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JavaScriptCore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thi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trên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V8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vi-VN" sz="1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trên </a:t>
                      </a:r>
                      <a:r>
                        <a:rPr lang="vi-VN" sz="1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vi-VN" sz="1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0364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455DF71-77A4-4A68-939A-30BA89D02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21" y="-77026"/>
            <a:ext cx="1744793" cy="18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3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B9D5-B696-4F8E-909B-410AE73B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8981-CB4F-4907-B941-ECDD4F94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Bùi Xuân Hiếu</a:t>
            </a:r>
          </a:p>
          <a:p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Võ Đình Huy</a:t>
            </a:r>
          </a:p>
          <a:p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Đỗ Võ Anh Khoa</a:t>
            </a:r>
          </a:p>
          <a:p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Cao Bá Giang</a:t>
            </a:r>
          </a:p>
        </p:txBody>
      </p:sp>
      <p:pic>
        <p:nvPicPr>
          <p:cNvPr id="5" name="Picture 4" descr="A yellow cartoon character&#10;&#10;Description automatically generated with low confidence">
            <a:extLst>
              <a:ext uri="{FF2B5EF4-FFF2-40B4-BE49-F238E27FC236}">
                <a16:creationId xmlns:a16="http://schemas.microsoft.com/office/drawing/2014/main" id="{F2AD0159-48B1-4328-9EEB-B3B75DEFD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86" y="2162175"/>
            <a:ext cx="3913814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1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3B8135-EE8E-4573-9EC8-1105179F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161575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Native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517F08FC-2A72-4C5F-A2A0-7189E1E00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113523"/>
              </p:ext>
            </p:extLst>
          </p:nvPr>
        </p:nvGraphicFramePr>
        <p:xfrm>
          <a:off x="458788" y="1211580"/>
          <a:ext cx="11274424" cy="5373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06">
                  <a:extLst>
                    <a:ext uri="{9D8B030D-6E8A-4147-A177-3AD203B41FA5}">
                      <a16:colId xmlns:a16="http://schemas.microsoft.com/office/drawing/2014/main" val="1535277346"/>
                    </a:ext>
                  </a:extLst>
                </a:gridCol>
                <a:gridCol w="2818606">
                  <a:extLst>
                    <a:ext uri="{9D8B030D-6E8A-4147-A177-3AD203B41FA5}">
                      <a16:colId xmlns:a16="http://schemas.microsoft.com/office/drawing/2014/main" val="490779749"/>
                    </a:ext>
                  </a:extLst>
                </a:gridCol>
                <a:gridCol w="2818606">
                  <a:extLst>
                    <a:ext uri="{9D8B030D-6E8A-4147-A177-3AD203B41FA5}">
                      <a16:colId xmlns:a16="http://schemas.microsoft.com/office/drawing/2014/main" val="3392021279"/>
                    </a:ext>
                  </a:extLst>
                </a:gridCol>
                <a:gridCol w="2818606">
                  <a:extLst>
                    <a:ext uri="{9D8B030D-6E8A-4147-A177-3AD203B41FA5}">
                      <a16:colId xmlns:a16="http://schemas.microsoft.com/office/drawing/2014/main" val="525484289"/>
                    </a:ext>
                  </a:extLst>
                </a:gridCol>
              </a:tblGrid>
              <a:tr h="604694">
                <a:tc>
                  <a:txBody>
                    <a:bodyPr/>
                    <a:lstStyle/>
                    <a:p>
                      <a:endParaRPr lang="vi-V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Cordova</a:t>
                      </a:r>
                      <a:endParaRPr lang="vi-V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Native</a:t>
                      </a:r>
                      <a:endParaRPr lang="vi-V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NativeScript</a:t>
                      </a:r>
                      <a:endParaRPr lang="vi-V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79407"/>
                  </a:ext>
                </a:extLst>
              </a:tr>
              <a:tr h="747849">
                <a:tc>
                  <a:txBody>
                    <a:bodyPr/>
                    <a:lstStyle/>
                    <a:p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Nitobi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Sau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mua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Adobe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Systems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Telerik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50382"/>
                  </a:ext>
                </a:extLst>
              </a:tr>
              <a:tr h="747849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HTML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UI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sang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gốc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tương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UI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sang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gốc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tương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1449"/>
                  </a:ext>
                </a:extLst>
              </a:tr>
              <a:tr h="747849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emulator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Emulator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Emulator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44041"/>
                  </a:ext>
                </a:extLst>
              </a:tr>
              <a:tr h="747849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UI,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UI,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vi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CSS, </a:t>
                      </a:r>
                      <a:r>
                        <a:rPr lang="vi-VN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34685"/>
                  </a:ext>
                </a:extLst>
              </a:tr>
              <a:tr h="747849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gốc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950"/>
                        </a:spcAft>
                      </a:pPr>
                      <a:r>
                        <a:rPr lang="vi-VN" sz="1700" dirty="0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Thông qua </a:t>
                      </a:r>
                      <a:r>
                        <a:rPr lang="vi-VN" sz="1700" dirty="0" err="1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vi-VN" sz="1700" dirty="0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plugin</a:t>
                      </a:r>
                      <a:endParaRPr lang="vi-VN" sz="170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950"/>
                        </a:spcAft>
                      </a:pPr>
                      <a:r>
                        <a:rPr lang="vi-VN" sz="1700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Các mô-đun gốc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950"/>
                        </a:spcAft>
                      </a:pPr>
                      <a:r>
                        <a:rPr lang="vi-VN" sz="1700" dirty="0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Truy </a:t>
                      </a:r>
                      <a:r>
                        <a:rPr lang="vi-VN" sz="1700" dirty="0" err="1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vi-VN" sz="1700" dirty="0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API </a:t>
                      </a:r>
                      <a:r>
                        <a:rPr lang="vi-VN" sz="1700" dirty="0" err="1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gốc</a:t>
                      </a:r>
                      <a:r>
                        <a:rPr lang="vi-VN" sz="1700" dirty="0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thông qua </a:t>
                      </a:r>
                      <a:r>
                        <a:rPr lang="vi-VN" sz="1700" dirty="0" err="1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vi-VN" sz="170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87799119"/>
                  </a:ext>
                </a:extLst>
              </a:tr>
              <a:tr h="747849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endParaRPr lang="vi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950"/>
                        </a:spcAft>
                      </a:pPr>
                      <a:r>
                        <a:rPr lang="vi-VN" sz="1700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Android, iOS, Ubuntu, Windows, OS X, Blackberry 10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950"/>
                        </a:spcAft>
                      </a:pPr>
                      <a:r>
                        <a:rPr lang="vi-VN" sz="1700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Android và iOS. Sắp ra mắt cho Windows Universal và Samsung Tizen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950"/>
                        </a:spcAft>
                      </a:pPr>
                      <a:r>
                        <a:rPr lang="vi-VN" sz="1700" dirty="0" err="1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vi-VN" sz="1700" dirty="0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vi-VN" sz="1700" dirty="0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vi-VN" sz="1700" dirty="0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vi-VN" sz="1700" dirty="0" err="1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Sắp</a:t>
                      </a:r>
                      <a:r>
                        <a:rPr lang="vi-VN" sz="1700" dirty="0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700" dirty="0" err="1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vi-VN" sz="1700" dirty="0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cho Windows </a:t>
                      </a:r>
                      <a:r>
                        <a:rPr lang="vi-VN" sz="1700" dirty="0" err="1">
                          <a:solidFill>
                            <a:srgbClr val="4B4B4B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Universal</a:t>
                      </a:r>
                      <a:endParaRPr lang="vi-VN" sz="170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688969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7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EB109-DA68-4F6B-8A05-72811239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Native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596816-DD3A-4447-AF4B-4FADCB20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tương lai. Nhưng bây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tương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1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Book edges and pages along a shelf" title="Book edges and pages along a shelf">
            <a:extLst>
              <a:ext uri="{FF2B5EF4-FFF2-40B4-BE49-F238E27FC236}">
                <a16:creationId xmlns:a16="http://schemas.microsoft.com/office/drawing/2014/main" id="{0AD7CA0E-1237-4023-B66A-8228886BE0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1891" y="236876"/>
            <a:ext cx="11703600" cy="6415904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D70B51DB-358C-4856-9A42-84377D97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7277160" y="3237591"/>
            <a:ext cx="1219200" cy="914400"/>
            <a:chOff x="3403719" y="943599"/>
            <a:chExt cx="1219200" cy="9144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F1BF026-6B89-4B30-B3A4-1B5C4F5FBA21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F7D7F06-904A-4E30-ABFF-2C127AF44C21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27AC243-A317-46BE-BDF7-B87369B97456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C1B9058-59D5-4CC1-BB76-17336F8A08E5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5CB02E-9F0D-407E-BEF9-519AFCFA0E77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09E2250-B080-4831-850A-A636F0FF3DBE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C3CC58D-5174-4984-9CB6-348239DE146B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CAEB83B-FF38-4979-8441-84E2EE86A33C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6819125-5A8E-4680-AD2E-6B9504EA1D19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9A52987-EF09-4187-A247-A30CF56BDDC8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9F7700E-0256-43AC-946C-48A9C81B38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917E5E1-FDA4-44CC-B788-22A1D84EFF3F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82A76BF-1225-4B29-9F4B-52DBE46CA926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CAAF37E-097E-4510-B5C6-C9D1BC9749C6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E98895-800E-4630-8EE8-19FB97591C0E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CE4821B-1EE4-45C2-9BEC-8FC4B2BCD288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EE3E998-DE32-40BE-9256-FB1F06C94E35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C5EA777-BCBE-42FA-9C17-CB8B71EEE1CB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8E1400A-9B64-493B-AAE6-ABD16DDF6D4A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531B6E-BA6C-433C-BF47-ABC26ABDEA5B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CAE7C42-E847-40C9-9916-2C694C645845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54F73F-DF48-4CD2-A825-C5783FE4B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954291">
            <a:off x="4510106" y="426447"/>
            <a:ext cx="1424651" cy="1097682"/>
            <a:chOff x="967966" y="847100"/>
            <a:chExt cx="1424651" cy="1097682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5A48841-6B5F-4FBC-AADA-69E6134B487C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CF147B-90F3-4C43-8203-323FBE31B5AC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9BBBD49-1D8C-4F18-9104-2D2C1837983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712BB90-2A49-4B89-8ED4-84987AA476DD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A33FBC2-D9E8-4019-B2F5-42B5765FF389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C11EC5B-EE6D-475D-B8EE-66032F70DDDC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3621B9C-B5DB-461D-A4FC-6340AECE9B5F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CBA0125-F2D1-4665-855B-9CFE56AE9E39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272FB8E-D1DB-436C-9D81-531526410DE8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C4D2545-F6C6-452E-8AEB-5FE79C3F12E7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EE48C6-0E16-4A97-88A0-5C4BE8E7A00E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FEFC74-78B2-4A08-A791-CA1B9E78BC9D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D79B303-7123-442C-9C30-114081F0FA3F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C93990F-CEFD-4DC8-B1B3-9026D76EF62E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8B679A9-99C9-4E80-80D2-B13E5386BF62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3CADF4-22C6-45E8-94A0-D868A498C86C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45D1B2-49AB-463A-B6D5-4F9D1EF0AB26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E27D2C8-C0ED-49C5-AF2E-13880C80B1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3AF2D72-229B-4202-88F1-4CE0C7D99A8F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ADAF69D-B97C-47BF-86AF-A84B6E37495F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BB62878-4165-425B-8050-03CCF7C9A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846514">
            <a:off x="4944652" y="4528505"/>
            <a:ext cx="1137481" cy="1090735"/>
            <a:chOff x="7976201" y="850024"/>
            <a:chExt cx="1137481" cy="109073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2C5C432-0735-4D54-A8D5-B3E55F1C894F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B64C68-25A8-4C8E-8FDF-1B46FD3DFBB3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49B2A62-FF33-4434-9398-7D07ACD9FC5C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3C1B344-0955-4A1E-A28B-016BA0203129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3496379-D636-4EDC-9018-0B629A029DE1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C972E6C-8CAB-4A09-BA45-D793EF93D050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4E4CDD1-46D1-48C0-A6C7-C7F2CF999EBC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01F231F-40CD-4ACD-9BA5-47C36CCE90A0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51D9128-2B44-4D6F-A754-007D3FDA4278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E422CC6-BBD1-4E7C-80D6-9A861D56A7C3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5A6123B-B4C2-4A2E-862C-7D597B8CE581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448B477-CB33-4321-8191-7E5DDC030A59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D42F381-E8C5-44BB-8AB1-11E4050AD0BF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B41C343-4094-4991-874E-03046ADDD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1005845">
            <a:off x="10673450" y="4630137"/>
            <a:ext cx="1162050" cy="1162050"/>
            <a:chOff x="1101743" y="2856619"/>
            <a:chExt cx="1162050" cy="1162050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0A42CF3-3F63-4D13-9447-4B710B20A146}"/>
                </a:ext>
              </a:extLst>
            </p:cNvPr>
            <p:cNvSpPr/>
            <p:nvPr/>
          </p:nvSpPr>
          <p:spPr>
            <a:xfrm>
              <a:off x="1101743" y="2856619"/>
              <a:ext cx="1162050" cy="1162050"/>
            </a:xfrm>
            <a:custGeom>
              <a:avLst/>
              <a:gdLst>
                <a:gd name="connsiteX0" fmla="*/ 1145381 w 1162050"/>
                <a:gd name="connsiteY0" fmla="*/ 583406 h 1162050"/>
                <a:gd name="connsiteX1" fmla="*/ 583406 w 1162050"/>
                <a:gd name="connsiteY1" fmla="*/ 1145381 h 1162050"/>
                <a:gd name="connsiteX2" fmla="*/ 21431 w 1162050"/>
                <a:gd name="connsiteY2" fmla="*/ 583406 h 1162050"/>
                <a:gd name="connsiteX3" fmla="*/ 583406 w 1162050"/>
                <a:gd name="connsiteY3" fmla="*/ 21431 h 1162050"/>
                <a:gd name="connsiteX4" fmla="*/ 1145381 w 1162050"/>
                <a:gd name="connsiteY4" fmla="*/ 583406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50" h="1162050">
                  <a:moveTo>
                    <a:pt x="1145381" y="583406"/>
                  </a:moveTo>
                  <a:cubicBezTo>
                    <a:pt x="1145381" y="893777"/>
                    <a:pt x="893777" y="1145381"/>
                    <a:pt x="583406" y="1145381"/>
                  </a:cubicBezTo>
                  <a:cubicBezTo>
                    <a:pt x="273036" y="1145381"/>
                    <a:pt x="21431" y="893777"/>
                    <a:pt x="21431" y="583406"/>
                  </a:cubicBezTo>
                  <a:cubicBezTo>
                    <a:pt x="21431" y="273036"/>
                    <a:pt x="273036" y="21431"/>
                    <a:pt x="583406" y="21431"/>
                  </a:cubicBezTo>
                  <a:cubicBezTo>
                    <a:pt x="893777" y="21431"/>
                    <a:pt x="1145381" y="273036"/>
                    <a:pt x="1145381" y="583406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8B26031-C132-4795-8F7D-6240D264171F}"/>
                </a:ext>
              </a:extLst>
            </p:cNvPr>
            <p:cNvSpPr/>
            <p:nvPr/>
          </p:nvSpPr>
          <p:spPr>
            <a:xfrm>
              <a:off x="1459883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43EA030-9E76-4A91-811A-21C0DD9E1BCD}"/>
                </a:ext>
              </a:extLst>
            </p:cNvPr>
            <p:cNvSpPr/>
            <p:nvPr/>
          </p:nvSpPr>
          <p:spPr>
            <a:xfrm>
              <a:off x="1446548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9EA3AA1-B2AB-411A-8ED2-76FE567FCAE3}"/>
                </a:ext>
              </a:extLst>
            </p:cNvPr>
            <p:cNvSpPr/>
            <p:nvPr/>
          </p:nvSpPr>
          <p:spPr>
            <a:xfrm>
              <a:off x="1751348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F5269CE-3E55-41B7-8317-A21A9DE6FD84}"/>
                </a:ext>
              </a:extLst>
            </p:cNvPr>
            <p:cNvSpPr/>
            <p:nvPr/>
          </p:nvSpPr>
          <p:spPr>
            <a:xfrm>
              <a:off x="1738013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51676F0-2813-40F3-86EE-C93324F2C7F4}"/>
                </a:ext>
              </a:extLst>
            </p:cNvPr>
            <p:cNvSpPr/>
            <p:nvPr/>
          </p:nvSpPr>
          <p:spPr>
            <a:xfrm>
              <a:off x="1533226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E5A8561-64C9-4C4D-A20A-69F956119D72}"/>
                </a:ext>
              </a:extLst>
            </p:cNvPr>
            <p:cNvSpPr/>
            <p:nvPr/>
          </p:nvSpPr>
          <p:spPr>
            <a:xfrm>
              <a:off x="1518938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CD8AB51-582C-492B-9566-1EA6AF7D45A4}"/>
                </a:ext>
              </a:extLst>
            </p:cNvPr>
            <p:cNvSpPr/>
            <p:nvPr/>
          </p:nvSpPr>
          <p:spPr>
            <a:xfrm>
              <a:off x="1315103" y="3108079"/>
              <a:ext cx="733425" cy="447675"/>
            </a:xfrm>
            <a:custGeom>
              <a:avLst/>
              <a:gdLst>
                <a:gd name="connsiteX0" fmla="*/ 662464 w 733425"/>
                <a:gd name="connsiteY0" fmla="*/ 445294 h 447675"/>
                <a:gd name="connsiteX1" fmla="*/ 662464 w 733425"/>
                <a:gd name="connsiteY1" fmla="*/ 298609 h 447675"/>
                <a:gd name="connsiteX2" fmla="*/ 589121 w 733425"/>
                <a:gd name="connsiteY2" fmla="*/ 298609 h 447675"/>
                <a:gd name="connsiteX3" fmla="*/ 589121 w 733425"/>
                <a:gd name="connsiteY3" fmla="*/ 444341 h 447675"/>
                <a:gd name="connsiteX4" fmla="*/ 517684 w 733425"/>
                <a:gd name="connsiteY4" fmla="*/ 444341 h 447675"/>
                <a:gd name="connsiteX5" fmla="*/ 517684 w 733425"/>
                <a:gd name="connsiteY5" fmla="*/ 370999 h 447675"/>
                <a:gd name="connsiteX6" fmla="*/ 224314 w 733425"/>
                <a:gd name="connsiteY6" fmla="*/ 370999 h 447675"/>
                <a:gd name="connsiteX7" fmla="*/ 224314 w 733425"/>
                <a:gd name="connsiteY7" fmla="*/ 444341 h 447675"/>
                <a:gd name="connsiteX8" fmla="*/ 152876 w 733425"/>
                <a:gd name="connsiteY8" fmla="*/ 444341 h 447675"/>
                <a:gd name="connsiteX9" fmla="*/ 152876 w 733425"/>
                <a:gd name="connsiteY9" fmla="*/ 298609 h 447675"/>
                <a:gd name="connsiteX10" fmla="*/ 78581 w 733425"/>
                <a:gd name="connsiteY10" fmla="*/ 298609 h 447675"/>
                <a:gd name="connsiteX11" fmla="*/ 78581 w 733425"/>
                <a:gd name="connsiteY11" fmla="*/ 444341 h 447675"/>
                <a:gd name="connsiteX12" fmla="*/ 7144 w 733425"/>
                <a:gd name="connsiteY12" fmla="*/ 444341 h 447675"/>
                <a:gd name="connsiteX13" fmla="*/ 7144 w 733425"/>
                <a:gd name="connsiteY13" fmla="*/ 227171 h 447675"/>
                <a:gd name="connsiteX14" fmla="*/ 79534 w 733425"/>
                <a:gd name="connsiteY14" fmla="*/ 227171 h 447675"/>
                <a:gd name="connsiteX15" fmla="*/ 79534 w 733425"/>
                <a:gd name="connsiteY15" fmla="*/ 153829 h 447675"/>
                <a:gd name="connsiteX16" fmla="*/ 152876 w 733425"/>
                <a:gd name="connsiteY16" fmla="*/ 153829 h 447675"/>
                <a:gd name="connsiteX17" fmla="*/ 152876 w 733425"/>
                <a:gd name="connsiteY17" fmla="*/ 80486 h 447675"/>
                <a:gd name="connsiteX18" fmla="*/ 226219 w 733425"/>
                <a:gd name="connsiteY18" fmla="*/ 80486 h 447675"/>
                <a:gd name="connsiteX19" fmla="*/ 226219 w 733425"/>
                <a:gd name="connsiteY19" fmla="*/ 7144 h 447675"/>
                <a:gd name="connsiteX20" fmla="*/ 297656 w 733425"/>
                <a:gd name="connsiteY20" fmla="*/ 7144 h 447675"/>
                <a:gd name="connsiteX21" fmla="*/ 297656 w 733425"/>
                <a:gd name="connsiteY21" fmla="*/ 80486 h 447675"/>
                <a:gd name="connsiteX22" fmla="*/ 444341 w 733425"/>
                <a:gd name="connsiteY22" fmla="*/ 80486 h 447675"/>
                <a:gd name="connsiteX23" fmla="*/ 444341 w 733425"/>
                <a:gd name="connsiteY23" fmla="*/ 7144 h 447675"/>
                <a:gd name="connsiteX24" fmla="*/ 515779 w 733425"/>
                <a:gd name="connsiteY24" fmla="*/ 7144 h 447675"/>
                <a:gd name="connsiteX25" fmla="*/ 515779 w 733425"/>
                <a:gd name="connsiteY25" fmla="*/ 80486 h 447675"/>
                <a:gd name="connsiteX26" fmla="*/ 589121 w 733425"/>
                <a:gd name="connsiteY26" fmla="*/ 80486 h 447675"/>
                <a:gd name="connsiteX27" fmla="*/ 589121 w 733425"/>
                <a:gd name="connsiteY27" fmla="*/ 153829 h 447675"/>
                <a:gd name="connsiteX28" fmla="*/ 662464 w 733425"/>
                <a:gd name="connsiteY28" fmla="*/ 153829 h 447675"/>
                <a:gd name="connsiteX29" fmla="*/ 662464 w 733425"/>
                <a:gd name="connsiteY29" fmla="*/ 227171 h 447675"/>
                <a:gd name="connsiteX30" fmla="*/ 734854 w 733425"/>
                <a:gd name="connsiteY30" fmla="*/ 227171 h 447675"/>
                <a:gd name="connsiteX31" fmla="*/ 734854 w 733425"/>
                <a:gd name="connsiteY31" fmla="*/ 445294 h 447675"/>
                <a:gd name="connsiteX32" fmla="*/ 662464 w 733425"/>
                <a:gd name="connsiteY32" fmla="*/ 445294 h 447675"/>
                <a:gd name="connsiteX33" fmla="*/ 516731 w 733425"/>
                <a:gd name="connsiteY33" fmla="*/ 227171 h 447675"/>
                <a:gd name="connsiteX34" fmla="*/ 516731 w 733425"/>
                <a:gd name="connsiteY34" fmla="*/ 152876 h 447675"/>
                <a:gd name="connsiteX35" fmla="*/ 442436 w 733425"/>
                <a:gd name="connsiteY35" fmla="*/ 152876 h 447675"/>
                <a:gd name="connsiteX36" fmla="*/ 442436 w 733425"/>
                <a:gd name="connsiteY36" fmla="*/ 227171 h 447675"/>
                <a:gd name="connsiteX37" fmla="*/ 516731 w 733425"/>
                <a:gd name="connsiteY37" fmla="*/ 227171 h 447675"/>
                <a:gd name="connsiteX38" fmla="*/ 298609 w 733425"/>
                <a:gd name="connsiteY38" fmla="*/ 227171 h 447675"/>
                <a:gd name="connsiteX39" fmla="*/ 298609 w 733425"/>
                <a:gd name="connsiteY39" fmla="*/ 152876 h 447675"/>
                <a:gd name="connsiteX40" fmla="*/ 224314 w 733425"/>
                <a:gd name="connsiteY40" fmla="*/ 152876 h 447675"/>
                <a:gd name="connsiteX41" fmla="*/ 224314 w 733425"/>
                <a:gd name="connsiteY41" fmla="*/ 227171 h 447675"/>
                <a:gd name="connsiteX42" fmla="*/ 298609 w 733425"/>
                <a:gd name="connsiteY42" fmla="*/ 227171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3425" h="447675">
                  <a:moveTo>
                    <a:pt x="662464" y="445294"/>
                  </a:moveTo>
                  <a:lnTo>
                    <a:pt x="662464" y="298609"/>
                  </a:lnTo>
                  <a:lnTo>
                    <a:pt x="589121" y="298609"/>
                  </a:lnTo>
                  <a:lnTo>
                    <a:pt x="589121" y="444341"/>
                  </a:lnTo>
                  <a:lnTo>
                    <a:pt x="517684" y="444341"/>
                  </a:lnTo>
                  <a:lnTo>
                    <a:pt x="517684" y="370999"/>
                  </a:lnTo>
                  <a:lnTo>
                    <a:pt x="224314" y="370999"/>
                  </a:lnTo>
                  <a:lnTo>
                    <a:pt x="224314" y="444341"/>
                  </a:lnTo>
                  <a:lnTo>
                    <a:pt x="152876" y="444341"/>
                  </a:lnTo>
                  <a:lnTo>
                    <a:pt x="152876" y="298609"/>
                  </a:lnTo>
                  <a:lnTo>
                    <a:pt x="78581" y="298609"/>
                  </a:lnTo>
                  <a:lnTo>
                    <a:pt x="78581" y="444341"/>
                  </a:lnTo>
                  <a:lnTo>
                    <a:pt x="7144" y="444341"/>
                  </a:lnTo>
                  <a:lnTo>
                    <a:pt x="7144" y="227171"/>
                  </a:lnTo>
                  <a:lnTo>
                    <a:pt x="79534" y="227171"/>
                  </a:lnTo>
                  <a:lnTo>
                    <a:pt x="79534" y="153829"/>
                  </a:lnTo>
                  <a:lnTo>
                    <a:pt x="152876" y="153829"/>
                  </a:lnTo>
                  <a:lnTo>
                    <a:pt x="152876" y="80486"/>
                  </a:lnTo>
                  <a:lnTo>
                    <a:pt x="226219" y="80486"/>
                  </a:lnTo>
                  <a:lnTo>
                    <a:pt x="226219" y="7144"/>
                  </a:lnTo>
                  <a:lnTo>
                    <a:pt x="297656" y="7144"/>
                  </a:lnTo>
                  <a:lnTo>
                    <a:pt x="297656" y="80486"/>
                  </a:lnTo>
                  <a:lnTo>
                    <a:pt x="444341" y="80486"/>
                  </a:lnTo>
                  <a:lnTo>
                    <a:pt x="444341" y="7144"/>
                  </a:lnTo>
                  <a:lnTo>
                    <a:pt x="515779" y="7144"/>
                  </a:lnTo>
                  <a:lnTo>
                    <a:pt x="515779" y="80486"/>
                  </a:lnTo>
                  <a:lnTo>
                    <a:pt x="589121" y="80486"/>
                  </a:lnTo>
                  <a:lnTo>
                    <a:pt x="589121" y="153829"/>
                  </a:lnTo>
                  <a:lnTo>
                    <a:pt x="662464" y="153829"/>
                  </a:lnTo>
                  <a:lnTo>
                    <a:pt x="662464" y="227171"/>
                  </a:lnTo>
                  <a:lnTo>
                    <a:pt x="734854" y="227171"/>
                  </a:lnTo>
                  <a:lnTo>
                    <a:pt x="734854" y="445294"/>
                  </a:lnTo>
                  <a:lnTo>
                    <a:pt x="662464" y="445294"/>
                  </a:lnTo>
                  <a:close/>
                  <a:moveTo>
                    <a:pt x="516731" y="227171"/>
                  </a:moveTo>
                  <a:lnTo>
                    <a:pt x="516731" y="152876"/>
                  </a:lnTo>
                  <a:lnTo>
                    <a:pt x="442436" y="152876"/>
                  </a:lnTo>
                  <a:lnTo>
                    <a:pt x="442436" y="227171"/>
                  </a:lnTo>
                  <a:lnTo>
                    <a:pt x="516731" y="227171"/>
                  </a:lnTo>
                  <a:close/>
                  <a:moveTo>
                    <a:pt x="298609" y="227171"/>
                  </a:moveTo>
                  <a:lnTo>
                    <a:pt x="298609" y="152876"/>
                  </a:lnTo>
                  <a:lnTo>
                    <a:pt x="224314" y="152876"/>
                  </a:lnTo>
                  <a:lnTo>
                    <a:pt x="224314" y="227171"/>
                  </a:lnTo>
                  <a:lnTo>
                    <a:pt x="298609" y="22717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9600527-0A83-472B-B3F6-E4738919451C}"/>
                </a:ext>
              </a:extLst>
            </p:cNvPr>
            <p:cNvSpPr/>
            <p:nvPr/>
          </p:nvSpPr>
          <p:spPr>
            <a:xfrm>
              <a:off x="1298911" y="3094744"/>
              <a:ext cx="762000" cy="476250"/>
            </a:xfrm>
            <a:custGeom>
              <a:avLst/>
              <a:gdLst>
                <a:gd name="connsiteX0" fmla="*/ 517684 w 762000"/>
                <a:gd name="connsiteY0" fmla="*/ 35719 h 476250"/>
                <a:gd name="connsiteX1" fmla="*/ 517684 w 762000"/>
                <a:gd name="connsiteY1" fmla="*/ 109061 h 476250"/>
                <a:gd name="connsiteX2" fmla="*/ 591026 w 762000"/>
                <a:gd name="connsiteY2" fmla="*/ 109061 h 476250"/>
                <a:gd name="connsiteX3" fmla="*/ 591026 w 762000"/>
                <a:gd name="connsiteY3" fmla="*/ 182404 h 476250"/>
                <a:gd name="connsiteX4" fmla="*/ 664369 w 762000"/>
                <a:gd name="connsiteY4" fmla="*/ 182404 h 476250"/>
                <a:gd name="connsiteX5" fmla="*/ 664369 w 762000"/>
                <a:gd name="connsiteY5" fmla="*/ 254794 h 476250"/>
                <a:gd name="connsiteX6" fmla="*/ 736759 w 762000"/>
                <a:gd name="connsiteY6" fmla="*/ 254794 h 476250"/>
                <a:gd name="connsiteX7" fmla="*/ 736759 w 762000"/>
                <a:gd name="connsiteY7" fmla="*/ 444341 h 476250"/>
                <a:gd name="connsiteX8" fmla="*/ 693896 w 762000"/>
                <a:gd name="connsiteY8" fmla="*/ 444341 h 476250"/>
                <a:gd name="connsiteX9" fmla="*/ 693896 w 762000"/>
                <a:gd name="connsiteY9" fmla="*/ 297656 h 476250"/>
                <a:gd name="connsiteX10" fmla="*/ 591026 w 762000"/>
                <a:gd name="connsiteY10" fmla="*/ 297656 h 476250"/>
                <a:gd name="connsiteX11" fmla="*/ 591026 w 762000"/>
                <a:gd name="connsiteY11" fmla="*/ 443389 h 476250"/>
                <a:gd name="connsiteX12" fmla="*/ 548164 w 762000"/>
                <a:gd name="connsiteY12" fmla="*/ 443389 h 476250"/>
                <a:gd name="connsiteX13" fmla="*/ 548164 w 762000"/>
                <a:gd name="connsiteY13" fmla="*/ 370046 h 476250"/>
                <a:gd name="connsiteX14" fmla="*/ 226219 w 762000"/>
                <a:gd name="connsiteY14" fmla="*/ 370046 h 476250"/>
                <a:gd name="connsiteX15" fmla="*/ 226219 w 762000"/>
                <a:gd name="connsiteY15" fmla="*/ 443389 h 476250"/>
                <a:gd name="connsiteX16" fmla="*/ 183356 w 762000"/>
                <a:gd name="connsiteY16" fmla="*/ 443389 h 476250"/>
                <a:gd name="connsiteX17" fmla="*/ 183356 w 762000"/>
                <a:gd name="connsiteY17" fmla="*/ 297656 h 476250"/>
                <a:gd name="connsiteX18" fmla="*/ 79534 w 762000"/>
                <a:gd name="connsiteY18" fmla="*/ 297656 h 476250"/>
                <a:gd name="connsiteX19" fmla="*/ 79534 w 762000"/>
                <a:gd name="connsiteY19" fmla="*/ 443389 h 476250"/>
                <a:gd name="connsiteX20" fmla="*/ 36671 w 762000"/>
                <a:gd name="connsiteY20" fmla="*/ 443389 h 476250"/>
                <a:gd name="connsiteX21" fmla="*/ 36671 w 762000"/>
                <a:gd name="connsiteY21" fmla="*/ 254794 h 476250"/>
                <a:gd name="connsiteX22" fmla="*/ 110014 w 762000"/>
                <a:gd name="connsiteY22" fmla="*/ 254794 h 476250"/>
                <a:gd name="connsiteX23" fmla="*/ 110014 w 762000"/>
                <a:gd name="connsiteY23" fmla="*/ 181451 h 476250"/>
                <a:gd name="connsiteX24" fmla="*/ 183356 w 762000"/>
                <a:gd name="connsiteY24" fmla="*/ 181451 h 476250"/>
                <a:gd name="connsiteX25" fmla="*/ 183356 w 762000"/>
                <a:gd name="connsiteY25" fmla="*/ 108109 h 476250"/>
                <a:gd name="connsiteX26" fmla="*/ 256699 w 762000"/>
                <a:gd name="connsiteY26" fmla="*/ 108109 h 476250"/>
                <a:gd name="connsiteX27" fmla="*/ 256699 w 762000"/>
                <a:gd name="connsiteY27" fmla="*/ 35719 h 476250"/>
                <a:gd name="connsiteX28" fmla="*/ 299561 w 762000"/>
                <a:gd name="connsiteY28" fmla="*/ 35719 h 476250"/>
                <a:gd name="connsiteX29" fmla="*/ 299561 w 762000"/>
                <a:gd name="connsiteY29" fmla="*/ 109061 h 476250"/>
                <a:gd name="connsiteX30" fmla="*/ 474821 w 762000"/>
                <a:gd name="connsiteY30" fmla="*/ 109061 h 476250"/>
                <a:gd name="connsiteX31" fmla="*/ 474821 w 762000"/>
                <a:gd name="connsiteY31" fmla="*/ 35719 h 476250"/>
                <a:gd name="connsiteX32" fmla="*/ 517684 w 762000"/>
                <a:gd name="connsiteY32" fmla="*/ 35719 h 476250"/>
                <a:gd name="connsiteX33" fmla="*/ 444341 w 762000"/>
                <a:gd name="connsiteY33" fmla="*/ 254794 h 476250"/>
                <a:gd name="connsiteX34" fmla="*/ 547211 w 762000"/>
                <a:gd name="connsiteY34" fmla="*/ 254794 h 476250"/>
                <a:gd name="connsiteX35" fmla="*/ 547211 w 762000"/>
                <a:gd name="connsiteY35" fmla="*/ 151924 h 476250"/>
                <a:gd name="connsiteX36" fmla="*/ 444341 w 762000"/>
                <a:gd name="connsiteY36" fmla="*/ 151924 h 476250"/>
                <a:gd name="connsiteX37" fmla="*/ 444341 w 762000"/>
                <a:gd name="connsiteY37" fmla="*/ 254794 h 476250"/>
                <a:gd name="connsiteX38" fmla="*/ 226219 w 762000"/>
                <a:gd name="connsiteY38" fmla="*/ 254794 h 476250"/>
                <a:gd name="connsiteX39" fmla="*/ 329089 w 762000"/>
                <a:gd name="connsiteY39" fmla="*/ 254794 h 476250"/>
                <a:gd name="connsiteX40" fmla="*/ 329089 w 762000"/>
                <a:gd name="connsiteY40" fmla="*/ 151924 h 476250"/>
                <a:gd name="connsiteX41" fmla="*/ 226219 w 762000"/>
                <a:gd name="connsiteY41" fmla="*/ 151924 h 476250"/>
                <a:gd name="connsiteX42" fmla="*/ 226219 w 762000"/>
                <a:gd name="connsiteY42" fmla="*/ 254794 h 476250"/>
                <a:gd name="connsiteX43" fmla="*/ 546259 w 762000"/>
                <a:gd name="connsiteY43" fmla="*/ 7144 h 476250"/>
                <a:gd name="connsiteX44" fmla="*/ 517684 w 762000"/>
                <a:gd name="connsiteY44" fmla="*/ 7144 h 476250"/>
                <a:gd name="connsiteX45" fmla="*/ 474821 w 762000"/>
                <a:gd name="connsiteY45" fmla="*/ 7144 h 476250"/>
                <a:gd name="connsiteX46" fmla="*/ 446246 w 762000"/>
                <a:gd name="connsiteY46" fmla="*/ 7144 h 476250"/>
                <a:gd name="connsiteX47" fmla="*/ 446246 w 762000"/>
                <a:gd name="connsiteY47" fmla="*/ 35719 h 476250"/>
                <a:gd name="connsiteX48" fmla="*/ 446246 w 762000"/>
                <a:gd name="connsiteY48" fmla="*/ 80486 h 476250"/>
                <a:gd name="connsiteX49" fmla="*/ 327184 w 762000"/>
                <a:gd name="connsiteY49" fmla="*/ 80486 h 476250"/>
                <a:gd name="connsiteX50" fmla="*/ 327184 w 762000"/>
                <a:gd name="connsiteY50" fmla="*/ 35719 h 476250"/>
                <a:gd name="connsiteX51" fmla="*/ 327184 w 762000"/>
                <a:gd name="connsiteY51" fmla="*/ 7144 h 476250"/>
                <a:gd name="connsiteX52" fmla="*/ 298609 w 762000"/>
                <a:gd name="connsiteY52" fmla="*/ 7144 h 476250"/>
                <a:gd name="connsiteX53" fmla="*/ 255746 w 762000"/>
                <a:gd name="connsiteY53" fmla="*/ 7144 h 476250"/>
                <a:gd name="connsiteX54" fmla="*/ 227171 w 762000"/>
                <a:gd name="connsiteY54" fmla="*/ 7144 h 476250"/>
                <a:gd name="connsiteX55" fmla="*/ 227171 w 762000"/>
                <a:gd name="connsiteY55" fmla="*/ 35719 h 476250"/>
                <a:gd name="connsiteX56" fmla="*/ 227171 w 762000"/>
                <a:gd name="connsiteY56" fmla="*/ 80486 h 476250"/>
                <a:gd name="connsiteX57" fmla="*/ 182404 w 762000"/>
                <a:gd name="connsiteY57" fmla="*/ 80486 h 476250"/>
                <a:gd name="connsiteX58" fmla="*/ 153829 w 762000"/>
                <a:gd name="connsiteY58" fmla="*/ 80486 h 476250"/>
                <a:gd name="connsiteX59" fmla="*/ 153829 w 762000"/>
                <a:gd name="connsiteY59" fmla="*/ 109061 h 476250"/>
                <a:gd name="connsiteX60" fmla="*/ 153829 w 762000"/>
                <a:gd name="connsiteY60" fmla="*/ 153829 h 476250"/>
                <a:gd name="connsiteX61" fmla="*/ 109061 w 762000"/>
                <a:gd name="connsiteY61" fmla="*/ 153829 h 476250"/>
                <a:gd name="connsiteX62" fmla="*/ 80486 w 762000"/>
                <a:gd name="connsiteY62" fmla="*/ 153829 h 476250"/>
                <a:gd name="connsiteX63" fmla="*/ 80486 w 762000"/>
                <a:gd name="connsiteY63" fmla="*/ 182404 h 476250"/>
                <a:gd name="connsiteX64" fmla="*/ 80486 w 762000"/>
                <a:gd name="connsiteY64" fmla="*/ 226219 h 476250"/>
                <a:gd name="connsiteX65" fmla="*/ 35719 w 762000"/>
                <a:gd name="connsiteY65" fmla="*/ 226219 h 476250"/>
                <a:gd name="connsiteX66" fmla="*/ 7144 w 762000"/>
                <a:gd name="connsiteY66" fmla="*/ 226219 h 476250"/>
                <a:gd name="connsiteX67" fmla="*/ 7144 w 762000"/>
                <a:gd name="connsiteY67" fmla="*/ 254794 h 476250"/>
                <a:gd name="connsiteX68" fmla="*/ 7144 w 762000"/>
                <a:gd name="connsiteY68" fmla="*/ 444341 h 476250"/>
                <a:gd name="connsiteX69" fmla="*/ 7144 w 762000"/>
                <a:gd name="connsiteY69" fmla="*/ 472916 h 476250"/>
                <a:gd name="connsiteX70" fmla="*/ 35719 w 762000"/>
                <a:gd name="connsiteY70" fmla="*/ 472916 h 476250"/>
                <a:gd name="connsiteX71" fmla="*/ 78581 w 762000"/>
                <a:gd name="connsiteY71" fmla="*/ 472916 h 476250"/>
                <a:gd name="connsiteX72" fmla="*/ 107156 w 762000"/>
                <a:gd name="connsiteY72" fmla="*/ 472916 h 476250"/>
                <a:gd name="connsiteX73" fmla="*/ 107156 w 762000"/>
                <a:gd name="connsiteY73" fmla="*/ 444341 h 476250"/>
                <a:gd name="connsiteX74" fmla="*/ 107156 w 762000"/>
                <a:gd name="connsiteY74" fmla="*/ 326231 h 476250"/>
                <a:gd name="connsiteX75" fmla="*/ 152876 w 762000"/>
                <a:gd name="connsiteY75" fmla="*/ 326231 h 476250"/>
                <a:gd name="connsiteX76" fmla="*/ 152876 w 762000"/>
                <a:gd name="connsiteY76" fmla="*/ 443389 h 476250"/>
                <a:gd name="connsiteX77" fmla="*/ 152876 w 762000"/>
                <a:gd name="connsiteY77" fmla="*/ 471964 h 476250"/>
                <a:gd name="connsiteX78" fmla="*/ 181451 w 762000"/>
                <a:gd name="connsiteY78" fmla="*/ 471964 h 476250"/>
                <a:gd name="connsiteX79" fmla="*/ 224314 w 762000"/>
                <a:gd name="connsiteY79" fmla="*/ 471964 h 476250"/>
                <a:gd name="connsiteX80" fmla="*/ 252889 w 762000"/>
                <a:gd name="connsiteY80" fmla="*/ 471964 h 476250"/>
                <a:gd name="connsiteX81" fmla="*/ 252889 w 762000"/>
                <a:gd name="connsiteY81" fmla="*/ 443389 h 476250"/>
                <a:gd name="connsiteX82" fmla="*/ 252889 w 762000"/>
                <a:gd name="connsiteY82" fmla="*/ 398621 h 476250"/>
                <a:gd name="connsiteX83" fmla="*/ 516731 w 762000"/>
                <a:gd name="connsiteY83" fmla="*/ 398621 h 476250"/>
                <a:gd name="connsiteX84" fmla="*/ 516731 w 762000"/>
                <a:gd name="connsiteY84" fmla="*/ 443389 h 476250"/>
                <a:gd name="connsiteX85" fmla="*/ 516731 w 762000"/>
                <a:gd name="connsiteY85" fmla="*/ 471964 h 476250"/>
                <a:gd name="connsiteX86" fmla="*/ 545306 w 762000"/>
                <a:gd name="connsiteY86" fmla="*/ 471964 h 476250"/>
                <a:gd name="connsiteX87" fmla="*/ 591026 w 762000"/>
                <a:gd name="connsiteY87" fmla="*/ 471964 h 476250"/>
                <a:gd name="connsiteX88" fmla="*/ 619601 w 762000"/>
                <a:gd name="connsiteY88" fmla="*/ 471964 h 476250"/>
                <a:gd name="connsiteX89" fmla="*/ 619601 w 762000"/>
                <a:gd name="connsiteY89" fmla="*/ 443389 h 476250"/>
                <a:gd name="connsiteX90" fmla="*/ 619601 w 762000"/>
                <a:gd name="connsiteY90" fmla="*/ 326231 h 476250"/>
                <a:gd name="connsiteX91" fmla="*/ 664369 w 762000"/>
                <a:gd name="connsiteY91" fmla="*/ 326231 h 476250"/>
                <a:gd name="connsiteX92" fmla="*/ 664369 w 762000"/>
                <a:gd name="connsiteY92" fmla="*/ 443389 h 476250"/>
                <a:gd name="connsiteX93" fmla="*/ 664369 w 762000"/>
                <a:gd name="connsiteY93" fmla="*/ 471964 h 476250"/>
                <a:gd name="connsiteX94" fmla="*/ 692944 w 762000"/>
                <a:gd name="connsiteY94" fmla="*/ 471964 h 476250"/>
                <a:gd name="connsiteX95" fmla="*/ 735806 w 762000"/>
                <a:gd name="connsiteY95" fmla="*/ 471964 h 476250"/>
                <a:gd name="connsiteX96" fmla="*/ 764381 w 762000"/>
                <a:gd name="connsiteY96" fmla="*/ 471964 h 476250"/>
                <a:gd name="connsiteX97" fmla="*/ 764381 w 762000"/>
                <a:gd name="connsiteY97" fmla="*/ 443389 h 476250"/>
                <a:gd name="connsiteX98" fmla="*/ 764381 w 762000"/>
                <a:gd name="connsiteY98" fmla="*/ 254794 h 476250"/>
                <a:gd name="connsiteX99" fmla="*/ 764381 w 762000"/>
                <a:gd name="connsiteY99" fmla="*/ 226219 h 476250"/>
                <a:gd name="connsiteX100" fmla="*/ 735806 w 762000"/>
                <a:gd name="connsiteY100" fmla="*/ 226219 h 476250"/>
                <a:gd name="connsiteX101" fmla="*/ 691991 w 762000"/>
                <a:gd name="connsiteY101" fmla="*/ 226219 h 476250"/>
                <a:gd name="connsiteX102" fmla="*/ 691991 w 762000"/>
                <a:gd name="connsiteY102" fmla="*/ 181451 h 476250"/>
                <a:gd name="connsiteX103" fmla="*/ 691991 w 762000"/>
                <a:gd name="connsiteY103" fmla="*/ 152876 h 476250"/>
                <a:gd name="connsiteX104" fmla="*/ 663416 w 762000"/>
                <a:gd name="connsiteY104" fmla="*/ 152876 h 476250"/>
                <a:gd name="connsiteX105" fmla="*/ 619601 w 762000"/>
                <a:gd name="connsiteY105" fmla="*/ 152876 h 476250"/>
                <a:gd name="connsiteX106" fmla="*/ 619601 w 762000"/>
                <a:gd name="connsiteY106" fmla="*/ 108109 h 476250"/>
                <a:gd name="connsiteX107" fmla="*/ 619601 w 762000"/>
                <a:gd name="connsiteY107" fmla="*/ 79534 h 476250"/>
                <a:gd name="connsiteX108" fmla="*/ 591026 w 762000"/>
                <a:gd name="connsiteY108" fmla="*/ 79534 h 476250"/>
                <a:gd name="connsiteX109" fmla="*/ 546259 w 762000"/>
                <a:gd name="connsiteY109" fmla="*/ 79534 h 476250"/>
                <a:gd name="connsiteX110" fmla="*/ 546259 w 762000"/>
                <a:gd name="connsiteY110" fmla="*/ 35719 h 476250"/>
                <a:gd name="connsiteX111" fmla="*/ 546259 w 762000"/>
                <a:gd name="connsiteY111" fmla="*/ 7144 h 476250"/>
                <a:gd name="connsiteX112" fmla="*/ 546259 w 762000"/>
                <a:gd name="connsiteY112" fmla="*/ 7144 h 476250"/>
                <a:gd name="connsiteX113" fmla="*/ 472916 w 762000"/>
                <a:gd name="connsiteY113" fmla="*/ 180499 h 476250"/>
                <a:gd name="connsiteX114" fmla="*/ 518636 w 762000"/>
                <a:gd name="connsiteY114" fmla="*/ 180499 h 476250"/>
                <a:gd name="connsiteX115" fmla="*/ 518636 w 762000"/>
                <a:gd name="connsiteY115" fmla="*/ 226219 h 476250"/>
                <a:gd name="connsiteX116" fmla="*/ 472916 w 762000"/>
                <a:gd name="connsiteY116" fmla="*/ 226219 h 476250"/>
                <a:gd name="connsiteX117" fmla="*/ 472916 w 762000"/>
                <a:gd name="connsiteY117" fmla="*/ 180499 h 476250"/>
                <a:gd name="connsiteX118" fmla="*/ 472916 w 762000"/>
                <a:gd name="connsiteY118" fmla="*/ 180499 h 476250"/>
                <a:gd name="connsiteX119" fmla="*/ 254794 w 762000"/>
                <a:gd name="connsiteY119" fmla="*/ 180499 h 476250"/>
                <a:gd name="connsiteX120" fmla="*/ 300514 w 762000"/>
                <a:gd name="connsiteY120" fmla="*/ 180499 h 476250"/>
                <a:gd name="connsiteX121" fmla="*/ 300514 w 762000"/>
                <a:gd name="connsiteY121" fmla="*/ 226219 h 476250"/>
                <a:gd name="connsiteX122" fmla="*/ 254794 w 762000"/>
                <a:gd name="connsiteY122" fmla="*/ 226219 h 476250"/>
                <a:gd name="connsiteX123" fmla="*/ 254794 w 762000"/>
                <a:gd name="connsiteY123" fmla="*/ 180499 h 476250"/>
                <a:gd name="connsiteX124" fmla="*/ 254794 w 762000"/>
                <a:gd name="connsiteY124" fmla="*/ 18049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762000" h="476250">
                  <a:moveTo>
                    <a:pt x="517684" y="35719"/>
                  </a:moveTo>
                  <a:lnTo>
                    <a:pt x="517684" y="109061"/>
                  </a:lnTo>
                  <a:lnTo>
                    <a:pt x="591026" y="109061"/>
                  </a:lnTo>
                  <a:lnTo>
                    <a:pt x="591026" y="182404"/>
                  </a:lnTo>
                  <a:lnTo>
                    <a:pt x="664369" y="182404"/>
                  </a:lnTo>
                  <a:lnTo>
                    <a:pt x="664369" y="254794"/>
                  </a:lnTo>
                  <a:lnTo>
                    <a:pt x="736759" y="254794"/>
                  </a:lnTo>
                  <a:lnTo>
                    <a:pt x="736759" y="444341"/>
                  </a:lnTo>
                  <a:lnTo>
                    <a:pt x="693896" y="444341"/>
                  </a:lnTo>
                  <a:lnTo>
                    <a:pt x="693896" y="297656"/>
                  </a:lnTo>
                  <a:lnTo>
                    <a:pt x="591026" y="297656"/>
                  </a:lnTo>
                  <a:lnTo>
                    <a:pt x="591026" y="443389"/>
                  </a:lnTo>
                  <a:lnTo>
                    <a:pt x="548164" y="443389"/>
                  </a:lnTo>
                  <a:lnTo>
                    <a:pt x="548164" y="370046"/>
                  </a:lnTo>
                  <a:lnTo>
                    <a:pt x="226219" y="370046"/>
                  </a:lnTo>
                  <a:lnTo>
                    <a:pt x="226219" y="443389"/>
                  </a:lnTo>
                  <a:lnTo>
                    <a:pt x="183356" y="443389"/>
                  </a:lnTo>
                  <a:lnTo>
                    <a:pt x="183356" y="297656"/>
                  </a:lnTo>
                  <a:lnTo>
                    <a:pt x="79534" y="297656"/>
                  </a:lnTo>
                  <a:lnTo>
                    <a:pt x="79534" y="443389"/>
                  </a:lnTo>
                  <a:lnTo>
                    <a:pt x="36671" y="443389"/>
                  </a:lnTo>
                  <a:lnTo>
                    <a:pt x="36671" y="254794"/>
                  </a:lnTo>
                  <a:lnTo>
                    <a:pt x="110014" y="254794"/>
                  </a:lnTo>
                  <a:lnTo>
                    <a:pt x="110014" y="181451"/>
                  </a:lnTo>
                  <a:lnTo>
                    <a:pt x="183356" y="181451"/>
                  </a:lnTo>
                  <a:lnTo>
                    <a:pt x="183356" y="108109"/>
                  </a:lnTo>
                  <a:lnTo>
                    <a:pt x="256699" y="108109"/>
                  </a:lnTo>
                  <a:lnTo>
                    <a:pt x="256699" y="35719"/>
                  </a:lnTo>
                  <a:lnTo>
                    <a:pt x="299561" y="35719"/>
                  </a:lnTo>
                  <a:lnTo>
                    <a:pt x="299561" y="109061"/>
                  </a:lnTo>
                  <a:lnTo>
                    <a:pt x="474821" y="109061"/>
                  </a:lnTo>
                  <a:lnTo>
                    <a:pt x="474821" y="35719"/>
                  </a:lnTo>
                  <a:lnTo>
                    <a:pt x="517684" y="35719"/>
                  </a:lnTo>
                  <a:moveTo>
                    <a:pt x="444341" y="254794"/>
                  </a:moveTo>
                  <a:lnTo>
                    <a:pt x="547211" y="254794"/>
                  </a:lnTo>
                  <a:lnTo>
                    <a:pt x="547211" y="151924"/>
                  </a:lnTo>
                  <a:lnTo>
                    <a:pt x="444341" y="151924"/>
                  </a:lnTo>
                  <a:lnTo>
                    <a:pt x="444341" y="254794"/>
                  </a:lnTo>
                  <a:moveTo>
                    <a:pt x="226219" y="254794"/>
                  </a:moveTo>
                  <a:lnTo>
                    <a:pt x="329089" y="254794"/>
                  </a:lnTo>
                  <a:lnTo>
                    <a:pt x="329089" y="151924"/>
                  </a:lnTo>
                  <a:lnTo>
                    <a:pt x="226219" y="151924"/>
                  </a:lnTo>
                  <a:lnTo>
                    <a:pt x="226219" y="254794"/>
                  </a:lnTo>
                  <a:moveTo>
                    <a:pt x="546259" y="7144"/>
                  </a:moveTo>
                  <a:lnTo>
                    <a:pt x="517684" y="7144"/>
                  </a:lnTo>
                  <a:lnTo>
                    <a:pt x="474821" y="7144"/>
                  </a:lnTo>
                  <a:lnTo>
                    <a:pt x="446246" y="7144"/>
                  </a:lnTo>
                  <a:lnTo>
                    <a:pt x="446246" y="35719"/>
                  </a:lnTo>
                  <a:lnTo>
                    <a:pt x="446246" y="80486"/>
                  </a:lnTo>
                  <a:lnTo>
                    <a:pt x="327184" y="80486"/>
                  </a:lnTo>
                  <a:lnTo>
                    <a:pt x="327184" y="35719"/>
                  </a:lnTo>
                  <a:lnTo>
                    <a:pt x="327184" y="7144"/>
                  </a:lnTo>
                  <a:lnTo>
                    <a:pt x="298609" y="7144"/>
                  </a:lnTo>
                  <a:lnTo>
                    <a:pt x="255746" y="7144"/>
                  </a:lnTo>
                  <a:lnTo>
                    <a:pt x="227171" y="7144"/>
                  </a:lnTo>
                  <a:lnTo>
                    <a:pt x="227171" y="35719"/>
                  </a:lnTo>
                  <a:lnTo>
                    <a:pt x="227171" y="80486"/>
                  </a:lnTo>
                  <a:lnTo>
                    <a:pt x="182404" y="80486"/>
                  </a:lnTo>
                  <a:lnTo>
                    <a:pt x="153829" y="80486"/>
                  </a:lnTo>
                  <a:lnTo>
                    <a:pt x="153829" y="109061"/>
                  </a:lnTo>
                  <a:lnTo>
                    <a:pt x="153829" y="153829"/>
                  </a:lnTo>
                  <a:lnTo>
                    <a:pt x="109061" y="153829"/>
                  </a:lnTo>
                  <a:lnTo>
                    <a:pt x="80486" y="153829"/>
                  </a:lnTo>
                  <a:lnTo>
                    <a:pt x="80486" y="182404"/>
                  </a:lnTo>
                  <a:lnTo>
                    <a:pt x="80486" y="226219"/>
                  </a:lnTo>
                  <a:lnTo>
                    <a:pt x="35719" y="226219"/>
                  </a:lnTo>
                  <a:lnTo>
                    <a:pt x="7144" y="226219"/>
                  </a:lnTo>
                  <a:lnTo>
                    <a:pt x="7144" y="254794"/>
                  </a:lnTo>
                  <a:lnTo>
                    <a:pt x="7144" y="444341"/>
                  </a:lnTo>
                  <a:lnTo>
                    <a:pt x="7144" y="472916"/>
                  </a:lnTo>
                  <a:lnTo>
                    <a:pt x="35719" y="472916"/>
                  </a:lnTo>
                  <a:lnTo>
                    <a:pt x="78581" y="472916"/>
                  </a:lnTo>
                  <a:lnTo>
                    <a:pt x="107156" y="472916"/>
                  </a:lnTo>
                  <a:lnTo>
                    <a:pt x="107156" y="444341"/>
                  </a:lnTo>
                  <a:lnTo>
                    <a:pt x="107156" y="326231"/>
                  </a:lnTo>
                  <a:lnTo>
                    <a:pt x="152876" y="326231"/>
                  </a:lnTo>
                  <a:lnTo>
                    <a:pt x="152876" y="443389"/>
                  </a:lnTo>
                  <a:lnTo>
                    <a:pt x="152876" y="471964"/>
                  </a:lnTo>
                  <a:lnTo>
                    <a:pt x="181451" y="471964"/>
                  </a:lnTo>
                  <a:lnTo>
                    <a:pt x="224314" y="471964"/>
                  </a:lnTo>
                  <a:lnTo>
                    <a:pt x="252889" y="471964"/>
                  </a:lnTo>
                  <a:lnTo>
                    <a:pt x="252889" y="443389"/>
                  </a:lnTo>
                  <a:lnTo>
                    <a:pt x="252889" y="398621"/>
                  </a:lnTo>
                  <a:lnTo>
                    <a:pt x="516731" y="398621"/>
                  </a:lnTo>
                  <a:lnTo>
                    <a:pt x="516731" y="443389"/>
                  </a:lnTo>
                  <a:lnTo>
                    <a:pt x="516731" y="471964"/>
                  </a:lnTo>
                  <a:lnTo>
                    <a:pt x="545306" y="471964"/>
                  </a:lnTo>
                  <a:lnTo>
                    <a:pt x="591026" y="471964"/>
                  </a:lnTo>
                  <a:lnTo>
                    <a:pt x="619601" y="471964"/>
                  </a:lnTo>
                  <a:lnTo>
                    <a:pt x="619601" y="443389"/>
                  </a:lnTo>
                  <a:lnTo>
                    <a:pt x="619601" y="326231"/>
                  </a:lnTo>
                  <a:lnTo>
                    <a:pt x="664369" y="326231"/>
                  </a:lnTo>
                  <a:lnTo>
                    <a:pt x="664369" y="443389"/>
                  </a:lnTo>
                  <a:lnTo>
                    <a:pt x="664369" y="471964"/>
                  </a:lnTo>
                  <a:lnTo>
                    <a:pt x="692944" y="471964"/>
                  </a:lnTo>
                  <a:lnTo>
                    <a:pt x="735806" y="471964"/>
                  </a:lnTo>
                  <a:lnTo>
                    <a:pt x="764381" y="471964"/>
                  </a:lnTo>
                  <a:lnTo>
                    <a:pt x="764381" y="443389"/>
                  </a:lnTo>
                  <a:lnTo>
                    <a:pt x="764381" y="254794"/>
                  </a:lnTo>
                  <a:lnTo>
                    <a:pt x="764381" y="226219"/>
                  </a:lnTo>
                  <a:lnTo>
                    <a:pt x="735806" y="226219"/>
                  </a:lnTo>
                  <a:lnTo>
                    <a:pt x="691991" y="226219"/>
                  </a:lnTo>
                  <a:lnTo>
                    <a:pt x="691991" y="181451"/>
                  </a:lnTo>
                  <a:lnTo>
                    <a:pt x="691991" y="152876"/>
                  </a:lnTo>
                  <a:lnTo>
                    <a:pt x="663416" y="152876"/>
                  </a:lnTo>
                  <a:lnTo>
                    <a:pt x="619601" y="152876"/>
                  </a:lnTo>
                  <a:lnTo>
                    <a:pt x="619601" y="108109"/>
                  </a:lnTo>
                  <a:lnTo>
                    <a:pt x="619601" y="79534"/>
                  </a:lnTo>
                  <a:lnTo>
                    <a:pt x="591026" y="79534"/>
                  </a:lnTo>
                  <a:lnTo>
                    <a:pt x="546259" y="79534"/>
                  </a:lnTo>
                  <a:lnTo>
                    <a:pt x="546259" y="35719"/>
                  </a:lnTo>
                  <a:lnTo>
                    <a:pt x="546259" y="7144"/>
                  </a:lnTo>
                  <a:lnTo>
                    <a:pt x="546259" y="7144"/>
                  </a:lnTo>
                  <a:close/>
                  <a:moveTo>
                    <a:pt x="472916" y="180499"/>
                  </a:moveTo>
                  <a:lnTo>
                    <a:pt x="518636" y="180499"/>
                  </a:lnTo>
                  <a:lnTo>
                    <a:pt x="518636" y="226219"/>
                  </a:lnTo>
                  <a:lnTo>
                    <a:pt x="472916" y="226219"/>
                  </a:lnTo>
                  <a:lnTo>
                    <a:pt x="472916" y="180499"/>
                  </a:lnTo>
                  <a:lnTo>
                    <a:pt x="472916" y="180499"/>
                  </a:lnTo>
                  <a:close/>
                  <a:moveTo>
                    <a:pt x="254794" y="180499"/>
                  </a:moveTo>
                  <a:lnTo>
                    <a:pt x="300514" y="180499"/>
                  </a:lnTo>
                  <a:lnTo>
                    <a:pt x="300514" y="226219"/>
                  </a:lnTo>
                  <a:lnTo>
                    <a:pt x="254794" y="226219"/>
                  </a:lnTo>
                  <a:lnTo>
                    <a:pt x="254794" y="180499"/>
                  </a:lnTo>
                  <a:lnTo>
                    <a:pt x="254794" y="18049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3B54715-6D84-4841-A0EF-8F363B59F67B}"/>
                </a:ext>
              </a:extLst>
            </p:cNvPr>
            <p:cNvSpPr/>
            <p:nvPr/>
          </p:nvSpPr>
          <p:spPr>
            <a:xfrm>
              <a:off x="1824691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1CA4CEE-D3A3-472D-AA4C-BA020A2E2298}"/>
                </a:ext>
              </a:extLst>
            </p:cNvPr>
            <p:cNvSpPr/>
            <p:nvPr/>
          </p:nvSpPr>
          <p:spPr>
            <a:xfrm>
              <a:off x="1811356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FEA5D45-2F81-4B54-99C8-EA45DC635FB1}"/>
                </a:ext>
              </a:extLst>
            </p:cNvPr>
            <p:cNvSpPr/>
            <p:nvPr/>
          </p:nvSpPr>
          <p:spPr>
            <a:xfrm>
              <a:off x="1751348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956FDAE-9597-4387-AB48-6B5BDE93776A}"/>
                </a:ext>
              </a:extLst>
            </p:cNvPr>
            <p:cNvSpPr/>
            <p:nvPr/>
          </p:nvSpPr>
          <p:spPr>
            <a:xfrm>
              <a:off x="1738013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ED6BB71-D7F7-49AD-8CE7-CD4B96E829A4}"/>
                </a:ext>
              </a:extLst>
            </p:cNvPr>
            <p:cNvSpPr/>
            <p:nvPr/>
          </p:nvSpPr>
          <p:spPr>
            <a:xfrm>
              <a:off x="1533226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D8DE04F-E44D-4E05-9F81-1C0AB139C74B}"/>
                </a:ext>
              </a:extLst>
            </p:cNvPr>
            <p:cNvSpPr/>
            <p:nvPr/>
          </p:nvSpPr>
          <p:spPr>
            <a:xfrm>
              <a:off x="1518938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837D624-67E2-4D8F-AE69-780F4FF8BD4B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C48704-C56B-4FC0-9DB7-008E6940542D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CEE72DD-B3FE-46DC-83D4-498AC49B121F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B5AD00B-02CD-4821-B11A-094163CDDE19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B1663B-F059-457B-98CB-9CF36AE8509A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B3519B-06C1-4305-BEC8-E9A9045862E8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F0D855C-2F36-42EB-9384-9EE53F129EA1}"/>
                </a:ext>
              </a:extLst>
            </p:cNvPr>
            <p:cNvSpPr/>
            <p:nvPr/>
          </p:nvSpPr>
          <p:spPr>
            <a:xfrm>
              <a:off x="2022436" y="3155329"/>
              <a:ext cx="95250" cy="95250"/>
            </a:xfrm>
            <a:custGeom>
              <a:avLst/>
              <a:gdLst>
                <a:gd name="connsiteX0" fmla="*/ 30379 w 95250"/>
                <a:gd name="connsiteY0" fmla="*/ 51334 h 95250"/>
                <a:gd name="connsiteX1" fmla="*/ 33236 w 95250"/>
                <a:gd name="connsiteY1" fmla="*/ 58954 h 95250"/>
                <a:gd name="connsiteX2" fmla="*/ 30379 w 95250"/>
                <a:gd name="connsiteY2" fmla="*/ 87529 h 95250"/>
                <a:gd name="connsiteX3" fmla="*/ 33236 w 95250"/>
                <a:gd name="connsiteY3" fmla="*/ 88481 h 95250"/>
                <a:gd name="connsiteX4" fmla="*/ 51334 w 95250"/>
                <a:gd name="connsiteY4" fmla="*/ 66574 h 95250"/>
                <a:gd name="connsiteX5" fmla="*/ 58954 w 95250"/>
                <a:gd name="connsiteY5" fmla="*/ 63716 h 95250"/>
                <a:gd name="connsiteX6" fmla="*/ 87529 w 95250"/>
                <a:gd name="connsiteY6" fmla="*/ 66574 h 95250"/>
                <a:gd name="connsiteX7" fmla="*/ 88481 w 95250"/>
                <a:gd name="connsiteY7" fmla="*/ 63716 h 95250"/>
                <a:gd name="connsiteX8" fmla="*/ 66574 w 95250"/>
                <a:gd name="connsiteY8" fmla="*/ 45619 h 95250"/>
                <a:gd name="connsiteX9" fmla="*/ 63716 w 95250"/>
                <a:gd name="connsiteY9" fmla="*/ 37999 h 95250"/>
                <a:gd name="connsiteX10" fmla="*/ 66574 w 95250"/>
                <a:gd name="connsiteY10" fmla="*/ 9424 h 95250"/>
                <a:gd name="connsiteX11" fmla="*/ 63716 w 95250"/>
                <a:gd name="connsiteY11" fmla="*/ 8471 h 95250"/>
                <a:gd name="connsiteX12" fmla="*/ 45619 w 95250"/>
                <a:gd name="connsiteY12" fmla="*/ 30379 h 95250"/>
                <a:gd name="connsiteX13" fmla="*/ 37999 w 95250"/>
                <a:gd name="connsiteY13" fmla="*/ 33236 h 95250"/>
                <a:gd name="connsiteX14" fmla="*/ 9424 w 95250"/>
                <a:gd name="connsiteY14" fmla="*/ 30379 h 95250"/>
                <a:gd name="connsiteX15" fmla="*/ 8471 w 95250"/>
                <a:gd name="connsiteY15" fmla="*/ 33236 h 95250"/>
                <a:gd name="connsiteX16" fmla="*/ 30379 w 95250"/>
                <a:gd name="connsiteY16" fmla="*/ 5133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0379" y="51334"/>
                  </a:moveTo>
                  <a:cubicBezTo>
                    <a:pt x="32284" y="53239"/>
                    <a:pt x="34189" y="56096"/>
                    <a:pt x="33236" y="58954"/>
                  </a:cubicBezTo>
                  <a:lnTo>
                    <a:pt x="30379" y="87529"/>
                  </a:lnTo>
                  <a:cubicBezTo>
                    <a:pt x="30379" y="90386"/>
                    <a:pt x="31331" y="90386"/>
                    <a:pt x="33236" y="88481"/>
                  </a:cubicBezTo>
                  <a:lnTo>
                    <a:pt x="51334" y="66574"/>
                  </a:lnTo>
                  <a:cubicBezTo>
                    <a:pt x="53239" y="64669"/>
                    <a:pt x="56096" y="62764"/>
                    <a:pt x="58954" y="63716"/>
                  </a:cubicBezTo>
                  <a:lnTo>
                    <a:pt x="87529" y="66574"/>
                  </a:lnTo>
                  <a:cubicBezTo>
                    <a:pt x="90386" y="66574"/>
                    <a:pt x="90386" y="65621"/>
                    <a:pt x="88481" y="63716"/>
                  </a:cubicBezTo>
                  <a:lnTo>
                    <a:pt x="66574" y="45619"/>
                  </a:lnTo>
                  <a:cubicBezTo>
                    <a:pt x="64669" y="43714"/>
                    <a:pt x="62764" y="40856"/>
                    <a:pt x="63716" y="37999"/>
                  </a:cubicBezTo>
                  <a:lnTo>
                    <a:pt x="66574" y="9424"/>
                  </a:lnTo>
                  <a:cubicBezTo>
                    <a:pt x="66574" y="6566"/>
                    <a:pt x="65621" y="6566"/>
                    <a:pt x="63716" y="8471"/>
                  </a:cubicBezTo>
                  <a:lnTo>
                    <a:pt x="45619" y="30379"/>
                  </a:lnTo>
                  <a:cubicBezTo>
                    <a:pt x="43714" y="32284"/>
                    <a:pt x="40856" y="34189"/>
                    <a:pt x="37999" y="33236"/>
                  </a:cubicBezTo>
                  <a:lnTo>
                    <a:pt x="9424" y="30379"/>
                  </a:lnTo>
                  <a:cubicBezTo>
                    <a:pt x="6566" y="30379"/>
                    <a:pt x="6566" y="31331"/>
                    <a:pt x="8471" y="33236"/>
                  </a:cubicBezTo>
                  <a:lnTo>
                    <a:pt x="30379" y="513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AF0D39D-0C52-44FE-B51C-3CA6199D2E6F}"/>
                </a:ext>
              </a:extLst>
            </p:cNvPr>
            <p:cNvSpPr/>
            <p:nvPr/>
          </p:nvSpPr>
          <p:spPr>
            <a:xfrm>
              <a:off x="1264383" y="3617429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7389 w 95250"/>
                <a:gd name="connsiteY8" fmla="*/ 41672 h 95250"/>
                <a:gd name="connsiteX9" fmla="*/ 60722 w 95250"/>
                <a:gd name="connsiteY9" fmla="*/ 35957 h 95250"/>
                <a:gd name="connsiteX10" fmla="*/ 51197 w 95250"/>
                <a:gd name="connsiteY10" fmla="*/ 9287 h 95250"/>
                <a:gd name="connsiteX11" fmla="*/ 48339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7389" y="41672"/>
                  </a:lnTo>
                  <a:cubicBezTo>
                    <a:pt x="64532" y="40719"/>
                    <a:pt x="61674" y="38814"/>
                    <a:pt x="60722" y="35957"/>
                  </a:cubicBezTo>
                  <a:lnTo>
                    <a:pt x="51197" y="9287"/>
                  </a:lnTo>
                  <a:cubicBezTo>
                    <a:pt x="50244" y="6429"/>
                    <a:pt x="49292" y="6429"/>
                    <a:pt x="48339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3F5AA-7212-44E1-B294-C785540D03A7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AF2F80A-9DA6-4C97-91E1-E2F7B9872C86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257F608-8C7D-4A86-820F-E1539553ABC2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3FF5CAF-7C6E-4FC5-A602-49280758CECE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7B228F0-7EEF-43F9-BE35-170A1564D036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F3DEF1-2B4A-4861-AFAD-A7203D37A90F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B9DC073-4644-47F3-BB9C-649C2595B280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8569510-7FC6-41C7-A098-D024799BF29F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63B38EA-43E8-4142-AC4E-0D966F2303DB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5980B57-882B-404E-9218-3D5F1A7598EB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3F58FBE-AEDC-49CA-80CB-2A67293C33A0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F20B3D-11D9-44DC-95B4-D671F312888E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ED8EB34-A168-42BB-8B47-08A4A7EA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1269381">
            <a:off x="6623108" y="4070056"/>
            <a:ext cx="907367" cy="1719222"/>
            <a:chOff x="3358194" y="2575240"/>
            <a:chExt cx="907367" cy="1719222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7BD90BB-3456-4C12-ABF2-334B656C06D0}"/>
                </a:ext>
              </a:extLst>
            </p:cNvPr>
            <p:cNvSpPr/>
            <p:nvPr/>
          </p:nvSpPr>
          <p:spPr>
            <a:xfrm>
              <a:off x="3358194" y="2575240"/>
              <a:ext cx="907367" cy="1719222"/>
            </a:xfrm>
            <a:custGeom>
              <a:avLst/>
              <a:gdLst>
                <a:gd name="connsiteX0" fmla="*/ 912541 w 907367"/>
                <a:gd name="connsiteY0" fmla="*/ 9949 h 1719222"/>
                <a:gd name="connsiteX1" fmla="*/ 9949 w 907367"/>
                <a:gd name="connsiteY1" fmla="*/ 9949 h 1719222"/>
                <a:gd name="connsiteX2" fmla="*/ 9949 w 907367"/>
                <a:gd name="connsiteY2" fmla="*/ 140483 h 1719222"/>
                <a:gd name="connsiteX3" fmla="*/ 121380 w 907367"/>
                <a:gd name="connsiteY3" fmla="*/ 140483 h 1719222"/>
                <a:gd name="connsiteX4" fmla="*/ 121380 w 907367"/>
                <a:gd name="connsiteY4" fmla="*/ 374488 h 1719222"/>
                <a:gd name="connsiteX5" fmla="*/ 121380 w 907367"/>
                <a:gd name="connsiteY5" fmla="*/ 436571 h 1719222"/>
                <a:gd name="connsiteX6" fmla="*/ 121380 w 907367"/>
                <a:gd name="connsiteY6" fmla="*/ 778823 h 1719222"/>
                <a:gd name="connsiteX7" fmla="*/ 121380 w 907367"/>
                <a:gd name="connsiteY7" fmla="*/ 840907 h 1719222"/>
                <a:gd name="connsiteX8" fmla="*/ 121380 w 907367"/>
                <a:gd name="connsiteY8" fmla="*/ 1183159 h 1719222"/>
                <a:gd name="connsiteX9" fmla="*/ 121380 w 907367"/>
                <a:gd name="connsiteY9" fmla="*/ 1245242 h 1719222"/>
                <a:gd name="connsiteX10" fmla="*/ 121380 w 907367"/>
                <a:gd name="connsiteY10" fmla="*/ 1412389 h 1719222"/>
                <a:gd name="connsiteX11" fmla="*/ 471592 w 907367"/>
                <a:gd name="connsiteY11" fmla="*/ 1719620 h 1719222"/>
                <a:gd name="connsiteX12" fmla="*/ 801110 w 907367"/>
                <a:gd name="connsiteY12" fmla="*/ 1413981 h 1719222"/>
                <a:gd name="connsiteX13" fmla="*/ 801110 w 907367"/>
                <a:gd name="connsiteY13" fmla="*/ 140483 h 1719222"/>
                <a:gd name="connsiteX14" fmla="*/ 912541 w 907367"/>
                <a:gd name="connsiteY14" fmla="*/ 140483 h 1719222"/>
                <a:gd name="connsiteX15" fmla="*/ 912541 w 907367"/>
                <a:gd name="connsiteY15" fmla="*/ 9949 h 171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7367" h="1719222">
                  <a:moveTo>
                    <a:pt x="912541" y="9949"/>
                  </a:moveTo>
                  <a:lnTo>
                    <a:pt x="9949" y="9949"/>
                  </a:lnTo>
                  <a:lnTo>
                    <a:pt x="9949" y="140483"/>
                  </a:lnTo>
                  <a:lnTo>
                    <a:pt x="121380" y="140483"/>
                  </a:lnTo>
                  <a:lnTo>
                    <a:pt x="121380" y="374488"/>
                  </a:lnTo>
                  <a:lnTo>
                    <a:pt x="121380" y="436571"/>
                  </a:lnTo>
                  <a:lnTo>
                    <a:pt x="121380" y="778823"/>
                  </a:lnTo>
                  <a:lnTo>
                    <a:pt x="121380" y="840907"/>
                  </a:lnTo>
                  <a:lnTo>
                    <a:pt x="121380" y="1183159"/>
                  </a:lnTo>
                  <a:lnTo>
                    <a:pt x="121380" y="1245242"/>
                  </a:lnTo>
                  <a:lnTo>
                    <a:pt x="121380" y="1412389"/>
                  </a:lnTo>
                  <a:cubicBezTo>
                    <a:pt x="127748" y="1587495"/>
                    <a:pt x="283751" y="1724396"/>
                    <a:pt x="471592" y="1719620"/>
                  </a:cubicBezTo>
                  <a:cubicBezTo>
                    <a:pt x="651474" y="1714844"/>
                    <a:pt x="794742" y="1581127"/>
                    <a:pt x="801110" y="1413981"/>
                  </a:cubicBezTo>
                  <a:lnTo>
                    <a:pt x="801110" y="140483"/>
                  </a:lnTo>
                  <a:lnTo>
                    <a:pt x="912541" y="140483"/>
                  </a:lnTo>
                  <a:lnTo>
                    <a:pt x="912541" y="9949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B928406-59E2-4123-AC45-3DE980DCF85C}"/>
                </a:ext>
              </a:extLst>
            </p:cNvPr>
            <p:cNvSpPr/>
            <p:nvPr/>
          </p:nvSpPr>
          <p:spPr>
            <a:xfrm>
              <a:off x="3397593" y="2592353"/>
              <a:ext cx="827773" cy="1687385"/>
            </a:xfrm>
            <a:custGeom>
              <a:avLst/>
              <a:gdLst>
                <a:gd name="connsiteX0" fmla="*/ 820610 w 827773"/>
                <a:gd name="connsiteY0" fmla="*/ 19898 h 1687384"/>
                <a:gd name="connsiteX1" fmla="*/ 19898 w 827773"/>
                <a:gd name="connsiteY1" fmla="*/ 19898 h 1687384"/>
                <a:gd name="connsiteX2" fmla="*/ 19898 w 827773"/>
                <a:gd name="connsiteY2" fmla="*/ 78798 h 1687384"/>
                <a:gd name="connsiteX3" fmla="*/ 118594 w 827773"/>
                <a:gd name="connsiteY3" fmla="*/ 78798 h 1687384"/>
                <a:gd name="connsiteX4" fmla="*/ 118594 w 827773"/>
                <a:gd name="connsiteY4" fmla="*/ 389213 h 1687384"/>
                <a:gd name="connsiteX5" fmla="*/ 118594 w 827773"/>
                <a:gd name="connsiteY5" fmla="*/ 448112 h 1687384"/>
                <a:gd name="connsiteX6" fmla="*/ 118594 w 827773"/>
                <a:gd name="connsiteY6" fmla="*/ 774446 h 1687384"/>
                <a:gd name="connsiteX7" fmla="*/ 118594 w 827773"/>
                <a:gd name="connsiteY7" fmla="*/ 833345 h 1687384"/>
                <a:gd name="connsiteX8" fmla="*/ 118594 w 827773"/>
                <a:gd name="connsiteY8" fmla="*/ 1159679 h 1687384"/>
                <a:gd name="connsiteX9" fmla="*/ 118594 w 827773"/>
                <a:gd name="connsiteY9" fmla="*/ 1218578 h 1687384"/>
                <a:gd name="connsiteX10" fmla="*/ 118594 w 827773"/>
                <a:gd name="connsiteY10" fmla="*/ 1377766 h 1687384"/>
                <a:gd name="connsiteX11" fmla="*/ 429010 w 827773"/>
                <a:gd name="connsiteY11" fmla="*/ 1669078 h 1687384"/>
                <a:gd name="connsiteX12" fmla="*/ 720322 w 827773"/>
                <a:gd name="connsiteY12" fmla="*/ 1377766 h 1687384"/>
                <a:gd name="connsiteX13" fmla="*/ 720322 w 827773"/>
                <a:gd name="connsiteY13" fmla="*/ 78798 h 1687384"/>
                <a:gd name="connsiteX14" fmla="*/ 819018 w 827773"/>
                <a:gd name="connsiteY14" fmla="*/ 78798 h 1687384"/>
                <a:gd name="connsiteX15" fmla="*/ 819018 w 827773"/>
                <a:gd name="connsiteY15" fmla="*/ 19898 h 16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773" h="1687384">
                  <a:moveTo>
                    <a:pt x="820610" y="19898"/>
                  </a:moveTo>
                  <a:lnTo>
                    <a:pt x="19898" y="19898"/>
                  </a:lnTo>
                  <a:lnTo>
                    <a:pt x="19898" y="78798"/>
                  </a:lnTo>
                  <a:lnTo>
                    <a:pt x="118594" y="78798"/>
                  </a:lnTo>
                  <a:lnTo>
                    <a:pt x="118594" y="389213"/>
                  </a:lnTo>
                  <a:lnTo>
                    <a:pt x="118594" y="448112"/>
                  </a:lnTo>
                  <a:lnTo>
                    <a:pt x="118594" y="774446"/>
                  </a:lnTo>
                  <a:lnTo>
                    <a:pt x="118594" y="833345"/>
                  </a:lnTo>
                  <a:lnTo>
                    <a:pt x="118594" y="1159679"/>
                  </a:lnTo>
                  <a:lnTo>
                    <a:pt x="118594" y="1218578"/>
                  </a:lnTo>
                  <a:lnTo>
                    <a:pt x="118594" y="1377766"/>
                  </a:lnTo>
                  <a:cubicBezTo>
                    <a:pt x="123370" y="1544912"/>
                    <a:pt x="263455" y="1675446"/>
                    <a:pt x="429010" y="1669078"/>
                  </a:cubicBezTo>
                  <a:cubicBezTo>
                    <a:pt x="588197" y="1664303"/>
                    <a:pt x="715546" y="1536953"/>
                    <a:pt x="720322" y="1377766"/>
                  </a:cubicBezTo>
                  <a:lnTo>
                    <a:pt x="720322" y="78798"/>
                  </a:lnTo>
                  <a:lnTo>
                    <a:pt x="819018" y="78798"/>
                  </a:lnTo>
                  <a:lnTo>
                    <a:pt x="819018" y="19898"/>
                  </a:lnTo>
                  <a:close/>
                </a:path>
              </a:pathLst>
            </a:custGeom>
            <a:solidFill>
              <a:srgbClr val="EAE4DC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615ACB2-3298-4970-87BC-3236671DC0BE}"/>
                </a:ext>
              </a:extLst>
            </p:cNvPr>
            <p:cNvSpPr/>
            <p:nvPr/>
          </p:nvSpPr>
          <p:spPr>
            <a:xfrm>
              <a:off x="3793173" y="2693437"/>
              <a:ext cx="79594" cy="79594"/>
            </a:xfrm>
            <a:custGeom>
              <a:avLst/>
              <a:gdLst>
                <a:gd name="connsiteX0" fmla="*/ 35021 w 79593"/>
                <a:gd name="connsiteY0" fmla="*/ 47756 h 79593"/>
                <a:gd name="connsiteX1" fmla="*/ 22286 w 79593"/>
                <a:gd name="connsiteY1" fmla="*/ 60491 h 79593"/>
                <a:gd name="connsiteX2" fmla="*/ 22286 w 79593"/>
                <a:gd name="connsiteY2" fmla="*/ 73226 h 79593"/>
                <a:gd name="connsiteX3" fmla="*/ 35021 w 79593"/>
                <a:gd name="connsiteY3" fmla="*/ 73226 h 79593"/>
                <a:gd name="connsiteX4" fmla="*/ 47756 w 79593"/>
                <a:gd name="connsiteY4" fmla="*/ 60491 h 79593"/>
                <a:gd name="connsiteX5" fmla="*/ 60491 w 79593"/>
                <a:gd name="connsiteY5" fmla="*/ 73226 h 79593"/>
                <a:gd name="connsiteX6" fmla="*/ 73226 w 79593"/>
                <a:gd name="connsiteY6" fmla="*/ 73226 h 79593"/>
                <a:gd name="connsiteX7" fmla="*/ 73226 w 79593"/>
                <a:gd name="connsiteY7" fmla="*/ 60491 h 79593"/>
                <a:gd name="connsiteX8" fmla="*/ 60491 w 79593"/>
                <a:gd name="connsiteY8" fmla="*/ 47756 h 79593"/>
                <a:gd name="connsiteX9" fmla="*/ 73226 w 79593"/>
                <a:gd name="connsiteY9" fmla="*/ 35021 h 79593"/>
                <a:gd name="connsiteX10" fmla="*/ 73226 w 79593"/>
                <a:gd name="connsiteY10" fmla="*/ 22286 h 79593"/>
                <a:gd name="connsiteX11" fmla="*/ 60491 w 79593"/>
                <a:gd name="connsiteY11" fmla="*/ 22286 h 79593"/>
                <a:gd name="connsiteX12" fmla="*/ 47756 w 79593"/>
                <a:gd name="connsiteY12" fmla="*/ 35021 h 79593"/>
                <a:gd name="connsiteX13" fmla="*/ 35021 w 79593"/>
                <a:gd name="connsiteY13" fmla="*/ 22286 h 79593"/>
                <a:gd name="connsiteX14" fmla="*/ 22286 w 79593"/>
                <a:gd name="connsiteY14" fmla="*/ 22286 h 79593"/>
                <a:gd name="connsiteX15" fmla="*/ 22286 w 79593"/>
                <a:gd name="connsiteY15" fmla="*/ 35021 h 79593"/>
                <a:gd name="connsiteX16" fmla="*/ 35021 w 79593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93" h="79593">
                  <a:moveTo>
                    <a:pt x="35021" y="47756"/>
                  </a:moveTo>
                  <a:lnTo>
                    <a:pt x="22286" y="60491"/>
                  </a:lnTo>
                  <a:cubicBezTo>
                    <a:pt x="19102" y="63675"/>
                    <a:pt x="19102" y="70042"/>
                    <a:pt x="22286" y="73226"/>
                  </a:cubicBezTo>
                  <a:cubicBezTo>
                    <a:pt x="25470" y="76410"/>
                    <a:pt x="31837" y="76410"/>
                    <a:pt x="35021" y="73226"/>
                  </a:cubicBezTo>
                  <a:lnTo>
                    <a:pt x="47756" y="60491"/>
                  </a:lnTo>
                  <a:lnTo>
                    <a:pt x="60491" y="73226"/>
                  </a:lnTo>
                  <a:cubicBezTo>
                    <a:pt x="63675" y="76410"/>
                    <a:pt x="70042" y="76410"/>
                    <a:pt x="73226" y="73226"/>
                  </a:cubicBezTo>
                  <a:cubicBezTo>
                    <a:pt x="76410" y="70042"/>
                    <a:pt x="76410" y="63675"/>
                    <a:pt x="73226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5021" y="47756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05B162A-8827-474B-BFBB-9753A764A78B}"/>
                </a:ext>
              </a:extLst>
            </p:cNvPr>
            <p:cNvSpPr/>
            <p:nvPr/>
          </p:nvSpPr>
          <p:spPr>
            <a:xfrm>
              <a:off x="3583842" y="3213183"/>
              <a:ext cx="461643" cy="923286"/>
            </a:xfrm>
            <a:custGeom>
              <a:avLst/>
              <a:gdLst>
                <a:gd name="connsiteX0" fmla="*/ 449704 w 461642"/>
                <a:gd name="connsiteY0" fmla="*/ 19898 h 923285"/>
                <a:gd name="connsiteX1" fmla="*/ 19898 w 461642"/>
                <a:gd name="connsiteY1" fmla="*/ 19898 h 923285"/>
                <a:gd name="connsiteX2" fmla="*/ 19898 w 461642"/>
                <a:gd name="connsiteY2" fmla="*/ 51736 h 923285"/>
                <a:gd name="connsiteX3" fmla="*/ 72430 w 461642"/>
                <a:gd name="connsiteY3" fmla="*/ 51736 h 923285"/>
                <a:gd name="connsiteX4" fmla="*/ 72430 w 461642"/>
                <a:gd name="connsiteY4" fmla="*/ 218882 h 923285"/>
                <a:gd name="connsiteX5" fmla="*/ 190229 w 461642"/>
                <a:gd name="connsiteY5" fmla="*/ 218882 h 923285"/>
                <a:gd name="connsiteX6" fmla="*/ 190229 w 461642"/>
                <a:gd name="connsiteY6" fmla="*/ 250720 h 923285"/>
                <a:gd name="connsiteX7" fmla="*/ 72430 w 461642"/>
                <a:gd name="connsiteY7" fmla="*/ 250720 h 923285"/>
                <a:gd name="connsiteX8" fmla="*/ 72430 w 461642"/>
                <a:gd name="connsiteY8" fmla="*/ 425826 h 923285"/>
                <a:gd name="connsiteX9" fmla="*/ 190229 w 461642"/>
                <a:gd name="connsiteY9" fmla="*/ 425826 h 923285"/>
                <a:gd name="connsiteX10" fmla="*/ 190229 w 461642"/>
                <a:gd name="connsiteY10" fmla="*/ 457663 h 923285"/>
                <a:gd name="connsiteX11" fmla="*/ 72430 w 461642"/>
                <a:gd name="connsiteY11" fmla="*/ 457663 h 923285"/>
                <a:gd name="connsiteX12" fmla="*/ 72430 w 461642"/>
                <a:gd name="connsiteY12" fmla="*/ 632769 h 923285"/>
                <a:gd name="connsiteX13" fmla="*/ 190229 w 461642"/>
                <a:gd name="connsiteY13" fmla="*/ 632769 h 923285"/>
                <a:gd name="connsiteX14" fmla="*/ 190229 w 461642"/>
                <a:gd name="connsiteY14" fmla="*/ 664607 h 923285"/>
                <a:gd name="connsiteX15" fmla="*/ 72430 w 461642"/>
                <a:gd name="connsiteY15" fmla="*/ 664607 h 923285"/>
                <a:gd name="connsiteX16" fmla="*/ 72430 w 461642"/>
                <a:gd name="connsiteY16" fmla="*/ 750568 h 923285"/>
                <a:gd name="connsiteX17" fmla="*/ 239577 w 461642"/>
                <a:gd name="connsiteY17" fmla="*/ 906571 h 923285"/>
                <a:gd name="connsiteX18" fmla="*/ 395580 w 461642"/>
                <a:gd name="connsiteY18" fmla="*/ 750568 h 923285"/>
                <a:gd name="connsiteX19" fmla="*/ 395580 w 461642"/>
                <a:gd name="connsiteY19" fmla="*/ 51736 h 923285"/>
                <a:gd name="connsiteX20" fmla="*/ 448112 w 461642"/>
                <a:gd name="connsiteY20" fmla="*/ 51736 h 923285"/>
                <a:gd name="connsiteX21" fmla="*/ 448112 w 461642"/>
                <a:gd name="connsiteY21" fmla="*/ 19898 h 92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642" h="923285">
                  <a:moveTo>
                    <a:pt x="449704" y="19898"/>
                  </a:moveTo>
                  <a:lnTo>
                    <a:pt x="19898" y="19898"/>
                  </a:lnTo>
                  <a:lnTo>
                    <a:pt x="19898" y="51736"/>
                  </a:lnTo>
                  <a:lnTo>
                    <a:pt x="72430" y="51736"/>
                  </a:lnTo>
                  <a:lnTo>
                    <a:pt x="72430" y="218882"/>
                  </a:lnTo>
                  <a:lnTo>
                    <a:pt x="190229" y="218882"/>
                  </a:lnTo>
                  <a:lnTo>
                    <a:pt x="190229" y="250720"/>
                  </a:lnTo>
                  <a:lnTo>
                    <a:pt x="72430" y="250720"/>
                  </a:lnTo>
                  <a:lnTo>
                    <a:pt x="72430" y="425826"/>
                  </a:lnTo>
                  <a:lnTo>
                    <a:pt x="190229" y="425826"/>
                  </a:lnTo>
                  <a:lnTo>
                    <a:pt x="190229" y="457663"/>
                  </a:lnTo>
                  <a:lnTo>
                    <a:pt x="72430" y="457663"/>
                  </a:lnTo>
                  <a:lnTo>
                    <a:pt x="72430" y="632769"/>
                  </a:lnTo>
                  <a:lnTo>
                    <a:pt x="190229" y="632769"/>
                  </a:lnTo>
                  <a:lnTo>
                    <a:pt x="190229" y="664607"/>
                  </a:lnTo>
                  <a:lnTo>
                    <a:pt x="72430" y="664607"/>
                  </a:lnTo>
                  <a:lnTo>
                    <a:pt x="72430" y="750568"/>
                  </a:lnTo>
                  <a:cubicBezTo>
                    <a:pt x="75614" y="839713"/>
                    <a:pt x="150432" y="909755"/>
                    <a:pt x="239577" y="906571"/>
                  </a:cubicBezTo>
                  <a:cubicBezTo>
                    <a:pt x="325538" y="903388"/>
                    <a:pt x="393988" y="834937"/>
                    <a:pt x="395580" y="750568"/>
                  </a:cubicBezTo>
                  <a:lnTo>
                    <a:pt x="395580" y="51736"/>
                  </a:lnTo>
                  <a:lnTo>
                    <a:pt x="448112" y="51736"/>
                  </a:lnTo>
                  <a:lnTo>
                    <a:pt x="448112" y="19898"/>
                  </a:lnTo>
                  <a:close/>
                </a:path>
              </a:pathLst>
            </a:custGeom>
            <a:solidFill>
              <a:schemeClr val="accent3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5F33DD0-DD53-473C-B821-2563D3C9B35D}"/>
                </a:ext>
              </a:extLst>
            </p:cNvPr>
            <p:cNvSpPr/>
            <p:nvPr/>
          </p:nvSpPr>
          <p:spPr>
            <a:xfrm>
              <a:off x="3561556" y="2928238"/>
              <a:ext cx="270618" cy="270618"/>
            </a:xfrm>
            <a:custGeom>
              <a:avLst/>
              <a:gdLst>
                <a:gd name="connsiteX0" fmla="*/ 265047 w 270618"/>
                <a:gd name="connsiteY0" fmla="*/ 142473 h 270618"/>
                <a:gd name="connsiteX1" fmla="*/ 142473 w 270618"/>
                <a:gd name="connsiteY1" fmla="*/ 265047 h 270618"/>
                <a:gd name="connsiteX2" fmla="*/ 19898 w 270618"/>
                <a:gd name="connsiteY2" fmla="*/ 142473 h 270618"/>
                <a:gd name="connsiteX3" fmla="*/ 142473 w 270618"/>
                <a:gd name="connsiteY3" fmla="*/ 19898 h 270618"/>
                <a:gd name="connsiteX4" fmla="*/ 265047 w 270618"/>
                <a:gd name="connsiteY4" fmla="*/ 142473 h 27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18" h="270618">
                  <a:moveTo>
                    <a:pt x="265047" y="142473"/>
                  </a:moveTo>
                  <a:cubicBezTo>
                    <a:pt x="265047" y="210168"/>
                    <a:pt x="210168" y="265047"/>
                    <a:pt x="142473" y="265047"/>
                  </a:cubicBezTo>
                  <a:cubicBezTo>
                    <a:pt x="74777" y="265047"/>
                    <a:pt x="19898" y="210168"/>
                    <a:pt x="19898" y="142473"/>
                  </a:cubicBezTo>
                  <a:cubicBezTo>
                    <a:pt x="19898" y="74777"/>
                    <a:pt x="74777" y="19898"/>
                    <a:pt x="142473" y="19898"/>
                  </a:cubicBezTo>
                  <a:cubicBezTo>
                    <a:pt x="210168" y="19898"/>
                    <a:pt x="265047" y="74777"/>
                    <a:pt x="265047" y="142473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E733B20-CB26-4D21-BD6E-4C022A7129D9}"/>
                </a:ext>
              </a:extLst>
            </p:cNvPr>
            <p:cNvSpPr/>
            <p:nvPr/>
          </p:nvSpPr>
          <p:spPr>
            <a:xfrm>
              <a:off x="3846501" y="2885258"/>
              <a:ext cx="254700" cy="254700"/>
            </a:xfrm>
            <a:custGeom>
              <a:avLst/>
              <a:gdLst>
                <a:gd name="connsiteX0" fmla="*/ 239577 w 254699"/>
                <a:gd name="connsiteY0" fmla="*/ 129738 h 254699"/>
                <a:gd name="connsiteX1" fmla="*/ 129738 w 254699"/>
                <a:gd name="connsiteY1" fmla="*/ 239577 h 254699"/>
                <a:gd name="connsiteX2" fmla="*/ 19898 w 254699"/>
                <a:gd name="connsiteY2" fmla="*/ 129738 h 254699"/>
                <a:gd name="connsiteX3" fmla="*/ 129738 w 254699"/>
                <a:gd name="connsiteY3" fmla="*/ 19898 h 254699"/>
                <a:gd name="connsiteX4" fmla="*/ 239577 w 254699"/>
                <a:gd name="connsiteY4" fmla="*/ 129738 h 2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99" h="254699">
                  <a:moveTo>
                    <a:pt x="239577" y="129738"/>
                  </a:moveTo>
                  <a:cubicBezTo>
                    <a:pt x="239577" y="190400"/>
                    <a:pt x="190400" y="239577"/>
                    <a:pt x="129738" y="239577"/>
                  </a:cubicBezTo>
                  <a:cubicBezTo>
                    <a:pt x="69075" y="239577"/>
                    <a:pt x="19898" y="190400"/>
                    <a:pt x="19898" y="129738"/>
                  </a:cubicBezTo>
                  <a:cubicBezTo>
                    <a:pt x="19898" y="69075"/>
                    <a:pt x="69075" y="19898"/>
                    <a:pt x="129738" y="19898"/>
                  </a:cubicBezTo>
                  <a:cubicBezTo>
                    <a:pt x="190400" y="19898"/>
                    <a:pt x="239577" y="69075"/>
                    <a:pt x="239577" y="129738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2A1C4D4-5269-4944-A196-392799DC4F16}"/>
                </a:ext>
              </a:extLst>
            </p:cNvPr>
            <p:cNvSpPr/>
            <p:nvPr/>
          </p:nvSpPr>
          <p:spPr>
            <a:xfrm>
              <a:off x="3607720" y="2692641"/>
              <a:ext cx="143268" cy="143269"/>
            </a:xfrm>
            <a:custGeom>
              <a:avLst/>
              <a:gdLst>
                <a:gd name="connsiteX0" fmla="*/ 131329 w 143268"/>
                <a:gd name="connsiteY0" fmla="*/ 75614 h 143268"/>
                <a:gd name="connsiteX1" fmla="*/ 75614 w 143268"/>
                <a:gd name="connsiteY1" fmla="*/ 131329 h 143268"/>
                <a:gd name="connsiteX2" fmla="*/ 19898 w 143268"/>
                <a:gd name="connsiteY2" fmla="*/ 75614 h 143268"/>
                <a:gd name="connsiteX3" fmla="*/ 75614 w 143268"/>
                <a:gd name="connsiteY3" fmla="*/ 19898 h 143268"/>
                <a:gd name="connsiteX4" fmla="*/ 131329 w 143268"/>
                <a:gd name="connsiteY4" fmla="*/ 75614 h 14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68" h="143268">
                  <a:moveTo>
                    <a:pt x="131329" y="75614"/>
                  </a:moveTo>
                  <a:cubicBezTo>
                    <a:pt x="131329" y="106385"/>
                    <a:pt x="106385" y="131329"/>
                    <a:pt x="75614" y="131329"/>
                  </a:cubicBezTo>
                  <a:cubicBezTo>
                    <a:pt x="44843" y="131329"/>
                    <a:pt x="19898" y="106385"/>
                    <a:pt x="19898" y="75614"/>
                  </a:cubicBezTo>
                  <a:cubicBezTo>
                    <a:pt x="19898" y="44843"/>
                    <a:pt x="44843" y="19898"/>
                    <a:pt x="75614" y="19898"/>
                  </a:cubicBezTo>
                  <a:cubicBezTo>
                    <a:pt x="106385" y="19898"/>
                    <a:pt x="131329" y="44843"/>
                    <a:pt x="131329" y="75614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8CEBDE6-06DA-4F50-8C62-1B7CF17233E8}"/>
                </a:ext>
              </a:extLst>
            </p:cNvPr>
            <p:cNvSpPr/>
            <p:nvPr/>
          </p:nvSpPr>
          <p:spPr>
            <a:xfrm>
              <a:off x="3926095" y="2714927"/>
              <a:ext cx="159187" cy="159187"/>
            </a:xfrm>
            <a:custGeom>
              <a:avLst/>
              <a:gdLst>
                <a:gd name="connsiteX0" fmla="*/ 147248 w 159187"/>
                <a:gd name="connsiteY0" fmla="*/ 83573 h 159187"/>
                <a:gd name="connsiteX1" fmla="*/ 83573 w 159187"/>
                <a:gd name="connsiteY1" fmla="*/ 147248 h 159187"/>
                <a:gd name="connsiteX2" fmla="*/ 19898 w 159187"/>
                <a:gd name="connsiteY2" fmla="*/ 83573 h 159187"/>
                <a:gd name="connsiteX3" fmla="*/ 83573 w 159187"/>
                <a:gd name="connsiteY3" fmla="*/ 19898 h 159187"/>
                <a:gd name="connsiteX4" fmla="*/ 147248 w 159187"/>
                <a:gd name="connsiteY4" fmla="*/ 83573 h 15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87" h="159187">
                  <a:moveTo>
                    <a:pt x="147248" y="83573"/>
                  </a:moveTo>
                  <a:cubicBezTo>
                    <a:pt x="147248" y="118740"/>
                    <a:pt x="118740" y="147248"/>
                    <a:pt x="83573" y="147248"/>
                  </a:cubicBezTo>
                  <a:cubicBezTo>
                    <a:pt x="48407" y="147248"/>
                    <a:pt x="19898" y="118740"/>
                    <a:pt x="19898" y="83573"/>
                  </a:cubicBezTo>
                  <a:cubicBezTo>
                    <a:pt x="19898" y="48407"/>
                    <a:pt x="48407" y="19898"/>
                    <a:pt x="83573" y="19898"/>
                  </a:cubicBezTo>
                  <a:cubicBezTo>
                    <a:pt x="118740" y="19898"/>
                    <a:pt x="147248" y="48407"/>
                    <a:pt x="147248" y="83573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8A73E64-ECDA-4DE2-B9B6-BA1BCB93A822}"/>
                </a:ext>
              </a:extLst>
            </p:cNvPr>
            <p:cNvSpPr/>
            <p:nvPr/>
          </p:nvSpPr>
          <p:spPr>
            <a:xfrm>
              <a:off x="3758948" y="2819991"/>
              <a:ext cx="127350" cy="127350"/>
            </a:xfrm>
            <a:custGeom>
              <a:avLst/>
              <a:gdLst>
                <a:gd name="connsiteX0" fmla="*/ 118594 w 127349"/>
                <a:gd name="connsiteY0" fmla="*/ 69246 h 127349"/>
                <a:gd name="connsiteX1" fmla="*/ 69246 w 127349"/>
                <a:gd name="connsiteY1" fmla="*/ 118594 h 127349"/>
                <a:gd name="connsiteX2" fmla="*/ 19898 w 127349"/>
                <a:gd name="connsiteY2" fmla="*/ 69246 h 127349"/>
                <a:gd name="connsiteX3" fmla="*/ 69246 w 127349"/>
                <a:gd name="connsiteY3" fmla="*/ 19898 h 127349"/>
                <a:gd name="connsiteX4" fmla="*/ 118594 w 127349"/>
                <a:gd name="connsiteY4" fmla="*/ 69246 h 1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9" h="127349">
                  <a:moveTo>
                    <a:pt x="118594" y="69246"/>
                  </a:moveTo>
                  <a:cubicBezTo>
                    <a:pt x="118594" y="96501"/>
                    <a:pt x="96501" y="118594"/>
                    <a:pt x="69246" y="118594"/>
                  </a:cubicBezTo>
                  <a:cubicBezTo>
                    <a:pt x="41992" y="118594"/>
                    <a:pt x="19898" y="96501"/>
                    <a:pt x="19898" y="69246"/>
                  </a:cubicBezTo>
                  <a:cubicBezTo>
                    <a:pt x="19898" y="41992"/>
                    <a:pt x="41992" y="19898"/>
                    <a:pt x="69246" y="19898"/>
                  </a:cubicBezTo>
                  <a:cubicBezTo>
                    <a:pt x="96501" y="19898"/>
                    <a:pt x="118594" y="41992"/>
                    <a:pt x="118594" y="69246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D21F412-7287-489E-ACE6-C6EC1CF7F0CB}"/>
                </a:ext>
              </a:extLst>
            </p:cNvPr>
            <p:cNvSpPr/>
            <p:nvPr/>
          </p:nvSpPr>
          <p:spPr>
            <a:xfrm>
              <a:off x="3534494" y="2831134"/>
              <a:ext cx="111431" cy="111431"/>
            </a:xfrm>
            <a:custGeom>
              <a:avLst/>
              <a:gdLst>
                <a:gd name="connsiteX0" fmla="*/ 105859 w 111431"/>
                <a:gd name="connsiteY0" fmla="*/ 62879 h 111431"/>
                <a:gd name="connsiteX1" fmla="*/ 62879 w 111431"/>
                <a:gd name="connsiteY1" fmla="*/ 105860 h 111431"/>
                <a:gd name="connsiteX2" fmla="*/ 19898 w 111431"/>
                <a:gd name="connsiteY2" fmla="*/ 62879 h 111431"/>
                <a:gd name="connsiteX3" fmla="*/ 62879 w 111431"/>
                <a:gd name="connsiteY3" fmla="*/ 19898 h 111431"/>
                <a:gd name="connsiteX4" fmla="*/ 105859 w 111431"/>
                <a:gd name="connsiteY4" fmla="*/ 62879 h 11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31" h="111431">
                  <a:moveTo>
                    <a:pt x="105859" y="62879"/>
                  </a:moveTo>
                  <a:cubicBezTo>
                    <a:pt x="105859" y="86616"/>
                    <a:pt x="86616" y="105860"/>
                    <a:pt x="62879" y="105860"/>
                  </a:cubicBezTo>
                  <a:cubicBezTo>
                    <a:pt x="39141" y="105860"/>
                    <a:pt x="19898" y="86616"/>
                    <a:pt x="19898" y="62879"/>
                  </a:cubicBezTo>
                  <a:cubicBezTo>
                    <a:pt x="19898" y="39141"/>
                    <a:pt x="39141" y="19898"/>
                    <a:pt x="62879" y="19898"/>
                  </a:cubicBezTo>
                  <a:cubicBezTo>
                    <a:pt x="86616" y="19898"/>
                    <a:pt x="105859" y="39141"/>
                    <a:pt x="105859" y="62879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00AA9BD7-E9D2-41E6-8EE4-5B0716154BAF}"/>
                </a:ext>
              </a:extLst>
            </p:cNvPr>
            <p:cNvGrpSpPr/>
            <p:nvPr/>
          </p:nvGrpSpPr>
          <p:grpSpPr>
            <a:xfrm>
              <a:off x="3817847" y="3307104"/>
              <a:ext cx="119391" cy="667051"/>
              <a:chOff x="3817847" y="3307104"/>
              <a:chExt cx="119391" cy="667051"/>
            </a:xfrm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BDE822A-1F03-423C-BCB1-983D2DF37255}"/>
                  </a:ext>
                </a:extLst>
              </p:cNvPr>
              <p:cNvSpPr/>
              <p:nvPr/>
            </p:nvSpPr>
            <p:spPr>
              <a:xfrm>
                <a:off x="3817847" y="3757603"/>
                <a:ext cx="111431" cy="95512"/>
              </a:xfrm>
              <a:custGeom>
                <a:avLst/>
                <a:gdLst>
                  <a:gd name="connsiteX0" fmla="*/ 74022 w 111431"/>
                  <a:gd name="connsiteY0" fmla="*/ 88349 h 95512"/>
                  <a:gd name="connsiteX1" fmla="*/ 72430 w 111431"/>
                  <a:gd name="connsiteY1" fmla="*/ 62879 h 95512"/>
                  <a:gd name="connsiteX2" fmla="*/ 81981 w 111431"/>
                  <a:gd name="connsiteY2" fmla="*/ 59695 h 95512"/>
                  <a:gd name="connsiteX3" fmla="*/ 86757 w 111431"/>
                  <a:gd name="connsiteY3" fmla="*/ 48552 h 95512"/>
                  <a:gd name="connsiteX4" fmla="*/ 83573 w 111431"/>
                  <a:gd name="connsiteY4" fmla="*/ 39001 h 95512"/>
                  <a:gd name="connsiteX5" fmla="*/ 77206 w 111431"/>
                  <a:gd name="connsiteY5" fmla="*/ 35817 h 95512"/>
                  <a:gd name="connsiteX6" fmla="*/ 70838 w 111431"/>
                  <a:gd name="connsiteY6" fmla="*/ 39001 h 95512"/>
                  <a:gd name="connsiteX7" fmla="*/ 66063 w 111431"/>
                  <a:gd name="connsiteY7" fmla="*/ 53328 h 95512"/>
                  <a:gd name="connsiteX8" fmla="*/ 54920 w 111431"/>
                  <a:gd name="connsiteY8" fmla="*/ 78798 h 95512"/>
                  <a:gd name="connsiteX9" fmla="*/ 37409 w 111431"/>
                  <a:gd name="connsiteY9" fmla="*/ 86757 h 95512"/>
                  <a:gd name="connsiteX10" fmla="*/ 24674 w 111431"/>
                  <a:gd name="connsiteY10" fmla="*/ 83573 h 95512"/>
                  <a:gd name="connsiteX11" fmla="*/ 15123 w 111431"/>
                  <a:gd name="connsiteY11" fmla="*/ 72430 h 95512"/>
                  <a:gd name="connsiteX12" fmla="*/ 11939 w 111431"/>
                  <a:gd name="connsiteY12" fmla="*/ 51736 h 95512"/>
                  <a:gd name="connsiteX13" fmla="*/ 18307 w 111431"/>
                  <a:gd name="connsiteY13" fmla="*/ 26266 h 95512"/>
                  <a:gd name="connsiteX14" fmla="*/ 37409 w 111431"/>
                  <a:gd name="connsiteY14" fmla="*/ 15123 h 95512"/>
                  <a:gd name="connsiteX15" fmla="*/ 39001 w 111431"/>
                  <a:gd name="connsiteY15" fmla="*/ 40593 h 95512"/>
                  <a:gd name="connsiteX16" fmla="*/ 31042 w 111431"/>
                  <a:gd name="connsiteY16" fmla="*/ 45368 h 95512"/>
                  <a:gd name="connsiteX17" fmla="*/ 27858 w 111431"/>
                  <a:gd name="connsiteY17" fmla="*/ 54920 h 95512"/>
                  <a:gd name="connsiteX18" fmla="*/ 29450 w 111431"/>
                  <a:gd name="connsiteY18" fmla="*/ 61287 h 95512"/>
                  <a:gd name="connsiteX19" fmla="*/ 34225 w 111431"/>
                  <a:gd name="connsiteY19" fmla="*/ 62879 h 95512"/>
                  <a:gd name="connsiteX20" fmla="*/ 37409 w 111431"/>
                  <a:gd name="connsiteY20" fmla="*/ 61287 h 95512"/>
                  <a:gd name="connsiteX21" fmla="*/ 40593 w 111431"/>
                  <a:gd name="connsiteY21" fmla="*/ 51736 h 95512"/>
                  <a:gd name="connsiteX22" fmla="*/ 48552 w 111431"/>
                  <a:gd name="connsiteY22" fmla="*/ 26266 h 95512"/>
                  <a:gd name="connsiteX23" fmla="*/ 58103 w 111431"/>
                  <a:gd name="connsiteY23" fmla="*/ 15123 h 95512"/>
                  <a:gd name="connsiteX24" fmla="*/ 70838 w 111431"/>
                  <a:gd name="connsiteY24" fmla="*/ 11939 h 95512"/>
                  <a:gd name="connsiteX25" fmla="*/ 86757 w 111431"/>
                  <a:gd name="connsiteY25" fmla="*/ 16715 h 95512"/>
                  <a:gd name="connsiteX26" fmla="*/ 97900 w 111431"/>
                  <a:gd name="connsiteY26" fmla="*/ 29450 h 95512"/>
                  <a:gd name="connsiteX27" fmla="*/ 101084 w 111431"/>
                  <a:gd name="connsiteY27" fmla="*/ 50144 h 95512"/>
                  <a:gd name="connsiteX28" fmla="*/ 93125 w 111431"/>
                  <a:gd name="connsiteY28" fmla="*/ 80390 h 95512"/>
                  <a:gd name="connsiteX29" fmla="*/ 74022 w 111431"/>
                  <a:gd name="connsiteY29" fmla="*/ 8834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1431" h="95512">
                    <a:moveTo>
                      <a:pt x="74022" y="88349"/>
                    </a:moveTo>
                    <a:lnTo>
                      <a:pt x="72430" y="62879"/>
                    </a:lnTo>
                    <a:cubicBezTo>
                      <a:pt x="77206" y="62879"/>
                      <a:pt x="80390" y="61287"/>
                      <a:pt x="81981" y="59695"/>
                    </a:cubicBezTo>
                    <a:cubicBezTo>
                      <a:pt x="85165" y="56512"/>
                      <a:pt x="86757" y="53328"/>
                      <a:pt x="86757" y="48552"/>
                    </a:cubicBezTo>
                    <a:cubicBezTo>
                      <a:pt x="86757" y="45368"/>
                      <a:pt x="85165" y="42185"/>
                      <a:pt x="83573" y="39001"/>
                    </a:cubicBezTo>
                    <a:cubicBezTo>
                      <a:pt x="81981" y="37409"/>
                      <a:pt x="80390" y="35817"/>
                      <a:pt x="77206" y="35817"/>
                    </a:cubicBezTo>
                    <a:cubicBezTo>
                      <a:pt x="75614" y="35817"/>
                      <a:pt x="72430" y="37409"/>
                      <a:pt x="70838" y="39001"/>
                    </a:cubicBezTo>
                    <a:cubicBezTo>
                      <a:pt x="69246" y="40593"/>
                      <a:pt x="67655" y="45368"/>
                      <a:pt x="66063" y="53328"/>
                    </a:cubicBezTo>
                    <a:cubicBezTo>
                      <a:pt x="62879" y="64471"/>
                      <a:pt x="59695" y="74022"/>
                      <a:pt x="54920" y="78798"/>
                    </a:cubicBezTo>
                    <a:cubicBezTo>
                      <a:pt x="50144" y="83573"/>
                      <a:pt x="45368" y="86757"/>
                      <a:pt x="37409" y="86757"/>
                    </a:cubicBezTo>
                    <a:cubicBezTo>
                      <a:pt x="32633" y="86757"/>
                      <a:pt x="29450" y="85165"/>
                      <a:pt x="24674" y="83573"/>
                    </a:cubicBezTo>
                    <a:cubicBezTo>
                      <a:pt x="19898" y="80390"/>
                      <a:pt x="18307" y="77206"/>
                      <a:pt x="15123" y="72430"/>
                    </a:cubicBezTo>
                    <a:cubicBezTo>
                      <a:pt x="13531" y="67655"/>
                      <a:pt x="11939" y="59695"/>
                      <a:pt x="11939" y="51736"/>
                    </a:cubicBezTo>
                    <a:cubicBezTo>
                      <a:pt x="11939" y="40593"/>
                      <a:pt x="13531" y="32633"/>
                      <a:pt x="18307" y="26266"/>
                    </a:cubicBezTo>
                    <a:cubicBezTo>
                      <a:pt x="23082" y="19898"/>
                      <a:pt x="29450" y="16715"/>
                      <a:pt x="37409" y="15123"/>
                    </a:cubicBezTo>
                    <a:lnTo>
                      <a:pt x="39001" y="40593"/>
                    </a:lnTo>
                    <a:cubicBezTo>
                      <a:pt x="35817" y="40593"/>
                      <a:pt x="32633" y="42185"/>
                      <a:pt x="31042" y="45368"/>
                    </a:cubicBezTo>
                    <a:cubicBezTo>
                      <a:pt x="29450" y="46960"/>
                      <a:pt x="27858" y="50144"/>
                      <a:pt x="27858" y="54920"/>
                    </a:cubicBezTo>
                    <a:cubicBezTo>
                      <a:pt x="27858" y="58103"/>
                      <a:pt x="27858" y="59695"/>
                      <a:pt x="29450" y="61287"/>
                    </a:cubicBezTo>
                    <a:cubicBezTo>
                      <a:pt x="31042" y="62879"/>
                      <a:pt x="32633" y="62879"/>
                      <a:pt x="34225" y="62879"/>
                    </a:cubicBezTo>
                    <a:cubicBezTo>
                      <a:pt x="35817" y="62879"/>
                      <a:pt x="37409" y="62879"/>
                      <a:pt x="37409" y="61287"/>
                    </a:cubicBezTo>
                    <a:cubicBezTo>
                      <a:pt x="39001" y="59695"/>
                      <a:pt x="39001" y="56512"/>
                      <a:pt x="40593" y="51736"/>
                    </a:cubicBezTo>
                    <a:cubicBezTo>
                      <a:pt x="43776" y="40593"/>
                      <a:pt x="45368" y="31042"/>
                      <a:pt x="48552" y="26266"/>
                    </a:cubicBezTo>
                    <a:cubicBezTo>
                      <a:pt x="51736" y="21490"/>
                      <a:pt x="54920" y="16715"/>
                      <a:pt x="58103" y="15123"/>
                    </a:cubicBezTo>
                    <a:cubicBezTo>
                      <a:pt x="61287" y="13531"/>
                      <a:pt x="66063" y="11939"/>
                      <a:pt x="70838" y="11939"/>
                    </a:cubicBezTo>
                    <a:cubicBezTo>
                      <a:pt x="77206" y="11939"/>
                      <a:pt x="81981" y="13531"/>
                      <a:pt x="86757" y="16715"/>
                    </a:cubicBezTo>
                    <a:cubicBezTo>
                      <a:pt x="91533" y="19898"/>
                      <a:pt x="94716" y="24674"/>
                      <a:pt x="97900" y="29450"/>
                    </a:cubicBezTo>
                    <a:cubicBezTo>
                      <a:pt x="101084" y="34225"/>
                      <a:pt x="101084" y="42185"/>
                      <a:pt x="101084" y="50144"/>
                    </a:cubicBezTo>
                    <a:cubicBezTo>
                      <a:pt x="101084" y="64471"/>
                      <a:pt x="97900" y="75614"/>
                      <a:pt x="93125" y="80390"/>
                    </a:cubicBezTo>
                    <a:cubicBezTo>
                      <a:pt x="89941" y="83573"/>
                      <a:pt x="81981" y="86757"/>
                      <a:pt x="74022" y="883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0A5A9827-62BB-465A-B780-8380BED8B2AE}"/>
                  </a:ext>
                </a:extLst>
              </p:cNvPr>
              <p:cNvSpPr/>
              <p:nvPr/>
            </p:nvSpPr>
            <p:spPr>
              <a:xfrm>
                <a:off x="3843317" y="3673234"/>
                <a:ext cx="79594" cy="95512"/>
              </a:xfrm>
              <a:custGeom>
                <a:avLst/>
                <a:gdLst>
                  <a:gd name="connsiteX0" fmla="*/ 51736 w 79593"/>
                  <a:gd name="connsiteY0" fmla="*/ 34225 h 95512"/>
                  <a:gd name="connsiteX1" fmla="*/ 54920 w 79593"/>
                  <a:gd name="connsiteY1" fmla="*/ 11939 h 95512"/>
                  <a:gd name="connsiteX2" fmla="*/ 67655 w 79593"/>
                  <a:gd name="connsiteY2" fmla="*/ 18307 h 95512"/>
                  <a:gd name="connsiteX3" fmla="*/ 75614 w 79593"/>
                  <a:gd name="connsiteY3" fmla="*/ 29450 h 95512"/>
                  <a:gd name="connsiteX4" fmla="*/ 78798 w 79593"/>
                  <a:gd name="connsiteY4" fmla="*/ 46960 h 95512"/>
                  <a:gd name="connsiteX5" fmla="*/ 77206 w 79593"/>
                  <a:gd name="connsiteY5" fmla="*/ 62879 h 95512"/>
                  <a:gd name="connsiteX6" fmla="*/ 70838 w 79593"/>
                  <a:gd name="connsiteY6" fmla="*/ 74022 h 95512"/>
                  <a:gd name="connsiteX7" fmla="*/ 61287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9450 w 79593"/>
                  <a:gd name="connsiteY17" fmla="*/ 46960 h 95512"/>
                  <a:gd name="connsiteX18" fmla="*/ 34225 w 79593"/>
                  <a:gd name="connsiteY18" fmla="*/ 56511 h 95512"/>
                  <a:gd name="connsiteX19" fmla="*/ 46960 w 79593"/>
                  <a:gd name="connsiteY19" fmla="*/ 59695 h 95512"/>
                  <a:gd name="connsiteX20" fmla="*/ 58103 w 79593"/>
                  <a:gd name="connsiteY20" fmla="*/ 56511 h 95512"/>
                  <a:gd name="connsiteX21" fmla="*/ 62879 w 79593"/>
                  <a:gd name="connsiteY21" fmla="*/ 46960 h 95512"/>
                  <a:gd name="connsiteX22" fmla="*/ 59695 w 79593"/>
                  <a:gd name="connsiteY22" fmla="*/ 39001 h 95512"/>
                  <a:gd name="connsiteX23" fmla="*/ 51736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1736" y="34225"/>
                    </a:moveTo>
                    <a:lnTo>
                      <a:pt x="54920" y="11939"/>
                    </a:lnTo>
                    <a:cubicBezTo>
                      <a:pt x="59695" y="13531"/>
                      <a:pt x="64471" y="15123"/>
                      <a:pt x="67655" y="18307"/>
                    </a:cubicBezTo>
                    <a:cubicBezTo>
                      <a:pt x="70838" y="21490"/>
                      <a:pt x="74022" y="24674"/>
                      <a:pt x="75614" y="29450"/>
                    </a:cubicBezTo>
                    <a:cubicBezTo>
                      <a:pt x="77206" y="34225"/>
                      <a:pt x="78798" y="39001"/>
                      <a:pt x="78798" y="46960"/>
                    </a:cubicBezTo>
                    <a:cubicBezTo>
                      <a:pt x="78798" y="53328"/>
                      <a:pt x="78798" y="59695"/>
                      <a:pt x="77206" y="62879"/>
                    </a:cubicBezTo>
                    <a:cubicBezTo>
                      <a:pt x="75614" y="67655"/>
                      <a:pt x="74022" y="70838"/>
                      <a:pt x="70838" y="74022"/>
                    </a:cubicBezTo>
                    <a:cubicBezTo>
                      <a:pt x="67655" y="77206"/>
                      <a:pt x="64471" y="80389"/>
                      <a:pt x="61287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89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1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1" y="39001"/>
                      <a:pt x="29450" y="40593"/>
                    </a:cubicBezTo>
                    <a:cubicBezTo>
                      <a:pt x="29450" y="42185"/>
                      <a:pt x="29450" y="43776"/>
                      <a:pt x="29450" y="46960"/>
                    </a:cubicBezTo>
                    <a:cubicBezTo>
                      <a:pt x="29450" y="51736"/>
                      <a:pt x="31041" y="54920"/>
                      <a:pt x="34225" y="56511"/>
                    </a:cubicBezTo>
                    <a:cubicBezTo>
                      <a:pt x="37409" y="59695"/>
                      <a:pt x="42185" y="59695"/>
                      <a:pt x="46960" y="59695"/>
                    </a:cubicBezTo>
                    <a:cubicBezTo>
                      <a:pt x="51736" y="59695"/>
                      <a:pt x="56511" y="58103"/>
                      <a:pt x="58103" y="56511"/>
                    </a:cubicBezTo>
                    <a:cubicBezTo>
                      <a:pt x="61287" y="53328"/>
                      <a:pt x="62879" y="50144"/>
                      <a:pt x="62879" y="46960"/>
                    </a:cubicBezTo>
                    <a:cubicBezTo>
                      <a:pt x="62879" y="43776"/>
                      <a:pt x="61287" y="40593"/>
                      <a:pt x="59695" y="39001"/>
                    </a:cubicBezTo>
                    <a:cubicBezTo>
                      <a:pt x="58103" y="37409"/>
                      <a:pt x="56511" y="35817"/>
                      <a:pt x="51736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086125E7-C9A2-462B-86F9-E0DE7C4E8A8F}"/>
                  </a:ext>
                </a:extLst>
              </p:cNvPr>
              <p:cNvSpPr/>
              <p:nvPr/>
            </p:nvSpPr>
            <p:spPr>
              <a:xfrm>
                <a:off x="3821031" y="3636621"/>
                <a:ext cx="111431" cy="47756"/>
              </a:xfrm>
              <a:custGeom>
                <a:avLst/>
                <a:gdLst>
                  <a:gd name="connsiteX0" fmla="*/ 11939 w 111431"/>
                  <a:gd name="connsiteY0" fmla="*/ 35817 h 47756"/>
                  <a:gd name="connsiteX1" fmla="*/ 11939 w 111431"/>
                  <a:gd name="connsiteY1" fmla="*/ 11939 h 47756"/>
                  <a:gd name="connsiteX2" fmla="*/ 27858 w 111431"/>
                  <a:gd name="connsiteY2" fmla="*/ 11939 h 47756"/>
                  <a:gd name="connsiteX3" fmla="*/ 27858 w 111431"/>
                  <a:gd name="connsiteY3" fmla="*/ 35817 h 47756"/>
                  <a:gd name="connsiteX4" fmla="*/ 11939 w 111431"/>
                  <a:gd name="connsiteY4" fmla="*/ 35817 h 47756"/>
                  <a:gd name="connsiteX5" fmla="*/ 35817 w 111431"/>
                  <a:gd name="connsiteY5" fmla="*/ 35817 h 47756"/>
                  <a:gd name="connsiteX6" fmla="*/ 35817 w 111431"/>
                  <a:gd name="connsiteY6" fmla="*/ 11939 h 47756"/>
                  <a:gd name="connsiteX7" fmla="*/ 99492 w 111431"/>
                  <a:gd name="connsiteY7" fmla="*/ 11939 h 47756"/>
                  <a:gd name="connsiteX8" fmla="*/ 99492 w 111431"/>
                  <a:gd name="connsiteY8" fmla="*/ 35817 h 47756"/>
                  <a:gd name="connsiteX9" fmla="*/ 35817 w 111431"/>
                  <a:gd name="connsiteY9" fmla="*/ 35817 h 4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31" h="47756">
                    <a:moveTo>
                      <a:pt x="11939" y="35817"/>
                    </a:moveTo>
                    <a:lnTo>
                      <a:pt x="11939" y="11939"/>
                    </a:lnTo>
                    <a:lnTo>
                      <a:pt x="27858" y="11939"/>
                    </a:lnTo>
                    <a:lnTo>
                      <a:pt x="27858" y="35817"/>
                    </a:lnTo>
                    <a:lnTo>
                      <a:pt x="11939" y="35817"/>
                    </a:lnTo>
                    <a:close/>
                    <a:moveTo>
                      <a:pt x="35817" y="35817"/>
                    </a:moveTo>
                    <a:lnTo>
                      <a:pt x="35817" y="11939"/>
                    </a:lnTo>
                    <a:lnTo>
                      <a:pt x="99492" y="11939"/>
                    </a:lnTo>
                    <a:lnTo>
                      <a:pt x="99492" y="35817"/>
                    </a:lnTo>
                    <a:lnTo>
                      <a:pt x="35817" y="35817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4B8E0733-2EA4-4E40-B4AA-46F0615D1897}"/>
                  </a:ext>
                </a:extLst>
              </p:cNvPr>
              <p:cNvSpPr/>
              <p:nvPr/>
            </p:nvSpPr>
            <p:spPr>
              <a:xfrm>
                <a:off x="3844909" y="3550660"/>
                <a:ext cx="79594" cy="79594"/>
              </a:xfrm>
              <a:custGeom>
                <a:avLst/>
                <a:gdLst>
                  <a:gd name="connsiteX0" fmla="*/ 50144 w 79593"/>
                  <a:gd name="connsiteY0" fmla="*/ 13531 h 79593"/>
                  <a:gd name="connsiteX1" fmla="*/ 50144 w 79593"/>
                  <a:gd name="connsiteY1" fmla="*/ 61287 h 79593"/>
                  <a:gd name="connsiteX2" fmla="*/ 58103 w 79593"/>
                  <a:gd name="connsiteY2" fmla="*/ 58103 h 79593"/>
                  <a:gd name="connsiteX3" fmla="*/ 62879 w 79593"/>
                  <a:gd name="connsiteY3" fmla="*/ 48552 h 79593"/>
                  <a:gd name="connsiteX4" fmla="*/ 61287 w 79593"/>
                  <a:gd name="connsiteY4" fmla="*/ 42185 h 79593"/>
                  <a:gd name="connsiteX5" fmla="*/ 56511 w 79593"/>
                  <a:gd name="connsiteY5" fmla="*/ 37409 h 79593"/>
                  <a:gd name="connsiteX6" fmla="*/ 58103 w 79593"/>
                  <a:gd name="connsiteY6" fmla="*/ 13531 h 79593"/>
                  <a:gd name="connsiteX7" fmla="*/ 72430 w 79593"/>
                  <a:gd name="connsiteY7" fmla="*/ 26266 h 79593"/>
                  <a:gd name="connsiteX8" fmla="*/ 77206 w 79593"/>
                  <a:gd name="connsiteY8" fmla="*/ 48552 h 79593"/>
                  <a:gd name="connsiteX9" fmla="*/ 74022 w 79593"/>
                  <a:gd name="connsiteY9" fmla="*/ 67655 h 79593"/>
                  <a:gd name="connsiteX10" fmla="*/ 62879 w 79593"/>
                  <a:gd name="connsiteY10" fmla="*/ 78798 h 79593"/>
                  <a:gd name="connsiteX11" fmla="*/ 45368 w 79593"/>
                  <a:gd name="connsiteY11" fmla="*/ 83573 h 79593"/>
                  <a:gd name="connsiteX12" fmla="*/ 21490 w 79593"/>
                  <a:gd name="connsiteY12" fmla="*/ 74022 h 79593"/>
                  <a:gd name="connsiteX13" fmla="*/ 11939 w 79593"/>
                  <a:gd name="connsiteY13" fmla="*/ 48552 h 79593"/>
                  <a:gd name="connsiteX14" fmla="*/ 16715 w 79593"/>
                  <a:gd name="connsiteY14" fmla="*/ 27858 h 79593"/>
                  <a:gd name="connsiteX15" fmla="*/ 27858 w 79593"/>
                  <a:gd name="connsiteY15" fmla="*/ 16715 h 79593"/>
                  <a:gd name="connsiteX16" fmla="*/ 48552 w 79593"/>
                  <a:gd name="connsiteY16" fmla="*/ 11939 h 79593"/>
                  <a:gd name="connsiteX17" fmla="*/ 50144 w 79593"/>
                  <a:gd name="connsiteY17" fmla="*/ 11939 h 79593"/>
                  <a:gd name="connsiteX18" fmla="*/ 39001 w 79593"/>
                  <a:gd name="connsiteY18" fmla="*/ 37409 h 79593"/>
                  <a:gd name="connsiteX19" fmla="*/ 29450 w 79593"/>
                  <a:gd name="connsiteY19" fmla="*/ 40593 h 79593"/>
                  <a:gd name="connsiteX20" fmla="*/ 26266 w 79593"/>
                  <a:gd name="connsiteY20" fmla="*/ 48552 h 79593"/>
                  <a:gd name="connsiteX21" fmla="*/ 31042 w 79593"/>
                  <a:gd name="connsiteY21" fmla="*/ 58103 h 79593"/>
                  <a:gd name="connsiteX22" fmla="*/ 39001 w 79593"/>
                  <a:gd name="connsiteY22" fmla="*/ 61287 h 79593"/>
                  <a:gd name="connsiteX23" fmla="*/ 39001 w 79593"/>
                  <a:gd name="connsiteY23" fmla="*/ 37409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79593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2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F70616A-072C-4083-AE73-38DC408E84F1}"/>
                  </a:ext>
                </a:extLst>
              </p:cNvPr>
              <p:cNvSpPr/>
              <p:nvPr/>
            </p:nvSpPr>
            <p:spPr>
              <a:xfrm>
                <a:off x="3841726" y="3474250"/>
                <a:ext cx="79594" cy="79594"/>
              </a:xfrm>
              <a:custGeom>
                <a:avLst/>
                <a:gdLst>
                  <a:gd name="connsiteX0" fmla="*/ 15123 w 79593"/>
                  <a:gd name="connsiteY0" fmla="*/ 78798 h 79593"/>
                  <a:gd name="connsiteX1" fmla="*/ 15123 w 79593"/>
                  <a:gd name="connsiteY1" fmla="*/ 56511 h 79593"/>
                  <a:gd name="connsiteX2" fmla="*/ 24674 w 79593"/>
                  <a:gd name="connsiteY2" fmla="*/ 56511 h 79593"/>
                  <a:gd name="connsiteX3" fmla="*/ 15123 w 79593"/>
                  <a:gd name="connsiteY3" fmla="*/ 46960 h 79593"/>
                  <a:gd name="connsiteX4" fmla="*/ 11939 w 79593"/>
                  <a:gd name="connsiteY4" fmla="*/ 34225 h 79593"/>
                  <a:gd name="connsiteX5" fmla="*/ 18307 w 79593"/>
                  <a:gd name="connsiteY5" fmla="*/ 18306 h 79593"/>
                  <a:gd name="connsiteX6" fmla="*/ 37409 w 79593"/>
                  <a:gd name="connsiteY6" fmla="*/ 11939 h 79593"/>
                  <a:gd name="connsiteX7" fmla="*/ 78798 w 79593"/>
                  <a:gd name="connsiteY7" fmla="*/ 11939 h 79593"/>
                  <a:gd name="connsiteX8" fmla="*/ 78798 w 79593"/>
                  <a:gd name="connsiteY8" fmla="*/ 35817 h 79593"/>
                  <a:gd name="connsiteX9" fmla="*/ 43776 w 79593"/>
                  <a:gd name="connsiteY9" fmla="*/ 35817 h 79593"/>
                  <a:gd name="connsiteX10" fmla="*/ 35817 w 79593"/>
                  <a:gd name="connsiteY10" fmla="*/ 37409 h 79593"/>
                  <a:gd name="connsiteX11" fmla="*/ 32633 w 79593"/>
                  <a:gd name="connsiteY11" fmla="*/ 43776 h 79593"/>
                  <a:gd name="connsiteX12" fmla="*/ 35817 w 79593"/>
                  <a:gd name="connsiteY12" fmla="*/ 50144 h 79593"/>
                  <a:gd name="connsiteX13" fmla="*/ 46960 w 79593"/>
                  <a:gd name="connsiteY13" fmla="*/ 53328 h 79593"/>
                  <a:gd name="connsiteX14" fmla="*/ 78798 w 79593"/>
                  <a:gd name="connsiteY14" fmla="*/ 53328 h 79593"/>
                  <a:gd name="connsiteX15" fmla="*/ 78798 w 79593"/>
                  <a:gd name="connsiteY15" fmla="*/ 77206 h 79593"/>
                  <a:gd name="connsiteX16" fmla="*/ 15123 w 79593"/>
                  <a:gd name="connsiteY16" fmla="*/ 77206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593" h="79593">
                    <a:moveTo>
                      <a:pt x="15123" y="78798"/>
                    </a:moveTo>
                    <a:lnTo>
                      <a:pt x="15123" y="56511"/>
                    </a:lnTo>
                    <a:lnTo>
                      <a:pt x="24674" y="56511"/>
                    </a:lnTo>
                    <a:cubicBezTo>
                      <a:pt x="19898" y="53328"/>
                      <a:pt x="16715" y="50144"/>
                      <a:pt x="15123" y="46960"/>
                    </a:cubicBezTo>
                    <a:cubicBezTo>
                      <a:pt x="13531" y="43776"/>
                      <a:pt x="11939" y="39001"/>
                      <a:pt x="11939" y="34225"/>
                    </a:cubicBezTo>
                    <a:cubicBezTo>
                      <a:pt x="11939" y="27858"/>
                      <a:pt x="13531" y="23082"/>
                      <a:pt x="18307" y="18306"/>
                    </a:cubicBezTo>
                    <a:cubicBezTo>
                      <a:pt x="23082" y="13531"/>
                      <a:pt x="27858" y="11939"/>
                      <a:pt x="37409" y="11939"/>
                    </a:cubicBezTo>
                    <a:lnTo>
                      <a:pt x="78798" y="11939"/>
                    </a:lnTo>
                    <a:lnTo>
                      <a:pt x="78798" y="35817"/>
                    </a:lnTo>
                    <a:lnTo>
                      <a:pt x="43776" y="35817"/>
                    </a:lnTo>
                    <a:cubicBezTo>
                      <a:pt x="40593" y="35817"/>
                      <a:pt x="37409" y="35817"/>
                      <a:pt x="35817" y="37409"/>
                    </a:cubicBezTo>
                    <a:cubicBezTo>
                      <a:pt x="34225" y="39001"/>
                      <a:pt x="32633" y="40593"/>
                      <a:pt x="32633" y="43776"/>
                    </a:cubicBezTo>
                    <a:cubicBezTo>
                      <a:pt x="32633" y="46960"/>
                      <a:pt x="34225" y="48552"/>
                      <a:pt x="35817" y="50144"/>
                    </a:cubicBezTo>
                    <a:cubicBezTo>
                      <a:pt x="37409" y="51736"/>
                      <a:pt x="42185" y="53328"/>
                      <a:pt x="46960" y="53328"/>
                    </a:cubicBezTo>
                    <a:lnTo>
                      <a:pt x="78798" y="53328"/>
                    </a:lnTo>
                    <a:lnTo>
                      <a:pt x="78798" y="77206"/>
                    </a:lnTo>
                    <a:lnTo>
                      <a:pt x="15123" y="77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DC96D7A3-0025-4868-9A9B-C1C0B2B5192A}"/>
                  </a:ext>
                </a:extLst>
              </p:cNvPr>
              <p:cNvSpPr/>
              <p:nvPr/>
            </p:nvSpPr>
            <p:spPr>
              <a:xfrm>
                <a:off x="3844909" y="3389881"/>
                <a:ext cx="79594" cy="95512"/>
              </a:xfrm>
              <a:custGeom>
                <a:avLst/>
                <a:gdLst>
                  <a:gd name="connsiteX0" fmla="*/ 50144 w 79593"/>
                  <a:gd name="connsiteY0" fmla="*/ 34225 h 95512"/>
                  <a:gd name="connsiteX1" fmla="*/ 53328 w 79593"/>
                  <a:gd name="connsiteY1" fmla="*/ 11939 h 95512"/>
                  <a:gd name="connsiteX2" fmla="*/ 66063 w 79593"/>
                  <a:gd name="connsiteY2" fmla="*/ 18307 h 95512"/>
                  <a:gd name="connsiteX3" fmla="*/ 74022 w 79593"/>
                  <a:gd name="connsiteY3" fmla="*/ 29450 h 95512"/>
                  <a:gd name="connsiteX4" fmla="*/ 77206 w 79593"/>
                  <a:gd name="connsiteY4" fmla="*/ 46960 h 95512"/>
                  <a:gd name="connsiteX5" fmla="*/ 75614 w 79593"/>
                  <a:gd name="connsiteY5" fmla="*/ 62879 h 95512"/>
                  <a:gd name="connsiteX6" fmla="*/ 69246 w 79593"/>
                  <a:gd name="connsiteY6" fmla="*/ 74022 h 95512"/>
                  <a:gd name="connsiteX7" fmla="*/ 59695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7858 w 79593"/>
                  <a:gd name="connsiteY17" fmla="*/ 46960 h 95512"/>
                  <a:gd name="connsiteX18" fmla="*/ 32633 w 79593"/>
                  <a:gd name="connsiteY18" fmla="*/ 56512 h 95512"/>
                  <a:gd name="connsiteX19" fmla="*/ 45368 w 79593"/>
                  <a:gd name="connsiteY19" fmla="*/ 59695 h 95512"/>
                  <a:gd name="connsiteX20" fmla="*/ 56511 w 79593"/>
                  <a:gd name="connsiteY20" fmla="*/ 56512 h 95512"/>
                  <a:gd name="connsiteX21" fmla="*/ 61287 w 79593"/>
                  <a:gd name="connsiteY21" fmla="*/ 46960 h 95512"/>
                  <a:gd name="connsiteX22" fmla="*/ 58103 w 79593"/>
                  <a:gd name="connsiteY22" fmla="*/ 39001 h 95512"/>
                  <a:gd name="connsiteX23" fmla="*/ 50144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34225"/>
                    </a:moveTo>
                    <a:lnTo>
                      <a:pt x="53328" y="11939"/>
                    </a:lnTo>
                    <a:cubicBezTo>
                      <a:pt x="58103" y="13531"/>
                      <a:pt x="62879" y="15123"/>
                      <a:pt x="66063" y="18307"/>
                    </a:cubicBezTo>
                    <a:cubicBezTo>
                      <a:pt x="69246" y="21490"/>
                      <a:pt x="72430" y="24674"/>
                      <a:pt x="74022" y="29450"/>
                    </a:cubicBezTo>
                    <a:cubicBezTo>
                      <a:pt x="75614" y="34225"/>
                      <a:pt x="77206" y="39001"/>
                      <a:pt x="77206" y="46960"/>
                    </a:cubicBezTo>
                    <a:cubicBezTo>
                      <a:pt x="77206" y="53328"/>
                      <a:pt x="77206" y="59695"/>
                      <a:pt x="75614" y="62879"/>
                    </a:cubicBezTo>
                    <a:cubicBezTo>
                      <a:pt x="74022" y="67655"/>
                      <a:pt x="72430" y="70838"/>
                      <a:pt x="69246" y="74022"/>
                    </a:cubicBezTo>
                    <a:cubicBezTo>
                      <a:pt x="66063" y="77206"/>
                      <a:pt x="62879" y="80390"/>
                      <a:pt x="59695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90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2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2" y="39001"/>
                      <a:pt x="29450" y="40593"/>
                    </a:cubicBezTo>
                    <a:cubicBezTo>
                      <a:pt x="27858" y="40593"/>
                      <a:pt x="27858" y="43776"/>
                      <a:pt x="27858" y="46960"/>
                    </a:cubicBezTo>
                    <a:cubicBezTo>
                      <a:pt x="27858" y="51736"/>
                      <a:pt x="29450" y="54920"/>
                      <a:pt x="32633" y="56512"/>
                    </a:cubicBezTo>
                    <a:cubicBezTo>
                      <a:pt x="35817" y="59695"/>
                      <a:pt x="40593" y="59695"/>
                      <a:pt x="45368" y="59695"/>
                    </a:cubicBezTo>
                    <a:cubicBezTo>
                      <a:pt x="50144" y="59695"/>
                      <a:pt x="54920" y="58103"/>
                      <a:pt x="56511" y="56512"/>
                    </a:cubicBezTo>
                    <a:cubicBezTo>
                      <a:pt x="59695" y="53328"/>
                      <a:pt x="61287" y="50144"/>
                      <a:pt x="61287" y="46960"/>
                    </a:cubicBezTo>
                    <a:cubicBezTo>
                      <a:pt x="61287" y="43776"/>
                      <a:pt x="59695" y="40593"/>
                      <a:pt x="58103" y="39001"/>
                    </a:cubicBezTo>
                    <a:cubicBezTo>
                      <a:pt x="56511" y="37409"/>
                      <a:pt x="54920" y="35817"/>
                      <a:pt x="50144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917BF990-02EF-4636-BE84-6E972737273B}"/>
                  </a:ext>
                </a:extLst>
              </p:cNvPr>
              <p:cNvSpPr/>
              <p:nvPr/>
            </p:nvSpPr>
            <p:spPr>
              <a:xfrm>
                <a:off x="3844909" y="3307104"/>
                <a:ext cx="79594" cy="95512"/>
              </a:xfrm>
              <a:custGeom>
                <a:avLst/>
                <a:gdLst>
                  <a:gd name="connsiteX0" fmla="*/ 50144 w 79593"/>
                  <a:gd name="connsiteY0" fmla="*/ 13531 h 95512"/>
                  <a:gd name="connsiteX1" fmla="*/ 50144 w 79593"/>
                  <a:gd name="connsiteY1" fmla="*/ 61287 h 95512"/>
                  <a:gd name="connsiteX2" fmla="*/ 58103 w 79593"/>
                  <a:gd name="connsiteY2" fmla="*/ 58103 h 95512"/>
                  <a:gd name="connsiteX3" fmla="*/ 62879 w 79593"/>
                  <a:gd name="connsiteY3" fmla="*/ 48552 h 95512"/>
                  <a:gd name="connsiteX4" fmla="*/ 61287 w 79593"/>
                  <a:gd name="connsiteY4" fmla="*/ 42185 h 95512"/>
                  <a:gd name="connsiteX5" fmla="*/ 56511 w 79593"/>
                  <a:gd name="connsiteY5" fmla="*/ 37409 h 95512"/>
                  <a:gd name="connsiteX6" fmla="*/ 58103 w 79593"/>
                  <a:gd name="connsiteY6" fmla="*/ 13531 h 95512"/>
                  <a:gd name="connsiteX7" fmla="*/ 72430 w 79593"/>
                  <a:gd name="connsiteY7" fmla="*/ 26266 h 95512"/>
                  <a:gd name="connsiteX8" fmla="*/ 77206 w 79593"/>
                  <a:gd name="connsiteY8" fmla="*/ 48552 h 95512"/>
                  <a:gd name="connsiteX9" fmla="*/ 74022 w 79593"/>
                  <a:gd name="connsiteY9" fmla="*/ 67655 h 95512"/>
                  <a:gd name="connsiteX10" fmla="*/ 62879 w 79593"/>
                  <a:gd name="connsiteY10" fmla="*/ 78798 h 95512"/>
                  <a:gd name="connsiteX11" fmla="*/ 45368 w 79593"/>
                  <a:gd name="connsiteY11" fmla="*/ 83573 h 95512"/>
                  <a:gd name="connsiteX12" fmla="*/ 21490 w 79593"/>
                  <a:gd name="connsiteY12" fmla="*/ 74022 h 95512"/>
                  <a:gd name="connsiteX13" fmla="*/ 11939 w 79593"/>
                  <a:gd name="connsiteY13" fmla="*/ 48552 h 95512"/>
                  <a:gd name="connsiteX14" fmla="*/ 16715 w 79593"/>
                  <a:gd name="connsiteY14" fmla="*/ 27858 h 95512"/>
                  <a:gd name="connsiteX15" fmla="*/ 27858 w 79593"/>
                  <a:gd name="connsiteY15" fmla="*/ 16715 h 95512"/>
                  <a:gd name="connsiteX16" fmla="*/ 48552 w 79593"/>
                  <a:gd name="connsiteY16" fmla="*/ 11939 h 95512"/>
                  <a:gd name="connsiteX17" fmla="*/ 50144 w 79593"/>
                  <a:gd name="connsiteY17" fmla="*/ 11939 h 95512"/>
                  <a:gd name="connsiteX18" fmla="*/ 39001 w 79593"/>
                  <a:gd name="connsiteY18" fmla="*/ 37409 h 95512"/>
                  <a:gd name="connsiteX19" fmla="*/ 29450 w 79593"/>
                  <a:gd name="connsiteY19" fmla="*/ 40593 h 95512"/>
                  <a:gd name="connsiteX20" fmla="*/ 26266 w 79593"/>
                  <a:gd name="connsiteY20" fmla="*/ 48552 h 95512"/>
                  <a:gd name="connsiteX21" fmla="*/ 31042 w 79593"/>
                  <a:gd name="connsiteY21" fmla="*/ 58103 h 95512"/>
                  <a:gd name="connsiteX22" fmla="*/ 39001 w 79593"/>
                  <a:gd name="connsiteY22" fmla="*/ 61287 h 95512"/>
                  <a:gd name="connsiteX23" fmla="*/ 39001 w 79593"/>
                  <a:gd name="connsiteY23" fmla="*/ 3740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1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3A5D88F7-AB77-4365-9274-ECA4439C3993}"/>
                  </a:ext>
                </a:extLst>
              </p:cNvPr>
              <p:cNvSpPr/>
              <p:nvPr/>
            </p:nvSpPr>
            <p:spPr>
              <a:xfrm>
                <a:off x="3825807" y="3862724"/>
                <a:ext cx="111431" cy="111431"/>
              </a:xfrm>
              <a:custGeom>
                <a:avLst/>
                <a:gdLst>
                  <a:gd name="connsiteX0" fmla="*/ 97900 w 111431"/>
                  <a:gd name="connsiteY0" fmla="*/ 61230 h 111431"/>
                  <a:gd name="connsiteX1" fmla="*/ 99492 w 111431"/>
                  <a:gd name="connsiteY1" fmla="*/ 64414 h 111431"/>
                  <a:gd name="connsiteX2" fmla="*/ 97900 w 111431"/>
                  <a:gd name="connsiteY2" fmla="*/ 67598 h 111431"/>
                  <a:gd name="connsiteX3" fmla="*/ 58103 w 111431"/>
                  <a:gd name="connsiteY3" fmla="*/ 110578 h 111431"/>
                  <a:gd name="connsiteX4" fmla="*/ 16715 w 111431"/>
                  <a:gd name="connsiteY4" fmla="*/ 99435 h 111431"/>
                  <a:gd name="connsiteX5" fmla="*/ 11939 w 111431"/>
                  <a:gd name="connsiteY5" fmla="*/ 85109 h 111431"/>
                  <a:gd name="connsiteX6" fmla="*/ 23082 w 111431"/>
                  <a:gd name="connsiteY6" fmla="*/ 62822 h 111431"/>
                  <a:gd name="connsiteX7" fmla="*/ 11939 w 111431"/>
                  <a:gd name="connsiteY7" fmla="*/ 40536 h 111431"/>
                  <a:gd name="connsiteX8" fmla="*/ 16715 w 111431"/>
                  <a:gd name="connsiteY8" fmla="*/ 26209 h 111431"/>
                  <a:gd name="connsiteX9" fmla="*/ 58103 w 111431"/>
                  <a:gd name="connsiteY9" fmla="*/ 15066 h 111431"/>
                  <a:gd name="connsiteX10" fmla="*/ 97900 w 111431"/>
                  <a:gd name="connsiteY10" fmla="*/ 61230 h 11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431" h="111431">
                    <a:moveTo>
                      <a:pt x="97900" y="61230"/>
                    </a:moveTo>
                    <a:cubicBezTo>
                      <a:pt x="97900" y="62822"/>
                      <a:pt x="99492" y="62822"/>
                      <a:pt x="99492" y="64414"/>
                    </a:cubicBezTo>
                    <a:cubicBezTo>
                      <a:pt x="99492" y="66006"/>
                      <a:pt x="99492" y="67598"/>
                      <a:pt x="97900" y="67598"/>
                    </a:cubicBezTo>
                    <a:cubicBezTo>
                      <a:pt x="89941" y="77149"/>
                      <a:pt x="69246" y="104211"/>
                      <a:pt x="58103" y="110578"/>
                    </a:cubicBezTo>
                    <a:cubicBezTo>
                      <a:pt x="43776" y="118538"/>
                      <a:pt x="24674" y="113762"/>
                      <a:pt x="16715" y="99435"/>
                    </a:cubicBezTo>
                    <a:cubicBezTo>
                      <a:pt x="13531" y="94660"/>
                      <a:pt x="11939" y="89884"/>
                      <a:pt x="11939" y="85109"/>
                    </a:cubicBezTo>
                    <a:cubicBezTo>
                      <a:pt x="11939" y="77149"/>
                      <a:pt x="16715" y="69190"/>
                      <a:pt x="23082" y="62822"/>
                    </a:cubicBezTo>
                    <a:cubicBezTo>
                      <a:pt x="15123" y="58047"/>
                      <a:pt x="11939" y="48495"/>
                      <a:pt x="11939" y="40536"/>
                    </a:cubicBezTo>
                    <a:cubicBezTo>
                      <a:pt x="11939" y="35761"/>
                      <a:pt x="13531" y="30985"/>
                      <a:pt x="16715" y="26209"/>
                    </a:cubicBezTo>
                    <a:cubicBezTo>
                      <a:pt x="24674" y="11882"/>
                      <a:pt x="43776" y="8699"/>
                      <a:pt x="58103" y="15066"/>
                    </a:cubicBezTo>
                    <a:cubicBezTo>
                      <a:pt x="69246" y="24617"/>
                      <a:pt x="89941" y="51679"/>
                      <a:pt x="97900" y="612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EB9CA5F-8FF8-423C-83E0-D18C3F54CA2C}"/>
                </a:ext>
              </a:extLst>
            </p:cNvPr>
            <p:cNvSpPr/>
            <p:nvPr/>
          </p:nvSpPr>
          <p:spPr>
            <a:xfrm>
              <a:off x="3973851" y="2622599"/>
              <a:ext cx="95512" cy="95512"/>
            </a:xfrm>
            <a:custGeom>
              <a:avLst/>
              <a:gdLst>
                <a:gd name="connsiteX0" fmla="*/ 45368 w 95512"/>
                <a:gd name="connsiteY0" fmla="*/ 46960 h 95512"/>
                <a:gd name="connsiteX1" fmla="*/ 27858 w 95512"/>
                <a:gd name="connsiteY1" fmla="*/ 46960 h 95512"/>
                <a:gd name="connsiteX2" fmla="*/ 19898 w 95512"/>
                <a:gd name="connsiteY2" fmla="*/ 56511 h 95512"/>
                <a:gd name="connsiteX3" fmla="*/ 29450 w 95512"/>
                <a:gd name="connsiteY3" fmla="*/ 64471 h 95512"/>
                <a:gd name="connsiteX4" fmla="*/ 46960 w 95512"/>
                <a:gd name="connsiteY4" fmla="*/ 64471 h 95512"/>
                <a:gd name="connsiteX5" fmla="*/ 46960 w 95512"/>
                <a:gd name="connsiteY5" fmla="*/ 81981 h 95512"/>
                <a:gd name="connsiteX6" fmla="*/ 56512 w 95512"/>
                <a:gd name="connsiteY6" fmla="*/ 89941 h 95512"/>
                <a:gd name="connsiteX7" fmla="*/ 64471 w 95512"/>
                <a:gd name="connsiteY7" fmla="*/ 80390 h 95512"/>
                <a:gd name="connsiteX8" fmla="*/ 64471 w 95512"/>
                <a:gd name="connsiteY8" fmla="*/ 62879 h 95512"/>
                <a:gd name="connsiteX9" fmla="*/ 81981 w 95512"/>
                <a:gd name="connsiteY9" fmla="*/ 62879 h 95512"/>
                <a:gd name="connsiteX10" fmla="*/ 89941 w 95512"/>
                <a:gd name="connsiteY10" fmla="*/ 53328 h 95512"/>
                <a:gd name="connsiteX11" fmla="*/ 80390 w 95512"/>
                <a:gd name="connsiteY11" fmla="*/ 45368 h 95512"/>
                <a:gd name="connsiteX12" fmla="*/ 62879 w 95512"/>
                <a:gd name="connsiteY12" fmla="*/ 45368 h 95512"/>
                <a:gd name="connsiteX13" fmla="*/ 62879 w 95512"/>
                <a:gd name="connsiteY13" fmla="*/ 27858 h 95512"/>
                <a:gd name="connsiteX14" fmla="*/ 53328 w 95512"/>
                <a:gd name="connsiteY14" fmla="*/ 19898 h 95512"/>
                <a:gd name="connsiteX15" fmla="*/ 45368 w 95512"/>
                <a:gd name="connsiteY15" fmla="*/ 29450 h 95512"/>
                <a:gd name="connsiteX16" fmla="*/ 45368 w 95512"/>
                <a:gd name="connsiteY16" fmla="*/ 46960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95512">
                  <a:moveTo>
                    <a:pt x="45368" y="46960"/>
                  </a:moveTo>
                  <a:lnTo>
                    <a:pt x="27858" y="46960"/>
                  </a:lnTo>
                  <a:cubicBezTo>
                    <a:pt x="23082" y="46960"/>
                    <a:pt x="19898" y="51736"/>
                    <a:pt x="19898" y="56511"/>
                  </a:cubicBezTo>
                  <a:cubicBezTo>
                    <a:pt x="19898" y="61287"/>
                    <a:pt x="24674" y="66063"/>
                    <a:pt x="29450" y="64471"/>
                  </a:cubicBezTo>
                  <a:lnTo>
                    <a:pt x="46960" y="64471"/>
                  </a:lnTo>
                  <a:lnTo>
                    <a:pt x="46960" y="81981"/>
                  </a:lnTo>
                  <a:cubicBezTo>
                    <a:pt x="46960" y="86757"/>
                    <a:pt x="51736" y="89941"/>
                    <a:pt x="56512" y="89941"/>
                  </a:cubicBezTo>
                  <a:cubicBezTo>
                    <a:pt x="61287" y="89941"/>
                    <a:pt x="66063" y="85165"/>
                    <a:pt x="64471" y="80390"/>
                  </a:cubicBezTo>
                  <a:lnTo>
                    <a:pt x="64471" y="62879"/>
                  </a:lnTo>
                  <a:lnTo>
                    <a:pt x="81981" y="62879"/>
                  </a:lnTo>
                  <a:cubicBezTo>
                    <a:pt x="86757" y="62879"/>
                    <a:pt x="89941" y="58103"/>
                    <a:pt x="89941" y="53328"/>
                  </a:cubicBezTo>
                  <a:cubicBezTo>
                    <a:pt x="89941" y="48552"/>
                    <a:pt x="85165" y="43776"/>
                    <a:pt x="80390" y="45368"/>
                  </a:cubicBezTo>
                  <a:lnTo>
                    <a:pt x="62879" y="45368"/>
                  </a:lnTo>
                  <a:lnTo>
                    <a:pt x="62879" y="27858"/>
                  </a:lnTo>
                  <a:cubicBezTo>
                    <a:pt x="62879" y="23082"/>
                    <a:pt x="58103" y="19898"/>
                    <a:pt x="53328" y="19898"/>
                  </a:cubicBezTo>
                  <a:cubicBezTo>
                    <a:pt x="48552" y="19898"/>
                    <a:pt x="43776" y="24674"/>
                    <a:pt x="45368" y="29450"/>
                  </a:cubicBezTo>
                  <a:lnTo>
                    <a:pt x="45368" y="46960"/>
                  </a:ln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B1B152E-C74C-4EB6-ACAD-C140B84647F5}"/>
                </a:ext>
              </a:extLst>
            </p:cNvPr>
            <p:cNvSpPr/>
            <p:nvPr/>
          </p:nvSpPr>
          <p:spPr>
            <a:xfrm>
              <a:off x="3832970" y="3105732"/>
              <a:ext cx="95512" cy="79594"/>
            </a:xfrm>
            <a:custGeom>
              <a:avLst/>
              <a:gdLst>
                <a:gd name="connsiteX0" fmla="*/ 36613 w 95512"/>
                <a:gd name="connsiteY0" fmla="*/ 47756 h 79593"/>
                <a:gd name="connsiteX1" fmla="*/ 23878 w 95512"/>
                <a:gd name="connsiteY1" fmla="*/ 60491 h 79593"/>
                <a:gd name="connsiteX2" fmla="*/ 23878 w 95512"/>
                <a:gd name="connsiteY2" fmla="*/ 73226 h 79593"/>
                <a:gd name="connsiteX3" fmla="*/ 36613 w 95512"/>
                <a:gd name="connsiteY3" fmla="*/ 73226 h 79593"/>
                <a:gd name="connsiteX4" fmla="*/ 49348 w 95512"/>
                <a:gd name="connsiteY4" fmla="*/ 60491 h 79593"/>
                <a:gd name="connsiteX5" fmla="*/ 62083 w 95512"/>
                <a:gd name="connsiteY5" fmla="*/ 73226 h 79593"/>
                <a:gd name="connsiteX6" fmla="*/ 74818 w 95512"/>
                <a:gd name="connsiteY6" fmla="*/ 73226 h 79593"/>
                <a:gd name="connsiteX7" fmla="*/ 74818 w 95512"/>
                <a:gd name="connsiteY7" fmla="*/ 60491 h 79593"/>
                <a:gd name="connsiteX8" fmla="*/ 60491 w 95512"/>
                <a:gd name="connsiteY8" fmla="*/ 47756 h 79593"/>
                <a:gd name="connsiteX9" fmla="*/ 73226 w 95512"/>
                <a:gd name="connsiteY9" fmla="*/ 35021 h 79593"/>
                <a:gd name="connsiteX10" fmla="*/ 73226 w 95512"/>
                <a:gd name="connsiteY10" fmla="*/ 22286 h 79593"/>
                <a:gd name="connsiteX11" fmla="*/ 60491 w 95512"/>
                <a:gd name="connsiteY11" fmla="*/ 22286 h 79593"/>
                <a:gd name="connsiteX12" fmla="*/ 47756 w 95512"/>
                <a:gd name="connsiteY12" fmla="*/ 35021 h 79593"/>
                <a:gd name="connsiteX13" fmla="*/ 35021 w 95512"/>
                <a:gd name="connsiteY13" fmla="*/ 22286 h 79593"/>
                <a:gd name="connsiteX14" fmla="*/ 22286 w 95512"/>
                <a:gd name="connsiteY14" fmla="*/ 22286 h 79593"/>
                <a:gd name="connsiteX15" fmla="*/ 22286 w 95512"/>
                <a:gd name="connsiteY15" fmla="*/ 35021 h 79593"/>
                <a:gd name="connsiteX16" fmla="*/ 36613 w 95512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79593">
                  <a:moveTo>
                    <a:pt x="36613" y="47756"/>
                  </a:moveTo>
                  <a:lnTo>
                    <a:pt x="23878" y="60491"/>
                  </a:lnTo>
                  <a:cubicBezTo>
                    <a:pt x="20694" y="63675"/>
                    <a:pt x="20694" y="70042"/>
                    <a:pt x="23878" y="73226"/>
                  </a:cubicBezTo>
                  <a:cubicBezTo>
                    <a:pt x="27062" y="76410"/>
                    <a:pt x="33429" y="76410"/>
                    <a:pt x="36613" y="73226"/>
                  </a:cubicBezTo>
                  <a:lnTo>
                    <a:pt x="49348" y="60491"/>
                  </a:lnTo>
                  <a:lnTo>
                    <a:pt x="62083" y="73226"/>
                  </a:lnTo>
                  <a:cubicBezTo>
                    <a:pt x="65267" y="76410"/>
                    <a:pt x="71634" y="76410"/>
                    <a:pt x="74818" y="73226"/>
                  </a:cubicBezTo>
                  <a:cubicBezTo>
                    <a:pt x="78002" y="70042"/>
                    <a:pt x="78002" y="63675"/>
                    <a:pt x="74818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6613" y="47756"/>
                  </a:lnTo>
                  <a:close/>
                </a:path>
              </a:pathLst>
            </a:custGeom>
            <a:solidFill>
              <a:srgbClr val="5AB4E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6C52902-4F1D-4EBA-AA34-444254298DB3}"/>
                </a:ext>
              </a:extLst>
            </p:cNvPr>
            <p:cNvSpPr/>
            <p:nvPr/>
          </p:nvSpPr>
          <p:spPr>
            <a:xfrm>
              <a:off x="3682538" y="2975994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462366D-F91A-4C05-A2A6-3FF2DEB9E756}"/>
                </a:ext>
              </a:extLst>
            </p:cNvPr>
            <p:cNvSpPr/>
            <p:nvPr/>
          </p:nvSpPr>
          <p:spPr>
            <a:xfrm>
              <a:off x="3539270" y="2619415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6ED3F4A-E5F5-4F47-B838-B7016B554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8272355" y="2308078"/>
            <a:ext cx="1012825" cy="1012825"/>
            <a:chOff x="7950627" y="2930800"/>
            <a:chExt cx="1012825" cy="1012825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175E848-6B07-40B0-B4AA-5C42E49006B2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FA72A13-2B7A-46B0-BC4A-C74D45CB4D77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729E0F8-14D8-4A92-B21E-5D60A762103E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1E35C3A-7BBF-429B-949F-4F1F6C79D86F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777434-AA67-404A-998B-60F515A2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5604485" y="1742573"/>
            <a:ext cx="1454890" cy="1386228"/>
            <a:chOff x="-68843" y="1795825"/>
            <a:chExt cx="1600379" cy="152485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F3472A-4F4D-492E-B37D-106425C2383C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97A4-6F61-4396-8B2E-8B8353630E6E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331DD1-4195-4048-A873-1DA3E5DFA3D1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63E395-4DCA-42EE-ADAE-7E7EA168A2A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2FF6E6-6B00-47F7-A788-0A11D00C180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6448AF-349F-444F-8AAC-733E616EA3CA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9ADBAB-85BE-4C3B-8152-94FA4404DED0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F8B5C0-6389-41B8-B019-3C55B9D9EB7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8E7D9B-D287-4DD6-A614-54C322A3DC96}"/>
                </a:ext>
              </a:extLst>
            </p:cNvPr>
            <p:cNvSpPr txBox="1"/>
            <p:nvPr/>
          </p:nvSpPr>
          <p:spPr>
            <a:xfrm>
              <a:off x="134201" y="1914477"/>
              <a:ext cx="11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BOFFIN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DD0372C-3372-4F65-8360-225E93E29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04268" y="346894"/>
            <a:ext cx="1789339" cy="1467258"/>
            <a:chOff x="5439830" y="681154"/>
            <a:chExt cx="1789339" cy="1467258"/>
          </a:xfrm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36015E8-ADCE-415A-8B39-856A14CA3E69}"/>
                </a:ext>
              </a:extLst>
            </p:cNvPr>
            <p:cNvSpPr/>
            <p:nvPr/>
          </p:nvSpPr>
          <p:spPr>
            <a:xfrm>
              <a:off x="5497425" y="74053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8A16DA1-AD53-4C94-AA1C-7E47AA0B1CF2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C75BCA8-8F7C-4E91-A9EA-66638B0D2F9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FE8824B-A707-4BB5-900F-DDE09573F6FC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2DC5950-0DFF-4EDC-A01C-B60AC6195760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03A022C-3691-4E98-946D-9657CB4E1801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A74AB95-626C-4DDA-AADE-BD631E3CDE83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490D972-6D27-4131-9244-7DCFE28D38D3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2D8801C-B2C0-48C5-B872-1EC756AC2B83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E87EEF5-ED3A-470D-AAF0-7F1EE7295805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07F62EA-E6F9-4814-A516-571E45321203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91BCEB0-996E-4ECB-9D80-9EA0BD5B9A6C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BB2E3AB-5E40-4763-88E6-54707436F31D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CB4D7F8-8E58-4BB5-8B1A-1432BB32A1A9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B708218-30ED-49A6-B06B-0B3D282F914F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6EB039C0-C13A-4782-9DCE-EDD6ACF6315B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53DD90A-F2F0-4A89-9B71-33B2CD6BC5D1}"/>
                </a:ext>
              </a:extLst>
            </p:cNvPr>
            <p:cNvGrpSpPr/>
            <p:nvPr/>
          </p:nvGrpSpPr>
          <p:grpSpPr>
            <a:xfrm>
              <a:off x="5640835" y="1300386"/>
              <a:ext cx="1392651" cy="400374"/>
              <a:chOff x="5688118" y="650074"/>
              <a:chExt cx="1392651" cy="400374"/>
            </a:xfrm>
          </p:grpSpPr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0BD37903-90D7-46F0-910B-B15A9348125B}"/>
                  </a:ext>
                </a:extLst>
              </p:cNvPr>
              <p:cNvSpPr txBox="1"/>
              <p:nvPr/>
            </p:nvSpPr>
            <p:spPr>
              <a:xfrm>
                <a:off x="5688496" y="650338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n w="285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Launch</a:t>
                </a:r>
                <a:endParaRPr lang="en-US" sz="2000" b="1" dirty="0">
                  <a:ln w="285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B760F0-8054-4F12-8507-4B6238856450}"/>
                  </a:ext>
                </a:extLst>
              </p:cNvPr>
              <p:cNvSpPr txBox="1"/>
              <p:nvPr/>
            </p:nvSpPr>
            <p:spPr>
              <a:xfrm>
                <a:off x="5688118" y="650074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accent5"/>
                    </a:solidFill>
                    <a:latin typeface="+mj-lt"/>
                  </a:rPr>
                  <a:t>Launch</a:t>
                </a:r>
                <a:endParaRPr lang="en-US" sz="2000" b="1" dirty="0">
                  <a:solidFill>
                    <a:schemeClr val="accent5"/>
                  </a:solidFill>
                  <a:latin typeface="+mj-lt"/>
                </a:endParaRPr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5217794-C852-444C-9E5C-3ED38097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508858" y="655498"/>
            <a:ext cx="1241519" cy="676112"/>
            <a:chOff x="69329" y="3410351"/>
            <a:chExt cx="1128654" cy="614647"/>
          </a:xfrm>
        </p:grpSpPr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AD96379-635B-462E-B4A0-079115815F5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351AEEB-7AC0-45C3-B1B8-24B212D06455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98C2E22-65D1-4C77-B06E-DD9015EB2F2F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B1C2F60-C745-432C-BF7C-ED9725BDAB7C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9D61E6F7-3F7A-4B19-9784-5B0C65316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8505573" y="4754514"/>
            <a:ext cx="1422447" cy="962244"/>
            <a:chOff x="228294" y="3266533"/>
            <a:chExt cx="971550" cy="657225"/>
          </a:xfrm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048070A6-ED30-4041-8AA1-A05CFBA61B28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84B303E-145A-47CC-A16C-90D5CB917782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0241851-645B-4A69-A194-140A56E70E7B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BBDC670-673A-426F-920F-F2F06CF3A206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6F276E90-1380-4597-AAE0-DB96C86955BD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E83790AD-B990-4FC3-80B7-C36D5D643D9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7943788-21F3-4412-AFA7-23E6CC480CE1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63EF1F36-EE32-4B20-936A-24255D5B2140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FFCFEB75-8F64-4181-B419-A97E3AB51A2F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02F26EC-3A29-4DA2-AA2C-B13D6669A846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7168BC0-E674-4C34-ACB5-8E0C7C56E301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69A99F7-9E97-48A3-9376-D48E9B8225E0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8218293-E364-44BF-8E62-FECB44B9ED10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8ECCCF4-DAB8-45BE-92FD-36CFBE6571B2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8C6D848-FAAE-4450-9D58-A4AEAE88BCEB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9E04A56D-017E-4D94-87A9-16650FF6ED59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BF6CF84-F6FC-4D5B-8A21-6472977F30AD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F2ED9AB-BF70-4FA4-9914-73EAF09107DE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5A7839F-3E42-4D31-994F-181D1D760EB2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311D8B4-0814-4111-B359-04E4806D404D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5B04CBC-AFF6-45B5-B6EB-FA42B7AE4230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CFDD082-5182-44FF-8301-F41316211B27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7DEECF1-F87D-4270-8D8E-A516C2AEC0A6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188C6BF-8A07-4791-88C8-945292D1F3E9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8B144F0-3FFD-4C37-A126-1608FABE0E67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C0CF5FE-22A7-4C84-BB7E-CEA0703F7899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7F8D0C5-B434-44AE-93B0-2C58DCBB9859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82CE91A9-4A48-43D4-B6C0-3F0E1E6E0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16072" y="3013541"/>
            <a:ext cx="1386076" cy="1386076"/>
            <a:chOff x="8928483" y="3214646"/>
            <a:chExt cx="1386076" cy="1386076"/>
          </a:xfrm>
        </p:grpSpPr>
        <p:grpSp>
          <p:nvGrpSpPr>
            <p:cNvPr id="110" name="Group 109" descr="High School Sticker Be Awesome" title="High School Sticker Be Awesome">
              <a:extLst>
                <a:ext uri="{FF2B5EF4-FFF2-40B4-BE49-F238E27FC236}">
                  <a16:creationId xmlns:a16="http://schemas.microsoft.com/office/drawing/2014/main" id="{CDB65CCD-C933-4981-ACD2-2BAD0FBA03B3}"/>
                </a:ext>
              </a:extLst>
            </p:cNvPr>
            <p:cNvGrpSpPr>
              <a:grpSpLocks noChangeAspect="1"/>
            </p:cNvGrpSpPr>
            <p:nvPr/>
          </p:nvGrpSpPr>
          <p:grpSpPr>
            <a:xfrm rot="385758">
              <a:off x="8928483" y="3214646"/>
              <a:ext cx="1386076" cy="1386076"/>
              <a:chOff x="5625313" y="703911"/>
              <a:chExt cx="1386076" cy="1386076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12D9B6B-59CD-4D74-840A-D38D0B3C105E}"/>
                  </a:ext>
                </a:extLst>
              </p:cNvPr>
              <p:cNvSpPr/>
              <p:nvPr/>
            </p:nvSpPr>
            <p:spPr>
              <a:xfrm>
                <a:off x="5625313" y="703911"/>
                <a:ext cx="1386076" cy="1386076"/>
              </a:xfrm>
              <a:custGeom>
                <a:avLst/>
                <a:gdLst>
                  <a:gd name="connsiteX0" fmla="*/ 1382226 w 1386076"/>
                  <a:gd name="connsiteY0" fmla="*/ 696888 h 1386076"/>
                  <a:gd name="connsiteX1" fmla="*/ 696888 w 1386076"/>
                  <a:gd name="connsiteY1" fmla="*/ 1382226 h 1386076"/>
                  <a:gd name="connsiteX2" fmla="*/ 11551 w 1386076"/>
                  <a:gd name="connsiteY2" fmla="*/ 696888 h 1386076"/>
                  <a:gd name="connsiteX3" fmla="*/ 696888 w 1386076"/>
                  <a:gd name="connsiteY3" fmla="*/ 11551 h 1386076"/>
                  <a:gd name="connsiteX4" fmla="*/ 1382226 w 1386076"/>
                  <a:gd name="connsiteY4" fmla="*/ 696888 h 13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076" h="1386076">
                    <a:moveTo>
                      <a:pt x="1382226" y="696888"/>
                    </a:moveTo>
                    <a:cubicBezTo>
                      <a:pt x="1382226" y="1075390"/>
                      <a:pt x="1075390" y="1382226"/>
                      <a:pt x="696888" y="1382226"/>
                    </a:cubicBezTo>
                    <a:cubicBezTo>
                      <a:pt x="318387" y="1382226"/>
                      <a:pt x="11551" y="1075390"/>
                      <a:pt x="11551" y="696888"/>
                    </a:cubicBezTo>
                    <a:cubicBezTo>
                      <a:pt x="11551" y="318387"/>
                      <a:pt x="318387" y="11551"/>
                      <a:pt x="696888" y="11551"/>
                    </a:cubicBezTo>
                    <a:cubicBezTo>
                      <a:pt x="1075390" y="11551"/>
                      <a:pt x="1382226" y="318387"/>
                      <a:pt x="1382226" y="69688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E720FE2-46F9-4201-8997-C63D3AED6D40}"/>
                  </a:ext>
                </a:extLst>
              </p:cNvPr>
              <p:cNvSpPr/>
              <p:nvPr/>
            </p:nvSpPr>
            <p:spPr>
              <a:xfrm>
                <a:off x="5653034" y="731631"/>
                <a:ext cx="1324473" cy="1324473"/>
              </a:xfrm>
              <a:custGeom>
                <a:avLst/>
                <a:gdLst>
                  <a:gd name="connsiteX0" fmla="*/ 1326783 w 1324472"/>
                  <a:gd name="connsiteY0" fmla="*/ 669167 h 1324472"/>
                  <a:gd name="connsiteX1" fmla="*/ 669167 w 1324472"/>
                  <a:gd name="connsiteY1" fmla="*/ 1326783 h 1324472"/>
                  <a:gd name="connsiteX2" fmla="*/ 11551 w 1324472"/>
                  <a:gd name="connsiteY2" fmla="*/ 669167 h 1324472"/>
                  <a:gd name="connsiteX3" fmla="*/ 669167 w 1324472"/>
                  <a:gd name="connsiteY3" fmla="*/ 11551 h 1324472"/>
                  <a:gd name="connsiteX4" fmla="*/ 1326783 w 1324472"/>
                  <a:gd name="connsiteY4" fmla="*/ 669167 h 132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472" h="1324472">
                    <a:moveTo>
                      <a:pt x="1326783" y="669167"/>
                    </a:moveTo>
                    <a:cubicBezTo>
                      <a:pt x="1326783" y="1032358"/>
                      <a:pt x="1032358" y="1326783"/>
                      <a:pt x="669167" y="1326783"/>
                    </a:cubicBezTo>
                    <a:cubicBezTo>
                      <a:pt x="305975" y="1326783"/>
                      <a:pt x="11551" y="1032358"/>
                      <a:pt x="11551" y="669167"/>
                    </a:cubicBezTo>
                    <a:cubicBezTo>
                      <a:pt x="11551" y="305975"/>
                      <a:pt x="305975" y="11551"/>
                      <a:pt x="669167" y="11551"/>
                    </a:cubicBezTo>
                    <a:cubicBezTo>
                      <a:pt x="1032358" y="11551"/>
                      <a:pt x="1326783" y="305975"/>
                      <a:pt x="1326783" y="66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2ECFA8E7-CBFE-45F3-9BFB-EBE547F58E3D}"/>
                  </a:ext>
                </a:extLst>
              </p:cNvPr>
              <p:cNvGrpSpPr/>
              <p:nvPr/>
            </p:nvGrpSpPr>
            <p:grpSpPr>
              <a:xfrm>
                <a:off x="6004174" y="799396"/>
                <a:ext cx="648932" cy="204832"/>
                <a:chOff x="6004174" y="799396"/>
                <a:chExt cx="648932" cy="204832"/>
              </a:xfrm>
              <a:solidFill>
                <a:schemeClr val="accent5"/>
              </a:solidFill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99B4F697-C818-4A39-B1A5-47C483D650E2}"/>
                    </a:ext>
                  </a:extLst>
                </p:cNvPr>
                <p:cNvSpPr/>
                <p:nvPr/>
              </p:nvSpPr>
              <p:spPr>
                <a:xfrm>
                  <a:off x="6004174" y="865620"/>
                  <a:ext cx="123207" cy="138608"/>
                </a:xfrm>
                <a:custGeom>
                  <a:avLst/>
                  <a:gdLst>
                    <a:gd name="connsiteX0" fmla="*/ 80854 w 123206"/>
                    <a:gd name="connsiteY0" fmla="*/ 85475 h 138607"/>
                    <a:gd name="connsiteX1" fmla="*/ 50053 w 123206"/>
                    <a:gd name="connsiteY1" fmla="*/ 102416 h 138607"/>
                    <a:gd name="connsiteX2" fmla="*/ 53133 w 123206"/>
                    <a:gd name="connsiteY2" fmla="*/ 119357 h 138607"/>
                    <a:gd name="connsiteX3" fmla="*/ 25411 w 123206"/>
                    <a:gd name="connsiteY3" fmla="*/ 134757 h 138607"/>
                    <a:gd name="connsiteX4" fmla="*/ 11551 w 123206"/>
                    <a:gd name="connsiteY4" fmla="*/ 26951 h 138607"/>
                    <a:gd name="connsiteX5" fmla="*/ 40812 w 123206"/>
                    <a:gd name="connsiteY5" fmla="*/ 11551 h 138607"/>
                    <a:gd name="connsiteX6" fmla="*/ 120897 w 123206"/>
                    <a:gd name="connsiteY6" fmla="*/ 82395 h 138607"/>
                    <a:gd name="connsiteX7" fmla="*/ 91635 w 123206"/>
                    <a:gd name="connsiteY7" fmla="*/ 97795 h 138607"/>
                    <a:gd name="connsiteX8" fmla="*/ 80854 w 123206"/>
                    <a:gd name="connsiteY8" fmla="*/ 85475 h 138607"/>
                    <a:gd name="connsiteX9" fmla="*/ 65454 w 123206"/>
                    <a:gd name="connsiteY9" fmla="*/ 70074 h 138607"/>
                    <a:gd name="connsiteX10" fmla="*/ 39272 w 123206"/>
                    <a:gd name="connsiteY10" fmla="*/ 42352 h 138607"/>
                    <a:gd name="connsiteX11" fmla="*/ 46973 w 123206"/>
                    <a:gd name="connsiteY11" fmla="*/ 79314 h 138607"/>
                    <a:gd name="connsiteX12" fmla="*/ 65454 w 123206"/>
                    <a:gd name="connsiteY12" fmla="*/ 700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0854" y="85475"/>
                      </a:moveTo>
                      <a:lnTo>
                        <a:pt x="50053" y="102416"/>
                      </a:lnTo>
                      <a:lnTo>
                        <a:pt x="53133" y="119357"/>
                      </a:lnTo>
                      <a:lnTo>
                        <a:pt x="25411" y="134757"/>
                      </a:lnTo>
                      <a:lnTo>
                        <a:pt x="11551" y="26951"/>
                      </a:lnTo>
                      <a:lnTo>
                        <a:pt x="40812" y="11551"/>
                      </a:lnTo>
                      <a:lnTo>
                        <a:pt x="120897" y="82395"/>
                      </a:lnTo>
                      <a:lnTo>
                        <a:pt x="91635" y="97795"/>
                      </a:lnTo>
                      <a:lnTo>
                        <a:pt x="80854" y="85475"/>
                      </a:lnTo>
                      <a:close/>
                      <a:moveTo>
                        <a:pt x="65454" y="70074"/>
                      </a:moveTo>
                      <a:lnTo>
                        <a:pt x="39272" y="42352"/>
                      </a:lnTo>
                      <a:lnTo>
                        <a:pt x="46973" y="79314"/>
                      </a:lnTo>
                      <a:lnTo>
                        <a:pt x="65454" y="700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B185461B-B9FC-4795-AD7F-5D28EA9E71A6}"/>
                    </a:ext>
                  </a:extLst>
                </p:cNvPr>
                <p:cNvSpPr/>
                <p:nvPr/>
              </p:nvSpPr>
              <p:spPr>
                <a:xfrm>
                  <a:off x="6091958" y="831738"/>
                  <a:ext cx="123207" cy="123207"/>
                </a:xfrm>
                <a:custGeom>
                  <a:avLst/>
                  <a:gdLst>
                    <a:gd name="connsiteX0" fmla="*/ 11551 w 123206"/>
                    <a:gd name="connsiteY0" fmla="*/ 20791 h 123206"/>
                    <a:gd name="connsiteX1" fmla="*/ 40812 w 123206"/>
                    <a:gd name="connsiteY1" fmla="*/ 11551 h 123206"/>
                    <a:gd name="connsiteX2" fmla="*/ 62373 w 123206"/>
                    <a:gd name="connsiteY2" fmla="*/ 83935 h 123206"/>
                    <a:gd name="connsiteX3" fmla="*/ 108576 w 123206"/>
                    <a:gd name="connsiteY3" fmla="*/ 70074 h 123206"/>
                    <a:gd name="connsiteX4" fmla="*/ 116276 w 123206"/>
                    <a:gd name="connsiteY4" fmla="*/ 93175 h 123206"/>
                    <a:gd name="connsiteX5" fmla="*/ 40812 w 123206"/>
                    <a:gd name="connsiteY5" fmla="*/ 116276 h 123206"/>
                    <a:gd name="connsiteX6" fmla="*/ 11551 w 123206"/>
                    <a:gd name="connsiteY6" fmla="*/ 2079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206" h="123206">
                      <a:moveTo>
                        <a:pt x="11551" y="20791"/>
                      </a:moveTo>
                      <a:lnTo>
                        <a:pt x="40812" y="11551"/>
                      </a:lnTo>
                      <a:lnTo>
                        <a:pt x="62373" y="83935"/>
                      </a:lnTo>
                      <a:lnTo>
                        <a:pt x="108576" y="70074"/>
                      </a:lnTo>
                      <a:lnTo>
                        <a:pt x="116276" y="93175"/>
                      </a:lnTo>
                      <a:lnTo>
                        <a:pt x="40812" y="116276"/>
                      </a:lnTo>
                      <a:lnTo>
                        <a:pt x="11551" y="20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602DF0AF-60A9-40F3-A414-13A602782A83}"/>
                    </a:ext>
                  </a:extLst>
                </p:cNvPr>
                <p:cNvSpPr/>
                <p:nvPr/>
              </p:nvSpPr>
              <p:spPr>
                <a:xfrm>
                  <a:off x="6184363" y="799396"/>
                  <a:ext cx="154008" cy="123207"/>
                </a:xfrm>
                <a:custGeom>
                  <a:avLst/>
                  <a:gdLst>
                    <a:gd name="connsiteX0" fmla="*/ 11551 w 154008"/>
                    <a:gd name="connsiteY0" fmla="*/ 23871 h 123206"/>
                    <a:gd name="connsiteX1" fmla="*/ 40812 w 154008"/>
                    <a:gd name="connsiteY1" fmla="*/ 20791 h 123206"/>
                    <a:gd name="connsiteX2" fmla="*/ 56213 w 154008"/>
                    <a:gd name="connsiteY2" fmla="*/ 76234 h 123206"/>
                    <a:gd name="connsiteX3" fmla="*/ 66994 w 154008"/>
                    <a:gd name="connsiteY3" fmla="*/ 19251 h 123206"/>
                    <a:gd name="connsiteX4" fmla="*/ 96255 w 154008"/>
                    <a:gd name="connsiteY4" fmla="*/ 16171 h 123206"/>
                    <a:gd name="connsiteX5" fmla="*/ 116276 w 154008"/>
                    <a:gd name="connsiteY5" fmla="*/ 70074 h 123206"/>
                    <a:gd name="connsiteX6" fmla="*/ 122437 w 154008"/>
                    <a:gd name="connsiteY6" fmla="*/ 14631 h 123206"/>
                    <a:gd name="connsiteX7" fmla="*/ 151698 w 154008"/>
                    <a:gd name="connsiteY7" fmla="*/ 11551 h 123206"/>
                    <a:gd name="connsiteX8" fmla="*/ 137838 w 154008"/>
                    <a:gd name="connsiteY8" fmla="*/ 113196 h 123206"/>
                    <a:gd name="connsiteX9" fmla="*/ 107036 w 154008"/>
                    <a:gd name="connsiteY9" fmla="*/ 116276 h 123206"/>
                    <a:gd name="connsiteX10" fmla="*/ 83935 w 154008"/>
                    <a:gd name="connsiteY10" fmla="*/ 54673 h 123206"/>
                    <a:gd name="connsiteX11" fmla="*/ 71614 w 154008"/>
                    <a:gd name="connsiteY11" fmla="*/ 119357 h 123206"/>
                    <a:gd name="connsiteX12" fmla="*/ 40812 w 154008"/>
                    <a:gd name="connsiteY12" fmla="*/ 122437 h 123206"/>
                    <a:gd name="connsiteX13" fmla="*/ 11551 w 154008"/>
                    <a:gd name="connsiteY13" fmla="*/ 2387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23206">
                      <a:moveTo>
                        <a:pt x="11551" y="23871"/>
                      </a:moveTo>
                      <a:lnTo>
                        <a:pt x="40812" y="20791"/>
                      </a:lnTo>
                      <a:lnTo>
                        <a:pt x="56213" y="76234"/>
                      </a:lnTo>
                      <a:lnTo>
                        <a:pt x="66994" y="19251"/>
                      </a:lnTo>
                      <a:lnTo>
                        <a:pt x="96255" y="16171"/>
                      </a:lnTo>
                      <a:lnTo>
                        <a:pt x="116276" y="70074"/>
                      </a:lnTo>
                      <a:lnTo>
                        <a:pt x="122437" y="14631"/>
                      </a:lnTo>
                      <a:lnTo>
                        <a:pt x="151698" y="11551"/>
                      </a:lnTo>
                      <a:lnTo>
                        <a:pt x="137838" y="113196"/>
                      </a:lnTo>
                      <a:lnTo>
                        <a:pt x="107036" y="116276"/>
                      </a:lnTo>
                      <a:lnTo>
                        <a:pt x="83935" y="54673"/>
                      </a:lnTo>
                      <a:lnTo>
                        <a:pt x="71614" y="119357"/>
                      </a:lnTo>
                      <a:lnTo>
                        <a:pt x="40812" y="122437"/>
                      </a:lnTo>
                      <a:lnTo>
                        <a:pt x="11551" y="238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E32E0DD8-3C1A-407F-BC06-11F6386195A0}"/>
                    </a:ext>
                  </a:extLst>
                </p:cNvPr>
                <p:cNvSpPr/>
                <p:nvPr/>
              </p:nvSpPr>
              <p:spPr>
                <a:xfrm>
                  <a:off x="6326051" y="808637"/>
                  <a:ext cx="123207" cy="123207"/>
                </a:xfrm>
                <a:custGeom>
                  <a:avLst/>
                  <a:gdLst>
                    <a:gd name="connsiteX0" fmla="*/ 85475 w 123206"/>
                    <a:gd name="connsiteY0" fmla="*/ 99335 h 123206"/>
                    <a:gd name="connsiteX1" fmla="*/ 50053 w 123206"/>
                    <a:gd name="connsiteY1" fmla="*/ 94715 h 123206"/>
                    <a:gd name="connsiteX2" fmla="*/ 42352 w 123206"/>
                    <a:gd name="connsiteY2" fmla="*/ 110116 h 123206"/>
                    <a:gd name="connsiteX3" fmla="*/ 11551 w 123206"/>
                    <a:gd name="connsiteY3" fmla="*/ 105496 h 123206"/>
                    <a:gd name="connsiteX4" fmla="*/ 63914 w 123206"/>
                    <a:gd name="connsiteY4" fmla="*/ 11551 h 123206"/>
                    <a:gd name="connsiteX5" fmla="*/ 97795 w 123206"/>
                    <a:gd name="connsiteY5" fmla="*/ 16171 h 123206"/>
                    <a:gd name="connsiteX6" fmla="*/ 120897 w 123206"/>
                    <a:gd name="connsiteY6" fmla="*/ 120897 h 123206"/>
                    <a:gd name="connsiteX7" fmla="*/ 88555 w 123206"/>
                    <a:gd name="connsiteY7" fmla="*/ 116276 h 123206"/>
                    <a:gd name="connsiteX8" fmla="*/ 85475 w 123206"/>
                    <a:gd name="connsiteY8" fmla="*/ 99335 h 123206"/>
                    <a:gd name="connsiteX9" fmla="*/ 82394 w 123206"/>
                    <a:gd name="connsiteY9" fmla="*/ 76234 h 123206"/>
                    <a:gd name="connsiteX10" fmla="*/ 76234 w 123206"/>
                    <a:gd name="connsiteY10" fmla="*/ 39272 h 123206"/>
                    <a:gd name="connsiteX11" fmla="*/ 59293 w 123206"/>
                    <a:gd name="connsiteY11" fmla="*/ 73154 h 123206"/>
                    <a:gd name="connsiteX12" fmla="*/ 82394 w 123206"/>
                    <a:gd name="connsiteY12" fmla="*/ 7623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23206">
                      <a:moveTo>
                        <a:pt x="85475" y="99335"/>
                      </a:moveTo>
                      <a:lnTo>
                        <a:pt x="50053" y="94715"/>
                      </a:lnTo>
                      <a:lnTo>
                        <a:pt x="42352" y="110116"/>
                      </a:lnTo>
                      <a:lnTo>
                        <a:pt x="11551" y="105496"/>
                      </a:lnTo>
                      <a:lnTo>
                        <a:pt x="63914" y="11551"/>
                      </a:lnTo>
                      <a:lnTo>
                        <a:pt x="97795" y="16171"/>
                      </a:lnTo>
                      <a:lnTo>
                        <a:pt x="120897" y="120897"/>
                      </a:lnTo>
                      <a:lnTo>
                        <a:pt x="88555" y="116276"/>
                      </a:lnTo>
                      <a:lnTo>
                        <a:pt x="85475" y="99335"/>
                      </a:lnTo>
                      <a:close/>
                      <a:moveTo>
                        <a:pt x="82394" y="76234"/>
                      </a:moveTo>
                      <a:lnTo>
                        <a:pt x="76234" y="39272"/>
                      </a:lnTo>
                      <a:lnTo>
                        <a:pt x="59293" y="73154"/>
                      </a:lnTo>
                      <a:lnTo>
                        <a:pt x="82394" y="762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4BC43656-AEC3-4633-AA3A-A32975A60771}"/>
                    </a:ext>
                  </a:extLst>
                </p:cNvPr>
                <p:cNvSpPr/>
                <p:nvPr/>
              </p:nvSpPr>
              <p:spPr>
                <a:xfrm>
                  <a:off x="6452338" y="819417"/>
                  <a:ext cx="123207" cy="138608"/>
                </a:xfrm>
                <a:custGeom>
                  <a:avLst/>
                  <a:gdLst>
                    <a:gd name="connsiteX0" fmla="*/ 11551 w 123206"/>
                    <a:gd name="connsiteY0" fmla="*/ 11551 h 138607"/>
                    <a:gd name="connsiteX1" fmla="*/ 43892 w 123206"/>
                    <a:gd name="connsiteY1" fmla="*/ 22331 h 138607"/>
                    <a:gd name="connsiteX2" fmla="*/ 51593 w 123206"/>
                    <a:gd name="connsiteY2" fmla="*/ 60833 h 138607"/>
                    <a:gd name="connsiteX3" fmla="*/ 82394 w 123206"/>
                    <a:gd name="connsiteY3" fmla="*/ 34652 h 138607"/>
                    <a:gd name="connsiteX4" fmla="*/ 114736 w 123206"/>
                    <a:gd name="connsiteY4" fmla="*/ 45432 h 138607"/>
                    <a:gd name="connsiteX5" fmla="*/ 57753 w 123206"/>
                    <a:gd name="connsiteY5" fmla="*/ 88555 h 138607"/>
                    <a:gd name="connsiteX6" fmla="*/ 43892 w 123206"/>
                    <a:gd name="connsiteY6" fmla="*/ 128597 h 138607"/>
                    <a:gd name="connsiteX7" fmla="*/ 16171 w 123206"/>
                    <a:gd name="connsiteY7" fmla="*/ 119357 h 138607"/>
                    <a:gd name="connsiteX8" fmla="*/ 30032 w 123206"/>
                    <a:gd name="connsiteY8" fmla="*/ 79314 h 138607"/>
                    <a:gd name="connsiteX9" fmla="*/ 11551 w 123206"/>
                    <a:gd name="connsiteY9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206" h="138607">
                      <a:moveTo>
                        <a:pt x="11551" y="11551"/>
                      </a:moveTo>
                      <a:lnTo>
                        <a:pt x="43892" y="22331"/>
                      </a:lnTo>
                      <a:lnTo>
                        <a:pt x="51593" y="60833"/>
                      </a:lnTo>
                      <a:lnTo>
                        <a:pt x="82394" y="34652"/>
                      </a:lnTo>
                      <a:lnTo>
                        <a:pt x="114736" y="45432"/>
                      </a:lnTo>
                      <a:lnTo>
                        <a:pt x="57753" y="88555"/>
                      </a:lnTo>
                      <a:lnTo>
                        <a:pt x="43892" y="128597"/>
                      </a:lnTo>
                      <a:lnTo>
                        <a:pt x="16171" y="119357"/>
                      </a:lnTo>
                      <a:lnTo>
                        <a:pt x="30032" y="79314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85DCAD12-2877-48A9-8B91-B8978AB49C64}"/>
                    </a:ext>
                  </a:extLst>
                </p:cNvPr>
                <p:cNvSpPr/>
                <p:nvPr/>
              </p:nvSpPr>
              <p:spPr>
                <a:xfrm>
                  <a:off x="6529899" y="873320"/>
                  <a:ext cx="123207" cy="123207"/>
                </a:xfrm>
                <a:custGeom>
                  <a:avLst/>
                  <a:gdLst>
                    <a:gd name="connsiteX0" fmla="*/ 15614 w 123206"/>
                    <a:gd name="connsiteY0" fmla="*/ 57753 h 123206"/>
                    <a:gd name="connsiteX1" fmla="*/ 41795 w 123206"/>
                    <a:gd name="connsiteY1" fmla="*/ 70074 h 123206"/>
                    <a:gd name="connsiteX2" fmla="*/ 40255 w 123206"/>
                    <a:gd name="connsiteY2" fmla="*/ 80854 h 123206"/>
                    <a:gd name="connsiteX3" fmla="*/ 49496 w 123206"/>
                    <a:gd name="connsiteY3" fmla="*/ 93175 h 123206"/>
                    <a:gd name="connsiteX4" fmla="*/ 60276 w 123206"/>
                    <a:gd name="connsiteY4" fmla="*/ 96255 h 123206"/>
                    <a:gd name="connsiteX5" fmla="*/ 66437 w 123206"/>
                    <a:gd name="connsiteY5" fmla="*/ 91635 h 123206"/>
                    <a:gd name="connsiteX6" fmla="*/ 66437 w 123206"/>
                    <a:gd name="connsiteY6" fmla="*/ 83935 h 123206"/>
                    <a:gd name="connsiteX7" fmla="*/ 55656 w 123206"/>
                    <a:gd name="connsiteY7" fmla="*/ 71614 h 123206"/>
                    <a:gd name="connsiteX8" fmla="*/ 35635 w 123206"/>
                    <a:gd name="connsiteY8" fmla="*/ 46973 h 123206"/>
                    <a:gd name="connsiteX9" fmla="*/ 37175 w 123206"/>
                    <a:gd name="connsiteY9" fmla="*/ 25411 h 123206"/>
                    <a:gd name="connsiteX10" fmla="*/ 47956 w 123206"/>
                    <a:gd name="connsiteY10" fmla="*/ 14631 h 123206"/>
                    <a:gd name="connsiteX11" fmla="*/ 64896 w 123206"/>
                    <a:gd name="connsiteY11" fmla="*/ 11551 h 123206"/>
                    <a:gd name="connsiteX12" fmla="*/ 87998 w 123206"/>
                    <a:gd name="connsiteY12" fmla="*/ 20791 h 123206"/>
                    <a:gd name="connsiteX13" fmla="*/ 109559 w 123206"/>
                    <a:gd name="connsiteY13" fmla="*/ 40812 h 123206"/>
                    <a:gd name="connsiteX14" fmla="*/ 109559 w 123206"/>
                    <a:gd name="connsiteY14" fmla="*/ 66994 h 123206"/>
                    <a:gd name="connsiteX15" fmla="*/ 84918 w 123206"/>
                    <a:gd name="connsiteY15" fmla="*/ 53133 h 123206"/>
                    <a:gd name="connsiteX16" fmla="*/ 84918 w 123206"/>
                    <a:gd name="connsiteY16" fmla="*/ 42352 h 123206"/>
                    <a:gd name="connsiteX17" fmla="*/ 77217 w 123206"/>
                    <a:gd name="connsiteY17" fmla="*/ 34652 h 123206"/>
                    <a:gd name="connsiteX18" fmla="*/ 69517 w 123206"/>
                    <a:gd name="connsiteY18" fmla="*/ 33112 h 123206"/>
                    <a:gd name="connsiteX19" fmla="*/ 64896 w 123206"/>
                    <a:gd name="connsiteY19" fmla="*/ 36192 h 123206"/>
                    <a:gd name="connsiteX20" fmla="*/ 64896 w 123206"/>
                    <a:gd name="connsiteY20" fmla="*/ 40812 h 123206"/>
                    <a:gd name="connsiteX21" fmla="*/ 72597 w 123206"/>
                    <a:gd name="connsiteY21" fmla="*/ 48513 h 123206"/>
                    <a:gd name="connsiteX22" fmla="*/ 94158 w 123206"/>
                    <a:gd name="connsiteY22" fmla="*/ 70074 h 123206"/>
                    <a:gd name="connsiteX23" fmla="*/ 100318 w 123206"/>
                    <a:gd name="connsiteY23" fmla="*/ 85475 h 123206"/>
                    <a:gd name="connsiteX24" fmla="*/ 97238 w 123206"/>
                    <a:gd name="connsiteY24" fmla="*/ 100876 h 123206"/>
                    <a:gd name="connsiteX25" fmla="*/ 83378 w 123206"/>
                    <a:gd name="connsiteY25" fmla="*/ 113196 h 123206"/>
                    <a:gd name="connsiteX26" fmla="*/ 64896 w 123206"/>
                    <a:gd name="connsiteY26" fmla="*/ 116276 h 123206"/>
                    <a:gd name="connsiteX27" fmla="*/ 41795 w 123206"/>
                    <a:gd name="connsiteY27" fmla="*/ 108576 h 123206"/>
                    <a:gd name="connsiteX28" fmla="*/ 15614 w 123206"/>
                    <a:gd name="connsiteY28" fmla="*/ 82395 h 123206"/>
                    <a:gd name="connsiteX29" fmla="*/ 15614 w 123206"/>
                    <a:gd name="connsiteY29" fmla="*/ 57753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3206" h="123206">
                      <a:moveTo>
                        <a:pt x="15614" y="57753"/>
                      </a:moveTo>
                      <a:lnTo>
                        <a:pt x="41795" y="70074"/>
                      </a:lnTo>
                      <a:cubicBezTo>
                        <a:pt x="40255" y="74694"/>
                        <a:pt x="38715" y="77774"/>
                        <a:pt x="40255" y="80854"/>
                      </a:cubicBezTo>
                      <a:cubicBezTo>
                        <a:pt x="41795" y="85475"/>
                        <a:pt x="43335" y="90095"/>
                        <a:pt x="49496" y="93175"/>
                      </a:cubicBezTo>
                      <a:cubicBezTo>
                        <a:pt x="54116" y="94715"/>
                        <a:pt x="57196" y="96255"/>
                        <a:pt x="60276" y="96255"/>
                      </a:cubicBezTo>
                      <a:cubicBezTo>
                        <a:pt x="63356" y="96255"/>
                        <a:pt x="64896" y="94715"/>
                        <a:pt x="66437" y="91635"/>
                      </a:cubicBezTo>
                      <a:cubicBezTo>
                        <a:pt x="67977" y="90095"/>
                        <a:pt x="67977" y="87015"/>
                        <a:pt x="66437" y="83935"/>
                      </a:cubicBezTo>
                      <a:cubicBezTo>
                        <a:pt x="64896" y="80854"/>
                        <a:pt x="61816" y="76234"/>
                        <a:pt x="55656" y="71614"/>
                      </a:cubicBezTo>
                      <a:cubicBezTo>
                        <a:pt x="44875" y="62373"/>
                        <a:pt x="38715" y="54673"/>
                        <a:pt x="35635" y="46973"/>
                      </a:cubicBezTo>
                      <a:cubicBezTo>
                        <a:pt x="32555" y="39272"/>
                        <a:pt x="34095" y="33112"/>
                        <a:pt x="37175" y="25411"/>
                      </a:cubicBezTo>
                      <a:cubicBezTo>
                        <a:pt x="40255" y="20791"/>
                        <a:pt x="43335" y="17711"/>
                        <a:pt x="47956" y="14631"/>
                      </a:cubicBezTo>
                      <a:cubicBezTo>
                        <a:pt x="52576" y="11551"/>
                        <a:pt x="58736" y="11551"/>
                        <a:pt x="64896" y="11551"/>
                      </a:cubicBezTo>
                      <a:cubicBezTo>
                        <a:pt x="71057" y="11551"/>
                        <a:pt x="78757" y="14631"/>
                        <a:pt x="87998" y="20791"/>
                      </a:cubicBezTo>
                      <a:cubicBezTo>
                        <a:pt x="98778" y="26951"/>
                        <a:pt x="106479" y="34652"/>
                        <a:pt x="109559" y="40812"/>
                      </a:cubicBezTo>
                      <a:cubicBezTo>
                        <a:pt x="112639" y="48513"/>
                        <a:pt x="112639" y="56213"/>
                        <a:pt x="109559" y="66994"/>
                      </a:cubicBezTo>
                      <a:lnTo>
                        <a:pt x="84918" y="53133"/>
                      </a:lnTo>
                      <a:cubicBezTo>
                        <a:pt x="86458" y="48513"/>
                        <a:pt x="86458" y="45432"/>
                        <a:pt x="84918" y="42352"/>
                      </a:cubicBezTo>
                      <a:cubicBezTo>
                        <a:pt x="83378" y="39272"/>
                        <a:pt x="81837" y="36192"/>
                        <a:pt x="77217" y="34652"/>
                      </a:cubicBezTo>
                      <a:cubicBezTo>
                        <a:pt x="74137" y="33112"/>
                        <a:pt x="71057" y="31572"/>
                        <a:pt x="69517" y="33112"/>
                      </a:cubicBezTo>
                      <a:cubicBezTo>
                        <a:pt x="66437" y="33112"/>
                        <a:pt x="64896" y="34652"/>
                        <a:pt x="64896" y="36192"/>
                      </a:cubicBezTo>
                      <a:cubicBezTo>
                        <a:pt x="63356" y="37732"/>
                        <a:pt x="63356" y="39272"/>
                        <a:pt x="64896" y="40812"/>
                      </a:cubicBezTo>
                      <a:cubicBezTo>
                        <a:pt x="64896" y="42352"/>
                        <a:pt x="67977" y="45432"/>
                        <a:pt x="72597" y="48513"/>
                      </a:cubicBezTo>
                      <a:cubicBezTo>
                        <a:pt x="83378" y="57753"/>
                        <a:pt x="89538" y="65454"/>
                        <a:pt x="94158" y="70074"/>
                      </a:cubicBezTo>
                      <a:cubicBezTo>
                        <a:pt x="97238" y="76234"/>
                        <a:pt x="100318" y="80854"/>
                        <a:pt x="100318" y="85475"/>
                      </a:cubicBezTo>
                      <a:cubicBezTo>
                        <a:pt x="100318" y="90095"/>
                        <a:pt x="98778" y="96255"/>
                        <a:pt x="97238" y="100876"/>
                      </a:cubicBezTo>
                      <a:cubicBezTo>
                        <a:pt x="94158" y="107036"/>
                        <a:pt x="89538" y="110116"/>
                        <a:pt x="83378" y="113196"/>
                      </a:cubicBezTo>
                      <a:cubicBezTo>
                        <a:pt x="77217" y="116276"/>
                        <a:pt x="71057" y="117816"/>
                        <a:pt x="64896" y="116276"/>
                      </a:cubicBezTo>
                      <a:cubicBezTo>
                        <a:pt x="57196" y="116276"/>
                        <a:pt x="49496" y="113196"/>
                        <a:pt x="41795" y="108576"/>
                      </a:cubicBezTo>
                      <a:cubicBezTo>
                        <a:pt x="26394" y="100876"/>
                        <a:pt x="18694" y="91635"/>
                        <a:pt x="15614" y="82395"/>
                      </a:cubicBezTo>
                      <a:cubicBezTo>
                        <a:pt x="9453" y="74694"/>
                        <a:pt x="10994" y="66994"/>
                        <a:pt x="15614" y="577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0E1B5C4-F9B5-4DE4-A99C-2B36DC2FDE84}"/>
                  </a:ext>
                </a:extLst>
              </p:cNvPr>
              <p:cNvGrpSpPr/>
              <p:nvPr/>
            </p:nvGrpSpPr>
            <p:grpSpPr>
              <a:xfrm>
                <a:off x="5837844" y="1637202"/>
                <a:ext cx="994895" cy="363460"/>
                <a:chOff x="5837844" y="1637202"/>
                <a:chExt cx="994895" cy="363460"/>
              </a:xfrm>
              <a:solidFill>
                <a:schemeClr val="accent5"/>
              </a:solidFill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9153048-026E-4BDF-BD5A-98503EF8B600}"/>
                    </a:ext>
                  </a:extLst>
                </p:cNvPr>
                <p:cNvSpPr/>
                <p:nvPr/>
              </p:nvSpPr>
              <p:spPr>
                <a:xfrm>
                  <a:off x="5837844" y="1664924"/>
                  <a:ext cx="138608" cy="138608"/>
                </a:xfrm>
                <a:custGeom>
                  <a:avLst/>
                  <a:gdLst>
                    <a:gd name="connsiteX0" fmla="*/ 85475 w 138607"/>
                    <a:gd name="connsiteY0" fmla="*/ 11551 h 138607"/>
                    <a:gd name="connsiteX1" fmla="*/ 123977 w 138607"/>
                    <a:gd name="connsiteY1" fmla="*/ 54673 h 138607"/>
                    <a:gd name="connsiteX2" fmla="*/ 133217 w 138607"/>
                    <a:gd name="connsiteY2" fmla="*/ 76234 h 138607"/>
                    <a:gd name="connsiteX3" fmla="*/ 125517 w 138607"/>
                    <a:gd name="connsiteY3" fmla="*/ 93175 h 138607"/>
                    <a:gd name="connsiteX4" fmla="*/ 110116 w 138607"/>
                    <a:gd name="connsiteY4" fmla="*/ 99335 h 138607"/>
                    <a:gd name="connsiteX5" fmla="*/ 97795 w 138607"/>
                    <a:gd name="connsiteY5" fmla="*/ 96255 h 138607"/>
                    <a:gd name="connsiteX6" fmla="*/ 102416 w 138607"/>
                    <a:gd name="connsiteY6" fmla="*/ 114736 h 138607"/>
                    <a:gd name="connsiteX7" fmla="*/ 94715 w 138607"/>
                    <a:gd name="connsiteY7" fmla="*/ 128597 h 138607"/>
                    <a:gd name="connsiteX8" fmla="*/ 82395 w 138607"/>
                    <a:gd name="connsiteY8" fmla="*/ 134757 h 138607"/>
                    <a:gd name="connsiteX9" fmla="*/ 68534 w 138607"/>
                    <a:gd name="connsiteY9" fmla="*/ 133217 h 138607"/>
                    <a:gd name="connsiteX10" fmla="*/ 57753 w 138607"/>
                    <a:gd name="connsiteY10" fmla="*/ 127057 h 138607"/>
                    <a:gd name="connsiteX11" fmla="*/ 46973 w 138607"/>
                    <a:gd name="connsiteY11" fmla="*/ 117816 h 138607"/>
                    <a:gd name="connsiteX12" fmla="*/ 11551 w 138607"/>
                    <a:gd name="connsiteY12" fmla="*/ 77774 h 138607"/>
                    <a:gd name="connsiteX13" fmla="*/ 85475 w 138607"/>
                    <a:gd name="connsiteY13" fmla="*/ 11551 h 138607"/>
                    <a:gd name="connsiteX14" fmla="*/ 46973 w 138607"/>
                    <a:gd name="connsiteY14" fmla="*/ 87015 h 138607"/>
                    <a:gd name="connsiteX15" fmla="*/ 57753 w 138607"/>
                    <a:gd name="connsiteY15" fmla="*/ 99335 h 138607"/>
                    <a:gd name="connsiteX16" fmla="*/ 66994 w 138607"/>
                    <a:gd name="connsiteY16" fmla="*/ 105496 h 138607"/>
                    <a:gd name="connsiteX17" fmla="*/ 74694 w 138607"/>
                    <a:gd name="connsiteY17" fmla="*/ 102416 h 138607"/>
                    <a:gd name="connsiteX18" fmla="*/ 77774 w 138607"/>
                    <a:gd name="connsiteY18" fmla="*/ 94715 h 138607"/>
                    <a:gd name="connsiteX19" fmla="*/ 71614 w 138607"/>
                    <a:gd name="connsiteY19" fmla="*/ 83935 h 138607"/>
                    <a:gd name="connsiteX20" fmla="*/ 62373 w 138607"/>
                    <a:gd name="connsiteY20" fmla="*/ 74694 h 138607"/>
                    <a:gd name="connsiteX21" fmla="*/ 46973 w 138607"/>
                    <a:gd name="connsiteY21" fmla="*/ 87015 h 138607"/>
                    <a:gd name="connsiteX22" fmla="*/ 76234 w 138607"/>
                    <a:gd name="connsiteY22" fmla="*/ 60833 h 138607"/>
                    <a:gd name="connsiteX23" fmla="*/ 85475 w 138607"/>
                    <a:gd name="connsiteY23" fmla="*/ 71614 h 138607"/>
                    <a:gd name="connsiteX24" fmla="*/ 94715 w 138607"/>
                    <a:gd name="connsiteY24" fmla="*/ 77774 h 138607"/>
                    <a:gd name="connsiteX25" fmla="*/ 102416 w 138607"/>
                    <a:gd name="connsiteY25" fmla="*/ 74694 h 138607"/>
                    <a:gd name="connsiteX26" fmla="*/ 105496 w 138607"/>
                    <a:gd name="connsiteY26" fmla="*/ 68534 h 138607"/>
                    <a:gd name="connsiteX27" fmla="*/ 100876 w 138607"/>
                    <a:gd name="connsiteY27" fmla="*/ 59293 h 138607"/>
                    <a:gd name="connsiteX28" fmla="*/ 91635 w 138607"/>
                    <a:gd name="connsiteY28" fmla="*/ 48513 h 138607"/>
                    <a:gd name="connsiteX29" fmla="*/ 76234 w 138607"/>
                    <a:gd name="connsiteY29" fmla="*/ 60833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8607" h="138607">
                      <a:moveTo>
                        <a:pt x="85475" y="11551"/>
                      </a:moveTo>
                      <a:lnTo>
                        <a:pt x="123977" y="54673"/>
                      </a:lnTo>
                      <a:cubicBezTo>
                        <a:pt x="130137" y="62373"/>
                        <a:pt x="133217" y="68534"/>
                        <a:pt x="133217" y="76234"/>
                      </a:cubicBezTo>
                      <a:cubicBezTo>
                        <a:pt x="133217" y="83935"/>
                        <a:pt x="130137" y="88555"/>
                        <a:pt x="125517" y="93175"/>
                      </a:cubicBezTo>
                      <a:cubicBezTo>
                        <a:pt x="120897" y="97795"/>
                        <a:pt x="116276" y="99335"/>
                        <a:pt x="110116" y="99335"/>
                      </a:cubicBezTo>
                      <a:cubicBezTo>
                        <a:pt x="107036" y="99335"/>
                        <a:pt x="102416" y="97795"/>
                        <a:pt x="97795" y="96255"/>
                      </a:cubicBezTo>
                      <a:cubicBezTo>
                        <a:pt x="100876" y="102416"/>
                        <a:pt x="102416" y="108576"/>
                        <a:pt x="102416" y="114736"/>
                      </a:cubicBezTo>
                      <a:cubicBezTo>
                        <a:pt x="100876" y="119357"/>
                        <a:pt x="99335" y="125517"/>
                        <a:pt x="94715" y="128597"/>
                      </a:cubicBezTo>
                      <a:cubicBezTo>
                        <a:pt x="90095" y="131677"/>
                        <a:pt x="87015" y="134757"/>
                        <a:pt x="82395" y="134757"/>
                      </a:cubicBezTo>
                      <a:cubicBezTo>
                        <a:pt x="77774" y="136297"/>
                        <a:pt x="73154" y="134757"/>
                        <a:pt x="68534" y="133217"/>
                      </a:cubicBezTo>
                      <a:cubicBezTo>
                        <a:pt x="65454" y="131677"/>
                        <a:pt x="62373" y="130137"/>
                        <a:pt x="57753" y="127057"/>
                      </a:cubicBezTo>
                      <a:cubicBezTo>
                        <a:pt x="53133" y="122437"/>
                        <a:pt x="48513" y="119357"/>
                        <a:pt x="46973" y="117816"/>
                      </a:cubicBezTo>
                      <a:lnTo>
                        <a:pt x="11551" y="77774"/>
                      </a:lnTo>
                      <a:lnTo>
                        <a:pt x="85475" y="11551"/>
                      </a:lnTo>
                      <a:close/>
                      <a:moveTo>
                        <a:pt x="46973" y="87015"/>
                      </a:moveTo>
                      <a:lnTo>
                        <a:pt x="57753" y="99335"/>
                      </a:lnTo>
                      <a:cubicBezTo>
                        <a:pt x="60833" y="103956"/>
                        <a:pt x="63914" y="105496"/>
                        <a:pt x="66994" y="105496"/>
                      </a:cubicBezTo>
                      <a:cubicBezTo>
                        <a:pt x="70074" y="105496"/>
                        <a:pt x="73154" y="105496"/>
                        <a:pt x="74694" y="102416"/>
                      </a:cubicBezTo>
                      <a:cubicBezTo>
                        <a:pt x="76234" y="100875"/>
                        <a:pt x="77774" y="97795"/>
                        <a:pt x="77774" y="94715"/>
                      </a:cubicBezTo>
                      <a:cubicBezTo>
                        <a:pt x="77774" y="91635"/>
                        <a:pt x="76234" y="88555"/>
                        <a:pt x="71614" y="83935"/>
                      </a:cubicBezTo>
                      <a:lnTo>
                        <a:pt x="62373" y="74694"/>
                      </a:lnTo>
                      <a:lnTo>
                        <a:pt x="46973" y="87015"/>
                      </a:lnTo>
                      <a:close/>
                      <a:moveTo>
                        <a:pt x="76234" y="60833"/>
                      </a:moveTo>
                      <a:lnTo>
                        <a:pt x="85475" y="71614"/>
                      </a:lnTo>
                      <a:cubicBezTo>
                        <a:pt x="88555" y="74694"/>
                        <a:pt x="91635" y="77774"/>
                        <a:pt x="94715" y="77774"/>
                      </a:cubicBezTo>
                      <a:cubicBezTo>
                        <a:pt x="97795" y="77774"/>
                        <a:pt x="99335" y="77774"/>
                        <a:pt x="102416" y="74694"/>
                      </a:cubicBezTo>
                      <a:cubicBezTo>
                        <a:pt x="103956" y="73154"/>
                        <a:pt x="105496" y="70074"/>
                        <a:pt x="105496" y="68534"/>
                      </a:cubicBezTo>
                      <a:cubicBezTo>
                        <a:pt x="105496" y="65454"/>
                        <a:pt x="103956" y="62373"/>
                        <a:pt x="100876" y="59293"/>
                      </a:cubicBezTo>
                      <a:lnTo>
                        <a:pt x="91635" y="48513"/>
                      </a:lnTo>
                      <a:lnTo>
                        <a:pt x="76234" y="608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C01EE476-B85B-4802-9E8F-C15C2D987901}"/>
                    </a:ext>
                  </a:extLst>
                </p:cNvPr>
                <p:cNvSpPr/>
                <p:nvPr/>
              </p:nvSpPr>
              <p:spPr>
                <a:xfrm>
                  <a:off x="5919469" y="1740388"/>
                  <a:ext cx="138608" cy="154008"/>
                </a:xfrm>
                <a:custGeom>
                  <a:avLst/>
                  <a:gdLst>
                    <a:gd name="connsiteX0" fmla="*/ 73154 w 138607"/>
                    <a:gd name="connsiteY0" fmla="*/ 11551 h 154008"/>
                    <a:gd name="connsiteX1" fmla="*/ 137838 w 138607"/>
                    <a:gd name="connsiteY1" fmla="*/ 62373 h 154008"/>
                    <a:gd name="connsiteX2" fmla="*/ 125517 w 138607"/>
                    <a:gd name="connsiteY2" fmla="*/ 79314 h 154008"/>
                    <a:gd name="connsiteX3" fmla="*/ 83935 w 138607"/>
                    <a:gd name="connsiteY3" fmla="*/ 46973 h 154008"/>
                    <a:gd name="connsiteX4" fmla="*/ 74694 w 138607"/>
                    <a:gd name="connsiteY4" fmla="*/ 59293 h 154008"/>
                    <a:gd name="connsiteX5" fmla="*/ 113196 w 138607"/>
                    <a:gd name="connsiteY5" fmla="*/ 88555 h 154008"/>
                    <a:gd name="connsiteX6" fmla="*/ 100876 w 138607"/>
                    <a:gd name="connsiteY6" fmla="*/ 103956 h 154008"/>
                    <a:gd name="connsiteX7" fmla="*/ 62373 w 138607"/>
                    <a:gd name="connsiteY7" fmla="*/ 76234 h 154008"/>
                    <a:gd name="connsiteX8" fmla="*/ 50053 w 138607"/>
                    <a:gd name="connsiteY8" fmla="*/ 91635 h 154008"/>
                    <a:gd name="connsiteX9" fmla="*/ 91635 w 138607"/>
                    <a:gd name="connsiteY9" fmla="*/ 123977 h 154008"/>
                    <a:gd name="connsiteX10" fmla="*/ 77774 w 138607"/>
                    <a:gd name="connsiteY10" fmla="*/ 142458 h 154008"/>
                    <a:gd name="connsiteX11" fmla="*/ 11551 w 138607"/>
                    <a:gd name="connsiteY11" fmla="*/ 90095 h 154008"/>
                    <a:gd name="connsiteX12" fmla="*/ 73154 w 138607"/>
                    <a:gd name="connsiteY12" fmla="*/ 11551 h 15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607" h="154008">
                      <a:moveTo>
                        <a:pt x="73154" y="11551"/>
                      </a:moveTo>
                      <a:lnTo>
                        <a:pt x="137838" y="62373"/>
                      </a:lnTo>
                      <a:lnTo>
                        <a:pt x="125517" y="79314"/>
                      </a:lnTo>
                      <a:lnTo>
                        <a:pt x="83935" y="46973"/>
                      </a:lnTo>
                      <a:lnTo>
                        <a:pt x="74694" y="59293"/>
                      </a:lnTo>
                      <a:lnTo>
                        <a:pt x="113196" y="88555"/>
                      </a:lnTo>
                      <a:lnTo>
                        <a:pt x="100876" y="103956"/>
                      </a:lnTo>
                      <a:lnTo>
                        <a:pt x="62373" y="76234"/>
                      </a:lnTo>
                      <a:lnTo>
                        <a:pt x="50053" y="91635"/>
                      </a:lnTo>
                      <a:lnTo>
                        <a:pt x="91635" y="123977"/>
                      </a:lnTo>
                      <a:lnTo>
                        <a:pt x="77774" y="142458"/>
                      </a:lnTo>
                      <a:lnTo>
                        <a:pt x="11551" y="90095"/>
                      </a:lnTo>
                      <a:lnTo>
                        <a:pt x="73154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FB2E7281-283D-4706-9EBC-B9D62E484B6A}"/>
                    </a:ext>
                  </a:extLst>
                </p:cNvPr>
                <p:cNvSpPr/>
                <p:nvPr/>
              </p:nvSpPr>
              <p:spPr>
                <a:xfrm>
                  <a:off x="6044216" y="1834333"/>
                  <a:ext cx="123207" cy="138608"/>
                </a:xfrm>
                <a:custGeom>
                  <a:avLst/>
                  <a:gdLst>
                    <a:gd name="connsiteX0" fmla="*/ 83935 w 123206"/>
                    <a:gd name="connsiteY0" fmla="*/ 99335 h 138607"/>
                    <a:gd name="connsiteX1" fmla="*/ 51593 w 123206"/>
                    <a:gd name="connsiteY1" fmla="*/ 85475 h 138607"/>
                    <a:gd name="connsiteX2" fmla="*/ 40812 w 123206"/>
                    <a:gd name="connsiteY2" fmla="*/ 99335 h 138607"/>
                    <a:gd name="connsiteX3" fmla="*/ 11551 w 123206"/>
                    <a:gd name="connsiteY3" fmla="*/ 87015 h 138607"/>
                    <a:gd name="connsiteX4" fmla="*/ 87015 w 123206"/>
                    <a:gd name="connsiteY4" fmla="*/ 11551 h 138607"/>
                    <a:gd name="connsiteX5" fmla="*/ 117816 w 123206"/>
                    <a:gd name="connsiteY5" fmla="*/ 25411 h 138607"/>
                    <a:gd name="connsiteX6" fmla="*/ 111656 w 123206"/>
                    <a:gd name="connsiteY6" fmla="*/ 131677 h 138607"/>
                    <a:gd name="connsiteX7" fmla="*/ 82394 w 123206"/>
                    <a:gd name="connsiteY7" fmla="*/ 117816 h 138607"/>
                    <a:gd name="connsiteX8" fmla="*/ 83935 w 123206"/>
                    <a:gd name="connsiteY8" fmla="*/ 99335 h 138607"/>
                    <a:gd name="connsiteX9" fmla="*/ 87015 w 123206"/>
                    <a:gd name="connsiteY9" fmla="*/ 77774 h 138607"/>
                    <a:gd name="connsiteX10" fmla="*/ 91635 w 123206"/>
                    <a:gd name="connsiteY10" fmla="*/ 40812 h 138607"/>
                    <a:gd name="connsiteX11" fmla="*/ 66994 w 123206"/>
                    <a:gd name="connsiteY11" fmla="*/ 68534 h 138607"/>
                    <a:gd name="connsiteX12" fmla="*/ 87015 w 123206"/>
                    <a:gd name="connsiteY12" fmla="*/ 777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3935" y="99335"/>
                      </a:moveTo>
                      <a:lnTo>
                        <a:pt x="51593" y="85475"/>
                      </a:lnTo>
                      <a:lnTo>
                        <a:pt x="40812" y="99335"/>
                      </a:lnTo>
                      <a:lnTo>
                        <a:pt x="11551" y="87015"/>
                      </a:lnTo>
                      <a:lnTo>
                        <a:pt x="87015" y="11551"/>
                      </a:lnTo>
                      <a:lnTo>
                        <a:pt x="117816" y="25411"/>
                      </a:lnTo>
                      <a:lnTo>
                        <a:pt x="111656" y="131677"/>
                      </a:lnTo>
                      <a:lnTo>
                        <a:pt x="82394" y="117816"/>
                      </a:lnTo>
                      <a:lnTo>
                        <a:pt x="83935" y="99335"/>
                      </a:lnTo>
                      <a:close/>
                      <a:moveTo>
                        <a:pt x="87015" y="77774"/>
                      </a:moveTo>
                      <a:lnTo>
                        <a:pt x="91635" y="40812"/>
                      </a:lnTo>
                      <a:lnTo>
                        <a:pt x="66994" y="68534"/>
                      </a:lnTo>
                      <a:lnTo>
                        <a:pt x="87015" y="777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6E5DFBB-76B5-4DBE-9004-2F74E651FB4A}"/>
                    </a:ext>
                  </a:extLst>
                </p:cNvPr>
                <p:cNvSpPr/>
                <p:nvPr/>
              </p:nvSpPr>
              <p:spPr>
                <a:xfrm>
                  <a:off x="6176663" y="1862054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11551 h 138607"/>
                    <a:gd name="connsiteX1" fmla="*/ 40812 w 154008"/>
                    <a:gd name="connsiteY1" fmla="*/ 17711 h 138607"/>
                    <a:gd name="connsiteX2" fmla="*/ 40812 w 154008"/>
                    <a:gd name="connsiteY2" fmla="*/ 74694 h 138607"/>
                    <a:gd name="connsiteX3" fmla="*/ 66994 w 154008"/>
                    <a:gd name="connsiteY3" fmla="*/ 22331 h 138607"/>
                    <a:gd name="connsiteX4" fmla="*/ 96255 w 154008"/>
                    <a:gd name="connsiteY4" fmla="*/ 28492 h 138607"/>
                    <a:gd name="connsiteX5" fmla="*/ 100876 w 154008"/>
                    <a:gd name="connsiteY5" fmla="*/ 87015 h 138607"/>
                    <a:gd name="connsiteX6" fmla="*/ 122437 w 154008"/>
                    <a:gd name="connsiteY6" fmla="*/ 34652 h 138607"/>
                    <a:gd name="connsiteX7" fmla="*/ 151698 w 154008"/>
                    <a:gd name="connsiteY7" fmla="*/ 40812 h 138607"/>
                    <a:gd name="connsiteX8" fmla="*/ 111656 w 154008"/>
                    <a:gd name="connsiteY8" fmla="*/ 134757 h 138607"/>
                    <a:gd name="connsiteX9" fmla="*/ 82395 w 154008"/>
                    <a:gd name="connsiteY9" fmla="*/ 128597 h 138607"/>
                    <a:gd name="connsiteX10" fmla="*/ 76234 w 154008"/>
                    <a:gd name="connsiteY10" fmla="*/ 63914 h 138607"/>
                    <a:gd name="connsiteX11" fmla="*/ 46973 w 154008"/>
                    <a:gd name="connsiteY11" fmla="*/ 122437 h 138607"/>
                    <a:gd name="connsiteX12" fmla="*/ 17711 w 154008"/>
                    <a:gd name="connsiteY12" fmla="*/ 116276 h 138607"/>
                    <a:gd name="connsiteX13" fmla="*/ 11551 w 154008"/>
                    <a:gd name="connsiteY13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38607">
                      <a:moveTo>
                        <a:pt x="11551" y="11551"/>
                      </a:moveTo>
                      <a:lnTo>
                        <a:pt x="40812" y="17711"/>
                      </a:lnTo>
                      <a:lnTo>
                        <a:pt x="40812" y="74694"/>
                      </a:lnTo>
                      <a:lnTo>
                        <a:pt x="66994" y="22331"/>
                      </a:lnTo>
                      <a:lnTo>
                        <a:pt x="96255" y="28492"/>
                      </a:lnTo>
                      <a:lnTo>
                        <a:pt x="100876" y="87015"/>
                      </a:lnTo>
                      <a:lnTo>
                        <a:pt x="122437" y="34652"/>
                      </a:lnTo>
                      <a:lnTo>
                        <a:pt x="151698" y="40812"/>
                      </a:lnTo>
                      <a:lnTo>
                        <a:pt x="111656" y="134757"/>
                      </a:lnTo>
                      <a:lnTo>
                        <a:pt x="82395" y="128597"/>
                      </a:lnTo>
                      <a:lnTo>
                        <a:pt x="76234" y="63914"/>
                      </a:lnTo>
                      <a:lnTo>
                        <a:pt x="46973" y="122437"/>
                      </a:lnTo>
                      <a:lnTo>
                        <a:pt x="17711" y="116276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B55BD57-9E22-4EE1-B5A1-CF17C599C262}"/>
                    </a:ext>
                  </a:extLst>
                </p:cNvPr>
                <p:cNvSpPr/>
                <p:nvPr/>
              </p:nvSpPr>
              <p:spPr>
                <a:xfrm>
                  <a:off x="6315271" y="1877455"/>
                  <a:ext cx="107806" cy="123207"/>
                </a:xfrm>
                <a:custGeom>
                  <a:avLst/>
                  <a:gdLst>
                    <a:gd name="connsiteX0" fmla="*/ 11551 w 107805"/>
                    <a:gd name="connsiteY0" fmla="*/ 17711 h 123206"/>
                    <a:gd name="connsiteX1" fmla="*/ 94715 w 107805"/>
                    <a:gd name="connsiteY1" fmla="*/ 11551 h 123206"/>
                    <a:gd name="connsiteX2" fmla="*/ 96255 w 107805"/>
                    <a:gd name="connsiteY2" fmla="*/ 33112 h 123206"/>
                    <a:gd name="connsiteX3" fmla="*/ 43892 w 107805"/>
                    <a:gd name="connsiteY3" fmla="*/ 36192 h 123206"/>
                    <a:gd name="connsiteX4" fmla="*/ 45433 w 107805"/>
                    <a:gd name="connsiteY4" fmla="*/ 51593 h 123206"/>
                    <a:gd name="connsiteX5" fmla="*/ 93175 w 107805"/>
                    <a:gd name="connsiteY5" fmla="*/ 48513 h 123206"/>
                    <a:gd name="connsiteX6" fmla="*/ 94715 w 107805"/>
                    <a:gd name="connsiteY6" fmla="*/ 68534 h 123206"/>
                    <a:gd name="connsiteX7" fmla="*/ 46973 w 107805"/>
                    <a:gd name="connsiteY7" fmla="*/ 71614 h 123206"/>
                    <a:gd name="connsiteX8" fmla="*/ 48513 w 107805"/>
                    <a:gd name="connsiteY8" fmla="*/ 91635 h 123206"/>
                    <a:gd name="connsiteX9" fmla="*/ 102416 w 107805"/>
                    <a:gd name="connsiteY9" fmla="*/ 87015 h 123206"/>
                    <a:gd name="connsiteX10" fmla="*/ 103956 w 107805"/>
                    <a:gd name="connsiteY10" fmla="*/ 110116 h 123206"/>
                    <a:gd name="connsiteX11" fmla="*/ 19251 w 107805"/>
                    <a:gd name="connsiteY11" fmla="*/ 116276 h 123206"/>
                    <a:gd name="connsiteX12" fmla="*/ 11551 w 107805"/>
                    <a:gd name="connsiteY12" fmla="*/ 1771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7805" h="123206">
                      <a:moveTo>
                        <a:pt x="11551" y="17711"/>
                      </a:moveTo>
                      <a:lnTo>
                        <a:pt x="94715" y="11551"/>
                      </a:lnTo>
                      <a:lnTo>
                        <a:pt x="96255" y="33112"/>
                      </a:lnTo>
                      <a:lnTo>
                        <a:pt x="43892" y="36192"/>
                      </a:lnTo>
                      <a:lnTo>
                        <a:pt x="45433" y="51593"/>
                      </a:lnTo>
                      <a:lnTo>
                        <a:pt x="93175" y="48513"/>
                      </a:lnTo>
                      <a:lnTo>
                        <a:pt x="94715" y="68534"/>
                      </a:lnTo>
                      <a:lnTo>
                        <a:pt x="46973" y="71614"/>
                      </a:lnTo>
                      <a:lnTo>
                        <a:pt x="48513" y="91635"/>
                      </a:lnTo>
                      <a:lnTo>
                        <a:pt x="102416" y="87015"/>
                      </a:lnTo>
                      <a:lnTo>
                        <a:pt x="103956" y="110116"/>
                      </a:lnTo>
                      <a:lnTo>
                        <a:pt x="19251" y="116276"/>
                      </a:lnTo>
                      <a:lnTo>
                        <a:pt x="11551" y="1771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78643C3A-C602-4101-AB06-F4EE6E29D8A5}"/>
                    </a:ext>
                  </a:extLst>
                </p:cNvPr>
                <p:cNvSpPr/>
                <p:nvPr/>
              </p:nvSpPr>
              <p:spPr>
                <a:xfrm>
                  <a:off x="6417301" y="1858835"/>
                  <a:ext cx="107806" cy="123207"/>
                </a:xfrm>
                <a:custGeom>
                  <a:avLst/>
                  <a:gdLst>
                    <a:gd name="connsiteX0" fmla="*/ 17326 w 107805"/>
                    <a:gd name="connsiteY0" fmla="*/ 94854 h 123206"/>
                    <a:gd name="connsiteX1" fmla="*/ 45047 w 107805"/>
                    <a:gd name="connsiteY1" fmla="*/ 84073 h 123206"/>
                    <a:gd name="connsiteX2" fmla="*/ 52748 w 107805"/>
                    <a:gd name="connsiteY2" fmla="*/ 93314 h 123206"/>
                    <a:gd name="connsiteX3" fmla="*/ 68149 w 107805"/>
                    <a:gd name="connsiteY3" fmla="*/ 94854 h 123206"/>
                    <a:gd name="connsiteX4" fmla="*/ 77389 w 107805"/>
                    <a:gd name="connsiteY4" fmla="*/ 88694 h 123206"/>
                    <a:gd name="connsiteX5" fmla="*/ 78929 w 107805"/>
                    <a:gd name="connsiteY5" fmla="*/ 80993 h 123206"/>
                    <a:gd name="connsiteX6" fmla="*/ 74309 w 107805"/>
                    <a:gd name="connsiteY6" fmla="*/ 74833 h 123206"/>
                    <a:gd name="connsiteX7" fmla="*/ 57368 w 107805"/>
                    <a:gd name="connsiteY7" fmla="*/ 73293 h 123206"/>
                    <a:gd name="connsiteX8" fmla="*/ 26566 w 107805"/>
                    <a:gd name="connsiteY8" fmla="*/ 70213 h 123206"/>
                    <a:gd name="connsiteX9" fmla="*/ 12706 w 107805"/>
                    <a:gd name="connsiteY9" fmla="*/ 54812 h 123206"/>
                    <a:gd name="connsiteX10" fmla="*/ 12706 w 107805"/>
                    <a:gd name="connsiteY10" fmla="*/ 39411 h 123206"/>
                    <a:gd name="connsiteX11" fmla="*/ 21946 w 107805"/>
                    <a:gd name="connsiteY11" fmla="*/ 25550 h 123206"/>
                    <a:gd name="connsiteX12" fmla="*/ 45047 w 107805"/>
                    <a:gd name="connsiteY12" fmla="*/ 14770 h 123206"/>
                    <a:gd name="connsiteX13" fmla="*/ 75849 w 107805"/>
                    <a:gd name="connsiteY13" fmla="*/ 13230 h 123206"/>
                    <a:gd name="connsiteX14" fmla="*/ 94330 w 107805"/>
                    <a:gd name="connsiteY14" fmla="*/ 31711 h 123206"/>
                    <a:gd name="connsiteX15" fmla="*/ 66609 w 107805"/>
                    <a:gd name="connsiteY15" fmla="*/ 42491 h 123206"/>
                    <a:gd name="connsiteX16" fmla="*/ 58908 w 107805"/>
                    <a:gd name="connsiteY16" fmla="*/ 34791 h 123206"/>
                    <a:gd name="connsiteX17" fmla="*/ 48128 w 107805"/>
                    <a:gd name="connsiteY17" fmla="*/ 34791 h 123206"/>
                    <a:gd name="connsiteX18" fmla="*/ 40427 w 107805"/>
                    <a:gd name="connsiteY18" fmla="*/ 39411 h 123206"/>
                    <a:gd name="connsiteX19" fmla="*/ 38887 w 107805"/>
                    <a:gd name="connsiteY19" fmla="*/ 45571 h 123206"/>
                    <a:gd name="connsiteX20" fmla="*/ 41967 w 107805"/>
                    <a:gd name="connsiteY20" fmla="*/ 48652 h 123206"/>
                    <a:gd name="connsiteX21" fmla="*/ 52748 w 107805"/>
                    <a:gd name="connsiteY21" fmla="*/ 48652 h 123206"/>
                    <a:gd name="connsiteX22" fmla="*/ 83550 w 107805"/>
                    <a:gd name="connsiteY22" fmla="*/ 48652 h 123206"/>
                    <a:gd name="connsiteX23" fmla="*/ 98950 w 107805"/>
                    <a:gd name="connsiteY23" fmla="*/ 54812 h 123206"/>
                    <a:gd name="connsiteX24" fmla="*/ 106651 w 107805"/>
                    <a:gd name="connsiteY24" fmla="*/ 67133 h 123206"/>
                    <a:gd name="connsiteX25" fmla="*/ 106651 w 107805"/>
                    <a:gd name="connsiteY25" fmla="*/ 85614 h 123206"/>
                    <a:gd name="connsiteX26" fmla="*/ 95870 w 107805"/>
                    <a:gd name="connsiteY26" fmla="*/ 102555 h 123206"/>
                    <a:gd name="connsiteX27" fmla="*/ 74309 w 107805"/>
                    <a:gd name="connsiteY27" fmla="*/ 113335 h 123206"/>
                    <a:gd name="connsiteX28" fmla="*/ 37347 w 107805"/>
                    <a:gd name="connsiteY28" fmla="*/ 114875 h 123206"/>
                    <a:gd name="connsiteX29" fmla="*/ 17326 w 107805"/>
                    <a:gd name="connsiteY29" fmla="*/ 9485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7805" h="123206">
                      <a:moveTo>
                        <a:pt x="17326" y="94854"/>
                      </a:moveTo>
                      <a:lnTo>
                        <a:pt x="45047" y="84073"/>
                      </a:lnTo>
                      <a:cubicBezTo>
                        <a:pt x="46588" y="88694"/>
                        <a:pt x="49668" y="91774"/>
                        <a:pt x="52748" y="93314"/>
                      </a:cubicBezTo>
                      <a:cubicBezTo>
                        <a:pt x="57368" y="96394"/>
                        <a:pt x="61988" y="96394"/>
                        <a:pt x="68149" y="94854"/>
                      </a:cubicBezTo>
                      <a:cubicBezTo>
                        <a:pt x="72769" y="93314"/>
                        <a:pt x="75849" y="91774"/>
                        <a:pt x="77389" y="88694"/>
                      </a:cubicBezTo>
                      <a:cubicBezTo>
                        <a:pt x="78929" y="85614"/>
                        <a:pt x="78929" y="84073"/>
                        <a:pt x="78929" y="80993"/>
                      </a:cubicBezTo>
                      <a:cubicBezTo>
                        <a:pt x="78929" y="77913"/>
                        <a:pt x="75849" y="76373"/>
                        <a:pt x="74309" y="74833"/>
                      </a:cubicBezTo>
                      <a:cubicBezTo>
                        <a:pt x="72769" y="73293"/>
                        <a:pt x="66609" y="73293"/>
                        <a:pt x="57368" y="73293"/>
                      </a:cubicBezTo>
                      <a:cubicBezTo>
                        <a:pt x="43507" y="74833"/>
                        <a:pt x="32727" y="73293"/>
                        <a:pt x="26566" y="70213"/>
                      </a:cubicBezTo>
                      <a:cubicBezTo>
                        <a:pt x="18866" y="67133"/>
                        <a:pt x="14246" y="62512"/>
                        <a:pt x="12706" y="54812"/>
                      </a:cubicBezTo>
                      <a:cubicBezTo>
                        <a:pt x="11166" y="50192"/>
                        <a:pt x="11166" y="44031"/>
                        <a:pt x="12706" y="39411"/>
                      </a:cubicBezTo>
                      <a:cubicBezTo>
                        <a:pt x="14246" y="34791"/>
                        <a:pt x="17326" y="28630"/>
                        <a:pt x="21946" y="25550"/>
                      </a:cubicBezTo>
                      <a:cubicBezTo>
                        <a:pt x="26566" y="20930"/>
                        <a:pt x="34267" y="17850"/>
                        <a:pt x="45047" y="14770"/>
                      </a:cubicBezTo>
                      <a:cubicBezTo>
                        <a:pt x="57368" y="11690"/>
                        <a:pt x="66609" y="10149"/>
                        <a:pt x="75849" y="13230"/>
                      </a:cubicBezTo>
                      <a:cubicBezTo>
                        <a:pt x="83550" y="16310"/>
                        <a:pt x="89710" y="22470"/>
                        <a:pt x="94330" y="31711"/>
                      </a:cubicBezTo>
                      <a:lnTo>
                        <a:pt x="66609" y="42491"/>
                      </a:lnTo>
                      <a:cubicBezTo>
                        <a:pt x="65069" y="37871"/>
                        <a:pt x="61988" y="36331"/>
                        <a:pt x="58908" y="34791"/>
                      </a:cubicBezTo>
                      <a:cubicBezTo>
                        <a:pt x="55828" y="33251"/>
                        <a:pt x="52748" y="33251"/>
                        <a:pt x="48128" y="34791"/>
                      </a:cubicBezTo>
                      <a:cubicBezTo>
                        <a:pt x="45047" y="36331"/>
                        <a:pt x="41967" y="37871"/>
                        <a:pt x="40427" y="39411"/>
                      </a:cubicBezTo>
                      <a:cubicBezTo>
                        <a:pt x="38887" y="40951"/>
                        <a:pt x="38887" y="44031"/>
                        <a:pt x="38887" y="45571"/>
                      </a:cubicBezTo>
                      <a:cubicBezTo>
                        <a:pt x="38887" y="47111"/>
                        <a:pt x="40427" y="48652"/>
                        <a:pt x="41967" y="48652"/>
                      </a:cubicBezTo>
                      <a:cubicBezTo>
                        <a:pt x="43507" y="50192"/>
                        <a:pt x="48128" y="50192"/>
                        <a:pt x="52748" y="48652"/>
                      </a:cubicBezTo>
                      <a:cubicBezTo>
                        <a:pt x="66609" y="47111"/>
                        <a:pt x="77389" y="47111"/>
                        <a:pt x="83550" y="48652"/>
                      </a:cubicBezTo>
                      <a:cubicBezTo>
                        <a:pt x="89710" y="50192"/>
                        <a:pt x="95870" y="51732"/>
                        <a:pt x="98950" y="54812"/>
                      </a:cubicBezTo>
                      <a:cubicBezTo>
                        <a:pt x="102031" y="57892"/>
                        <a:pt x="105111" y="62512"/>
                        <a:pt x="106651" y="67133"/>
                      </a:cubicBezTo>
                      <a:cubicBezTo>
                        <a:pt x="108191" y="73293"/>
                        <a:pt x="108191" y="79453"/>
                        <a:pt x="106651" y="85614"/>
                      </a:cubicBezTo>
                      <a:cubicBezTo>
                        <a:pt x="105111" y="91774"/>
                        <a:pt x="102031" y="97934"/>
                        <a:pt x="95870" y="102555"/>
                      </a:cubicBezTo>
                      <a:cubicBezTo>
                        <a:pt x="89710" y="107175"/>
                        <a:pt x="83550" y="110255"/>
                        <a:pt x="74309" y="113335"/>
                      </a:cubicBezTo>
                      <a:cubicBezTo>
                        <a:pt x="57368" y="117955"/>
                        <a:pt x="45047" y="117955"/>
                        <a:pt x="37347" y="114875"/>
                      </a:cubicBezTo>
                      <a:cubicBezTo>
                        <a:pt x="29647" y="111795"/>
                        <a:pt x="20406" y="104095"/>
                        <a:pt x="17326" y="948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B57CF155-313B-42A1-82F9-EF5A1650B576}"/>
                    </a:ext>
                  </a:extLst>
                </p:cNvPr>
                <p:cNvSpPr/>
                <p:nvPr/>
              </p:nvSpPr>
              <p:spPr>
                <a:xfrm>
                  <a:off x="6509681" y="1813131"/>
                  <a:ext cx="123207" cy="123207"/>
                </a:xfrm>
                <a:custGeom>
                  <a:avLst/>
                  <a:gdLst>
                    <a:gd name="connsiteX0" fmla="*/ 20431 w 123206"/>
                    <a:gd name="connsiteY0" fmla="*/ 91275 h 123206"/>
                    <a:gd name="connsiteX1" fmla="*/ 12731 w 123206"/>
                    <a:gd name="connsiteY1" fmla="*/ 51233 h 123206"/>
                    <a:gd name="connsiteX2" fmla="*/ 38912 w 123206"/>
                    <a:gd name="connsiteY2" fmla="*/ 20431 h 123206"/>
                    <a:gd name="connsiteX3" fmla="*/ 78955 w 123206"/>
                    <a:gd name="connsiteY3" fmla="*/ 12731 h 123206"/>
                    <a:gd name="connsiteX4" fmla="*/ 109756 w 123206"/>
                    <a:gd name="connsiteY4" fmla="*/ 38912 h 123206"/>
                    <a:gd name="connsiteX5" fmla="*/ 118997 w 123206"/>
                    <a:gd name="connsiteY5" fmla="*/ 66634 h 123206"/>
                    <a:gd name="connsiteX6" fmla="*/ 112836 w 123206"/>
                    <a:gd name="connsiteY6" fmla="*/ 89735 h 123206"/>
                    <a:gd name="connsiteX7" fmla="*/ 91275 w 123206"/>
                    <a:gd name="connsiteY7" fmla="*/ 109756 h 123206"/>
                    <a:gd name="connsiteX8" fmla="*/ 63554 w 123206"/>
                    <a:gd name="connsiteY8" fmla="*/ 118997 h 123206"/>
                    <a:gd name="connsiteX9" fmla="*/ 38912 w 123206"/>
                    <a:gd name="connsiteY9" fmla="*/ 112836 h 123206"/>
                    <a:gd name="connsiteX10" fmla="*/ 20431 w 123206"/>
                    <a:gd name="connsiteY10" fmla="*/ 91275 h 123206"/>
                    <a:gd name="connsiteX11" fmla="*/ 48153 w 123206"/>
                    <a:gd name="connsiteY11" fmla="*/ 75874 h 123206"/>
                    <a:gd name="connsiteX12" fmla="*/ 63554 w 123206"/>
                    <a:gd name="connsiteY12" fmla="*/ 91275 h 123206"/>
                    <a:gd name="connsiteX13" fmla="*/ 80495 w 123206"/>
                    <a:gd name="connsiteY13" fmla="*/ 89735 h 123206"/>
                    <a:gd name="connsiteX14" fmla="*/ 91275 w 123206"/>
                    <a:gd name="connsiteY14" fmla="*/ 75874 h 123206"/>
                    <a:gd name="connsiteX15" fmla="*/ 85115 w 123206"/>
                    <a:gd name="connsiteY15" fmla="*/ 52773 h 123206"/>
                    <a:gd name="connsiteX16" fmla="*/ 69714 w 123206"/>
                    <a:gd name="connsiteY16" fmla="*/ 37372 h 123206"/>
                    <a:gd name="connsiteX17" fmla="*/ 52773 w 123206"/>
                    <a:gd name="connsiteY17" fmla="*/ 38912 h 123206"/>
                    <a:gd name="connsiteX18" fmla="*/ 43533 w 123206"/>
                    <a:gd name="connsiteY18" fmla="*/ 52773 h 123206"/>
                    <a:gd name="connsiteX19" fmla="*/ 48153 w 123206"/>
                    <a:gd name="connsiteY19" fmla="*/ 7587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206" h="123206">
                      <a:moveTo>
                        <a:pt x="20431" y="91275"/>
                      </a:moveTo>
                      <a:cubicBezTo>
                        <a:pt x="12731" y="77415"/>
                        <a:pt x="9651" y="63554"/>
                        <a:pt x="12731" y="51233"/>
                      </a:cubicBezTo>
                      <a:cubicBezTo>
                        <a:pt x="15811" y="38912"/>
                        <a:pt x="25052" y="28132"/>
                        <a:pt x="38912" y="20431"/>
                      </a:cubicBezTo>
                      <a:cubicBezTo>
                        <a:pt x="52773" y="12731"/>
                        <a:pt x="66634" y="9651"/>
                        <a:pt x="78955" y="12731"/>
                      </a:cubicBezTo>
                      <a:cubicBezTo>
                        <a:pt x="91275" y="15811"/>
                        <a:pt x="102056" y="25052"/>
                        <a:pt x="109756" y="38912"/>
                      </a:cubicBezTo>
                      <a:cubicBezTo>
                        <a:pt x="115917" y="49693"/>
                        <a:pt x="118997" y="58933"/>
                        <a:pt x="118997" y="66634"/>
                      </a:cubicBezTo>
                      <a:cubicBezTo>
                        <a:pt x="118997" y="74334"/>
                        <a:pt x="117457" y="83575"/>
                        <a:pt x="112836" y="89735"/>
                      </a:cubicBezTo>
                      <a:cubicBezTo>
                        <a:pt x="108216" y="95896"/>
                        <a:pt x="102056" y="103596"/>
                        <a:pt x="91275" y="109756"/>
                      </a:cubicBezTo>
                      <a:cubicBezTo>
                        <a:pt x="82035" y="115917"/>
                        <a:pt x="72794" y="118997"/>
                        <a:pt x="63554" y="118997"/>
                      </a:cubicBezTo>
                      <a:cubicBezTo>
                        <a:pt x="54313" y="118997"/>
                        <a:pt x="46613" y="117457"/>
                        <a:pt x="38912" y="112836"/>
                      </a:cubicBezTo>
                      <a:cubicBezTo>
                        <a:pt x="31212" y="108216"/>
                        <a:pt x="26592" y="102056"/>
                        <a:pt x="20431" y="91275"/>
                      </a:cubicBezTo>
                      <a:close/>
                      <a:moveTo>
                        <a:pt x="48153" y="75874"/>
                      </a:moveTo>
                      <a:cubicBezTo>
                        <a:pt x="52773" y="85115"/>
                        <a:pt x="58934" y="89735"/>
                        <a:pt x="63554" y="91275"/>
                      </a:cubicBezTo>
                      <a:cubicBezTo>
                        <a:pt x="69714" y="92815"/>
                        <a:pt x="74334" y="92815"/>
                        <a:pt x="80495" y="89735"/>
                      </a:cubicBezTo>
                      <a:cubicBezTo>
                        <a:pt x="86655" y="86655"/>
                        <a:pt x="89735" y="82035"/>
                        <a:pt x="91275" y="75874"/>
                      </a:cubicBezTo>
                      <a:cubicBezTo>
                        <a:pt x="92815" y="69714"/>
                        <a:pt x="89735" y="62014"/>
                        <a:pt x="85115" y="52773"/>
                      </a:cubicBezTo>
                      <a:cubicBezTo>
                        <a:pt x="80495" y="45073"/>
                        <a:pt x="75874" y="38912"/>
                        <a:pt x="69714" y="37372"/>
                      </a:cubicBezTo>
                      <a:cubicBezTo>
                        <a:pt x="63554" y="35832"/>
                        <a:pt x="58934" y="35832"/>
                        <a:pt x="52773" y="38912"/>
                      </a:cubicBezTo>
                      <a:cubicBezTo>
                        <a:pt x="46613" y="41993"/>
                        <a:pt x="43533" y="46613"/>
                        <a:pt x="43533" y="52773"/>
                      </a:cubicBezTo>
                      <a:cubicBezTo>
                        <a:pt x="40452" y="60474"/>
                        <a:pt x="41993" y="68174"/>
                        <a:pt x="48153" y="758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E597E6FE-2902-4A9E-8D9E-634427FD6016}"/>
                    </a:ext>
                  </a:extLst>
                </p:cNvPr>
                <p:cNvSpPr/>
                <p:nvPr/>
              </p:nvSpPr>
              <p:spPr>
                <a:xfrm>
                  <a:off x="6590946" y="1717286"/>
                  <a:ext cx="169409" cy="169409"/>
                </a:xfrm>
                <a:custGeom>
                  <a:avLst/>
                  <a:gdLst>
                    <a:gd name="connsiteX0" fmla="*/ 11551 w 169409"/>
                    <a:gd name="connsiteY0" fmla="*/ 88555 h 169409"/>
                    <a:gd name="connsiteX1" fmla="*/ 40812 w 169409"/>
                    <a:gd name="connsiteY1" fmla="*/ 60833 h 169409"/>
                    <a:gd name="connsiteX2" fmla="*/ 94715 w 169409"/>
                    <a:gd name="connsiteY2" fmla="*/ 94715 h 169409"/>
                    <a:gd name="connsiteX3" fmla="*/ 63913 w 169409"/>
                    <a:gd name="connsiteY3" fmla="*/ 39272 h 169409"/>
                    <a:gd name="connsiteX4" fmla="*/ 93175 w 169409"/>
                    <a:gd name="connsiteY4" fmla="*/ 11551 h 169409"/>
                    <a:gd name="connsiteX5" fmla="*/ 162479 w 169409"/>
                    <a:gd name="connsiteY5" fmla="*/ 83935 h 169409"/>
                    <a:gd name="connsiteX6" fmla="*/ 143998 w 169409"/>
                    <a:gd name="connsiteY6" fmla="*/ 100875 h 169409"/>
                    <a:gd name="connsiteX7" fmla="*/ 91635 w 169409"/>
                    <a:gd name="connsiteY7" fmla="*/ 45432 h 169409"/>
                    <a:gd name="connsiteX8" fmla="*/ 130137 w 169409"/>
                    <a:gd name="connsiteY8" fmla="*/ 114736 h 169409"/>
                    <a:gd name="connsiteX9" fmla="*/ 113196 w 169409"/>
                    <a:gd name="connsiteY9" fmla="*/ 130137 h 169409"/>
                    <a:gd name="connsiteX10" fmla="*/ 46973 w 169409"/>
                    <a:gd name="connsiteY10" fmla="*/ 88555 h 169409"/>
                    <a:gd name="connsiteX11" fmla="*/ 99335 w 169409"/>
                    <a:gd name="connsiteY11" fmla="*/ 143998 h 169409"/>
                    <a:gd name="connsiteX12" fmla="*/ 80854 w 169409"/>
                    <a:gd name="connsiteY12" fmla="*/ 160939 h 169409"/>
                    <a:gd name="connsiteX13" fmla="*/ 11551 w 169409"/>
                    <a:gd name="connsiteY13" fmla="*/ 88555 h 169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409" h="169409">
                      <a:moveTo>
                        <a:pt x="11551" y="88555"/>
                      </a:moveTo>
                      <a:lnTo>
                        <a:pt x="40812" y="60833"/>
                      </a:lnTo>
                      <a:lnTo>
                        <a:pt x="94715" y="94715"/>
                      </a:lnTo>
                      <a:lnTo>
                        <a:pt x="63913" y="39272"/>
                      </a:lnTo>
                      <a:lnTo>
                        <a:pt x="93175" y="11551"/>
                      </a:lnTo>
                      <a:lnTo>
                        <a:pt x="162479" y="83935"/>
                      </a:lnTo>
                      <a:lnTo>
                        <a:pt x="143998" y="100875"/>
                      </a:lnTo>
                      <a:lnTo>
                        <a:pt x="91635" y="45432"/>
                      </a:lnTo>
                      <a:lnTo>
                        <a:pt x="130137" y="114736"/>
                      </a:lnTo>
                      <a:lnTo>
                        <a:pt x="113196" y="130137"/>
                      </a:lnTo>
                      <a:lnTo>
                        <a:pt x="46973" y="88555"/>
                      </a:lnTo>
                      <a:lnTo>
                        <a:pt x="99335" y="143998"/>
                      </a:lnTo>
                      <a:lnTo>
                        <a:pt x="80854" y="160939"/>
                      </a:lnTo>
                      <a:lnTo>
                        <a:pt x="11551" y="885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EBC60C4-D18E-4688-9ED0-E9BD142A6A75}"/>
                    </a:ext>
                  </a:extLst>
                </p:cNvPr>
                <p:cNvSpPr/>
                <p:nvPr/>
              </p:nvSpPr>
              <p:spPr>
                <a:xfrm>
                  <a:off x="6678731" y="1637202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79314 h 138607"/>
                    <a:gd name="connsiteX1" fmla="*/ 59293 w 154008"/>
                    <a:gd name="connsiteY1" fmla="*/ 11551 h 138607"/>
                    <a:gd name="connsiteX2" fmla="*/ 76234 w 154008"/>
                    <a:gd name="connsiteY2" fmla="*/ 23871 h 138607"/>
                    <a:gd name="connsiteX3" fmla="*/ 46973 w 154008"/>
                    <a:gd name="connsiteY3" fmla="*/ 66994 h 138607"/>
                    <a:gd name="connsiteX4" fmla="*/ 60833 w 154008"/>
                    <a:gd name="connsiteY4" fmla="*/ 76234 h 138607"/>
                    <a:gd name="connsiteX5" fmla="*/ 88555 w 154008"/>
                    <a:gd name="connsiteY5" fmla="*/ 36192 h 138607"/>
                    <a:gd name="connsiteX6" fmla="*/ 105496 w 154008"/>
                    <a:gd name="connsiteY6" fmla="*/ 48513 h 138607"/>
                    <a:gd name="connsiteX7" fmla="*/ 77774 w 154008"/>
                    <a:gd name="connsiteY7" fmla="*/ 87015 h 138607"/>
                    <a:gd name="connsiteX8" fmla="*/ 94715 w 154008"/>
                    <a:gd name="connsiteY8" fmla="*/ 97795 h 138607"/>
                    <a:gd name="connsiteX9" fmla="*/ 125517 w 154008"/>
                    <a:gd name="connsiteY9" fmla="*/ 53133 h 138607"/>
                    <a:gd name="connsiteX10" fmla="*/ 143998 w 154008"/>
                    <a:gd name="connsiteY10" fmla="*/ 65454 h 138607"/>
                    <a:gd name="connsiteX11" fmla="*/ 96255 w 154008"/>
                    <a:gd name="connsiteY11" fmla="*/ 134757 h 138607"/>
                    <a:gd name="connsiteX12" fmla="*/ 11551 w 154008"/>
                    <a:gd name="connsiteY12" fmla="*/ 7931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008" h="138607">
                      <a:moveTo>
                        <a:pt x="11551" y="79314"/>
                      </a:moveTo>
                      <a:lnTo>
                        <a:pt x="59293" y="11551"/>
                      </a:lnTo>
                      <a:lnTo>
                        <a:pt x="76234" y="23871"/>
                      </a:lnTo>
                      <a:lnTo>
                        <a:pt x="46973" y="66994"/>
                      </a:lnTo>
                      <a:lnTo>
                        <a:pt x="60833" y="76234"/>
                      </a:lnTo>
                      <a:lnTo>
                        <a:pt x="88555" y="36192"/>
                      </a:lnTo>
                      <a:lnTo>
                        <a:pt x="105496" y="48513"/>
                      </a:lnTo>
                      <a:lnTo>
                        <a:pt x="77774" y="87015"/>
                      </a:lnTo>
                      <a:lnTo>
                        <a:pt x="94715" y="97795"/>
                      </a:lnTo>
                      <a:lnTo>
                        <a:pt x="125517" y="53133"/>
                      </a:lnTo>
                      <a:lnTo>
                        <a:pt x="143998" y="65454"/>
                      </a:lnTo>
                      <a:lnTo>
                        <a:pt x="96255" y="134757"/>
                      </a:lnTo>
                      <a:lnTo>
                        <a:pt x="11551" y="793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C5FDC21-02F4-49BC-944C-238191FAD7B1}"/>
                </a:ext>
              </a:extLst>
            </p:cNvPr>
            <p:cNvSpPr/>
            <p:nvPr/>
          </p:nvSpPr>
          <p:spPr>
            <a:xfrm>
              <a:off x="9327998" y="3619985"/>
              <a:ext cx="595856" cy="595856"/>
            </a:xfrm>
            <a:custGeom>
              <a:avLst/>
              <a:gdLst>
                <a:gd name="connsiteX0" fmla="*/ 302930 w 595855"/>
                <a:gd name="connsiteY0" fmla="*/ 594519 h 595855"/>
                <a:gd name="connsiteX1" fmla="*/ 12609 w 595855"/>
                <a:gd name="connsiteY1" fmla="*/ 302930 h 595855"/>
                <a:gd name="connsiteX2" fmla="*/ 302930 w 595855"/>
                <a:gd name="connsiteY2" fmla="*/ 12609 h 595855"/>
                <a:gd name="connsiteX3" fmla="*/ 593251 w 595855"/>
                <a:gd name="connsiteY3" fmla="*/ 302930 h 595855"/>
                <a:gd name="connsiteX4" fmla="*/ 593251 w 595855"/>
                <a:gd name="connsiteY4" fmla="*/ 302930 h 595855"/>
                <a:gd name="connsiteX5" fmla="*/ 302930 w 595855"/>
                <a:gd name="connsiteY5" fmla="*/ 594519 h 595855"/>
                <a:gd name="connsiteX6" fmla="*/ 302930 w 595855"/>
                <a:gd name="connsiteY6" fmla="*/ 36697 h 595855"/>
                <a:gd name="connsiteX7" fmla="*/ 36697 w 595855"/>
                <a:gd name="connsiteY7" fmla="*/ 302930 h 595855"/>
                <a:gd name="connsiteX8" fmla="*/ 302930 w 595855"/>
                <a:gd name="connsiteY8" fmla="*/ 569164 h 595855"/>
                <a:gd name="connsiteX9" fmla="*/ 569164 w 595855"/>
                <a:gd name="connsiteY9" fmla="*/ 302930 h 595855"/>
                <a:gd name="connsiteX10" fmla="*/ 302930 w 595855"/>
                <a:gd name="connsiteY10" fmla="*/ 36697 h 595855"/>
                <a:gd name="connsiteX11" fmla="*/ 201508 w 595855"/>
                <a:gd name="connsiteY11" fmla="*/ 107692 h 595855"/>
                <a:gd name="connsiteX12" fmla="*/ 166010 w 595855"/>
                <a:gd name="connsiteY12" fmla="*/ 157136 h 595855"/>
                <a:gd name="connsiteX13" fmla="*/ 169813 w 595855"/>
                <a:gd name="connsiteY13" fmla="*/ 164742 h 595855"/>
                <a:gd name="connsiteX14" fmla="*/ 201508 w 595855"/>
                <a:gd name="connsiteY14" fmla="*/ 181223 h 595855"/>
                <a:gd name="connsiteX15" fmla="*/ 164742 w 595855"/>
                <a:gd name="connsiteY15" fmla="*/ 195169 h 595855"/>
                <a:gd name="connsiteX16" fmla="*/ 159671 w 595855"/>
                <a:gd name="connsiteY16" fmla="*/ 202776 h 595855"/>
                <a:gd name="connsiteX17" fmla="*/ 198972 w 595855"/>
                <a:gd name="connsiteY17" fmla="*/ 297859 h 595855"/>
                <a:gd name="connsiteX18" fmla="*/ 240809 w 595855"/>
                <a:gd name="connsiteY18" fmla="*/ 202776 h 595855"/>
                <a:gd name="connsiteX19" fmla="*/ 201508 w 595855"/>
                <a:gd name="connsiteY19" fmla="*/ 107692 h 595855"/>
                <a:gd name="connsiteX20" fmla="*/ 201508 w 595855"/>
                <a:gd name="connsiteY20" fmla="*/ 107692 h 595855"/>
                <a:gd name="connsiteX21" fmla="*/ 405620 w 595855"/>
                <a:gd name="connsiteY21" fmla="*/ 105157 h 595855"/>
                <a:gd name="connsiteX22" fmla="*/ 370122 w 595855"/>
                <a:gd name="connsiteY22" fmla="*/ 158403 h 595855"/>
                <a:gd name="connsiteX23" fmla="*/ 373926 w 595855"/>
                <a:gd name="connsiteY23" fmla="*/ 166010 h 595855"/>
                <a:gd name="connsiteX24" fmla="*/ 403085 w 595855"/>
                <a:gd name="connsiteY24" fmla="*/ 179956 h 595855"/>
                <a:gd name="connsiteX25" fmla="*/ 370122 w 595855"/>
                <a:gd name="connsiteY25" fmla="*/ 192633 h 595855"/>
                <a:gd name="connsiteX26" fmla="*/ 365051 w 595855"/>
                <a:gd name="connsiteY26" fmla="*/ 198972 h 595855"/>
                <a:gd name="connsiteX27" fmla="*/ 404352 w 595855"/>
                <a:gd name="connsiteY27" fmla="*/ 294056 h 595855"/>
                <a:gd name="connsiteX28" fmla="*/ 443654 w 595855"/>
                <a:gd name="connsiteY28" fmla="*/ 198972 h 595855"/>
                <a:gd name="connsiteX29" fmla="*/ 405620 w 595855"/>
                <a:gd name="connsiteY29" fmla="*/ 105157 h 595855"/>
                <a:gd name="connsiteX30" fmla="*/ 405620 w 595855"/>
                <a:gd name="connsiteY30" fmla="*/ 105157 h 59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5855" h="595855">
                  <a:moveTo>
                    <a:pt x="302930" y="594519"/>
                  </a:moveTo>
                  <a:cubicBezTo>
                    <a:pt x="143190" y="594519"/>
                    <a:pt x="12609" y="463938"/>
                    <a:pt x="12609" y="302930"/>
                  </a:cubicBezTo>
                  <a:cubicBezTo>
                    <a:pt x="12609" y="141922"/>
                    <a:pt x="143190" y="12609"/>
                    <a:pt x="302930" y="12609"/>
                  </a:cubicBezTo>
                  <a:cubicBezTo>
                    <a:pt x="463938" y="12609"/>
                    <a:pt x="593251" y="143190"/>
                    <a:pt x="593251" y="302930"/>
                  </a:cubicBezTo>
                  <a:cubicBezTo>
                    <a:pt x="593251" y="302930"/>
                    <a:pt x="593251" y="302930"/>
                    <a:pt x="593251" y="302930"/>
                  </a:cubicBezTo>
                  <a:cubicBezTo>
                    <a:pt x="593251" y="463938"/>
                    <a:pt x="463938" y="593251"/>
                    <a:pt x="302930" y="594519"/>
                  </a:cubicBezTo>
                  <a:close/>
                  <a:moveTo>
                    <a:pt x="302930" y="36697"/>
                  </a:moveTo>
                  <a:cubicBezTo>
                    <a:pt x="155868" y="36697"/>
                    <a:pt x="36697" y="155868"/>
                    <a:pt x="36697" y="302930"/>
                  </a:cubicBezTo>
                  <a:cubicBezTo>
                    <a:pt x="36697" y="449992"/>
                    <a:pt x="155868" y="569164"/>
                    <a:pt x="302930" y="569164"/>
                  </a:cubicBezTo>
                  <a:cubicBezTo>
                    <a:pt x="449992" y="569164"/>
                    <a:pt x="569164" y="449992"/>
                    <a:pt x="569164" y="302930"/>
                  </a:cubicBezTo>
                  <a:cubicBezTo>
                    <a:pt x="569164" y="155868"/>
                    <a:pt x="449992" y="36697"/>
                    <a:pt x="302930" y="36697"/>
                  </a:cubicBezTo>
                  <a:close/>
                  <a:moveTo>
                    <a:pt x="201508" y="107692"/>
                  </a:moveTo>
                  <a:cubicBezTo>
                    <a:pt x="186295" y="107692"/>
                    <a:pt x="173617" y="125441"/>
                    <a:pt x="166010" y="157136"/>
                  </a:cubicBezTo>
                  <a:cubicBezTo>
                    <a:pt x="164742" y="160939"/>
                    <a:pt x="167278" y="163474"/>
                    <a:pt x="169813" y="164742"/>
                  </a:cubicBezTo>
                  <a:lnTo>
                    <a:pt x="201508" y="181223"/>
                  </a:lnTo>
                  <a:lnTo>
                    <a:pt x="164742" y="195169"/>
                  </a:lnTo>
                  <a:cubicBezTo>
                    <a:pt x="162207" y="196437"/>
                    <a:pt x="159671" y="200240"/>
                    <a:pt x="159671" y="202776"/>
                  </a:cubicBezTo>
                  <a:cubicBezTo>
                    <a:pt x="159671" y="249683"/>
                    <a:pt x="173617" y="297859"/>
                    <a:pt x="198972" y="297859"/>
                  </a:cubicBezTo>
                  <a:cubicBezTo>
                    <a:pt x="224328" y="297859"/>
                    <a:pt x="240809" y="250951"/>
                    <a:pt x="240809" y="202776"/>
                  </a:cubicBezTo>
                  <a:cubicBezTo>
                    <a:pt x="240809" y="154600"/>
                    <a:pt x="226863" y="107692"/>
                    <a:pt x="201508" y="107692"/>
                  </a:cubicBezTo>
                  <a:lnTo>
                    <a:pt x="201508" y="107692"/>
                  </a:lnTo>
                  <a:close/>
                  <a:moveTo>
                    <a:pt x="405620" y="105157"/>
                  </a:moveTo>
                  <a:cubicBezTo>
                    <a:pt x="389139" y="105157"/>
                    <a:pt x="376461" y="124173"/>
                    <a:pt x="370122" y="158403"/>
                  </a:cubicBezTo>
                  <a:cubicBezTo>
                    <a:pt x="370122" y="162207"/>
                    <a:pt x="371390" y="164742"/>
                    <a:pt x="373926" y="166010"/>
                  </a:cubicBezTo>
                  <a:lnTo>
                    <a:pt x="403085" y="179956"/>
                  </a:lnTo>
                  <a:lnTo>
                    <a:pt x="370122" y="192633"/>
                  </a:lnTo>
                  <a:cubicBezTo>
                    <a:pt x="367587" y="193901"/>
                    <a:pt x="365051" y="196437"/>
                    <a:pt x="365051" y="198972"/>
                  </a:cubicBezTo>
                  <a:cubicBezTo>
                    <a:pt x="365051" y="245880"/>
                    <a:pt x="378997" y="294056"/>
                    <a:pt x="404352" y="294056"/>
                  </a:cubicBezTo>
                  <a:cubicBezTo>
                    <a:pt x="429708" y="294056"/>
                    <a:pt x="443654" y="245880"/>
                    <a:pt x="443654" y="198972"/>
                  </a:cubicBezTo>
                  <a:cubicBezTo>
                    <a:pt x="443654" y="152064"/>
                    <a:pt x="430976" y="105157"/>
                    <a:pt x="405620" y="105157"/>
                  </a:cubicBezTo>
                  <a:lnTo>
                    <a:pt x="405620" y="105157"/>
                  </a:lnTo>
                  <a:close/>
                </a:path>
              </a:pathLst>
            </a:custGeom>
            <a:solidFill>
              <a:schemeClr val="accent1"/>
            </a:solidFill>
            <a:ln w="12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B334A38-1CE0-4B61-9DA3-DD66345F22A5}"/>
                </a:ext>
              </a:extLst>
            </p:cNvPr>
            <p:cNvSpPr/>
            <p:nvPr/>
          </p:nvSpPr>
          <p:spPr>
            <a:xfrm>
              <a:off x="9483038" y="3964118"/>
              <a:ext cx="304267" cy="177489"/>
            </a:xfrm>
            <a:custGeom>
              <a:avLst/>
              <a:gdLst>
                <a:gd name="connsiteX0" fmla="*/ 281007 w 304266"/>
                <a:gd name="connsiteY0" fmla="*/ 9508 h 177488"/>
                <a:gd name="connsiteX1" fmla="*/ 21112 w 304266"/>
                <a:gd name="connsiteY1" fmla="*/ 36132 h 177488"/>
                <a:gd name="connsiteX2" fmla="*/ 9702 w 304266"/>
                <a:gd name="connsiteY2" fmla="*/ 50077 h 177488"/>
                <a:gd name="connsiteX3" fmla="*/ 19845 w 304266"/>
                <a:gd name="connsiteY3" fmla="*/ 90646 h 177488"/>
                <a:gd name="connsiteX4" fmla="*/ 21112 w 304266"/>
                <a:gd name="connsiteY4" fmla="*/ 93182 h 177488"/>
                <a:gd name="connsiteX5" fmla="*/ 210011 w 304266"/>
                <a:gd name="connsiteY5" fmla="*/ 166713 h 177488"/>
                <a:gd name="connsiteX6" fmla="*/ 292417 w 304266"/>
                <a:gd name="connsiteY6" fmla="*/ 65291 h 177488"/>
                <a:gd name="connsiteX7" fmla="*/ 292417 w 304266"/>
                <a:gd name="connsiteY7" fmla="*/ 65291 h 177488"/>
                <a:gd name="connsiteX8" fmla="*/ 293685 w 304266"/>
                <a:gd name="connsiteY8" fmla="*/ 62755 h 177488"/>
                <a:gd name="connsiteX9" fmla="*/ 294953 w 304266"/>
                <a:gd name="connsiteY9" fmla="*/ 22186 h 177488"/>
                <a:gd name="connsiteX10" fmla="*/ 294953 w 304266"/>
                <a:gd name="connsiteY10" fmla="*/ 20918 h 177488"/>
                <a:gd name="connsiteX11" fmla="*/ 281007 w 304266"/>
                <a:gd name="connsiteY11" fmla="*/ 9508 h 177488"/>
                <a:gd name="connsiteX12" fmla="*/ 281007 w 304266"/>
                <a:gd name="connsiteY12" fmla="*/ 9508 h 177488"/>
                <a:gd name="connsiteX13" fmla="*/ 281007 w 304266"/>
                <a:gd name="connsiteY13" fmla="*/ 9508 h 1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266" h="177488">
                  <a:moveTo>
                    <a:pt x="281007" y="9508"/>
                  </a:moveTo>
                  <a:lnTo>
                    <a:pt x="21112" y="36132"/>
                  </a:lnTo>
                  <a:cubicBezTo>
                    <a:pt x="13506" y="37399"/>
                    <a:pt x="8435" y="42471"/>
                    <a:pt x="9702" y="50077"/>
                  </a:cubicBezTo>
                  <a:cubicBezTo>
                    <a:pt x="10970" y="64023"/>
                    <a:pt x="14774" y="77968"/>
                    <a:pt x="19845" y="90646"/>
                  </a:cubicBezTo>
                  <a:cubicBezTo>
                    <a:pt x="19845" y="91914"/>
                    <a:pt x="21112" y="91914"/>
                    <a:pt x="21112" y="93182"/>
                  </a:cubicBezTo>
                  <a:cubicBezTo>
                    <a:pt x="52807" y="165445"/>
                    <a:pt x="137748" y="198407"/>
                    <a:pt x="210011" y="166713"/>
                  </a:cubicBezTo>
                  <a:cubicBezTo>
                    <a:pt x="251848" y="147696"/>
                    <a:pt x="283543" y="110931"/>
                    <a:pt x="292417" y="65291"/>
                  </a:cubicBezTo>
                  <a:lnTo>
                    <a:pt x="292417" y="65291"/>
                  </a:lnTo>
                  <a:cubicBezTo>
                    <a:pt x="292417" y="65291"/>
                    <a:pt x="292417" y="64023"/>
                    <a:pt x="293685" y="62755"/>
                  </a:cubicBezTo>
                  <a:cubicBezTo>
                    <a:pt x="296220" y="48809"/>
                    <a:pt x="297488" y="36132"/>
                    <a:pt x="294953" y="22186"/>
                  </a:cubicBezTo>
                  <a:cubicBezTo>
                    <a:pt x="294953" y="22186"/>
                    <a:pt x="294953" y="22186"/>
                    <a:pt x="294953" y="20918"/>
                  </a:cubicBezTo>
                  <a:cubicBezTo>
                    <a:pt x="293685" y="14579"/>
                    <a:pt x="287346" y="9508"/>
                    <a:pt x="281007" y="9508"/>
                  </a:cubicBezTo>
                  <a:cubicBezTo>
                    <a:pt x="279739" y="10776"/>
                    <a:pt x="279739" y="10776"/>
                    <a:pt x="281007" y="9508"/>
                  </a:cubicBezTo>
                  <a:lnTo>
                    <a:pt x="281007" y="950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E82920E-F711-4ABD-91C2-C038A52A8FC5}"/>
                </a:ext>
              </a:extLst>
            </p:cNvPr>
            <p:cNvSpPr/>
            <p:nvPr/>
          </p:nvSpPr>
          <p:spPr>
            <a:xfrm>
              <a:off x="9494642" y="3976796"/>
              <a:ext cx="278911" cy="76067"/>
            </a:xfrm>
            <a:custGeom>
              <a:avLst/>
              <a:gdLst>
                <a:gd name="connsiteX0" fmla="*/ 269403 w 278911"/>
                <a:gd name="connsiteY0" fmla="*/ 9508 h 76066"/>
                <a:gd name="connsiteX1" fmla="*/ 266867 w 278911"/>
                <a:gd name="connsiteY1" fmla="*/ 47542 h 76066"/>
                <a:gd name="connsiteX2" fmla="*/ 17115 w 278911"/>
                <a:gd name="connsiteY2" fmla="*/ 72897 h 76066"/>
                <a:gd name="connsiteX3" fmla="*/ 9508 w 278911"/>
                <a:gd name="connsiteY3" fmla="*/ 36132 h 76066"/>
                <a:gd name="connsiteX4" fmla="*/ 269403 w 278911"/>
                <a:gd name="connsiteY4" fmla="*/ 9508 h 7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1" h="76066">
                  <a:moveTo>
                    <a:pt x="269403" y="9508"/>
                  </a:moveTo>
                  <a:cubicBezTo>
                    <a:pt x="270671" y="22186"/>
                    <a:pt x="269403" y="34864"/>
                    <a:pt x="266867" y="47542"/>
                  </a:cubicBezTo>
                  <a:lnTo>
                    <a:pt x="17115" y="72897"/>
                  </a:lnTo>
                  <a:cubicBezTo>
                    <a:pt x="13312" y="61487"/>
                    <a:pt x="10776" y="48809"/>
                    <a:pt x="9508" y="36132"/>
                  </a:cubicBezTo>
                  <a:lnTo>
                    <a:pt x="269403" y="950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6AD3D48-6610-41B1-9A00-5D29F4954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886633">
            <a:off x="10290045" y="2171964"/>
            <a:ext cx="1055407" cy="1055407"/>
            <a:chOff x="10320554" y="1899878"/>
            <a:chExt cx="1055407" cy="1055407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6113C91E-398D-4AE7-8872-D93CD9005A70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D9179421-A2EB-492F-909F-8241CCDCF5C2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4EDB269-9160-44C0-9069-44E3799CC6B5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849A15DE-5800-455A-9DA6-CA88385D3EFD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C2A0356C-E7CB-4C9A-BE62-708AF8A40A25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B8461ECA-8927-44D6-BBA2-809FD30B0D0B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7E444FB-B6AB-463F-83A6-0BE064A9DD9E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1C5EBBF-AADB-44EC-A1FF-2A25FCCFFD54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58BCEB1-A87B-46D0-A70D-F220AB1B49A8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45B3C769-4F45-4E73-A4C2-8527B65EF317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2BD1D871-CF3F-4D53-9E15-080326747111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89E6354B-8F1E-4FBD-97A2-1E60DF2A632B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D27A9D4F-62B2-46C7-B83E-09D294ABC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56102">
            <a:off x="8765311" y="721188"/>
            <a:ext cx="1511898" cy="1012825"/>
            <a:chOff x="7911409" y="975790"/>
            <a:chExt cx="1511898" cy="1012825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C73C588-9C23-4717-8714-390CC8BB9C34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775968C-7E7D-425A-861A-90236BB2A849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869C734-F9B8-4B3C-80DB-8C2212896C40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CE60320-0C98-4FC2-90C4-698BBDFC86C1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D77C3400-6B5F-4A19-81D5-09814C1977F9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F980BC9B-6873-40FF-8C31-40ABD5FD0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034" y="3908965"/>
            <a:ext cx="3578991" cy="2250321"/>
          </a:xfrm>
        </p:spPr>
        <p:txBody>
          <a:bodyPr/>
          <a:lstStyle/>
          <a:p>
            <a:r>
              <a:rPr lang="en-US" sz="3000" b="1"/>
              <a:t>Cảm ơn thầy và các bạn đã theo dõi phần thuyết trình của bọn em</a:t>
            </a:r>
          </a:p>
        </p:txBody>
      </p:sp>
      <p:pic>
        <p:nvPicPr>
          <p:cNvPr id="10" name="Picture 9" descr="A cup with a design on it&#10;&#10;Description automatically generated with low confidence">
            <a:extLst>
              <a:ext uri="{FF2B5EF4-FFF2-40B4-BE49-F238E27FC236}">
                <a16:creationId xmlns:a16="http://schemas.microsoft.com/office/drawing/2014/main" id="{4FC3DC7B-7116-4848-8429-73D52FCC8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31630">
            <a:off x="593691" y="899757"/>
            <a:ext cx="3551204" cy="260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A67744-C53E-4C25-9494-5DA48CCF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32962EA-C2EA-432D-A383-C11AD0BB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368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A0AA6E-FBE4-4237-8777-A5766F0A5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587" y="5080"/>
            <a:ext cx="4531366" cy="6014720"/>
            <a:chOff x="7657587" y="5080"/>
            <a:chExt cx="4531366" cy="60147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ACF422-864A-48F3-BCDF-2EBADF412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 flipV="1">
              <a:off x="7657587" y="5080"/>
              <a:ext cx="4531366" cy="486401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C7B8F36-FD07-41AE-BB00-D1D458C06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 flipV="1">
              <a:off x="8627628" y="5080"/>
              <a:ext cx="3561325" cy="6014720"/>
            </a:xfrm>
            <a:prstGeom prst="rect">
              <a:avLst/>
            </a:prstGeom>
          </p:spPr>
        </p:pic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12787CE8-6038-4607-879D-14EC0FA5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311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NativeScript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855059-A40F-45BA-A2D2-30451918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52" y="2053883"/>
            <a:ext cx="5172950" cy="3960731"/>
          </a:xfrm>
        </p:spPr>
        <p:txBody>
          <a:bodyPr>
            <a:normAutofit/>
          </a:bodyPr>
          <a:lstStyle/>
          <a:p>
            <a:pPr algn="just"/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IOS.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năm 2014,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r>
              <a:rPr lang="vi-V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vi-V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2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809B680-FE1A-447A-AEB0-FF309138B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71"/>
          <a:stretch/>
        </p:blipFill>
        <p:spPr>
          <a:xfrm>
            <a:off x="5611722" y="2053883"/>
            <a:ext cx="5832549" cy="396072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2BE675-AEDD-442E-AE95-87A2F1B63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98" y="145958"/>
            <a:ext cx="1665341" cy="15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E6AD0F-D41F-4BD0-A570-75BC4B8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NativeScript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A5755B-B7C9-4EC9-9212-F3E0646C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XML, CSS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49A838B-C5A0-4829-91FB-FE3612ED1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03" y="0"/>
            <a:ext cx="1763297" cy="17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372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7CC9ED-57A2-429E-8FD9-D55F4727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218E065-B593-455C-B5B3-1859CF5F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52" y="221232"/>
            <a:ext cx="5548048" cy="138248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LỊCH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PHÁT TRIỂN</a:t>
            </a:r>
            <a:endParaRPr lang="vi-V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7F8762-89AB-4A1E-948B-64C53041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52" y="1350498"/>
            <a:ext cx="5547730" cy="4929866"/>
          </a:xfrm>
        </p:spPr>
        <p:txBody>
          <a:bodyPr anchor="ctr">
            <a:normAutofit/>
          </a:bodyPr>
          <a:lstStyle/>
          <a:p>
            <a:pPr algn="just"/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khung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Ban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Software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năm 2019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 Software 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 năm, </a:t>
            </a:r>
            <a:r>
              <a:rPr lang="en-US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nStudio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39BAE37-B96C-4F71-BC0F-C5F3C7DF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586E638-2324-405E-9DF6-E3DDA81B8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954E671-967A-4B9A-8F60-B0834D07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3FD8570-3878-4437-8B12-53BA31E09D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" r="6656"/>
          <a:stretch/>
        </p:blipFill>
        <p:spPr>
          <a:xfrm>
            <a:off x="6447053" y="1016927"/>
            <a:ext cx="5146850" cy="51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1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CDF582-890A-4B05-AFC0-9053EE2D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Lịch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A750DFF-C063-45C0-99B3-396FAA1C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năm 2020,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nStudio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OpenJS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ươm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Incubating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ngôn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khung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651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5DE06-F29B-473F-B705-9E82862A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Lịch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CC43998-C091-4BE1-A3FB-B125F056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khai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năm 2015. Phiên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1.0.0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sau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Khung nhanh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3000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1500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ngay sau khi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khai.  Trong khi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hơn 700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7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07F57B-830B-4957-94EC-4219F1DA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Lịch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C87F23-6A5E-40B7-B66E-99B5DA6B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tương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CocoaPods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npm.js trong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C3A6F30-712D-4D26-92E8-3B044FBD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666" y="0"/>
            <a:ext cx="2926334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7464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pple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721</TotalTime>
  <Words>1897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AvenirNext LT Pro Medium</vt:lpstr>
      <vt:lpstr>Sabon Next LT</vt:lpstr>
      <vt:lpstr>Times New Roman</vt:lpstr>
      <vt:lpstr>DappledVTI</vt:lpstr>
      <vt:lpstr>TÌM HIỂU VỀ NATIVESCRIPT</vt:lpstr>
      <vt:lpstr>Thành Viên </vt:lpstr>
      <vt:lpstr>MỤC LỤC</vt:lpstr>
      <vt:lpstr>1. NativeScript là gì?</vt:lpstr>
      <vt:lpstr>1. NativeScript là gì?</vt:lpstr>
      <vt:lpstr>2. LỊCH SỬ PHÁT TRIỂN</vt:lpstr>
      <vt:lpstr>2. Lịch sử phát triển</vt:lpstr>
      <vt:lpstr>2. Lịch sử phát triển</vt:lpstr>
      <vt:lpstr>2. Lịch sử phát triển</vt:lpstr>
      <vt:lpstr>3.1 Ưu điểm</vt:lpstr>
      <vt:lpstr>3.1 Ưu điểm</vt:lpstr>
      <vt:lpstr>3.2 Nhược điểm</vt:lpstr>
      <vt:lpstr>4. CÁCH THỨC HOẠT ĐỘNG</vt:lpstr>
      <vt:lpstr>Công nghệ được sử dụng</vt:lpstr>
      <vt:lpstr>5. Các ứng dụng có thể được xây dựng từ NativeScript</vt:lpstr>
      <vt:lpstr>5. Các ứng dụng có thể được xây dựng từ NativeScript</vt:lpstr>
      <vt:lpstr>5. Các ứng dụng có thể được xây dựng từ NativeScript</vt:lpstr>
      <vt:lpstr>5. Các ứng dụng có thể được xây dựng từ NativeScript</vt:lpstr>
      <vt:lpstr>6. Native khác gì với các framework khác</vt:lpstr>
      <vt:lpstr>6. Native khác gì với các framework khác</vt:lpstr>
      <vt:lpstr>6. Native khác gì với các framework khác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NATIVESCRIPT</dc:title>
  <dc:creator>Giang Cao</dc:creator>
  <cp:lastModifiedBy>Bùi Thảo</cp:lastModifiedBy>
  <cp:revision>92</cp:revision>
  <dcterms:created xsi:type="dcterms:W3CDTF">2021-03-17T06:12:20Z</dcterms:created>
  <dcterms:modified xsi:type="dcterms:W3CDTF">2021-03-31T08:53:48Z</dcterms:modified>
</cp:coreProperties>
</file>