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notesSlides/notesSlide5.xml" ContentType="application/vnd.openxmlformats-officedocument.presentationml.notesSlide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0"/>
  </p:notesMasterIdLst>
  <p:handoutMasterIdLst>
    <p:handoutMasterId r:id="rId21"/>
  </p:handoutMasterIdLst>
  <p:sldIdLst>
    <p:sldId id="280" r:id="rId2"/>
    <p:sldId id="281" r:id="rId3"/>
    <p:sldId id="282" r:id="rId4"/>
    <p:sldId id="283" r:id="rId5"/>
    <p:sldId id="284" r:id="rId6"/>
    <p:sldId id="297" r:id="rId7"/>
    <p:sldId id="298" r:id="rId8"/>
    <p:sldId id="285" r:id="rId9"/>
    <p:sldId id="299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00" r:id="rId18"/>
    <p:sldId id="301" r:id="rId19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F73"/>
    <a:srgbClr val="C0B592"/>
    <a:srgbClr val="0066FF"/>
    <a:srgbClr val="99CCFF"/>
    <a:srgbClr val="FFFF99"/>
    <a:srgbClr val="CC3300"/>
    <a:srgbClr val="66FFFF"/>
    <a:srgbClr val="FFCC00"/>
    <a:srgbClr val="00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5" autoAdjust="0"/>
    <p:restoredTop sz="81843" autoAdjust="0"/>
  </p:normalViewPr>
  <p:slideViewPr>
    <p:cSldViewPr>
      <p:cViewPr varScale="1">
        <p:scale>
          <a:sx n="104" d="100"/>
          <a:sy n="104" d="100"/>
        </p:scale>
        <p:origin x="1192" y="200"/>
      </p:cViewPr>
      <p:guideLst>
        <p:guide orient="horz" pos="2160"/>
        <p:guide pos="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69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47305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5716016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pt-BR" dirty="0"/>
              <a:t>Barbosa e Silva 2010 • Interação Humano-Computador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785898" y="9721106"/>
            <a:ext cx="131175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675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6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69 425 46,'0'0'31,"-12"-5"1,12 5-8,-3-10-5,3 10-5,8-15-5,0 9-5,6-2-1,0 3-2,3 1-1,0 6 0,-1 4 0,-4 4 0,-4 5 0,-4 4 0,-5 1 0,-4 3 0,-4-1 1,-4-1-1,-4-1 1,-1-7-1,0-3 2,1-3-1,5-5 2,1-4-1,11 2-1,2-14 1,9 3-1,6 2 0,6 2-1,5 1 0,4 4 0,2 4-1,-3 5 0,-2 6 0,-4 5 0,-7 3 1,-7 4 0,-11 3 0,-10 1 1,-9 0 1,-6-1 0,-9-4 0,-4-4 1,-2-5-2,0-6 1,4-6-2,6-6-1,9-7-8,6 1-12,12-5-16,15-4 2,9 1-1,12-4 1</inkml:trace>
  <inkml:trace contextRef="#ctx0" brushRef="#br0" timeOffset="500">508 523 52,'0'0'33,"-9"-11"-1,0 6 3,-6-3-17,5 2-7,-5 7-2,4-1-2,-4 7-2,1 1-1,0 8-1,0 3 0,1 6-1,3 1 1,3 3-1,5-1 0,5-2-1,7-3 1,6-5-2,6-7 1,5-8-1,1-5 0,2-9 1,-1-7-1,-5-7 1,-4-4-1,-8-3 1,-7-3-1,-8 1 0,-7 3 0,-8 5 0,-7 9-1,-4 7-3,-7 12-1,7 7-10,0 14-13,8 4-9,10 1 0,7 1-1,10-4 2</inkml:trace>
  <inkml:trace contextRef="#ctx0" brushRef="#br0" timeOffset="922">746 109 40,'1'-41'31,"3"5"0,-4 15 1,-1 10-13,1 11-5,2 8-3,0 7-4,-3 15-2,0 6-1,-4 11-1,-1 5 0,-5 5 0,0-2-1,-3-2-1,1-3 1,-1-7 0,1-7 0,1-9-1,4-7 0,1-7 0,2-4 0,5-9-1,-2 10 0,2-10 1,12 4-1,0-3 0,3-1 0,4-2 1,2-1-1,1-3 1,0-2-1,-3-2 0,-1-4 1,-2-1-1,-3-3 1,-6 2 1,-1-1 0,-3 3 0,-1 2 0,-2 12 0,0 0 0,-10 6 0,5 9 0,1 10-1,-3 6 1,1 3 0,1 4 1,0 3-1,2-6 1,0 0-1,2-5 1,-1-6-3,1-7 0,1-4 0,-2-4 0,2-9-20,0 0-21,-3 9-2,-9-5 2,-10 2-1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38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334 548 47,'0'0'33,"-7"14"1,7-14 0,0 0-14,0 0-4,0 0-4,8-17-4,2 1-2,-3-2-2,3-6-1,-2-2-1,1-6-1,-3 3 1,0 0 0,-3 1 0,0 5-1,-2 5 0,-1 9 1,0 9-1,-1 14 1,0 9-1,0 5-2,1 9 2,1 4-1,1 6 0,0-1 0,1 0 1,2-2-1,-2-4 0,0-4 1,-1-4 0,0-6 1,-3-6 0,-2-3-1,-4-6 1,-3-4-1,-3-1 1,-4-6-1,-2-1 0,-2-2 0,0 1-1,3-1 1,0 1 0,5-2 0,4 2-1,9 2 2,0 0-2,13-4 0,3 4 0,3-1 0,3-2 0,1 3-4,1-2-4,-6 6-6,4-8-16,-4 3-12,-1-1 2,1-4 0,-1-2 1</inkml:trace>
  <inkml:trace contextRef="#ctx0" brushRef="#br0" timeOffset="532">644 537 48,'5'-14'33,"-4"5"2,-1-1 1,-1 1-12,-7 8-8,8 1-4,-16-3-4,5 4-3,-3 8-1,0 3-2,-1 6-1,2 6 0,3 3 0,3 4-1,6 2 0,6 0-1,7-6 0,5-4 0,5-10-1,4-6 1,1-9-1,0-7 2,-3-7-1,-4-6 2,-6-5-1,-5-4 2,-8-1 1,-5 0-1,-9 3 0,-6 4-1,-6 7 0,-4 8-2,0 10-3,-2 11-8,9 3-17,6 7-9,7 6 1,9-4-2</inkml:trace>
  <inkml:trace contextRef="#ctx0" brushRef="#br0" timeOffset="1032">923 486 89,'0'0'35,"4"-11"1,2 2 2,3-7-28,-1 2-3,6-8 0,-2 0-2,1-9-1,-1 2 0,-2-5-1,-1 3-2,-3 2 1,-2 5-1,-2 4 0,1 8 0,-3 12-1,0 0 0,0 19 0,0 5 0,3 6 0,-2 6 0,2 4 0,0 3 0,1 2 1,0 0-1,1-3 0,-1-3 0,-1-5 1,-1-3 0,0-5 0,-3-4 0,0-7 1,-4-5-1,-2-7 0,-6-2 1,-2-5-2,-3 0 0,-3-2 0,1 1 0,0-1 0,1 3 0,5 0 0,5 3 0,9 0 0,0 0 0,19 7 0,0-3 0,5 0 0,5-1 0,-1 3 0,2-4 0,-9 5-24,-1-2-18,-6-1-1,-14-4 1,2 8-1</inkml:trace>
  <inkml:trace contextRef="#ctx0" brushRef="#br0" timeOffset="50766">72 287 42,'0'0'28,"0"0"4,-8 9-1,6 4-16,5 0-3,-3 12-1,5 1-2,-4 12-2,2 1-2,-4 9-1,0 2-3,1 2-3,-4 0-3,5-7-6,-1 0-7,2-14-9,6-12-7,-2-9-1,5-16 2</inkml:trace>
  <inkml:trace contextRef="#ctx0" brushRef="#br0" timeOffset="51000">19 290 53,'-8'-35'33,"-2"11"-1,7 5 2,7 3-16,-4 16-7,21-10-2,0 11-3,10-4-1,5 3-1,12-6-1,9-1-1,7-5-1,8-2-1,3-2 1,2-2-1,1-1-1,-3 1 0,-3 2 0,-7 3-1,-6 4 1,-10 2 1,-8 4-1,-5 2 1,-5 0 1,-5 3 0,-2-2 1,-3 0 0,0-2 1,1 1-1,1-4 0,0 3 0,0-3 0,0 1 1,1 2-2,-4 0 1,-2 1 0,-3 2 0,-3-1-1,-2 2 1,-3 0-1,-7-2 0,0 0 0,0 0 0,9 3-1,-9-3 1,0 0 0,4 9 0,-4-9 0,5 16 0,-3-3 0,0 2-1,-1 3 1,1 4-1,-2 3 0,2 1 1,-2 4-1,1 3 0,-1 3 0,1 2 0,1 3 0,-1 4 0,1 1 0,-1 1 0,2 1 0,-1-2 0,0-3 0,0-4 0,-1-3 0,0-7 1,-1-5-1,-1-4 0,-2-5 1,1-3 0,-3-2-1,-1 2 0,-1 2 0,-4 1 0,-2 3 0,-3 1-1,-2 2 1,-7 1 0,-5-1 0,-6-1 1,-10-3-1,-5-3 0,-9-3 1,-6-2-1,-5-5 0,-5-1 0,-3-4 0,2-2-1,2-1 1,3-1-1,5 2 1,3 3 0,7 4 0,7 4-1,8 2 1,10 3-1,5 1 1,8-1-1,6-1-2,13-12-5,-6 16-22,6-16-11,14-2 1,-5-4 1,2-3-2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1.1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230 256 18,'-8'5'23,"8"-5"1,0 0-3,0 0-3,-8-1 1,8 1-4,-7-2 0,7 2-1,-7-1 1,7 1-3,0 0-1,-9-2-3,9 2-1,1-9-2,1 1-1,1-2-1,2-5-2,-1-1 0,0-5 0,0-1-1,1 0 1,-2 1 0,-1 0 1,-1 3 0,0 0 0,0 7 0,-1 1-1,0 10 0,0 0 0,0 0-1,10 0 0,-6 14 0,0 4 0,0 6 0,1 5 0,-1 5 0,-2 1 1,-1 5-1,-1 0 0,-1-2 0,1-3 1,-2-2-1,0-4 0,0-5 1,-1-4-1,-1-6 1,-2-3 0,-4-3 1,-2-4-2,-4-2 0,-5-1 0,-3-2 0,-2-1 0,-2 1 0,0-1 0,2 2 0,4-1 0,4 1 0,8 1 0,10-1 0,0 0 0,22 9 0,3-6 0,7 0 0,5 0 0,4-2 0,0 1 0,0-1 0,-6 0 0,-3-3-7,-11 5-9,-4-6-25,-5 1-1,-1-4 1,-4-2 0</inkml:trace>
  <inkml:trace contextRef="#ctx0" brushRef="#br0" timeOffset="875">645 287 34,'0'0'29,"0"-15"3,0 15 1,-11-16-11,5 7-6,-6 4-2,5-3-2,-8 7-4,1-1-1,-3 7-1,0 1-2,-2 7 0,4 3-1,-1 5-1,4 3 0,4 2-1,6 0 1,5-1-1,7-3 0,5-5 0,4-4-1,5-8 1,0-5-1,-2-5 1,0-7-1,-5-5 0,-5-4 1,-6-3-1,-9-1 0,-7 0 0,-5 3 0,-7 3 0,-5 7-2,0 5 0,-1 8-5,9 3-4,-1 13-12,9-2-16,10 0 1,6 0-1,10-5 3</inkml:trace>
  <inkml:trace contextRef="#ctx0" brushRef="#br0" timeOffset="1281">802 204 77,'7'-21'37,"-4"0"0,1-4 1,6-5-22,-2 8-6,6-5-2,0 6-4,4 2-1,1 6-1,3 8-2,0 7 0,-2 8 0,-2 8 0,-4 8-1,-4 9 1,-7 5 0,-7 4-1,-6 4 1,-6 0 0,-4 1 0,-5-6 1,-2-5 0,1-6-1,3-8 2,2-9-2,4-10 1,6-10 0,5-8 0,6-6 1,6-1-1,2-1-1,4 2 1,2 5 1,4 8-1,0 8 0,3 7 1,2 7 0,3 3 0,2 2-1,4 0 2,0-3-3,-1-6 0,-3-6 0,-5-4-2,-5-8-5,-18 6-19,0-16-14,-10 2-2,-7 1 2,0-4-2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3.4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80 256 61,'0'0'33,"0"0"1,-8 0-4,8 0-13,3-10-3,7-2-2,-6 1-4,7-8 0,-3 0-2,2-6-2,-3 1 0,0-2-1,-2 2-1,0 1-1,-1 4 0,-2 5 0,1 5-1,-3 9 0,10 1 0,-4 11 0,-1 7 0,-1 8 0,-1 7 0,-1 4 0,-2 5 0,0 4 0,-1-1 0,0-1 0,0-3 1,2-4-1,0-5 0,0-6 1,1-5-1,-1-7 1,-4-3 0,3-12 0,-13 12 0,4-11 0,-4-1 0,-3-2 0,-3-1 0,-2 0 0,-1-1 0,3 1-1,-1 1 1,4-1-1,3 1 1,13 2-1,0 0 0,0 0 0,15-2 0,6 0 0,7 1-1,5 0 0,4-2-2,-4 4-4,5-3-15,-9 5-18,-5 1-1,-5 1 1,-7-1-1</inkml:trace>
  <inkml:trace contextRef="#ctx0" brushRef="#br0" timeOffset="844">583 214 25,'0'0'28,"-9"-8"2,9 8 2,-7-8-11,-4 9-3,4-2-4,-6 6-2,2-1-4,-6 7-1,0 0-2,-2 6 0,1 2 0,0 5-2,4 1 0,3 3 0,6-1-1,4 0-1,8-4 0,4-3-1,4-5-1,4-5 1,1-6-2,2-8 1,-3-6 0,-1-8-1,-2-5 2,-5-5-1,-3-3 2,-8-2 1,-4 1 0,-7 4-1,-5 7 1,-4 6-1,-6 8-1,1 6-3,-2 11-4,7 2-13,4 7-17,4 3 0,10 0 0,6 3 1</inkml:trace>
  <inkml:trace contextRef="#ctx0" brushRef="#br0" timeOffset="1313">815 68 69,'-11'-8'35,"-1"3"0,3-2 1,9 7-20,-4-10-7,10 1-2,3 3-2,7-2-1,3 2-2,5-1-1,0 5-1,-2 2 0,-2 7 0,-4 1 0,-3 7 0,-5 4 0,-7 3 0,-5 4 0,-7 0 0,-3 1 1,-5-2-1,-4-1 1,-2-3 1,0-7 0,0-3-1,6-7 1,5-5 0,14 1-1,-6-18 1,17 6-1,7-3-1,7 2 0,6 4 0,4 3-1,1 7 1,1 5-1,-3 6 0,-3 5 0,-7 5 0,-7 3 1,-8 3 1,-6 0 0,-10 2 1,-7-3 1,-9 1 1,-6-3 0,-7-3-1,-2-4 0,-3-5 0,0-6-1,4-4-2,1-2-7,6-10-33,8 5-1,2-1 0,7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5.7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130 491 35,'0'0'30,"-4"-8"3,4 8 2,4-11-12,-4 11-4,4-17-4,-2 8-1,6-9-3,-3 1-3,5-9-1,-3 0-2,0-5-2,-2 0 0,1-1-2,-2 4 0,0 1 0,-2 6-1,2 5 0,-1 6 0,-3 10 0,10 6 0,-3 9 0,1 7 0,0 10 1,1 4-1,0 7 0,0 3 0,0 3 1,-2 0-1,-2-2 0,-2-2 0,-1-5 1,-3-6-1,-3-5 1,-3-5-1,-3-7 1,-3-6 0,-4-6 0,-2-5 0,-3-5-1,-4-1 1,-3-4 1,-1 1-2,1 1 0,1 1 0,5 1 0,5 3 0,7 1 0,11 2 0,12 0 0,11 0 0,9 0 0,9 0 0,7 0 0,3 1 0,0 0 0,-3-1 0,-9 1 0,-6 0 0,-8 0 0,-8-1 0,-9-1 0,-8 1-4,0 0-3,-2-15-5,-8 12-10,4-7-17,2 2-2,2-1 2,3-3-1</inkml:trace>
  <inkml:trace contextRef="#ctx0" brushRef="#br0" timeOffset="687">578 380 22,'0'0'31,"8"-11"2,-8 11-1,0 0-7,5-12-5,-5 12-3,0 0-6,-13 2-3,6 2-2,-6 9-1,1 1 0,-5 8-1,3 2 0,-1 7 0,7-1-1,4 2 0,5-2-1,8-6 0,7-3-2,4-9 1,5-4 0,1-8-1,3-8 0,-4-4 0,-1-7 0,-5-3 1,-8-3-1,-5-3 0,-8 0 0,-6 0 0,-9 6 1,-6 4-2,-5 6 0,-2 8-2,-2 8-3,7 4-7,2 11-16,9 2-11,9 0 1,12 0 0,7-5 2</inkml:trace>
  <inkml:trace contextRef="#ctx0" brushRef="#br0" timeOffset="1109">880 101 42,'6'-40'32,"-6"12"3,1 5 0,0 12-8,-1 11-9,0 0-5,-12 28-3,8-6-4,-6 14 0,1-1-2,-4 9 0,-1 3-2,-4 2-1,0-1 0,0-1 0,0-5-1,2-5 0,3-6 1,1-8-1,5-7 0,5-8 1,2-8-1,10 0 0,0-4 1,5-3-2,1 2 1,4-2 0,2 2 0,0 1 0,-1 1 0,-1 0 0,-1-1 0,-3-2 0,0-4 1,-4-2-1,-2-5 0,-3-5 1,-2-3 0,-2-2 0,-1 0 0,-3 4 0,0 1 0,-1 7 0,2 15 0,0 0 0,-8 17 0,4 9 0,0 10 0,-1 10 0,0 5 1,0 6-2,1-1 0,-1-1 0,2-5 0,0-7 0,1-9 0,1-7 0,1-10 0,0-17 0,2 9 0,-2-9 0,2-17 0,-2 5 0,-2 0 0,1-1 0,-6 7-21,7 6-22,-12-8 0,1 8 0,-1 1-1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7:05.3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262 186 89,'-1'-13'36,"-2"-1"1,4 2-7,-8 6-17,6-5-2,1 11-3,0 0-2,0 0-1,0 0-2,8 13-1,0 4-1,0 6 1,3 9-2,-1 10 1,0 6-1,1 10 1,-2 7-1,0 8 1,-2 6-1,0 6 0,-1 9 1,-2 4-1,-1 10 0,-2 8 0,-3 11-1,-2 7 1,-2 10 0,-2 10 0,-4 3-1,-2 10 1,-2 3 0,-2 3-1,-1 5 2,-2 3-2,0 0 2,-1 5-1,0 5 0,2-1 0,1 5 0,0 0 0,4 2 0,2-1 0,2 0 0,1-4 0,1-2 0,1-2 0,1-6 0,-1-5 0,1-6 0,-1-6 0,-1-7 0,1-6 0,1-10 1,1-6-1,1-9 0,3-8 0,1-10 0,1-8 1,3-10-1,1-6 0,-1-6 0,1-9 0,0-6 0,0-6 0,-1-5 0,0-7 0,-3-6 0,1-5 0,0-8 0,0-6 0,0-5 0,-1-5 0,2-2 0,-2-9-1,0 0 1,10 6 1,-10-6-1,11-7-1,-4 1 2,2 0-1,2-2-1,2-1 1,4 0 0,5-1 0,5 0-1,6-1 1,8-1-1,6-1 1,10-3-1,11-1 1,8-3-1,9-1 1,10-1-1,11 0 0,7 0 1,10 2 0,9-1-1,8 2 2,7 3-2,9 2 1,4 0-1,6 2 1,7 0-1,4 0 1,2 1-1,1 1-1,1 0 2,1 1-1,-3 0 0,3 2 1,-3 2 0,1 0 0,0 1 0,1 2 0,2 1 1,2-1 0,5-1-1,0 2 1,3-1-1,2 2 1,1 1 0,1 0-1,0 1 1,-2 1-1,-5-1 0,-2-1 0,-4 0-1,-6 0 1,-7-1 0,-6-2 0,-7 1 0,-10 1 0,-7 0 1,-9 1-1,-9 1 0,-9 1 0,-8-1 0,-10 1 1,-6-1-1,-7 0 0,-9 0 0,-6-1 0,-8 0 0,-8-1 0,-6 2 0,-8-1 0,-6 1 0,-7 1 0,-3-1 0,-4 0 0,-1-2 1,-1-1-1,-2 0 0,-1-2 1,0-1-1,-3-1 0,1 0 0,-3 1 1,-1-2-1,-7 6 0,13-13 0,-6 3 0,0-1 0,0-3 0,0-4 0,1-4-1,0-4 1,-1-4 0,-1-4 0,0-6-1,-2-6 1,-2-3 0,-1-7 0,1-5 0,-3-6 0,0-7 0,0-8 0,-1-6 0,-1-5 0,1-6 0,0-5 0,-1-4 0,1-6 0,-1-4 0,0-1 0,-1-2 0,-2-5-1,-1-4 1,-3-5-1,-1-4 1,-4-5-1,-2-5 0,0-3 1,-2-6-1,2-2 2,-1-3-2,1 0 2,2-6-2,2 1 1,2-2 0,2-2-1,2-3 0,2-1-1,1-3 1,1-1 0,1 4 0,-1 5 0,0 6 1,-2 7 0,0 13 0,-1 10 0,1 9 0,2 9 0,3 6 0,3 3 0,4 6 0,4 2 0,4 4 0,1 5 1,0 8-1,0 7 0,-2 12 1,-3 9-1,-2 12 1,-3 10-1,-2 7 0,-1 6 0,0 3 0,-1 3 0,-1 0 0,3 2 0,-3 0 1,1 0-1,-3 1 0,-1 1 0,2 10 0,-7-13 0,7 13 0,-14-9 0,7 4 0,-3 1 0,-1 0 0,-2-1 0,-3 2 0,-5 0 0,-5 1 0,-5 1 0,-8 2 0,-6 1-1,-6 1 1,-7-1-1,-4 1 1,-7 0-2,-5-1 2,-5 0-2,-5 0 1,-7 1 0,-6-1 1,-7 0-1,-6-1 0,-7 1 1,-5-1 0,-6 0 0,-5-1-1,-7 0 1,-2 0-1,-8 0 1,-3 0-1,-5 1 0,-2-1-1,-6 0 1,-2-1 0,-5 1 0,-3-1 0,-2 1 0,-1-1 1,-4 0-1,-3 1 1,-1 1 0,-4 0-1,1 0 0,-1 1 0,-2 0 0,-1 0 0,2 0 0,-1 1 1,1 1-1,0-1 1,-1 3 0,5-1 1,-1 3-1,5 0 0,1 2 0,5 3 0,6 1 0,6 2 1,8 1-1,10-1 0,9-2 0,10-3 1,14-5 0,12-2 1,16-5-1,14-3 0,15-1-2,14-1-6,12 5-14,15 2-15,17-1 1,0 0-1,19 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43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159 2478 54,'-8'-20'31,"8"2"-1,-1 7 1,8 4-19,11-3-3,9 7-2,13-4-2,11 2 0,15-2 0,10 2-1,10-1-1,3 3 0,5-1-1,-1 1-1,-3 2 0,-8 0-1,-8 0 0,-9 0 0,-5 0 0,-10-1 0,-6 1 0,-8-2 1,-7-1-1,-4 1 1,-3-1 0,-6 0 1,0 0 0,-3 0 0,-3-1 0,-3 3 0,1-3 0,-1 2-1,-7 3 1,12-1-2,-12 1 1,12 4 0,-4 1 0,2 1-1,0 2 1,0 1 0,1 0-1,0 0 0,-3-1 1,1 0-1,-1 1 0,-1 0 0,0 1 1,0 2-1,2 2 0,0 2 1,1-1-1,-1 1 1,0-3-1,-1-1 0,-1-3 0,-7-9 1,10 11 0,-10-11-1,0 0 0,0 0 0,7-9 1,-7 9-1,1-12 0,-1 12 0,-2-13 0,2 13 0,0 0 1,-8-8-2,8 8 1,-7 4 0,7-4 0,-8 9 0,8-9 0,-5 8-1,5-8 1,0 13 0,1-3 0,2 5 1,3 6-1,1 6 0,-2 6 0,2 9 1,0 4-1,-1 6 0,-1 3 1,0 1-1,-1-2 0,-3 0 0,2-3 1,-2-4-1,-2-5 1,-1-6-1,0-5 1,-2-5 0,-2-5 0,-2-5-1,-2-3 0,-3-5 0,-5-4 0,-7-4 0,-8-2 0,-8-5-1,-9-3 1,-9-3-1,-14-1 0,-8-1 1,-8 0-1,-5 2 0,-5 1 1,-2 6 0,1 4 0,2 5 1,9 4-1,11 4 1,10 3-1,13 1 1,11 2-1,11-3-1,13-2 0,8-2-1,12-10-2,-2 8-2,2-8-5,15-10-13,-2-2-15,4-4 1,1-6-1,1-3 3</inkml:trace>
  <inkml:trace contextRef="#ctx0" brushRef="#br0" timeOffset="1297">103 1300 27,'3'-12'26,"-3"12"1,0 0 1,0 0-10,0 16-7,5 6-4,2 11-3,3 8-1,0 11 1,2 5 0,-2 8-2,0 3 1,-5 0-1,-2-4-1,-2-4 0,-2-5-4,0-10-3,-3-8-6,4-13-7,3-11-10,-3-13-2,3-11 0,-3-8 2</inkml:trace>
  <inkml:trace contextRef="#ctx0" brushRef="#br0" timeOffset="1578">110 1319 35,'-10'-13'25,"6"-2"2,-4 9 1,7-4-14,7 1-6,5 7-1,11-2-2,11 1 1,13-2-1,10 0-1,16-3 2,10 0-3,12-2-1,4 1-1,7-1 0,1 0-1,-3 0 1,-3 2 0,-6-1-1,-11 2 0,-7 0 0,-9 2 0,-10 1 0,-8 2 1,-7 2-1,-10 1 1,-5 3 0,-8 1 1,-4 2 0,-5 0 0,-2-1 0,-8-6 1,9 10-1,-9-10 1,5 10-1,-2-2 1,0 0-1,1 7 0,3 2-1,0 5 1,0 7-1,3 8 0,2 5-1,0 8 1,0 6-1,2 6 1,0 5 0,1 7-1,-1 2 1,-2 1 0,-2-3-1,-2-4 1,-3-8-1,-2-6 1,-7-10-1,-4-8 1,-4-9 0,-5-8-1,-5-7 1,-8-4-1,-8-2 0,-9-4 0,-7-1 0,-10-3 0,-11-3-1,-13-1 1,-11 1 0,-10-1-1,-8 5 1,-8 3 1,-2 3-1,-1 5 2,6 4 0,13 4 0,14 1 0,17 1 1,18-4-1,17-4-1,18-3 0,14-4 0,11-7-1,13 3-2,2-6-2,5-4-3,-2 3-6,5-9-18,2-1-8,1-3 1,0-9-1</inkml:trace>
  <inkml:trace contextRef="#ctx0" brushRef="#br0" timeOffset="2687">63 197 32,'0'0'23,"0"0"-2,0 0-1,0 0-3,1 10-3,5-1-2,-1 7-3,3 6-3,0 11-2,1 7-1,-2 12-1,0 7-1,-2 11 0,-1 4-1,-2 3 0,0 0 0,0-2 0,-1-5 0,0-6-1,-2-9-3,3-13-5,-2-10-13,-4-13-7,4-19-2,0 0 2</inkml:trace>
  <inkml:trace contextRef="#ctx0" brushRef="#br0" timeOffset="3000">17 287 41,'-6'-22'24,"-4"12"1,13-6-2,6 3-19,13 6-2,15-1-1,16 3 0,17-4 0,16 0-1,15 0 1,13-2-1,6-1 0,6-2-1,-3-2 1,-2 1 0,-8-1 1,-12 0 0,-10 0 1,-16 3 1,-14 0-1,-14 5 1,-11 0 1,-12 7 0,-8 1 0,-7 6-1,-5 4 0,-2 6 0,3 5 0,0 6-1,5 8 0,2 7-1,3 5 0,2 6-1,0 6 1,-1 5-1,-1 4 0,-2 3 1,-4 0-1,-3-2 0,-2-1 0,-5-4 0,-2-6 1,-4-5 0,-5-7 2,-8-5-2,-5-6 1,-10-7 0,-10-5-1,-12-7 1,-12-5 0,-15-7-1,-10-5 2,-12-3-1,-7-1 1,-8 2 1,-3 0 0,0 6 0,7 3-1,8 9-1,9 3-3,18 3-9,17 6-23,20-2-2,23-6-1,17-4 0</inkml:trace>
  <inkml:trace contextRef="#ctx0" brushRef="#br0" timeOffset="5297">2168 4540 33,'-4'-15'28,"-6"12"3,10 3 0,-11 11-11,7 11-6,8 4-3,-1 17 0,7 7-3,-1 16 0,4 6-1,-2 12-2,0 1 0,-1 8 0,-1-3-1,-4-2-1,2-8 0,-3-12-1,0-13 0,-3-11-1,0-12-1,-1-12-3,-4-10-2,4-10-5,-9-10-4,9-11-8,-2 1-11,1-8-4,4-8-1,2-4 3</inkml:trace>
  <inkml:trace contextRef="#ctx0" brushRef="#br0" timeOffset="5703">2122 4451 35,'-11'-10'31,"4"-4"1,-2 7 1,2-2-8,7 9-10,8 0-3,11 2-3,7 6-2,14-5-2,8 4 0,18-5-1,8 1-2,12-3 0,9-2 0,5 0-1,4 2 0,-1-1 0,1 1-1,-7 1-1,-8 2 1,-9 3 0,-11-1-1,-11 1 2,-14 0-1,-5-1 1,-12 1 0,-5-1 0,-4 0 0,-4-1 1,-2-1-2,-1 0 1,-1-1 0,-1-1-1,-2 1 0,-7-2 1,8 3-1,-8-3 1,0 0 0,3 13 0,-4-4 0,2 5 1,-1 4-1,2 4 1,0 7-1,2 6 0,2 6 0,1 7 0,2 8 0,0 4 0,1 6 0,0 3 0,0 2 0,-1 0 0,-1 1 0,0-2 0,-3-2 0,1-3 0,-2-6 1,0-4-2,-3-6 0,1-4 0,-2-10 0,-3-5 0,-4-6 0,-4-8 0,-8-4 0,-9-5 0,-10-6 0,-11-1 0,-11-3 0,-9-3 0,-9-2 0,-7 0 0,-4 1 0,-3 1 0,2 3-2,2 4 2,4 2 0,7 5 0,7 4 0,8 3 0,7 0 2,10 1-4,6-1 4,6-3-4,8-2 1,3-3 0,8-7-1,4-1-2,6-9-4,4 10-11,-4-15-22,7 3 1,0 0 0,2-1-1</inkml:trace>
  <inkml:trace contextRef="#ctx0" brushRef="#br0" timeOffset="7109">2103 3548 55,'1'-11'28,"-1"11"3,2 11-4,6 5-15,-3 14-5,7 6 0,-3 11 1,4 6-1,-2 10-1,0 1-1,-1 5-1,-2-5 0,-1 2-1,-2-9-1,-1-6-2,1-10 1,0-13-3,-1-9-3,4-18-6,-8-1-16,7-21-8,-5-7 0,-3-5 0,-2-9 0</inkml:trace>
  <inkml:trace contextRef="#ctx0" brushRef="#br0" timeOffset="7375">2082 3559 54,'-9'-17'31,"-2"10"-1,11 7 1,-9-10-17,9 10-4,8-2-3,4 4-2,12-2 1,6 3 0,11-2-1,7 2-1,11-2-1,9 1 0,7-4-1,7 0 0,6-4-1,1-1-1,-3-2 1,-3-1-1,-9 0 1,-10 0-1,-8 1 0,-12 3 0,-8 0 1,-7-2 0,-5 0-1,-3-1 2,-1-2-1,-2-1 2,-1-2-1,-3 2 1,-1-1-1,-4 4 0,0 2 0,-9 7 0,10-6-1,-10 6 0,8 2 0,-8-2-1,9 6 1,-9-6 0,13 10 0,-5-2 0,0 0-1,1 3 1,-1 1 0,1 1 0,1 0-1,-1 2 1,1-2-1,1 4 0,2-2 1,-2 1-1,3 1 0,-2 1 0,2 2 1,-1 2-1,-2 3 0,-1 1 0,-3 3 0,-1 2 1,-2 2-1,-1 6 0,-3 1 0,-2 4 0,0 1 1,-1 4-1,0 2 0,0 2 0,2 3 0,0 1 0,3 0 1,2-2-1,1-3 0,1-6 0,1-4 0,-1-8 2,-2-7-2,0-7 0,-2-7 0,-3-5 0,1-8 0,-13 3 0,0-7 0,-5-3 0,-4-3 0,-7-3 0,-6-1 0,-7-4 0,-8 0 0,-8 2 0,-8-2 0,-8 5 0,-6 2 0,-7 3 0,-3 4 0,-3 4 0,-1 4 0,4 1 0,3 3 0,6 1 0,7 1 0,8 0 0,7 0 0,11 0 0,9-2 0,8-1 0,9-2 0,8-2 0,6-1 0,8-2 0,0 0 0,14-2 0,-2 0-3,2-2-2,1 0-5,4-6-12,-1 1-20,-1-1 1,2-4 1,1 1-1</inkml:trace>
  <inkml:trace contextRef="#ctx0" brushRef="#br0" timeOffset="8750">2219 2683 4,'-11'-9'23,"7"-7"3,-6 7 3,3-1-11,3 0 0,4 10-1,-3-10 0,3 10-1,6 16-3,-3 8-4,5 5-3,-1 14-1,3 6-1,0 13-1,0 4-1,-2 3 0,0-1-2,-2-2 1,0-8-1,-1-7-2,-5-8-4,2-15-5,-4-5-7,3-13-11,-1-10-5,0 0-2,-1-21 1</inkml:trace>
  <inkml:trace contextRef="#ctx0" brushRef="#br0" timeOffset="9078">2108 2566 64,'-7'-16'32,"7"-2"0,1 4 2,-1 14-23,26-17-2,0 15-1,13 1-2,6 6 1,11-3 0,7 5-3,6-3-1,7-1 0,3-1-2,2-5-1,-2-5 1,0-4-1,-5-1 0,-6-7 0,-7 0 0,-8-2-1,-8 0 1,-9 3 0,-7 2 0,-10 5-1,-4 5 1,-6 5 0,0 5 0,-9-3 1,11 17-1,-7-4 1,1 3 0,0 1 0,2 0 0,0 2 1,-1 0-1,1 2 0,2 1 1,0 4-1,3 0 0,0 3 1,2 0-1,1 3-1,2 2 1,0 3 0,2-1 0,0 3-1,-1 1 1,0 3 0,1 1 0,-3 2 0,-1 0-1,-2 0 1,-5 0 0,-4-3 0,-5-3 0,-4-4 0,-5-6-1,-5-3 1,-5-6 0,-5-4 0,-4-4-1,-6-4 1,-7-2-1,-6-1 0,-9-2 0,-9-2 0,-6-1 0,-7-1-1,-5-3 1,-2 0 0,-5 0-1,0 1 1,3 1 0,4 4-1,6 0 2,9 4-1,7 1 0,12 4 0,12-3 0,11 0 0,10-3 0,17-6-1,0 0 0,8 5-2,7-9-1,6-6-4,-3 6-9,5-8-23,2-4-1,3-5 1,4-6 0</inkml:trace>
  <inkml:trace contextRef="#ctx0" brushRef="#br0" timeOffset="10109">2134 1537 39,'-9'1'24,"9"-1"3,-11 2 0,7 6-18,4 6-2,1 10-1,4 4 1,1 11 0,5 6 0,-4 9-1,3 6 0,-3 10-2,1 1 0,-2 1-2,0-4-1,-1-5 0,-1-9-1,2-11-1,-3-12-2,3-19-6,-6-12-11,0 0-11,1-31-2,-6-1 1,1-15 0</inkml:trace>
  <inkml:trace contextRef="#ctx0" brushRef="#br0" timeOffset="10390">2012 1502 33,'-7'-25'26,"-3"9"1,8-7 1,7 3-15,6 4-3,10-1-3,9 4-1,12-1 0,10 4 0,14-1 0,13 3-1,9-2-1,8 4-1,8-1-1,3 0 0,0 0 0,-4 2-1,-7 1-1,-11 2 1,-9 1-1,-12 0 1,-10 1-1,-10 1 0,-9-1 1,-8 1 1,-4 0 0,-7-1 0,-3-1 0,-3 1 0,-2-1 1,-8 1-1,13 3 0,-13-3 0,9 10-1,-4-1-1,2 1 1,0 4-1,2 4 1,0 5-1,2 3 1,0 6-1,1 4 1,0 4 0,0 7 0,-1 5-1,0 4 1,-3 3 0,-1 5-1,-3 2 1,0 3-1,-2 0 1,-2-3 0,-2-2 0,-2-7 0,-3-6 1,0-11-1,-2-9 1,-3-8-1,-4-7 1,-6-8-1,-6-6-1,-7-3 0,-10-4 0,-10-1-1,-13-3 0,-11 0 0,-10 0 1,-9 1-1,-7 0 0,-4 3 1,0 3 0,2 4 0,6 5 0,8 3 1,9 2-1,13 4 1,14 1 0,13-1 0,10-3-1,13-1 0,9-3-1,12-9 0,0 0-3,12 0-4,5-11-7,1 1-24,3-5 1,5-8 1,1-4-1</inkml:trace>
  <inkml:trace contextRef="#ctx0" brushRef="#br0" timeOffset="14109">3885 1315 59,'-8'-5'29,"8"5"1,-8-4-1,3 14-19,6 6-3,-1 13 0,6 6-1,1 12 1,7 5 0,0 12-1,4 3 0,0 9-1,1-1 0,-3 2-2,-3-4 0,-4-2-1,-4-9 1,-4-5-1,-1-9 1,-3-9-1,0-12 0,-2-6 0,1-10 0,4-11-1,0 0 1,-10-2-1,7-6 0,0-2-1,-1 1 1,2-2-1,1 2 0,1-1 0,3 0 1,2 0-1,4 1 0,5 0 0,4 2 0,6 3 0,6 2 0,10 3 0,11 6 1,9 3-1,13 4 0,11 4 0,9 5 0,5-1 0,7 2 0,-3-3 0,-2-4-1,-8-6 1,-9-4-1,-12-9 1,-11-4 0,-14-7 0,-10-3 0,-12-1 0,-9-1 0,-8 1 0,-6 2 1,-4 0-1,-2 2 0,-2 2 0,0-1-1,1 0 0,1-1 1,2-1-1,1-4 0,1-3 0,0-3 0,1-7-1,-1-2 1,2-8-1,0-5 1,2-9-1,2-3 0,2-4 0,1 2 1,0 0 0,-1 5 0,0 7 1,-4 6 0,-1 11 0,-4 7 0,-4 8 0,-2 5-1,-1 4-2,-6 7-4,4-4-14,0 4-17,-3 4 1,5-2-1,0 3 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31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270 3488 53,'-9'4'25,"9"-4"5,-11 20-2,5 3-21,6 6 0,-1 13 0,5 3 0,-3 10 1,6 1-1,-4 4-3,2 0-3,1-3-6,-4-3-9,1-8-11,2-10-8,-3-7 0,3-16 0</inkml:trace>
  <inkml:trace contextRef="#ctx0" brushRef="#br0" timeOffset="250">204 3421 70,'0'0'31,"6"-11"1,5 18 0,8 1-25,13-1-2,10 1 0,13-4-1,13 0 0,11-7-1,13-4-2,6-4 0,4-4-1,1-1 0,-6-1 0,-7 2-1,-8 1 1,-11 3 0,-10 1 0,-9 3 0,-10 0 1,-5 0 1,-6 1 0,-3-2 0,-5 2 1,-2-2 1,-6 2-1,-2 0 1,-3 4-1,-2 0-1,-8 2 1,14 8-2,-6 1 1,1 2-1,1 2 1,0 3-1,-1 2 1,0 3-1,-1 4 1,0 6 0,-3 4 0,0 3-1,-1 3 1,2 5-1,0 2 0,1 2-1,1-2 1,3-2-1,-2-3 0,1-1 0,-1-2 1,-1-6-1,-2 0 1,-3-2-1,-3-4 1,-2-4-1,-4-3 1,-1-4-1,-4 0 0,-7-3 1,-1-3-1,-5-1 0,-6-1 0,-6 1 0,-8-2-1,-6-2 1,-8-3 0,-7-3 0,-6-5-1,-8-2 1,-7-5 0,-5-2-1,-1 0 1,-2 0 0,-2 4-1,5 3 1,2 5 0,12 4 0,13 2-1,12 3 1,15 1-2,11 3-1,15-3-3,5 4-9,6-12-25,20 9 0,-2-7 0,5-5 0</inkml:trace>
  <inkml:trace contextRef="#ctx0" brushRef="#br0" timeOffset="1547">339 2211 58,'1'23'28,"9"5"1,-5 15 2,2 12-24,4 3-1,-1 12 1,5 0 1,-5 7-1,2-7 0,-5-1-2,0-6-2,-2-8-2,-3-8-3,1-12-4,-3-7-2,3-15-3,-3-13-4,0 0-8,3-22-10,-4-3 0,4-17 3,-11-5 2</inkml:trace>
  <inkml:trace contextRef="#ctx0" brushRef="#br0" timeOffset="1797">303 2361 82,'-12'-13'35,"4"1"0,3 4 1,5 8-25,11-13-4,9 6-2,14-4-1,8 2-1,13-5 1,9 0-2,8-3 0,6 1 0,3-1-1,-1 0 0,-4 2-1,-4-2 0,-7 5 0,-8 0 0,-8 3 0,-9 0 1,-7 4-1,-7-1 0,-2 2 1,-5 0-1,-1 1 2,-1-1-1,0-1 0,-1 2 1,-1-1-1,-1 1 0,-2 1 1,-1 1-1,-1 0-1,-2 1 1,1-1 0,-2 2-1,0 0 1,0 0-1,1 0 1,-1 1-1,1 1 1,-8-3-1,13 5 0,-13-5 0,10 8 1,-10-8-1,9 11 1,-3-3-1,0 2 0,2 2 1,0 1-1,1 3 1,0-1-1,0 3 0,0-1 0,-2 2 1,0 2-1,0 2 0,0 2 2,-1 1-2,0 2 0,0 4 0,0 1 0,0 2 0,0 0 0,1 2 0,0 1 0,-1 1 0,-1 2 0,2-1 0,0-2 0,-4-1 0,3-2 0,-4-3 0,1-4 0,-1 0 0,-1-4 0,-1-1 0,-2 1 0,-2-3 0,-2-1 0,0-2 0,-2-1 0,-5-2 0,-3-2 0,-6-3 0,-5-2 0,-5-2 0,-8-2 0,-8-1 0,-8-3 0,-7 0 0,-8-1 0,-9-1 0,-6 1 0,-4 2 0,-2 2 0,-1 5 0,2 2 0,6 3 0,8 1 0,10 1 0,10-1 0,10-1 0,11-3 0,10-3 0,9-3 0,5-1 0,5-1 0,7-2 0,0 0 0,0 0 0,8-4 0,1 0-7,0 5-34,0-10-2,3-4 1,-2-3 0</inkml:trace>
  <inkml:trace contextRef="#ctx0" brushRef="#br0" timeOffset="3844">215 1037 47,'0'0'27,"-7"0"2,7 0 2,2 21-19,0 9-2,6 6-1,-2 19 1,8 6-1,-4 19 0,5 4-1,-4 11-1,2-2-2,-2-1-1,1-7-1,-3-12-1,-1-11-2,0-16-3,-5-13-3,6-22-8,-9-11-15,0 0-9,7-22 1,-10 0 0</inkml:trace>
  <inkml:trace contextRef="#ctx0" brushRef="#br0" timeOffset="4156">122 1242 43,'-9'-21'27,"-3"8"3,11-6 0,5 1-17,7 3-2,13-3-2,5 3 0,14-4-2,6 6 1,13-3-1,7 6-1,10-1-1,5 4-1,6-2-1,1 3 0,0-3-1,-5 3-1,-5-2 0,-8 1-1,-8 0 1,-9-1-1,-6 1 1,-7 2 0,-5-3 0,-5 2 0,-1-1 1,-5-1 0,-3 1-1,-4 1 1,-5 0 0,-4 2-1,-1 1 0,-10 3 0,11-2 0,-11 2-1,8 0 1,-8 0-1,9 5 0,-2-2 0,0 5 1,-1 5-1,1 5 1,0 7-1,1 8 1,0 6-1,0 8 1,-1 6 0,1 6 0,0 4 0,2 2 0,1 3-1,1-1 1,0-1 0,-2-1-1,-1-5 1,-1-7 0,-1-6 0,-3-7 0,-3-9 0,-3-8 1,-1-4-2,-2-7 0,-2-2 0,-1-1 0,-2 1 0,-3 1 0,0 1 0,-2 0 0,-4 3 0,-1-1 0,-4-2 0,-4 0 0,-6-4 0,-6 0 0,-7-4 0,-7 1 0,-8-3 0,-8-1 0,-6-1 0,-8-2 0,-4 1 0,-2-2 0,-1 2 0,1 0 0,5 3 0,7 0 0,11 2 0,12-1 0,10 1 0,11 0 0,11-1 0,8-1 0,7-2 0,8 0 0,0 0 0,0 0 0,0 0-6,0 0-10,2-12-25,5 0-1,1-4 0,3-6 1</inkml:trace>
  <inkml:trace contextRef="#ctx0" brushRef="#br0" timeOffset="5515">68-5 59,'-7'1'30,"7"-1"-1,0 25 2,-2-4-18,8 9-5,0 14-1,6 2 0,-2 12 1,4 2 0,-3 11-1,0-2-2,-3 3-1,-1-5-1,-4 0-1,-2-7-3,0-9-4,-4-8-3,5-16-7,-5-5-7,3-22-10,0 0-5,2-19 1,0-9 1</inkml:trace>
  <inkml:trace contextRef="#ctx0" brushRef="#br0" timeOffset="5781">8 182 72,'-9'-28'34,"10"4"-2,4 9 3,8 5-22,14-1-6,10 8-1,14-3-2,13 3 0,13-1 0,9 1-1,9-1-1,5 1 0,1-2-2,-2 1 0,-6 1-1,-10 1 1,-9 2-1,-11 2 1,-12 1 0,-9 0 0,-11 2 0,-7-1 1,-4-1-1,-6 0 1,-2 0 1,-2 0 0,1 2 0,-4 4-1,1 3 1,-1 2 0,-2 7 0,0 6-1,1 4 1,1 4-1,0 4 0,3 4-1,0 2 1,1 4 0,2-1-1,0 0 0,0-1 1,-1-2-1,-3-1 0,-1-4 1,-1-3 0,-3-4-1,-1-6 1,-5-4 1,-5-5-1,-6-4 0,-5-6 1,-9-4-2,-8-3 1,-11-3-1,-13-1 0,-14-1 1,-13 0-1,-12 1 0,-9 3 1,-10 2-1,-3 4 1,0 5 0,7 3 1,10 3-2,14 2 0,14 2 0,18-1 0,16-2 0,14-5 0,14-3 0,13-10-4,0 0-11,22 7-26,3-12-1,4-2 2,4-1-2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54.6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136 250 32,'-8'-4'24,"10"-7"1,-2 11 3,0 0-18,14 3 1,-5 14-5,5 5 1,-2 13 0,1 6 0,-5 12-3,0 5 0,-4 8-2,-3 5 1,-3 5-1,-4 0 0,-2-1-1,0-4 1,-2-4-1,1-12 0,1-9-1,2-11-2,4-14-5,0-10-5,2-11-7,7-18-7,-6-4-6,4-12 1,-8-4 0</inkml:trace>
  <inkml:trace contextRef="#ctx0" brushRef="#br0" timeOffset="281">51 436 12,'-19'-28'24,"8"-1"0,-4 13 1,9-2-10,5 5-3,10 1-4,11 1-3,11 1-1,13-1-1,13 0 0,15-1-1,12-1-1,11 0 0,9-3 0,5-2-1,4-2 1,-1-3-1,-4 0 1,-8-1 1,-14 3 0,-9 1-1,-17 6 0,-12 2 1,-14 6-1,-7 5 1,-9 5-1,-6 4 0,-3 6 1,-1 1 0,-1 7 0,2 3 1,0 6 0,2 1 1,-2 7-1,4 1-1,-3 5 1,2 4-1,-1 6 0,1 0 0,1 6-1,1 3 1,0 4-1,0-2 0,0 0 0,-1-5 0,-5-2 0,-1-6 0,-7-7 1,-5-8 0,-8-7 0,-6-5-1,-9-6 1,-6-5 0,-12-6-1,-9-4-1,-16-5 1,-11-3-1,-13-1 0,-10-1 1,-11 1 0,-4 3 0,-2 3 1,3 2 0,9 4 0,11-1 0,13 3 0,14-1-1,19-3-3,13 0-1,20-5-9,20-1-25,0 0 0,25-5 1,6-6-2</inkml:trace>
  <inkml:trace contextRef="#ctx0" brushRef="#br0" timeOffset="1359">1960 161 30,'0'0'25,"-3"-12"2,3 12 3,0 0-11,0 0-6,5 29-1,1-6-2,-3 16 1,2 4-2,-4 14-1,2 3-3,-4 11-1,0 7-1,-3 6-1,0 0 0,-2 0 1,1-6-1,-2-5 0,1-11 0,1-13 0,0-15-2,4-15-2,1-19-3,4-10-3,-1-9-4,8-14-6,-5-4-10,2-12-8,3-9-1,-4-4 3,1-7 2</inkml:trace>
  <inkml:trace contextRef="#ctx0" brushRef="#br0" timeOffset="1671">1945 178 36,'-16'-29'27,"6"0"2,-4 10-1,5 1-14,6 1-3,8 4-4,12 0-1,12 4-1,13-1-1,13 4 1,13 2-2,11 4-1,11 0-1,7 2 1,3 1-1,1 0 0,-1-3 0,-4 0-1,-7-1 1,-8-2-1,-11 0 0,-12 0 1,-11 0-1,-11 2 1,-10 0 0,-8 3 0,-5-1 1,-6 2 0,-7-3 0,9 6 1,-9-6 0,8 13 0,-4-5-1,2 6 1,3 2-1,1 5 0,4 5-1,1 6 1,3 3-2,1 5 2,2 4-2,-1 1 1,-2 5 0,-3 6-1,-2 3 1,-5 6-1,-2 6 1,-4 4-1,-2 2 1,-1 3 0,-1-4-1,0-1 2,0-8-1,0-9 1,0-9-1,-1-8 1,-1-8 0,-2-8 0,-3-6 0,-4-5-1,-6-7 0,-6-2 0,-9-5-1,-11-3 0,-11-3 0,-12-3-1,-13-2 1,-15-1-1,-9 0 0,-9 2 1,-6 3 0,0 3 0,1 5-1,4 5 1,9 5 0,13 3 0,15 1 0,14-1-1,13 1-1,18-5-5,7 3-13,18-6-20,8-7 2,20-5-1,5-4 0</inkml:trace>
  <inkml:trace contextRef="#ctx0" brushRef="#br0" timeOffset="4500">1963 1407 43,'-11'2'19,"2"-2"2,1 3 0,8-3-3,0 0-3,22-8-4,12-2-3,15-1-2,15-5-2,19-1-3,14-1-3,16-2-8,10 2-18,1 8-2,5-3-2,-13 8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8.9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82 72 54,'-8'-5'28,"8"5"3,8-3 0,0 1-18,9 1-6,2 4 0,4-3-2,0 4 0,1-5-1,-4 4-1,-2-3-2,-5 1 0,-4-2 0,-9 1 0,0 0 0,0 0-1,-13-3 1,0 2 0,-3 1-1,-2 1 0,-3 2 0,0 2 0,1 2 0,0 4 0,3 2 0,1 2 1,5 2-1,1-1 1,4 1-1,3 0 1,1-1-1,2-2 1,3-1 0,-1-2 0,3-3 0,2-2 1,4-4-1,3-1 0,4-3 0,4-2 0,2-1-1,3 3 0,1 2 1,-3 3-2,-2 5 1,-5 7 0,-5 7 0,-6 6 0,-6 5 1,-8 3 0,-5-1 1,-9 1 0,-5-5 1,-6-3 0,-3-9-1,-2-7 1,1-8-2,2-7-1,5-6-2,12-9-4,4 0-6,17-11-12,11 2-14,9 0 1,8-1 0,7 5 1</inkml:trace>
  <inkml:trace contextRef="#ctx0" brushRef="#br0" timeOffset="609">497 328 52,'0'0'31,"0"0"1,0 0 0,0 0-20,7-3 0,-7 3-6,4-15-2,0 6-2,2-3 0,-1 2 0,1-1 1,-2 1 1,0 1 0,-4 9 0,0-14 2,0 14-1,-8-12 0,0 8-1,0 0 0,-2 4-1,0 0 0,-2 6-1,2 3 0,-3 8-1,2 3 0,1 8 0,2 3-1,1 4 1,4 0 0,4 0-1,3-3 0,5-3 1,5-7-1,4-6 0,3-7 0,0-8-1,2-7 1,-2-8 0,0-8-1,-6-7 1,-4-4-1,-7-2 2,-5-3-1,-7 2 0,-8 5 0,-5 8 0,-5 8 0,-3 12-1,-2 11-2,4 8-3,0 14-4,14-1-11,5 8-19,9 0 2,7-6-2,8-2 3</inkml:trace>
  <inkml:trace contextRef="#ctx0" brushRef="#br0" timeOffset="1140">761 247 62,'0'-18'35,"-4"6"1,0 0 1,2-3-20,2 15-3,-4-21-3,4 10-4,6-7 0,1 0-3,2-3-1,0 0-1,1-1 0,-1 3-1,0 2 0,-3 4 1,-1 4-1,-5 9 0,8 5 0,-4 9 0,0 4 0,1 7 0,-1 6 0,0 8 0,0 2 0,-1 4 0,-1-3-1,0 0 1,-1-4-1,-1-5 1,0-7 1,-1-6-2,-1-7 0,-6-6 0,0-6 0,-6-5 0,-2-2 0,-3-1 0,-4 0 0,-1 2 0,1 1 0,5 1 0,5 3 0,13 0 0,0 0 0,10 9 0,11-7 0,14-2-8,3 7-33,9-7-1,4-1 0,1-3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0.9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 38 60,'-9'6'33,"9"-6"1,0 0 1,7 3-15,7-3-10,2 6-3,7-1-1,3 2-1,5-3 0,1-2-2,2-2-1,-5-1-1,-3-3-1,-8-1 0,-6-2 0,-12 7 0,-5-12-1,-9 9 0,-5 2 0,-3 0 0,-5 3 0,0 2 1,-2 3-1,2 4 1,3-1 1,3 3-1,3 2 0,3 0 1,4 2-1,3-1 1,2 1 0,3 0-1,1 1 1,1 1 0,1-1 0,0-2 0,1-2 1,-1-3 0,2-3 0,-2-8-1,8 3 0,0-10 1,4-2-1,5-3-1,4 0 0,4-1-1,2 1 1,3 4-1,-1 6 0,-1 6 0,-3 7 1,-5 6-1,-5 6 1,-7 6 0,-5 5 1,-9 1 0,-7 1 0,-8 0 0,-6-5 1,-5-3 0,-3-6-1,-2-8 1,2-5-1,2-8 0,3-8-3,8-5-2,3 0-4,15-9-7,1 8-9,13-4-16,12 1 1,9 3-1,8 0 3</inkml:trace>
  <inkml:trace contextRef="#ctx0" brushRef="#br0" timeOffset="719">595 230 42,'0'0'31,"0"-11"3,0 11-1,-10-3-12,10 3-3,-18-1-6,5 1-3,-5 7-2,-1 0-1,-5 7-1,2 2-1,0 6-1,5 4 0,1 2-2,5 1 1,7-1-1,8-2 0,7-5 0,6-5-1,4-7 1,4-7-1,3-7 0,-2-6 1,-3-6-1,-3-4 0,-7-5 0,-6-1 0,-6 0 1,-7 0-1,-6 4 1,-6 4-1,-4 8 0,-5 6 0,0 8 0,-1 9-2,3 7-3,0 11-4,10-3-14,6 5-17,8 0 3,9-4-3,5-5 2</inkml:trace>
  <inkml:trace contextRef="#ctx0" brushRef="#br0" timeOffset="1235">786 165 52,'0'0'34,"-9"-6"-1,9 6 2,-10-16-15,14-2-7,0 4-3,7-8-3,3 2-2,5-2-2,2 3 0,2 2-3,-1 7 1,-1 8-1,-7 9 1,-3 8-1,-5 9 1,-6 6 0,-6 7 0,-3 5 1,-7 4 0,-5 3 1,-4 0-1,-3-3 2,-1-2-1,2-6 0,-2-7 0,7-10-1,3-10 0,5-11-1,5-10-1,9-8 0,4-3 0,4-1 0,5 2 0,0 5 0,5 8 0,3 8 0,1 8 0,1 9 1,0 4 0,4 3 0,-1 1 0,-2-2-1,-2-5 1,-2-4 0,-3-5-2,-5-4-2,-1-8-5,-11 2-28,0 0-6,-6-9 1,-2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3.5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66 28,'0'0'23,"7"-13"2,2 11 1,6-6-15,4 0-3,2 0-2,4-1-1,0 2-1,-3 0 0,-1 3-2,-7 2 1,-3 3-1,-4 1 0,-7-2 0,-2 14-1,-5-6 1,-3-2 1,-5 2-1,2-1-1,-4 1 2,0-2-1,1 0 0,1-2 2,-1 3-1,5-1-1,1 2 0,2 0 0,0 2-1,2 2 0,1 1 0,2 1 0,0 2 0,1-1 1,0 1 0,3-1 1,0-2-1,4-3 1,3-2-1,3-5-1,3-3 0,5-3 0,3 0-1,1 0 1,2 2-2,1 3 0,-1 2 1,-4 5-1,-4 5 1,-5 4 0,-6 4-1,-6 1 1,-7 3 1,-7 2 0,-6 2 0,-4-4 0,-4 0 1,0-6 0,-1-3 0,2-8 0,2-6-1,6-6-1,5-5-3,5-2-4,8-6-11,7 3-18,3 3 0,10-2-1,5 3 2</inkml:trace>
  <inkml:trace contextRef="#ctx0" brushRef="#br0" timeOffset="641">557 358 57,'-3'-9'33,"0"-7"0,-5 2 0,-3-1-17,4-2-3,-4 5-6,0 1-2,-2 9-2,1 2 0,0 9-1,1 5 0,2 8-1,2 3 1,2 5-1,7 1 1,7 0 0,5-2-1,4-4 1,5-6-1,1-7 1,3-7 0,0-6-1,-2-10 2,-7-6-1,-3-9 1,-6-4-1,-5-7 1,-7-1-1,-7-1 0,-5 3 0,-6 5-1,-4 8 0,-5 10-1,-2 10-2,-2 11-1,5 8-3,0 13-5,11-3-13,7 7-17,7 0 2,11-4 0,8-4 2</inkml:trace>
  <inkml:trace contextRef="#ctx0" brushRef="#br0" timeOffset="1172">814 105 32,'0'0'30,"-7"-4"4,7 4-7,-7-11-3,7 11-4,0-16-4,0 16-6,13-19-4,0 9-3,5 0-1,3 1-1,1 5-1,0 3 1,-3 4-1,-5 5 0,-8 4 0,-6 5 0,-7 4 0,-7 1 0,-4-1 1,-4 0-1,-2-2 2,-2-2-1,4-6 1,3-2 0,6-5 0,5-2-1,8-2 0,9-6 0,6 1 0,7 0-2,4 1 1,5 2 0,2 5-1,-1 2 0,-4 6 1,-4 4-1,-5 5 0,-6 5 1,-8 3 0,-8 3 1,-5-1 0,-7 1 1,-5-4 2,-6-1-1,-3-6 0,-6-4 0,3-5 1,-1-4-2,3-2-1,7-4-4,-1 1-7,10-3-29,14 1-1,0 0 1,0 0-1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6.1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149 74 21,'-9'-3'25,"-5"6"2,6-6 2,0 3-13,1 3-3,7-3-1,0 0-1,19 4-2,-5 0-1,6-2-3,-2 3-1,3-1-2,-3 1 0,-3-1-1,-4 1-1,-11-5 0,9 9 0,-9-9 0,-9 5 0,-1-3 0,-4-1-1,-5 0 1,-2-1 0,-2 1 0,-1-1-1,-1 1 2,3 1-1,1 0 0,4 2 0,3 6 0,5 1 1,2 4-1,4 3 1,1 4-1,1 4 1,2 3 0,1 3 1,0-1-1,-1-1 1,1-4 0,0-3 1,0-5-1,0-4 1,-2-14-1,12 5 0,-3-14 0,4-3-1,3-3 0,5 0-1,1-1 0,3 3 0,-2 4-1,0 7 1,-1 9-1,-4 4 1,-3 9 0,-5 6 0,-6 4-1,-4 4 2,-5 1-1,-6-2 1,-7-2 0,-6-1-1,-4-7 1,-2-4 0,-2-6 0,0-6-2,4-3-1,6-8-4,4 1-7,12-8-16,9 0-7,10 0 1,13-4-2</inkml:trace>
  <inkml:trace contextRef="#ctx0" brushRef="#br0" timeOffset="656">479 463 43,'7'-2'31,"-1"-9"2,-6 11 1,-5-21-14,3 6-5,-8 7-5,0-2-2,-5 7-2,0 0-1,-3 11-1,0 1-1,0 8 0,3 4-1,2 5 0,6 1 0,6 1 0,6-1-1,8-2 0,6-3 0,6-6-1,3-6 0,1-6 0,-1-6 0,-4-8 0,-4-5 0,-6-8 0,-8-2 0,-8-3 0,-8 0-1,-8 1 0,-8 4 0,-2 6-2,-7 9-5,6 4-8,2 12-20,4 5 0,11 4-1,9 2 0</inkml:trace>
  <inkml:trace contextRef="#ctx0" brushRef="#br0" timeOffset="1219">746 11 51,'3'-13'27,"-3"13"2,0 0-9,2 12-8,-3 7-5,-1 3-3,-4 8 0,0 2-1,-4 4-1,-1 0 0,-2 0 0,0-2 0,1-1 1,1-7 1,2-3-2,3-2 1,2-4-1,5-3 1,2-3-1,5-2-1,0-1 0,4-3 0,2 0 0,1-3-1,1-2 0,1-4 1,0-3-1,-2-5 0,1-3 1,-2-4-1,-2-3 2,-2-1 0,-5 1 2,-1 1-1,-4 6 0,0 3 1,0 12 0,-8 1 0,2 15-1,2 7 0,-1 12-1,2 6 1,-1 9 0,1 3 0,0 3 1,1-3-1,-1-4 0,1-7 0,0-10 0,0-7 0,1-10 0,1-15-3,0 0 0,0 0-4,0 0-9,0 0-27,0 0-2,0 0 1,-11-3-1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9.5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98 26 4,'0'0'22,"0"-10"-4,0 10 2,3-9-1,-3 9 0,4-8-1,-4 8-4,0 0-2,0 0-4,1 10-2,-2 2-1,-3 8 0,-1 3-2,-4 10 0,0 3 1,-3 7-1,-1 0-1,0 0 0,3-2 0,0-6-1,1-4 0,3-9 0,3-5 0,1-7 0,2-10-1,0 0 1,10 7-1,-1-7 0,3 1 0,2-1 0,3 2 0,3-2 0,0 0 0,1-2 0,0-1 1,-3-4-1,-2-3 0,-3-1 1,-3-2 0,-3 1 1,-3-2 1,-4 4 0,0-2 1,0 12-1,-7-11 1,7 11-1,-10 10 0,5 7 0,2 5-1,1 8 0,1 4-1,0 6 1,2 1-1,1-2 0,0-2 0,1-7-1,-1-4-2,2-7-2,-5-4-6,1-15-12,8 8-18,-8-8 3,13-16-3,-4 1 2</inkml:trace>
  <inkml:trace contextRef="#ctx0" brushRef="#br0" timeOffset="578">406 380 38,'9'-11'32,"-9"11"3,9-14 1,-5 4-14,-4 10-3,-1-8-4,1 8-5,-10-3-2,0 7-3,2 2-2,-5 7-1,1 3-1,-2 8 0,3 4 0,2 4 0,5 1 0,4-2 0,7-1 0,5-8-1,5-5 1,5-9-1,2-8 0,1-8 0,0-9 1,-3-5-2,-3-9 1,-7-2 0,-6-4 0,-7 1 0,-6 3 0,-8 6 0,-7 10-1,-4 6-3,-5 16-12,5 8-21,3 4-2,6 4 1,10-2-1</inkml:trace>
  <inkml:trace contextRef="#ctx0" brushRef="#br0" timeOffset="1094">770 315 75,'-11'8'35,"11"-8"2,0 0 1,-5-12-24,11-5-4,-3 1-1,3-9-4,-2 0 1,2-5-2,-3-1-1,-1 1 0,-1 4-1,0 2 0,-1 6-1,1 5 0,-1 13 0,0 0 0,0 0-1,3 19 1,-4 5-1,2 4 1,-1 6 0,2 3 0,-1 3 0,3 0-1,0-1 3,-1-2-3,3-7 0,-1-3 0,-1-6 0,0-5 0,-3-5 0,-1-11 0,-5 9 0,-2-10 0,-4 0 0,-2-1 0,-3 1 0,-3 0 0,0 1 0,2 1 0,2 1 0,4 0 0,11-2 0,0 0 0,0 0 0,17 2 0,5-6 0,2-2 0,6 0 0,1 1 0,4-1-9,-3 9-32,-7 0-2,-1 2 1,-5-1-1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1.7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119 39 25,'0'0'27,"-2"-12"4,2 12 2,-9-12-13,7 4-1,2 8-3,0 0-4,-11-8-3,11 8-2,0 0-1,-2 9-3,-2 8 0,-1 5-2,-1 6 0,-2 5 1,-3 4-1,1 6 0,-3-1 0,3-5 0,1-5 0,1-7-1,2-6 1,3-6-1,3-2 0,0-11 1,10 13-1,1-6 0,2-1 0,5 1 0,3 0-1,1-1 1,1-1 0,-1-4 0,-1-1 0,-1-4 0,-3-3 0,-4-3 0,-3-5 0,-2-2 0,-3 0 1,-2 1 0,-4 1 0,0 1 0,-3 5 1,4 9-1,0 0 0,-7 13 1,5 7-1,4 6 0,1 8 0,1 6 0,1 4 0,1 3 0,-1-1 0,0-4 0,-3-5 0,0-4-1,-1-9-3,-2-4-4,1-20-11,7 8-20,-1-17-2,3-8 1,3-9-1</inkml:trace>
  <inkml:trace contextRef="#ctx0" brushRef="#br0" timeOffset="593">574 379 38,'8'0'29,"-8"0"4,0 0 1,0 0-17,-8 4-1,8-4-1,-9-4-4,7-4-2,-1 0-1,4-7-4,1 0 0,2-5-1,3 0-1,4 0-1,2 0 0,-1 3 0,3 4-1,2 4 1,1 4-2,-3 4 1,1 4 0,-4 4 0,-2 1-1,-3 2 2,-5 1-1,-4 0 0,-4-2 1,6-9-1,-15 13 1,5-11 0,-2-2-1,2-2 0,0-3 1,-1 0-1,0-2 0,0 3 1,-2 0-1,1 2 0,-3 4 0,-1 3 0,0 6 0,-1 3 1,1 5 0,1 3 0,0 5 0,4 4 0,2 4 1,6 1 0,4 2-1,8-3 1,5-1-1,6-6 0,5-6-1,5-9 1,4-10-1,0-10 0,0-10 0,-5-9 0,-4-6-1,-4-4 1,-9-4 0,-9-2 1,-8 1-1,-8 6 0,-9 6 0,-8 7 0,-4 8 1,-5 9 0,-1 13-2,1 8 0,5 8-1,3 7-3,16 0-10,9 7-24,10-3-2,9-6 1,9-7 0</inkml:trace>
  <inkml:trace contextRef="#ctx0" brushRef="#br0" timeOffset="1406">971 223 31,'0'0'29,"3"-15"-2,-3 15-1,5-11-3,2 3-3,-7 8-3,14-13-5,-14 13-4,17-11-3,-8 8-1,0 1-2,2 6-1,-2 3 0,-3 5 0,0 4 0,-3 5 0,-3 6 0,-5 2 0,-3 3 0,-7 3 1,-4 1 0,-5 2 0,-1-1 0,-2-3 0,3-6 0,0-4 0,4-8 0,5-8 0,8-9-1,3-7 0,7-7-2,2-1 2,4 0-2,6 2 2,2 5-1,2 8 1,2 8 0,1 6 0,3 6 1,3 5 0,1 1-1,-3 0 1,1-5 0,-3-5-1,-1-7 0,-2-8 0,-6-5-1,-5-8-1,-6-3 0,0-6-7,-8 5-23,-3-1-10,-4 2 1,-2 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4.0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79 38 24,'-1'-19'29,"-3"10"1,6-3 2,-2 12-9,0 0-5,0 0-6,4 15-3,0 2-3,-4 10-2,1 3-1,-4 11-1,-2 2-1,-2 5 0,-4 0-1,-1-1 0,-1-1 0,2-5 0,1-7 0,2-9 0,3-4-1,3-10 1,2-11 0,5 9 0,-5-9 0,11 3 0,-2 2 0,2 2 0,1 3 0,1 1 0,3-1 0,3-2 0,0-3 1,1-5 0,-1-7-1,-5-4 1,1-7 0,-6-3 1,-4-4 0,-6 2 1,0-1 0,-4 5 0,0 1 1,-1 7-1,6 11 0,-9 1 0,8 13 0,0 8 0,1 7-1,-1 7 0,2 3 1,-1 4-1,1-3 0,0-2-1,1-8-1,0-4-1,-2-7-2,5-9-5,-5 0-10,0-10-21,14-11-2,-3-2 2,2-8-1</inkml:trace>
  <inkml:trace contextRef="#ctx0" brushRef="#br0" timeOffset="703">481 342 30,'0'0'24,"0"0"1,0 0-1,-2-10-6,2 10-4,0 0-4,0 0-2,0 0-1,-1-9 0,1 9 0,0 0 0,0 0-1,-8-5 1,-1 8-1,1-2 0,-5 6-1,0 1-2,-3 7-1,3 2 1,1 8-1,6 2 0,3 2 0,6 2-1,4 0 0,6-4 0,4-4 0,4-5-1,1-9 1,-1-6-1,1-10 0,-2-7 1,-2-7-1,-6-5 0,-4-6 0,-6-2 0,-6-1 0,-7 3 0,-6 5 0,-5 6-1,-6 10 0,-3 8-3,5 8-7,-2 14-14,8 6-13,7 1 0,7 4 0,9-4 1</inkml:trace>
  <inkml:trace contextRef="#ctx0" brushRef="#br0" timeOffset="1234">728 159 65,'0'0'35,"-11"-7"-1,11 7 2,0 0-21,3-12-3,6 10-5,8-4-3,-1 5-1,5-1-1,0 3 0,-2 3-1,-4 4-1,-5 4 0,-5 3 0,-8 4 0,-4 3 0,-4-1 1,-5 0 0,-1-3 0,0-1 0,0-6 0,2-4 1,6-6-1,9-1 0,-4-11 0,12 0 0,6-1-1,7 1 0,3 3 0,4 2 0,1 5 0,-1 5 0,-3 5-1,-4 6 2,-3 3-1,-7 5 0,-6 1 2,-7 2 0,-5 0 0,-9 1 1,-5-3 0,-10 0 0,-4-5 0,-5 0 0,-1-7-2,2-2-3,1-2-7,11-5-31,10-4-1,10-3 1,7 4-2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6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129 70 25,'0'0'21,"8"-10"7,-8 10 3,9 0-6,1 2-7,-10-2-4,13 10-3,-10 3-4,1 2-1,-4 9 0,0 2 0,-5 11 0,0 1-1,-4 9-1,-2 0-1,-4 5-1,0-3-1,-1 0-1,-1-5 0,0-4 0,1-10 0,-1-8 0,4-7 0,1-8 0,4-7 0,8 0 0,-5-15 0,8 6 0,-3 9-1,16-11 1,-2 10-1,6 4 2,1 1-1,4 4 0,-1 0 0,0-2 1,0 0-1,-3-3 1,-2-5-1,-6-4 1,-2-2-1,-6-5 1,-2-3 0,-3-3 0,0-1 0,-3-1 1,2 2 0,-3 3-1,2 5 1,2 11 0,0 0 0,-5 9-1,5 8 1,-1 10 0,2 4 0,-1 6-1,2 3 1,0 3 0,-1-4-1,0-3 0,0-5 0,-2-7-2,0-4 0,1-9-3,0-11-3,0 0-6,9-3-8,0-15-20,5-4 2,3-6-2,4-4 3</inkml:trace>
  <inkml:trace contextRef="#ctx0" brushRef="#br0" timeOffset="609">472 515 36,'15'-12'31,"-7"4"3,2-3 1,-1-2-12,-9 13-5,4-15-4,-4 15-3,-8-8-3,-3 11-2,0 1-2,-6 7-1,-1 3-1,-2 8 1,1 3-1,2 4 0,6 1 0,5 2 0,7-3-1,6-3 0,6-5 0,6-6-1,2-6-1,2-7 1,1-8-1,-2-4 1,-3-8-1,-2-6 1,-5-5-1,-5-3 1,-6-1-1,-5 1 1,-8 5-1,-6 6 0,-7 10-1,-1 7-3,-4 15-5,8 4-11,4 9-18,4 7 1,10-1 0,7-3 0</inkml:trace>
  <inkml:trace contextRef="#ctx0" brushRef="#br0" timeOffset="1062">802 34 54,'4'-22'27,"-4"22"2,-5-13-8,5 13-10,-4 19-4,3 2-2,-4 10-2,0 3 0,-4 8 0,0 2-1,-5 3-1,0-2-1,-2-3 1,1-6-1,0-5 1,2-7-1,1-3 2,4-9-1,1-3 0,7-9-1,0 0 1,0 0 0,0 0-1,0 0 1,13 0-1,-4-4 0,0 2 0,2 1 1,0 4 0,1 1 1,1 2-1,1 0 2,1 2-1,0-3 1,0 0-1,1-6 1,-2-3 0,0-6 0,-4-3 0,0-4 0,-5-1 0,-1-3 0,-3 4 1,0 1-2,-4 6 1,3 10-1,0 0 0,-9 8 0,7 10 0,1 6 0,-1 6 0,0 5 0,0 5 0,0 0 1,-3 4-1,1-2 0,0-2-1,0-6-1,3-6-3,-3-5-13,6-10-24,-2-13 0,0 0 0,1-17-1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8.6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161 1783 33,'-8'4'28,"8"-4"3,-7-3-2,7 3-12,-7-11-1,7 11-3,0-20-3,1 10-4,5-4-1,4 1-3,-1-2-1,4 5 0,1 0-3,2 5 2,-1 4-1,-2 5 1,-2 8-1,-4 6 1,-1 5 0,-6 7 0,-4 3 1,-5 6-1,-4 2 1,-5 1-1,-2-2 1,-3-1 0,-3-4 1,-1-4 0,3-8 1,-1-9 0,3-8 0,2-8-1,6-10 1,4-2-2,5-3 0,5 0 0,4 1-1,7 5 1,3 5 0,2 9 1,4 7 0,1 5 0,2 2 0,3 3 1,0 0-1,-1-3-1,0-3 0,-3-5 0,-2-5-1,-4-5-2,-5-2-3,-2-9-6,-7 4-10,-1-8-17,0-1 1,-1-2-1,2-5 1</inkml:trace>
  <inkml:trace contextRef="#ctx0" brushRef="#br0" timeOffset="875">583 1703 23,'0'0'26,"0"0"4,-3-12 2,3 12-10,0 0-5,0 0-3,-14 1-1,14-1-3,-17 9-2,7 0-2,-4 7-2,1 1 0,-2 7-1,2 3 0,5 2-2,3 1 1,6 2-1,6-5-1,5-2 0,7-4 0,4-8 0,3-7 1,2-7-1,-3-8 1,-2-7-1,-3-5 1,-7-7 1,-3-5 0,-9 0 0,-5-3 0,-8 3 0,-4 3 0,-5 4-1,-4 8 0,-1 6-1,-3 11-4,6 10-6,3 14-27,4 5-2,9 3 1,6 2-1</inkml:trace>
  <inkml:trace contextRef="#ctx0" brushRef="#br0" timeOffset="2984">922 1660 38,'0'0'30,"0"0"3,0 0-5,-7 7-7,7-7-1,5-8-5,1-3-3,-3 1-3,6-9-2,-3 1-2,3-7 0,-2-1-2,0 0 1,-1 1-2,-2 2 1,0 4-1,-2 3-1,0 6 0,-2 10 0,0 0-1,0 0 0,0 0 0,2 15 0,-1 1 0,-1 4 1,0 5-1,1 4 0,-1 4 1,2 3-1,0 1 0,0 1 1,2-1-1,-2-1 1,1-3-1,0-3 1,-1-2-1,-1-5 1,0-3 0,-1-5 0,0-3 0,-2-3 0,2-9 0,-10 7 0,2-8 0,-5-2 1,-2-2-2,-3 1 0,-3 0 0,0 0 0,0 2 0,3 0 0,4 2 0,4 1 0,10-1 0,0 0 0,13 12 0,6-10 0,6 1 0,5 0 0,3-1 0,2-2 0,0-2 0,-5-1 0,-4 0 0,-8 2 0,-3-3-16,-15 4-26,0 0 0,-7 10 0,-5-7 0</inkml:trace>
  <inkml:trace contextRef="#ctx0" brushRef="#br0" timeOffset="4281">2115 1581 12,'0'0'27,"0"0"3,0 0 1,0 0-9,0 0-1,0 0-3,-8-5-3,8 5-3,-4-10-3,4 0-3,-2 2-1,3-4-1,0 0-1,4-3-1,0 0-1,2 2 0,1 2-1,-1 3 0,4 6 0,-2 4 0,0 8 0,-2 5 0,-2 7 0,-3 5 0,-3 6 0,-5 6 1,-3 2-1,-4 0 0,-4 1 1,-2-3-1,-2-3 1,0-5 0,-1-5 0,2-11 0,0-6 0,4-8 0,4-6 0,3-7-1,4-2 1,3-2-1,5 0 1,1 2-1,5 3 1,1 5 1,2 6-1,0 3 1,3 6 1,2 3-2,0 2 1,2 0-1,1 0 0,-1-3 0,-1-2-2,-2-3-2,1-7-1,-7 0-5,4-10-11,-5 2-20,0-4 1,0-3 1,-2 0-1</inkml:trace>
  <inkml:trace contextRef="#ctx0" brushRef="#br0" timeOffset="4984">2421 1526 12,'-1'-11'26,"1"11"3,0 0-1,2-8-4,-2 8-2,0 0-1,0 0-3,8-14-3,-8 14-5,3-13-2,-3 13-4,2-18-1,2 10-1,1-1-1,2 0-1,1 2 0,0 1 0,2 1-1,-1 2 1,-1-1 0,-8 4 1,10-4-1,-10 4 1,0 0-1,0 0 1,0 0 0,0 0 0,-9 4 0,9-4 0,-12 9-1,3-4 1,0 3 0,-1 2 0,-2 3 0,-1 3 0,2 3 0,-3 4 0,4 2 0,3 3 1,2 2-2,3 0 1,6-2 0,6 0 0,4-3-1,5-4 1,5-6-1,2-4 0,1-6 0,0-6 0,-1-6 0,-2-8 0,-3-6 0,-6-6-1,-7-5 1,-6-6 0,-8 0 0,-8 2 0,-8 4 1,-5 6-1,-6 8 0,-3 11 1,1 10-1,3 11-1,4 10-1,12 4-3,4 5-6,14-3-16,6 1-13,9-3 1,5-6-1,2-5 2</inkml:trace>
  <inkml:trace contextRef="#ctx0" brushRef="#br0" timeOffset="5671">2759 1515 87,'-2'-12'36,"-1"0"1,1-2 2,3-3-27,-1 7-4,7-6-2,1 5-2,6-2-1,4 4-1,3 3-1,1 2-1,3 5 1,-2 3-2,-2 6 1,-6 5 0,-6 7 0,-7 6 0,-9 4 0,-8 2 1,-6 5-1,-6 5 0,-3 0 1,-2-4 0,0-4 0,3-5 0,4-9 0,4-9 0,8-8 0,3-13-1,7-8 1,8-4 0,3-2-1,2 1 1,3 2 0,3 6 0,0 6 0,2 10 0,2 7 1,-1 7-1,3 3 1,0 3-2,1-1 0,0-2 0,0-3 0,-3-3 0,-3-7 0,-2-7 0,-8-2-7,-2-12-33,-3 3-2,-5-3 1,-1-2-2</inkml:trace>
  <inkml:trace contextRef="#ctx0" brushRef="#br0" timeOffset="6765">3911 1502 40,'11'-13'27,"-11"13"1,11-16-1,-6 5-3,-3 3-6,2-5-3,-1 5-6,4-4-4,3 4-2,5-1-1,2 3-2,2 1 0,1 6 0,1 4-1,-3 6 1,-6 8 0,-6 6 0,-7 7 0,-8 6 0,-8 2 0,-5 4 0,-6 0 1,-4-1 0,-1-6 1,-2-5 0,5-8 1,1-7-1,7-10 1,3-8-1,8-9 0,3-4-1,7-2 0,5-1 0,4 3-1,4 5 1,5 6 0,1 7 1,2 4-1,3 5 0,2 1 1,0 1-3,0 0-1,1-4-6,-6 0-11,-1-6-18,4-6 0,-4-5 0,-1-6-1</inkml:trace>
  <inkml:trace contextRef="#ctx0" brushRef="#br0" timeOffset="7218">4294 1565 41,'0'0'31,"0"0"3,0-9 0,-8 3-12,8 6-5,-14-4-4,14 4-3,-20 4-3,7 3-2,-3 8-2,1 3 0,0 6-2,2 3 1,4 3-1,5 0 0,8-1-1,6-5 1,8-5-1,4-7 0,5-6 0,1-9-1,0-7 1,-2-5 0,-4-6 0,-5-3-1,-8-3 1,-8 0 0,-7 1 1,-9 5-1,-7 4 0,-7 8-1,-2 5-5,-4 12-12,5 5-19,7 1 0,7 5 0,12-2 0</inkml:trace>
  <inkml:trace contextRef="#ctx0" brushRef="#br0" timeOffset="7718">4546 1528 66,'-2'-16'32,"2"16"1,3-17-1,5 3-18,2 7-7,7-2-1,-1 6-3,3-2 0,-1 7 0,-2 1-1,-5 7-1,-5 4 0,-6 4 0,-6 2-1,-4 1 1,-3 0 0,-4-1 0,-1-4 0,0-4 0,1-5 0,2-2 0,5-6 0,10 1 0,-3-12-1,11 4 0,7 0 1,7 2-2,7 2 1,2 4 0,1 3 0,0 5 0,-3 6 0,-6 3 2,-5 4-1,-10 6 1,-7-2 1,-8 4 1,-7-4 0,-8 1 0,0-6 0,-8-2 0,-2-6 0,-1-4-2,-1-4-1,6-4-5,2 2-24,10-6-11,6-1-3,10 5 2,-5-12-1</inkml:trace>
  <inkml:trace contextRef="#ctx0" brushRef="#br0" timeOffset="8640">5700 1584 14,'3'-19'22,"-5"10"3,7-9 4,2 0-12,-1 2 0,9-5 0,-2 3-1,6-6-1,-4 10-3,5-5-3,-6 9-3,1 2-3,-3 8-2,-3 6-1,-3 8 0,-3 7-1,-2 6 1,-5 6-1,-4 4 0,-6 4 1,-5 2-1,-7 1 1,-3-4-1,-2-4 2,-3-5-1,2-9 1,2-6-1,5-9 1,7-10-1,8-8 1,7-5-1,8-2 0,6-1 1,5 1-1,6 4 2,3 3-1,0 8 1,1 3 0,-4 7 1,1 3-2,-4 4 2,-1 0-2,-3 0-1,-2 0-1,-1-4-2,-2-1-3,6-11-7,-4 2-12,2-8-12,4-7 1,1-4-1,5-7 3</inkml:trace>
  <inkml:trace contextRef="#ctx0" brushRef="#br0" timeOffset="9125">6161 1497 58,'0'0'34,"0"0"1,0 0 0,0 0-12,-14 13-13,14-13-1,-12 8-2,5-3-1,-5 6-1,-1-1-2,-2 5 0,-1 2-2,0 4 1,2 0-1,6 1 0,5 0 0,7 1-1,6-2 0,7-5-1,3-2 1,3-7-1,1-5 0,0-5 1,-5-5-1,-3-7 1,-4-5-1,-4-5 2,-7-4-1,-3 0 1,-6-1-1,-7 4 0,-4 8-1,-5 8-4,-8 15-10,1 10-23,3 9-1,2 10 2,5 5-2</inkml:trace>
  <inkml:trace contextRef="#ctx0" brushRef="#br0" timeOffset="9640">6487 1199 75,'-4'-15'34,"-2"6"0,6 9 1,-5-10-24,1 20-4,5 2-2,-3 11-1,0 4-2,-4 10 0,0 5 1,-4 2-1,-3 4-1,-3 0 1,0-3-1,-2-4 0,4-8 0,2-7 1,2-9-1,3-9 0,7-8-1,0 0 1,-1-12 0,4 2-1,2 1 0,2 1-1,2 4 1,3 2 1,1 5-1,2 2 0,3 2 1,1 0-1,1 0 1,-1 0 0,-2-4 0,-2-2-1,-1-4 1,-6-5 0,-2-4 0,-3 0 1,-2-4 0,-3 2 0,0 0 0,-2 3 0,4 11 0,-13-4 1,7 12-1,-1 8 0,1 6 1,0 5-3,2 6 0,2 4 0,3-3 0,0 0 0,2-6 0,0-3 0,-1-6 0,1-4 0,-2-6 0,-1-9 0,2 9-40,-2-9-3,0 0-1,-11 7 1</inkml:trace>
  <inkml:trace contextRef="#ctx0" brushRef="#br0" timeOffset="50984">1797 2310 46,'0'0'25,"-5"13"4,2 8-2,0 6-17,4 5-3,-1 14 0,4 4 0,-1 13 0,2 3 0,-3 11-2,2 2-1,-4 5 0,0-3-3,0 0 0,-3-9 0,1-8-2,-1-12-2,4-12-3,-2-10-8,2-18-11,-1-12-8,9-15 0,-3-11 1</inkml:trace>
  <inkml:trace contextRef="#ctx0" brushRef="#br0" timeOffset="51296">1692 2346 34,'-9'-12'25,"-3"10"1,14-9 0,-2 11-8,18-8-12,4 1 0,10 5 0,11-5 1,10 5-1,11-4 0,5 4-1,7-1-2,5 2-3,3-2-2,0-2 0,-3 2-2,1-4 1,-1 2 2,-2-1 1,-3 2 2,-3 0 0,-1-1 4,-7 5-1,-4-2 0,-14 4 1,-6-2-1,-12 3-1,-6-4 1,-11 4-1,-4-4 0,-8 1-1,0 0 0,0 0-1,0 0 0,0 0-1,0 0-1,0 0 1,0 0-1,0 0 1,0 0 0,4 9-1,-4-9 1,4 19 1,-1-6 0,2 5-1,5 3 0,0 6 1,2 1-1,0 7 0,1 3-1,0 7 1,-2 4-1,-1 7 0,-2 2 1,-2 5-1,-1 3 1,1 3 0,-2 0 0,-1-5 0,1-6 0,-4-4 0,-1-6-1,-3-7 1,-2-6-1,-3-7 1,-5-5-1,-4-5 0,-3-3 0,-6-2 0,-6-5-1,-10-2 1,-9-3 0,-8-2 0,-9-3 0,-8-1 0,-8 1 0,-5 0 0,-2 2 0,1 3 0,3 2 1,5 2-2,9 2 1,6 2 0,11 2 0,11-1 0,11-1 0,9-2 0,9-1-1,8-3 1,9-5-1,0 0-2,0 0-3,19 1-8,-8-1-22,-1-3-4,-2-3 1,-8 6-1</inkml:trace>
  <inkml:trace contextRef="#ctx0" brushRef="#br0" timeOffset="52609">1709 1403 40,'0'-21'30,"-5"9"3,4-4-5,4 2-7,-3 14-2,7-13-5,-7 23-2,9 2-3,-5 19-2,4 6 0,-3 13-2,3 8-1,-3 11-1,1 1-1,-2 2-1,0-3 0,-1-7 0,0-7-1,0-9-2,-1-12-1,1-13-3,-3-6-7,0-15-17,4-17-8,-3-4-1,0-10 0,-2-8 1</inkml:trace>
  <inkml:trace contextRef="#ctx0" brushRef="#br0" timeOffset="52890">1646 1354 71,'-11'-22'34,"1"10"0,6 0 0,8-1-22,6 7-5,14-2-3,13 4 1,15-2-2,12 0 0,16-2-1,10 0 1,6-3-1,4 0-2,-1-5 2,-3-2-2,-4-2-1,-8-3 2,-7 1-1,-9 0 0,-7 1 0,-12 2 1,-6 4-1,-7 3 0,-9 2 2,-6 5-1,-5 0 0,-5 3 1,-1 1 0,-1 2 0,-2 2 0,0 2 0,2 1 0,-1 4 0,0 2-1,-1 3 0,1 5 0,1 4 1,1 3-2,1 2 1,1 2-1,0 3 1,2 2-1,1 2 1,1 0-1,2 2 1,-3 0-1,0 0 0,-2 1 1,-2-2-1,-3 0 0,-2-3 1,-5-3 0,-5-4-1,-1-4 1,-5-3-1,-1-4 1,-4-2 0,-3-5-1,-6-1 0,-8-1 1,-7 0-1,-6 0-1,-8 1 2,-9 0-1,-9 2 0,-6 0 0,-6 0 0,-1 3 0,1 1 0,0 1 1,0 2-2,2 2 1,3 3 1,3 1-2,6 2 2,5-2-1,7 0 0,6-3 0,8-3 0,11-3 0,8-5 0,8-2 1,7-5-1,9-4 0,0 0 0,8-4 0,2-2-2,0 2-1,5-5-3,-5 6-9,2-9-25,6 2-2,-2-2 1,4-3 0</inkml:trace>
  <inkml:trace contextRef="#ctx0" brushRef="#br0" timeOffset="54265">1708 194 13,'-9'-8'14,"9"8"4,4-12 2,-4 12 3,5-14 2,-5 14-2,1-13-3,-1 13-2,0 0-6,-10 27-3,9-3-1,-3 14-4,1 7 0,2 10-2,2 5 0,3 5 0,1-1-1,-1-3-1,1-6-1,2-9-1,-3-5-4,1-13-4,-3-1-9,-2-13-14,0-14-3,0 0-1,0 0 2</inkml:trace>
  <inkml:trace contextRef="#ctx0" brushRef="#br0" timeOffset="71656">5435 232 13,'-1'21'21,"-5"16"2,7 5-10,1 10-1,4 8 1,2 2-2,1 3-4,-1-1-4,0-5-9,-1-2-8,-6-5-10,6-16-1,-11-3 0</inkml:trace>
  <inkml:trace contextRef="#ctx0" brushRef="#br0" timeOffset="71875">5318 345 17,'4'-36'24,"0"15"1,15-6 3,6 9-12,9 2-3,10 3-5,9 3-1,9-2-1,6 2-1,6-2-1,0 1-2,-1-1 0,-2 2-1,-1-3-1,-4 0 1,-4 0-1,-6-2 0,-6 1 1,-7-2 0,-8 2 0,-8 2 2,-6 1 0,-8 2 0,-6 3 0,-7 6 0,0 0 0,8-6 0,-8 6-2,12 5 0,-3-1 0,2 2-1,2 2 1,1 4-1,0 3 1,1 5 0,-1 2 0,0 4 0,0 4 1,-1 2-1,1 5 1,0 0-1,2 2 0,-1 0-1,2-1 1,4 0-1,-1 2 0,-1-3 1,-1-1-2,-2-2 2,-3-1-1,-4-2 0,-4-2 0,-8 0 1,-3-2-1,-4-2 0,-3 0 1,-2 0 0,-3-2 0,-4 2 0,-4-1 1,-5 0-1,-4-3 0,-6 2 1,-4-2-2,-6-1 2,-5-1-1,-4-4-1,-4-3 0,-5-2 1,-1-2 0,-3 1 1,-1-1 0,0 2-1,4-1 1,5 3 0,9 1 1,9 2-2,11-2 1,11-1-1,9-2-1,9-1 1,7-9-1,3 9 0,4-7 0,3-2 0,-2-1 0,1-2 0,-2 0 0,-7 3 1,10-8-1,-10 8 0,1-9-1,-1 9 1,0 0 0,-10-11-1,10 11 0,-9-4-1,9 4-1,0 0-5,-12 2-9,12-2-22,0 0 1,0 0 0,-7 7-1</inkml:trace>
  <inkml:trace contextRef="#ctx0" brushRef="#br0" timeOffset="73171">5472 1298 18,'6'13'19,"6"-1"1,-8 17 1,3 5-14,3 10-1,0 10 1,3 8 1,-2 7-1,2 4 0,-3 3 0,-1 4-4,-3-1-2,-2-4-3,-2-8 0,-2-10-1,-1-11-1,1-13-2,-2-14-3,2-19-5,0 0-6,-7-29-3,-3 5-1,4-16 1</inkml:trace>
  <inkml:trace contextRef="#ctx0" brushRef="#br0" timeOffset="73453">5295 1296 7,'-16'-15'24,"-5"14"1,12-4 1,2 8-8,7-3-4,0 0-4,13 0-1,7-3-1,5 3-1,11-5-1,7 2 0,10-3 0,10 1 1,12-5-1,9 2 0,10-5-1,5 1-1,4-5 0,-3 3-1,-1-1-1,-9 5 0,-8 1-1,-13 2 0,-10 4 0,-11 3 0,-10 0 0,-8 2 0,-6-4 0,-6-1 1,-2-2 0,-5 1 1,-2-2-1,-9 6 0,12-9 0,-12 9 0,8-1-1,-8 1 0,13 9 0,-4 2 0,4 3-1,1 4 0,2 5 0,3 5 1,0 4-1,0 8 0,-2 6 0,0 1 0,-2 3 1,-1 0-1,-3 0 0,-4-2 1,-1 0-1,-4-2 1,-5-5-1,-4-2 1,-3-2 0,-5-1-1,-4-2 1,-4-3-1,-5-5 1,-6-2-1,-5-4 1,-10-4-1,-5-3 0,-9-3 0,-7-2 1,-9-2-1,-4-2 0,-7 0 0,-2-1 0,2-1 0,2 2 0,4-2-1,8 1 1,8 2-1,9 1 1,9 4 0,9 0 0,7 2 0,6 2 0,7 1 0,2-1 0,5-1 0,4-3-1,10-10 0,-10 5-2,10-5-1,9-13-6,4-4-15,1 3-15,1 4 1,3 0 0,-2 3 1</inkml:trace>
  <inkml:trace contextRef="#ctx0" brushRef="#br0" timeOffset="74625">5524 2398 62,'0'0'32,"1"22"0,1 8 1,3 9-21,-2 17-5,6 5 1,-2 12-1,4 2 0,-3 7-1,3-2-1,-3 3-2,1-4 0,-1-3-3,-1-8-1,0-12-2,-1-11 0,2-18-4,-6-12-2,4-27-5,-7-7-6,1-22-7,-3-10-7,-8-11-1,0-12 3</inkml:trace>
  <inkml:trace contextRef="#ctx0" brushRef="#br0" timeOffset="74875">5407 2467 49,'-17'-55'32,"2"20"1,13 9-6,11 10-6,8 15-6,15-2-5,11 11-3,14-2-2,11 5-1,13-4-1,11 2-1,8-5-2,6-4 1,2-1-2,1-7 0,-5-3 1,-5-1 0,-12-2-1,-12-2 1,-12 0 0,-14 1 1,-10 3-1,-10 3 1,-6 0 1,-8 4-1,-2 0 2,-3 4-1,1 1 0,-2 4 1,2 2 0,0 6-1,2 5 0,-1 6 0,2 6-1,-2 6 0,0 8 0,1 7 0,-1 6 0,1 3-1,-2 3 1,0 3-1,-3 0 1,-1-1 0,-1-3 0,-6-2 0,0-3 0,-6-3 0,-1-4 0,-1-2 1,-4-3-1,-2-3-1,-3-2 1,-4-5 0,-3-4-1,-4-4 0,-7-5 0,-7-5 0,-7-4 0,-8-5 0,-8-5-1,-6-4 0,-6-4 1,-4-1-2,-1-2 1,-2 1 0,1 3 0,5 1 0,8 4 0,9 2 1,8 4-1,9 1 1,8 0 0,9 0 0,9 0-1,4-4-1,3 2-2,11-5-7,-7 3-22,7-3-7,0 0 2,0 0-3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0.21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34 329 40,'-10'2'29,"10"-2"2,-17 0 1,9 2-17,8-2-3,0 0-1,6-13-4,2 7-2,8-4-2,2 2-3,2 0 0,1 1-2,0 6 1,-3 4-1,-4 3 0,-3 4 1,-4 5 0,-5 1 0,-4 4 1,-5 0 1,-1-2 0,-5 0 1,1-3 0,-2-1 1,2-5 0,1 0 0,11-9 0,-7 1-1,7-1 0,15-9-1,0 3-1,4 0-1,4 3 0,3 0 0,-2 4-1,-1 4 1,-4 5-1,-4 2 1,-6 6 0,-7 4 1,-8 3 1,-5 3 0,-5 2 1,-5-2 0,-2-3 1,-2-2-1,1-6-1,4-7-3,1-5-7,8-11-20,10-7-5,5-3 1,9-5-3</inkml:trace>
  <inkml:trace contextRef="#ctx0" brushRef="#br0" timeOffset="532">498 404 44,'0'0'30,"-12"8"4,3-10 0,9 2-15,-21 2-4,12-4-3,-8 7-3,4 0-3,-2 8-1,1 2-3,2 5 0,3 4-1,4 3 1,4 2-1,6 1 1,7-3-1,5-3 0,4-7 0,4-5-1,2-8 1,0-7-1,1-8 0,-6-10 1,-5-7-1,-4-4 1,-8-5 0,-8-1 1,-6-1-1,-7 5 0,-6 4 0,-3 7 0,-3 8-2,2 10-2,-2 10-6,9 5-14,5 10-15,6 10 0,7 0-1,7 1 2</inkml:trace>
  <inkml:trace contextRef="#ctx0" brushRef="#br0" timeOffset="1047">778 322 78,'-11'4'35,"11"-4"2,0 0 1,0 0-25,2-19-3,5 5-2,5-8-3,0-3 0,2-6-1,-2-3-2,1-4 0,-3 6-1,-1 0 1,-3 4-1,-3 6 0,-1 4-1,0 7 1,-2 11-1,0 0-1,2 20 1,-1 4 0,0 6 0,0 8 0,1 5 0,0 6 0,1 2 1,1-1-1,1-2 0,1-4 0,-2-4 1,2-5-1,-3-8 1,0-6 0,-2-5 0,-3-7 0,2-9 1,-12 2-1,2-8 0,-3-2 0,-3 0-1,-5-1 0,-1 2 0,1 3 0,0 1 0,6 2 0,5 4 2,10-3-2,1 9 0,11-6 0,10-2 0,4-1 0,5 0 0,0-1 0,2 0 0,-7 1-7,-2-2-33,-6 10-2,-7 3 1,-4 0-2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2.5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54 132 48,'0'0'29,"-1"-15"2,1 15-2,4-13-16,6 5-3,3 4-3,5-1-2,1 3-1,2 1-2,0 5-1,-2 1 0,-5 5-1,-6 3 1,-8 4 0,-6 2 1,-7 2-1,-7 0 1,-4 0 1,-3-3 0,-2-1 0,5-6 1,0-1 0,6-6-1,7-3 1,11-1-1,2-10-1,14 1 0,9-1-2,4 1 0,6 1 0,2 3-1,0 3 0,-2 5 1,-3 5 0,-7 4-1,-10 5 1,-7 4 1,-8 3 0,-7 0-1,-8 2 2,-9-3 0,-9-2 0,-3-3 0,-4-4 1,3-5-2,1-6 2,5-3-2,7-4-2,7-3-2,15-4-4,2 11-10,16-18-22,8 6 1,7 0 0,6-1-1</inkml:trace>
  <inkml:trace contextRef="#ctx0" brushRef="#br0" timeOffset="610">579 145 26,'0'0'28,"2"-10"4,-2 10-4,0 0-6,-6-12-2,-1 12-2,7 0-5,-8-5-2,8 5-3,-15-1-2,5 3-1,-3 5-2,0 4-1,-1 5 0,-1 2-1,1 5 1,4 4-1,4-1 0,6 1 0,6-2-1,6-3 1,6-5-1,5-7 1,3-7-2,0-4 2,1-5-2,-3-6 1,-5-5 0,-6-6 0,-6-1 1,-8-2-1,-6-1 1,-6 0-1,-4 3 0,-4 4 0,-3 8 0,-2 6-2,3 9-3,-2 10-8,11 0-14,3 8-12,7 3 1,9-1 0,4-1 0</inkml:trace>
  <inkml:trace contextRef="#ctx0" brushRef="#br0" timeOffset="1172">827 154 36,'0'0'30,"-7"-11"2,7 11 1,-8-13-15,12 0-2,-3 4-3,9-8-3,-2 2-4,7-5-1,1 2-2,3 1-1,-1 5-1,0 5 0,-1 5 0,-3 7-1,-1 8 0,-5 7 0,-2 5 0,-5 6 0,-5 4 1,-4 3-1,-6 2 1,-4 3-1,-6-2 2,1-3-1,-2-4 1,1-7 0,2-7 0,3-9 1,5-9-2,5-10 2,4-5-2,5-5 1,4 0 0,6 0 0,2 5 1,5 5-2,1 8 2,3 7 0,2 9 0,3 1 0,-3 6-2,3-1 1,-2-1-1,-2-5 2,0-5-3,-3-7 0,-1-6-4,-6-5 0,3-6-10,-10 1-27,-5-2 0,-1-2 0,-6 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4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100 76 17,'-10'-5'26,"-7"5"4,5-4 2,3-3-13,-1 5-2,10 2-1,0-11-1,10 1-4,3 3-4,7-2-3,0 3-3,2 0 0,0 4-2,-1 4 1,-2 3-1,-5 3 1,-5 4 0,-6 2 0,-4 2 1,-6 0-1,-6 1 1,-4-3-1,-4-2 1,0-1 0,0-3 1,3-3-1,3-2 0,7-4 0,8 1 0,0 0 0,19-12-1,0 8 1,4 3-2,1 2 1,1 5 0,-2 5-1,-4 5 1,-7 4 1,-4 3 0,-6 2 0,-8 1 1,-6 0 0,-6-1 0,-6-3 0,-2-2 1,-3-3-1,-2-5 1,2-7-2,3-5-1,4-5-1,8-5-2,3-2-6,13-7-9,7 5-18,8-2-1,9 1-1,5 0 2</inkml:trace>
  <inkml:trace contextRef="#ctx0" brushRef="#br0" timeOffset="531">449 170 54,'10'-1'33,"-10"1"1,0 0 1,2-14-17,-10 11-6,4-6-2,-4 7-3,-1-2-1,-3 7-2,-1 0-1,-3 9-2,0 4 1,1 5-1,1 3 0,3 4-1,4 1 1,6-1-1,6 1 1,6-7 0,6-2 0,4-8-1,2-4 1,1-7-1,0-7 1,-2-6-1,-5-7 0,-3-4 1,-6-6-1,-6-2 1,-6-1-1,-7 1 0,-5 4 0,-7 5 0,-3 7-1,-2 7-3,-1 12-3,6 5-7,1 10-16,8 4-8,9-1 1,5 2-1</inkml:trace>
  <inkml:trace contextRef="#ctx0" brushRef="#br0" timeOffset="969">682 86 49,'0'0'32,"-9"-17"1,5 8-7,-4 4-8,9-6-2,-1 11-4,4-17-2,-4 17-4,20-17-1,-6 12-3,4 1-1,0 3 0,-1 3-1,-1 5 0,-3 3 0,-4 5 0,-4 1 0,-5 4 0,-3 0 0,-3 1 1,-5 0-1,-2 0 1,-2-3-1,-1-4 2,2-5-1,1-3 0,3-7-1,10 1 1,-5-13-1,12 1 1,4 0-1,6-1-1,3 2 0,4 3 1,2 3 0,-1 4 0,-2 5-1,-3 3 2,-2 7-1,-6 4 1,-3 2 0,-6 3 1,-5 2 0,-8 1 0,-5 0 1,-7 0-1,-4-5 1,-6-1-2,-3-3 0,1-6-5,-4 0-16,11-8-18,5-4-1,3-3 0,11-5-1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6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69 425 46,'0'0'31,"-12"-5"1,12 5-8,-3-10-5,3 10-5,8-15-5,0 9-5,6-2-1,0 3-2,3 1-1,0 6 0,-1 4 0,-4 4 0,-4 5 0,-4 4 0,-5 1 0,-4 3 0,-4-1 1,-4-1-1,-4-1 1,-1-7-1,0-3 2,1-3-1,5-5 2,1-4-1,11 2-1,2-14 1,9 3-1,6 2 0,6 2-1,5 1 0,4 4 0,2 4-1,-3 5 0,-2 6 0,-4 5 0,-7 3 1,-7 4 0,-11 3 0,-10 1 1,-9 0 1,-6-1 0,-9-4 0,-4-4 1,-2-5-2,0-6 1,4-6-2,6-6-1,9-7-8,6 1-12,12-5-16,15-4 2,9 1-1,12-4 1</inkml:trace>
  <inkml:trace contextRef="#ctx0" brushRef="#br0" timeOffset="500">508 523 52,'0'0'33,"-9"-11"-1,0 6 3,-6-3-17,5 2-7,-5 7-2,4-1-2,-4 7-2,1 1-1,0 8-1,0 3 0,1 6-1,3 1 1,3 3-1,5-1 0,5-2-1,7-3 1,6-5-2,6-7 1,5-8-1,1-5 0,2-9 1,-1-7-1,-5-7 1,-4-4-1,-8-3 1,-7-3-1,-8 1 0,-7 3 0,-8 5 0,-7 9-1,-4 7-3,-7 12-1,7 7-10,0 14-13,8 4-9,10 1 0,7 1-1,10-4 2</inkml:trace>
  <inkml:trace contextRef="#ctx0" brushRef="#br0" timeOffset="922">746 109 40,'1'-41'31,"3"5"0,-4 15 1,-1 10-13,1 11-5,2 8-3,0 7-4,-3 15-2,0 6-1,-4 11-1,-1 5 0,-5 5 0,0-2-1,-3-2-1,1-3 1,-1-7 0,1-7 0,1-9-1,4-7 0,1-7 0,2-4 0,5-9-1,-2 10 0,2-10 1,12 4-1,0-3 0,3-1 0,4-2 1,2-1-1,1-3 1,0-2-1,-3-2 0,-1-4 1,-2-1-1,-3-3 1,-6 2 1,-1-1 0,-3 3 0,-1 2 0,-2 12 0,0 0 0,-10 6 0,5 9 0,1 10-1,-3 6 1,1 3 0,1 4 1,0 3-1,2-6 1,0 0-1,2-5 1,-1-6-3,1-7 0,1-4 0,-2-4 0,2-9-20,0 0-21,-3 9-2,-9-5 2,-10 2-1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38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334 548 47,'0'0'33,"-7"14"1,7-14 0,0 0-14,0 0-4,0 0-4,8-17-4,2 1-2,-3-2-2,3-6-1,-2-2-1,1-6-1,-3 3 1,0 0 0,-3 1 0,0 5-1,-2 5 0,-1 9 1,0 9-1,-1 14 1,0 9-1,0 5-2,1 9 2,1 4-1,1 6 0,0-1 0,1 0 1,2-2-1,-2-4 0,0-4 1,-1-4 0,0-6 1,-3-6 0,-2-3-1,-4-6 1,-3-4-1,-3-1 1,-4-6-1,-2-1 0,-2-2 0,0 1-1,3-1 1,0 1 0,5-2 0,4 2-1,9 2 2,0 0-2,13-4 0,3 4 0,3-1 0,3-2 0,1 3-4,1-2-4,-6 6-6,4-8-16,-4 3-12,-1-1 2,1-4 0,-1-2 1</inkml:trace>
  <inkml:trace contextRef="#ctx0" brushRef="#br0" timeOffset="532">644 537 48,'5'-14'33,"-4"5"2,-1-1 1,-1 1-12,-7 8-8,8 1-4,-16-3-4,5 4-3,-3 8-1,0 3-2,-1 6-1,2 6 0,3 3 0,3 4-1,6 2 0,6 0-1,7-6 0,5-4 0,5-10-1,4-6 1,1-9-1,0-7 2,-3-7-1,-4-6 2,-6-5-1,-5-4 2,-8-1 1,-5 0-1,-9 3 0,-6 4-1,-6 7 0,-4 8-2,0 10-3,-2 11-8,9 3-17,6 7-9,7 6 1,9-4-2</inkml:trace>
  <inkml:trace contextRef="#ctx0" brushRef="#br0" timeOffset="1032">923 486 89,'0'0'35,"4"-11"1,2 2 2,3-7-28,-1 2-3,6-8 0,-2 0-2,1-9-1,-1 2 0,-2-5-1,-1 3-2,-3 2 1,-2 5-1,-2 4 0,1 8 0,-3 12-1,0 0 0,0 19 0,0 5 0,3 6 0,-2 6 0,2 4 0,0 3 0,1 2 1,0 0-1,1-3 0,-1-3 0,-1-5 1,-1-3 0,0-5 0,-3-4 0,0-7 1,-4-5-1,-2-7 0,-6-2 1,-2-5-2,-3 0 0,-3-2 0,1 1 0,0-1 0,1 3 0,5 0 0,5 3 0,9 0 0,0 0 0,19 7 0,0-3 0,5 0 0,5-1 0,-1 3 0,2-4 0,-9 5-24,-1-2-18,-6-1-1,-14-4 1,2 8-1</inkml:trace>
  <inkml:trace contextRef="#ctx0" brushRef="#br0" timeOffset="50766">72 287 42,'0'0'28,"0"0"4,-8 9-1,6 4-16,5 0-3,-3 12-1,5 1-2,-4 12-2,2 1-2,-4 9-1,0 2-3,1 2-3,-4 0-3,5-7-6,-1 0-7,2-14-9,6-12-7,-2-9-1,5-16 2</inkml:trace>
  <inkml:trace contextRef="#ctx0" brushRef="#br0" timeOffset="51000">19 290 53,'-8'-35'33,"-2"11"-1,7 5 2,7 3-16,-4 16-7,21-10-2,0 11-3,10-4-1,5 3-1,12-6-1,9-1-1,7-5-1,8-2-1,3-2 1,2-2-1,1-1-1,-3 1 0,-3 2 0,-7 3-1,-6 4 1,-10 2 1,-8 4-1,-5 2 1,-5 0 1,-5 3 0,-2-2 1,-3 0 0,0-2 1,1 1-1,1-4 0,0 3 0,0-3 0,0 1 1,1 2-2,-4 0 1,-2 1 0,-3 2 0,-3-1-1,-2 2 1,-3 0-1,-7-2 0,0 0 0,0 0 0,9 3-1,-9-3 1,0 0 0,4 9 0,-4-9 0,5 16 0,-3-3 0,0 2-1,-1 3 1,1 4-1,-2 3 0,2 1 1,-2 4-1,1 3 0,-1 3 0,1 2 0,1 3 0,-1 4 0,1 1 0,-1 1 0,2 1 0,-1-2 0,0-3 0,0-4 0,-1-3 0,0-7 1,-1-5-1,-1-4 0,-2-5 1,1-3 0,-3-2-1,-1 2 0,-1 2 0,-4 1 0,-2 3 0,-3 1-1,-2 2 1,-7 1 0,-5-1 0,-6-1 1,-10-3-1,-5-3 0,-9-3 1,-6-2-1,-5-5 0,-5-1 0,-3-4 0,2-2-1,2-1 1,3-1-1,5 2 1,3 3 0,7 4 0,7 4-1,8 2 1,10 3-1,5 1 1,8-1-1,6-1-2,13-12-5,-6 16-22,6-16-11,14-2 1,-5-4 1,2-3-2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1.1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230 256 18,'-8'5'23,"8"-5"1,0 0-3,0 0-3,-8-1 1,8 1-4,-7-2 0,7 2-1,-7-1 1,7 1-3,0 0-1,-9-2-3,9 2-1,1-9-2,1 1-1,1-2-1,2-5-2,-1-1 0,0-5 0,0-1-1,1 0 1,-2 1 0,-1 0 1,-1 3 0,0 0 0,0 7 0,-1 1-1,0 10 0,0 0 0,0 0-1,10 0 0,-6 14 0,0 4 0,0 6 0,1 5 0,-1 5 0,-2 1 1,-1 5-1,-1 0 0,-1-2 0,1-3 1,-2-2-1,0-4 0,0-5 1,-1-4-1,-1-6 1,-2-3 0,-4-3 1,-2-4-2,-4-2 0,-5-1 0,-3-2 0,-2-1 0,-2 1 0,0-1 0,2 2 0,4-1 0,4 1 0,8 1 0,10-1 0,0 0 0,22 9 0,3-6 0,7 0 0,5 0 0,4-2 0,0 1 0,0-1 0,-6 0 0,-3-3-7,-11 5-9,-4-6-25,-5 1-1,-1-4 1,-4-2 0</inkml:trace>
  <inkml:trace contextRef="#ctx0" brushRef="#br0" timeOffset="875">645 287 34,'0'0'29,"0"-15"3,0 15 1,-11-16-11,5 7-6,-6 4-2,5-3-2,-8 7-4,1-1-1,-3 7-1,0 1-2,-2 7 0,4 3-1,-1 5-1,4 3 0,4 2-1,6 0 1,5-1-1,7-3 0,5-5 0,4-4-1,5-8 1,0-5-1,-2-5 1,0-7-1,-5-5 0,-5-4 1,-6-3-1,-9-1 0,-7 0 0,-5 3 0,-7 3 0,-5 7-2,0 5 0,-1 8-5,9 3-4,-1 13-12,9-2-16,10 0 1,6 0-1,10-5 3</inkml:trace>
  <inkml:trace contextRef="#ctx0" brushRef="#br0" timeOffset="1281">802 204 77,'7'-21'37,"-4"0"0,1-4 1,6-5-22,-2 8-6,6-5-2,0 6-4,4 2-1,1 6-1,3 8-2,0 7 0,-2 8 0,-2 8 0,-4 8-1,-4 9 1,-7 5 0,-7 4-1,-6 4 1,-6 0 0,-4 1 0,-5-6 1,-2-5 0,1-6-1,3-8 2,2-9-2,4-10 1,6-10 0,5-8 0,6-6 1,6-1-1,2-1-1,4 2 1,2 5 1,4 8-1,0 8 0,3 7 1,2 7 0,3 3 0,2 2-1,4 0 2,0-3-3,-1-6 0,-3-6 0,-5-4-2,-5-8-5,-18 6-19,0-16-14,-10 2-2,-7 1 2,0-4-2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3.4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80 256 61,'0'0'33,"0"0"1,-8 0-4,8 0-13,3-10-3,7-2-2,-6 1-4,7-8 0,-3 0-2,2-6-2,-3 1 0,0-2-1,-2 2-1,0 1-1,-1 4 0,-2 5 0,1 5-1,-3 9 0,10 1 0,-4 11 0,-1 7 0,-1 8 0,-1 7 0,-1 4 0,-2 5 0,0 4 0,-1-1 0,0-1 0,0-3 1,2-4-1,0-5 0,0-6 1,1-5-1,-1-7 1,-4-3 0,3-12 0,-13 12 0,4-11 0,-4-1 0,-3-2 0,-3-1 0,-2 0 0,-1-1 0,3 1-1,-1 1 1,4-1-1,3 1 1,13 2-1,0 0 0,0 0 0,15-2 0,6 0 0,7 1-1,5 0 0,4-2-2,-4 4-4,5-3-15,-9 5-18,-5 1-1,-5 1 1,-7-1-1</inkml:trace>
  <inkml:trace contextRef="#ctx0" brushRef="#br0" timeOffset="844">583 214 25,'0'0'28,"-9"-8"2,9 8 2,-7-8-11,-4 9-3,4-2-4,-6 6-2,2-1-4,-6 7-1,0 0-2,-2 6 0,1 2 0,0 5-2,4 1 0,3 3 0,6-1-1,4 0-1,8-4 0,4-3-1,4-5-1,4-5 1,1-6-2,2-8 1,-3-6 0,-1-8-1,-2-5 2,-5-5-1,-3-3 2,-8-2 1,-4 1 0,-7 4-1,-5 7 1,-4 6-1,-6 8-1,1 6-3,-2 11-4,7 2-13,4 7-17,4 3 0,10 0 0,6 3 1</inkml:trace>
  <inkml:trace contextRef="#ctx0" brushRef="#br0" timeOffset="1313">815 68 69,'-11'-8'35,"-1"3"0,3-2 1,9 7-20,-4-10-7,10 1-2,3 3-2,7-2-1,3 2-2,5-1-1,0 5-1,-2 2 0,-2 7 0,-4 1 0,-3 7 0,-5 4 0,-7 3 0,-5 4 0,-7 0 0,-3 1 1,-5-2-1,-4-1 1,-2-3 1,0-7 0,0-3-1,6-7 1,5-5 0,14 1-1,-6-18 1,17 6-1,7-3-1,7 2 0,6 4 0,4 3-1,1 7 1,1 5-1,-3 6 0,-3 5 0,-7 5 0,-7 3 1,-8 3 1,-6 0 0,-10 2 1,-7-3 1,-9 1 1,-6-3 0,-7-3-1,-2-4 0,-3-5 0,0-6-1,4-4-2,1-2-7,6-10-33,8 5-1,2-1 0,7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5.7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130 491 35,'0'0'30,"-4"-8"3,4 8 2,4-11-12,-4 11-4,4-17-4,-2 8-1,6-9-3,-3 1-3,5-9-1,-3 0-2,0-5-2,-2 0 0,1-1-2,-2 4 0,0 1 0,-2 6-1,2 5 0,-1 6 0,-3 10 0,10 6 0,-3 9 0,1 7 0,0 10 1,1 4-1,0 7 0,0 3 0,0 3 1,-2 0-1,-2-2 0,-2-2 0,-1-5 1,-3-6-1,-3-5 1,-3-5-1,-3-7 1,-3-6 0,-4-6 0,-2-5 0,-3-5-1,-4-1 1,-3-4 1,-1 1-2,1 1 0,1 1 0,5 1 0,5 3 0,7 1 0,11 2 0,12 0 0,11 0 0,9 0 0,9 0 0,7 0 0,3 1 0,0 0 0,-3-1 0,-9 1 0,-6 0 0,-8 0 0,-8-1 0,-9-1 0,-8 1-4,0 0-3,-2-15-5,-8 12-10,4-7-17,2 2-2,2-1 2,3-3-1</inkml:trace>
  <inkml:trace contextRef="#ctx0" brushRef="#br0" timeOffset="687">578 380 22,'0'0'31,"8"-11"2,-8 11-1,0 0-7,5-12-5,-5 12-3,0 0-6,-13 2-3,6 2-2,-6 9-1,1 1 0,-5 8-1,3 2 0,-1 7 0,7-1-1,4 2 0,5-2-1,8-6 0,7-3-2,4-9 1,5-4 0,1-8-1,3-8 0,-4-4 0,-1-7 0,-5-3 1,-8-3-1,-5-3 0,-8 0 0,-6 0 0,-9 6 1,-6 4-2,-5 6 0,-2 8-2,-2 8-3,7 4-7,2 11-16,9 2-11,9 0 1,12 0 0,7-5 2</inkml:trace>
  <inkml:trace contextRef="#ctx0" brushRef="#br0" timeOffset="1109">880 101 42,'6'-40'32,"-6"12"3,1 5 0,0 12-8,-1 11-9,0 0-5,-12 28-3,8-6-4,-6 14 0,1-1-2,-4 9 0,-1 3-2,-4 2-1,0-1 0,0-1 0,0-5-1,2-5 0,3-6 1,1-8-1,5-7 0,5-8 1,2-8-1,10 0 0,0-4 1,5-3-2,1 2 1,4-2 0,2 2 0,0 1 0,-1 1 0,-1 0 0,-1-1 0,-3-2 0,0-4 1,-4-2-1,-2-5 0,-3-5 1,-2-3 0,-2-2 0,-1 0 0,-3 4 0,0 1 0,-1 7 0,2 15 0,0 0 0,-8 17 0,4 9 0,0 10 0,-1 10 0,0 5 1,0 6-2,1-1 0,-1-1 0,2-5 0,0-7 0,1-9 0,1-7 0,1-10 0,0-17 0,2 9 0,-2-9 0,2-17 0,-2 5 0,-2 0 0,1-1 0,-6 7-21,7 6-22,-12-8 0,1 8 0,-1 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7:05.3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262 186 89,'-1'-13'36,"-2"-1"1,4 2-7,-8 6-17,6-5-2,1 11-3,0 0-2,0 0-1,0 0-2,8 13-1,0 4-1,0 6 1,3 9-2,-1 10 1,0 6-1,1 10 1,-2 7-1,0 8 1,-2 6-1,0 6 0,-1 9 1,-2 4-1,-1 10 0,-2 8 0,-3 11-1,-2 7 1,-2 10 0,-2 10 0,-4 3-1,-2 10 1,-2 3 0,-2 3-1,-1 5 2,-2 3-2,0 0 2,-1 5-1,0 5 0,2-1 0,1 5 0,0 0 0,4 2 0,2-1 0,2 0 0,1-4 0,1-2 0,1-2 0,1-6 0,-1-5 0,1-6 0,-1-6 0,-1-7 0,1-6 0,1-10 1,1-6-1,1-9 0,3-8 0,1-10 0,1-8 1,3-10-1,1-6 0,-1-6 0,1-9 0,0-6 0,0-6 0,-1-5 0,0-7 0,-3-6 0,1-5 0,0-8 0,0-6 0,0-5 0,-1-5 0,2-2 0,-2-9-1,0 0 1,10 6 1,-10-6-1,11-7-1,-4 1 2,2 0-1,2-2-1,2-1 1,4 0 0,5-1 0,5 0-1,6-1 1,8-1-1,6-1 1,10-3-1,11-1 1,8-3-1,9-1 1,10-1-1,11 0 0,7 0 1,10 2 0,9-1-1,8 2 2,7 3-2,9 2 1,4 0-1,6 2 1,7 0-1,4 0 1,2 1-1,1 1-1,1 0 2,1 1-1,-3 0 0,3 2 1,-3 2 0,1 0 0,0 1 0,1 2 0,2 1 1,2-1 0,5-1-1,0 2 1,3-1-1,2 2 1,1 1 0,1 0-1,0 1 1,-2 1-1,-5-1 0,-2-1 0,-4 0-1,-6 0 1,-7-1 0,-6-2 0,-7 1 0,-10 1 0,-7 0 1,-9 1-1,-9 1 0,-9 1 0,-8-1 0,-10 1 1,-6-1-1,-7 0 0,-9 0 0,-6-1 0,-8 0 0,-8-1 0,-6 2 0,-8-1 0,-6 1 0,-7 1 0,-3-1 0,-4 0 0,-1-2 1,-1-1-1,-2 0 0,-1-2 1,0-1-1,-3-1 0,1 0 0,-3 1 1,-1-2-1,-7 6 0,13-13 0,-6 3 0,0-1 0,0-3 0,0-4 0,1-4-1,0-4 1,-1-4 0,-1-4 0,0-6-1,-2-6 1,-2-3 0,-1-7 0,1-5 0,-3-6 0,0-7 0,0-8 0,-1-6 0,-1-5 0,1-6 0,0-5 0,-1-4 0,1-6 0,-1-4 0,0-1 0,-1-2 0,-2-5-1,-1-4 1,-3-5-1,-1-4 1,-4-5-1,-2-5 0,0-3 1,-2-6-1,2-2 2,-1-3-2,1 0 2,2-6-2,2 1 1,2-2 0,2-2-1,2-3 0,2-1-1,1-3 1,1-1 0,1 4 0,-1 5 0,0 6 1,-2 7 0,0 13 0,-1 10 0,1 9 0,2 9 0,3 6 0,3 3 0,4 6 0,4 2 0,4 4 0,1 5 1,0 8-1,0 7 0,-2 12 1,-3 9-1,-2 12 1,-3 10-1,-2 7 0,-1 6 0,0 3 0,-1 3 0,-1 0 0,3 2 0,-3 0 1,1 0-1,-3 1 0,-1 1 0,2 10 0,-7-13 0,7 13 0,-14-9 0,7 4 0,-3 1 0,-1 0 0,-2-1 0,-3 2 0,-5 0 0,-5 1 0,-5 1 0,-8 2 0,-6 1-1,-6 1 1,-7-1-1,-4 1 1,-7 0-2,-5-1 2,-5 0-2,-5 0 1,-7 1 0,-6-1 1,-7 0-1,-6-1 0,-7 1 1,-5-1 0,-6 0 0,-5-1-1,-7 0 1,-2 0-1,-8 0 1,-3 0-1,-5 1 0,-2-1-1,-6 0 1,-2-1 0,-5 1 0,-3-1 0,-2 1 0,-1-1 1,-4 0-1,-3 1 1,-1 1 0,-4 0-1,1 0 0,-1 1 0,-2 0 0,-1 0 0,2 0 0,-1 1 1,1 1-1,0-1 1,-1 3 0,5-1 1,-1 3-1,5 0 0,1 2 0,5 3 0,6 1 0,6 2 1,8 1-1,10-1 0,9-2 0,10-3 1,14-5 0,12-2 1,16-5-1,14-3 0,15-1-2,14-1-6,12 5-14,15 2-15,17-1 1,0 0-1,19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43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159 2478 54,'-8'-20'31,"8"2"-1,-1 7 1,8 4-19,11-3-3,9 7-2,13-4-2,11 2 0,15-2 0,10 2-1,10-1-1,3 3 0,5-1-1,-1 1-1,-3 2 0,-8 0-1,-8 0 0,-9 0 0,-5 0 0,-10-1 0,-6 1 0,-8-2 1,-7-1-1,-4 1 1,-3-1 0,-6 0 1,0 0 0,-3 0 0,-3-1 0,-3 3 0,1-3 0,-1 2-1,-7 3 1,12-1-2,-12 1 1,12 4 0,-4 1 0,2 1-1,0 2 1,0 1 0,1 0-1,0 0 0,-3-1 1,1 0-1,-1 1 0,-1 0 0,0 1 1,0 2-1,2 2 0,0 2 1,1-1-1,-1 1 1,0-3-1,-1-1 0,-1-3 0,-7-9 1,10 11 0,-10-11-1,0 0 0,0 0 0,7-9 1,-7 9-1,1-12 0,-1 12 0,-2-13 0,2 13 0,0 0 1,-8-8-2,8 8 1,-7 4 0,7-4 0,-8 9 0,8-9 0,-5 8-1,5-8 1,0 13 0,1-3 0,2 5 1,3 6-1,1 6 0,-2 6 0,2 9 1,0 4-1,-1 6 0,-1 3 1,0 1-1,-1-2 0,-3 0 0,2-3 1,-2-4-1,-2-5 1,-1-6-1,0-5 1,-2-5 0,-2-5 0,-2-5-1,-2-3 0,-3-5 0,-5-4 0,-7-4 0,-8-2 0,-8-5-1,-9-3 1,-9-3-1,-14-1 0,-8-1 1,-8 0-1,-5 2 0,-5 1 1,-2 6 0,1 4 0,2 5 1,9 4-1,11 4 1,10 3-1,13 1 1,11 2-1,11-3-1,13-2 0,8-2-1,12-10-2,-2 8-2,2-8-5,15-10-13,-2-2-15,4-4 1,1-6-1,1-3 3</inkml:trace>
  <inkml:trace contextRef="#ctx0" brushRef="#br0" timeOffset="1297">103 1300 27,'3'-12'26,"-3"12"1,0 0 1,0 0-10,0 16-7,5 6-4,2 11-3,3 8-1,0 11 1,2 5 0,-2 8-2,0 3 1,-5 0-1,-2-4-1,-2-4 0,-2-5-4,0-10-3,-3-8-6,4-13-7,3-11-10,-3-13-2,3-11 0,-3-8 2</inkml:trace>
  <inkml:trace contextRef="#ctx0" brushRef="#br0" timeOffset="1578">110 1319 35,'-10'-13'25,"6"-2"2,-4 9 1,7-4-14,7 1-6,5 7-1,11-2-2,11 1 1,13-2-1,10 0-1,16-3 2,10 0-3,12-2-1,4 1-1,7-1 0,1 0-1,-3 0 1,-3 2 0,-6-1-1,-11 2 0,-7 0 0,-9 2 0,-10 1 0,-8 2 1,-7 2-1,-10 1 1,-5 3 0,-8 1 1,-4 2 0,-5 0 0,-2-1 0,-8-6 1,9 10-1,-9-10 1,5 10-1,-2-2 1,0 0-1,1 7 0,3 2-1,0 5 1,0 7-1,3 8 0,2 5-1,0 8 1,0 6-1,2 6 1,0 5 0,1 7-1,-1 2 1,-2 1 0,-2-3-1,-2-4 1,-3-8-1,-2-6 1,-7-10-1,-4-8 1,-4-9 0,-5-8-1,-5-7 1,-8-4-1,-8-2 0,-9-4 0,-7-1 0,-10-3 0,-11-3-1,-13-1 1,-11 1 0,-10-1-1,-8 5 1,-8 3 1,-2 3-1,-1 5 2,6 4 0,13 4 0,14 1 0,17 1 1,18-4-1,17-4-1,18-3 0,14-4 0,11-7-1,13 3-2,2-6-2,5-4-3,-2 3-6,5-9-18,2-1-8,1-3 1,0-9-1</inkml:trace>
  <inkml:trace contextRef="#ctx0" brushRef="#br0" timeOffset="2687">63 197 32,'0'0'23,"0"0"-2,0 0-1,0 0-3,1 10-3,5-1-2,-1 7-3,3 6-3,0 11-2,1 7-1,-2 12-1,0 7-1,-2 11 0,-1 4-1,-2 3 0,0 0 0,0-2 0,-1-5 0,0-6-1,-2-9-3,3-13-5,-2-10-13,-4-13-7,4-19-2,0 0 2</inkml:trace>
  <inkml:trace contextRef="#ctx0" brushRef="#br0" timeOffset="3000">17 287 41,'-6'-22'24,"-4"12"1,13-6-2,6 3-19,13 6-2,15-1-1,16 3 0,17-4 0,16 0-1,15 0 1,13-2-1,6-1 0,6-2-1,-3-2 1,-2 1 0,-8-1 1,-12 0 0,-10 0 1,-16 3 1,-14 0-1,-14 5 1,-11 0 1,-12 7 0,-8 1 0,-7 6-1,-5 4 0,-2 6 0,3 5 0,0 6-1,5 8 0,2 7-1,3 5 0,2 6-1,0 6 1,-1 5-1,-1 4 0,-2 3 1,-4 0-1,-3-2 0,-2-1 0,-5-4 0,-2-6 1,-4-5 0,-5-7 2,-8-5-2,-5-6 1,-10-7 0,-10-5-1,-12-7 1,-12-5 0,-15-7-1,-10-5 2,-12-3-1,-7-1 1,-8 2 1,-3 0 0,0 6 0,7 3-1,8 9-1,9 3-3,18 3-9,17 6-23,20-2-2,23-6-1,17-4 0</inkml:trace>
  <inkml:trace contextRef="#ctx0" brushRef="#br0" timeOffset="5297">2168 4540 33,'-4'-15'28,"-6"12"3,10 3 0,-11 11-11,7 11-6,8 4-3,-1 17 0,7 7-3,-1 16 0,4 6-1,-2 12-2,0 1 0,-1 8 0,-1-3-1,-4-2-1,2-8 0,-3-12-1,0-13 0,-3-11-1,0-12-1,-1-12-3,-4-10-2,4-10-5,-9-10-4,9-11-8,-2 1-11,1-8-4,4-8-1,2-4 3</inkml:trace>
  <inkml:trace contextRef="#ctx0" brushRef="#br0" timeOffset="5703">2122 4451 35,'-11'-10'31,"4"-4"1,-2 7 1,2-2-8,7 9-10,8 0-3,11 2-3,7 6-2,14-5-2,8 4 0,18-5-1,8 1-2,12-3 0,9-2 0,5 0-1,4 2 0,-1-1 0,1 1-1,-7 1-1,-8 2 1,-9 3 0,-11-1-1,-11 1 2,-14 0-1,-5-1 1,-12 1 0,-5-1 0,-4 0 0,-4-1 1,-2-1-2,-1 0 1,-1-1 0,-1-1-1,-2 1 0,-7-2 1,8 3-1,-8-3 1,0 0 0,3 13 0,-4-4 0,2 5 1,-1 4-1,2 4 1,0 7-1,2 6 0,2 6 0,1 7 0,2 8 0,0 4 0,1 6 0,0 3 0,0 2 0,-1 0 0,-1 1 0,0-2 0,-3-2 0,1-3 0,-2-6 1,0-4-2,-3-6 0,1-4 0,-2-10 0,-3-5 0,-4-6 0,-4-8 0,-8-4 0,-9-5 0,-10-6 0,-11-1 0,-11-3 0,-9-3 0,-9-2 0,-7 0 0,-4 1 0,-3 1 0,2 3-2,2 4 2,4 2 0,7 5 0,7 4 0,8 3 0,7 0 2,10 1-4,6-1 4,6-3-4,8-2 1,3-3 0,8-7-1,4-1-2,6-9-4,4 10-11,-4-15-22,7 3 1,0 0 0,2-1-1</inkml:trace>
  <inkml:trace contextRef="#ctx0" brushRef="#br0" timeOffset="7109">2103 3548 55,'1'-11'28,"-1"11"3,2 11-4,6 5-15,-3 14-5,7 6 0,-3 11 1,4 6-1,-2 10-1,0 1-1,-1 5-1,-2-5 0,-1 2-1,-2-9-1,-1-6-2,1-10 1,0-13-3,-1-9-3,4-18-6,-8-1-16,7-21-8,-5-7 0,-3-5 0,-2-9 0</inkml:trace>
  <inkml:trace contextRef="#ctx0" brushRef="#br0" timeOffset="7375">2082 3559 54,'-9'-17'31,"-2"10"-1,11 7 1,-9-10-17,9 10-4,8-2-3,4 4-2,12-2 1,6 3 0,11-2-1,7 2-1,11-2-1,9 1 0,7-4-1,7 0 0,6-4-1,1-1-1,-3-2 1,-3-1-1,-9 0 1,-10 0-1,-8 1 0,-12 3 0,-8 0 1,-7-2 0,-5 0-1,-3-1 2,-1-2-1,-2-1 2,-1-2-1,-3 2 1,-1-1-1,-4 4 0,0 2 0,-9 7 0,10-6-1,-10 6 0,8 2 0,-8-2-1,9 6 1,-9-6 0,13 10 0,-5-2 0,0 0-1,1 3 1,-1 1 0,1 1 0,1 0-1,-1 2 1,1-2-1,1 4 0,2-2 1,-2 1-1,3 1 0,-2 1 0,2 2 1,-1 2-1,-2 3 0,-1 1 0,-3 3 0,-1 2 1,-2 2-1,-1 6 0,-3 1 0,-2 4 0,0 1 1,-1 4-1,0 2 0,0 2 0,2 3 0,0 1 0,3 0 1,2-2-1,1-3 0,1-6 0,1-4 0,-1-8 2,-2-7-2,0-7 0,-2-7 0,-3-5 0,1-8 0,-13 3 0,0-7 0,-5-3 0,-4-3 0,-7-3 0,-6-1 0,-7-4 0,-8 0 0,-8 2 0,-8-2 0,-8 5 0,-6 2 0,-7 3 0,-3 4 0,-3 4 0,-1 4 0,4 1 0,3 3 0,6 1 0,7 1 0,8 0 0,7 0 0,11 0 0,9-2 0,8-1 0,9-2 0,8-2 0,6-1 0,8-2 0,0 0 0,14-2 0,-2 0-3,2-2-2,1 0-5,4-6-12,-1 1-20,-1-1 1,2-4 1,1 1-1</inkml:trace>
  <inkml:trace contextRef="#ctx0" brushRef="#br0" timeOffset="8750">2219 2683 4,'-11'-9'23,"7"-7"3,-6 7 3,3-1-11,3 0 0,4 10-1,-3-10 0,3 10-1,6 16-3,-3 8-4,5 5-3,-1 14-1,3 6-1,0 13-1,0 4-1,-2 3 0,0-1-2,-2-2 1,0-8-1,-1-7-2,-5-8-4,2-15-5,-4-5-7,3-13-11,-1-10-5,0 0-2,-1-21 1</inkml:trace>
  <inkml:trace contextRef="#ctx0" brushRef="#br0" timeOffset="9078">2108 2566 64,'-7'-16'32,"7"-2"0,1 4 2,-1 14-23,26-17-2,0 15-1,13 1-2,6 6 1,11-3 0,7 5-3,6-3-1,7-1 0,3-1-2,2-5-1,-2-5 1,0-4-1,-5-1 0,-6-7 0,-7 0 0,-8-2-1,-8 0 1,-9 3 0,-7 2 0,-10 5-1,-4 5 1,-6 5 0,0 5 0,-9-3 1,11 17-1,-7-4 1,1 3 0,0 1 0,2 0 0,0 2 1,-1 0-1,1 2 0,2 1 1,0 4-1,3 0 0,0 3 1,2 0-1,1 3-1,2 2 1,0 3 0,2-1 0,0 3-1,-1 1 1,0 3 0,1 1 0,-3 2 0,-1 0-1,-2 0 1,-5 0 0,-4-3 0,-5-3 0,-4-4 0,-5-6-1,-5-3 1,-5-6 0,-5-4 0,-4-4-1,-6-4 1,-7-2-1,-6-1 0,-9-2 0,-9-2 0,-6-1 0,-7-1-1,-5-3 1,-2 0 0,-5 0-1,0 1 1,3 1 0,4 4-1,6 0 2,9 4-1,7 1 0,12 4 0,12-3 0,11 0 0,10-3 0,17-6-1,0 0 0,8 5-2,7-9-1,6-6-4,-3 6-9,5-8-23,2-4-1,3-5 1,4-6 0</inkml:trace>
  <inkml:trace contextRef="#ctx0" brushRef="#br0" timeOffset="10109">2134 1537 39,'-9'1'24,"9"-1"3,-11 2 0,7 6-18,4 6-2,1 10-1,4 4 1,1 11 0,5 6 0,-4 9-1,3 6 0,-3 10-2,1 1 0,-2 1-2,0-4-1,-1-5 0,-1-9-1,2-11-1,-3-12-2,3-19-6,-6-12-11,0 0-11,1-31-2,-6-1 1,1-15 0</inkml:trace>
  <inkml:trace contextRef="#ctx0" brushRef="#br0" timeOffset="10390">2012 1502 33,'-7'-25'26,"-3"9"1,8-7 1,7 3-15,6 4-3,10-1-3,9 4-1,12-1 0,10 4 0,14-1 0,13 3-1,9-2-1,8 4-1,8-1-1,3 0 0,0 0 0,-4 2-1,-7 1-1,-11 2 1,-9 1-1,-12 0 1,-10 1-1,-10 1 0,-9-1 1,-8 1 1,-4 0 0,-7-1 0,-3-1 0,-3 1 0,-2-1 1,-8 1-1,13 3 0,-13-3 0,9 10-1,-4-1-1,2 1 1,0 4-1,2 4 1,0 5-1,2 3 1,0 6-1,1 4 1,0 4 0,0 7 0,-1 5-1,0 4 1,-3 3 0,-1 5-1,-3 2 1,0 3-1,-2 0 1,-2-3 0,-2-2 0,-2-7 0,-3-6 1,0-11-1,-2-9 1,-3-8-1,-4-7 1,-6-8-1,-6-6-1,-7-3 0,-10-4 0,-10-1-1,-13-3 0,-11 0 0,-10 0 1,-9 1-1,-7 0 0,-4 3 1,0 3 0,2 4 0,6 5 0,8 3 1,9 2-1,13 4 1,14 1 0,13-1 0,10-3-1,13-1 0,9-3-1,12-9 0,0 0-3,12 0-4,5-11-7,1 1-24,3-5 1,5-8 1,1-4-1</inkml:trace>
  <inkml:trace contextRef="#ctx0" brushRef="#br0" timeOffset="14109">3885 1315 59,'-8'-5'29,"8"5"1,-8-4-1,3 14-19,6 6-3,-1 13 0,6 6-1,1 12 1,7 5 0,0 12-1,4 3 0,0 9-1,1-1 0,-3 2-2,-3-4 0,-4-2-1,-4-9 1,-4-5-1,-1-9 1,-3-9-1,0-12 0,-2-6 0,1-10 0,4-11-1,0 0 1,-10-2-1,7-6 0,0-2-1,-1 1 1,2-2-1,1 2 0,1-1 0,3 0 1,2 0-1,4 1 0,5 0 0,4 2 0,6 3 0,6 2 0,10 3 0,11 6 1,9 3-1,13 4 0,11 4 0,9 5 0,5-1 0,7 2 0,-3-3 0,-2-4-1,-8-6 1,-9-4-1,-12-9 1,-11-4 0,-14-7 0,-10-3 0,-12-1 0,-9-1 0,-8 1 0,-6 2 1,-4 0-1,-2 2 0,-2 2 0,0-1-1,1 0 0,1-1 1,2-1-1,1-4 0,1-3 0,0-3 0,1-7-1,-1-2 1,2-8-1,0-5 1,2-9-1,2-3 0,2-4 0,1 2 1,0 0 0,-1 5 0,0 7 1,-4 6 0,-1 11 0,-4 7 0,-4 8 0,-2 5-1,-1 4-2,-6 7-4,4-4-14,0 4-17,-3 4 1,5-2-1,0 3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31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270 3488 53,'-9'4'25,"9"-4"5,-11 20-2,5 3-21,6 6 0,-1 13 0,5 3 0,-3 10 1,6 1-1,-4 4-3,2 0-3,1-3-6,-4-3-9,1-8-11,2-10-8,-3-7 0,3-16 0</inkml:trace>
  <inkml:trace contextRef="#ctx0" brushRef="#br0" timeOffset="250">204 3421 70,'0'0'31,"6"-11"1,5 18 0,8 1-25,13-1-2,10 1 0,13-4-1,13 0 0,11-7-1,13-4-2,6-4 0,4-4-1,1-1 0,-6-1 0,-7 2-1,-8 1 1,-11 3 0,-10 1 0,-9 3 0,-10 0 1,-5 0 1,-6 1 0,-3-2 0,-5 2 1,-2-2 1,-6 2-1,-2 0 1,-3 4-1,-2 0-1,-8 2 1,14 8-2,-6 1 1,1 2-1,1 2 1,0 3-1,-1 2 1,0 3-1,-1 4 1,0 6 0,-3 4 0,0 3-1,-1 3 1,2 5-1,0 2 0,1 2-1,1-2 1,3-2-1,-2-3 0,1-1 0,-1-2 1,-1-6-1,-2 0 1,-3-2-1,-3-4 1,-2-4-1,-4-3 1,-1-4-1,-4 0 0,-7-3 1,-1-3-1,-5-1 0,-6-1 0,-6 1 0,-8-2-1,-6-2 1,-8-3 0,-7-3 0,-6-5-1,-8-2 1,-7-5 0,-5-2-1,-1 0 1,-2 0 0,-2 4-1,5 3 1,2 5 0,12 4 0,13 2-1,12 3 1,15 1-2,11 3-1,15-3-3,5 4-9,6-12-25,20 9 0,-2-7 0,5-5 0</inkml:trace>
  <inkml:trace contextRef="#ctx0" brushRef="#br0" timeOffset="1547">339 2211 58,'1'23'28,"9"5"1,-5 15 2,2 12-24,4 3-1,-1 12 1,5 0 1,-5 7-1,2-7 0,-5-1-2,0-6-2,-2-8-2,-3-8-3,1-12-4,-3-7-2,3-15-3,-3-13-4,0 0-8,3-22-10,-4-3 0,4-17 3,-11-5 2</inkml:trace>
  <inkml:trace contextRef="#ctx0" brushRef="#br0" timeOffset="1797">303 2361 82,'-12'-13'35,"4"1"0,3 4 1,5 8-25,11-13-4,9 6-2,14-4-1,8 2-1,13-5 1,9 0-2,8-3 0,6 1 0,3-1-1,-1 0 0,-4 2-1,-4-2 0,-7 5 0,-8 0 0,-8 3 0,-9 0 1,-7 4-1,-7-1 0,-2 2 1,-5 0-1,-1 1 2,-1-1-1,0-1 0,-1 2 1,-1-1-1,-1 1 0,-2 1 1,-1 1-1,-1 0-1,-2 1 1,1-1 0,-2 2-1,0 0 1,0 0-1,1 0 1,-1 1-1,1 1 1,-8-3-1,13 5 0,-13-5 0,10 8 1,-10-8-1,9 11 1,-3-3-1,0 2 0,2 2 1,0 1-1,1 3 1,0-1-1,0 3 0,0-1 0,-2 2 1,0 2-1,0 2 0,0 2 2,-1 1-2,0 2 0,0 4 0,0 1 0,0 2 0,0 0 0,1 2 0,0 1 0,-1 1 0,-1 2 0,2-1 0,0-2 0,-4-1 0,3-2 0,-4-3 0,1-4 0,-1 0 0,-1-4 0,-1-1 0,-2 1 0,-2-3 0,-2-1 0,0-2 0,-2-1 0,-5-2 0,-3-2 0,-6-3 0,-5-2 0,-5-2 0,-8-2 0,-8-1 0,-8-3 0,-7 0 0,-8-1 0,-9-1 0,-6 1 0,-4 2 0,-2 2 0,-1 5 0,2 2 0,6 3 0,8 1 0,10 1 0,10-1 0,10-1 0,11-3 0,10-3 0,9-3 0,5-1 0,5-1 0,7-2 0,0 0 0,0 0 0,8-4 0,1 0-7,0 5-34,0-10-2,3-4 1,-2-3 0</inkml:trace>
  <inkml:trace contextRef="#ctx0" brushRef="#br0" timeOffset="3844">215 1037 47,'0'0'27,"-7"0"2,7 0 2,2 21-19,0 9-2,6 6-1,-2 19 1,8 6-1,-4 19 0,5 4-1,-4 11-1,2-2-2,-2-1-1,1-7-1,-3-12-1,-1-11-2,0-16-3,-5-13-3,6-22-8,-9-11-15,0 0-9,7-22 1,-10 0 0</inkml:trace>
  <inkml:trace contextRef="#ctx0" brushRef="#br0" timeOffset="4156">122 1242 43,'-9'-21'27,"-3"8"3,11-6 0,5 1-17,7 3-2,13-3-2,5 3 0,14-4-2,6 6 1,13-3-1,7 6-1,10-1-1,5 4-1,6-2-1,1 3 0,0-3-1,-5 3-1,-5-2 0,-8 1-1,-8 0 1,-9-1-1,-6 1 1,-7 2 0,-5-3 0,-5 2 0,-1-1 1,-5-1 0,-3 1-1,-4 1 1,-5 0 0,-4 2-1,-1 1 0,-10 3 0,11-2 0,-11 2-1,8 0 1,-8 0-1,9 5 0,-2-2 0,0 5 1,-1 5-1,1 5 1,0 7-1,1 8 1,0 6-1,0 8 1,-1 6 0,1 6 0,0 4 0,2 2 0,1 3-1,1-1 1,0-1 0,-2-1-1,-1-5 1,-1-7 0,-1-6 0,-3-7 0,-3-9 0,-3-8 1,-1-4-2,-2-7 0,-2-2 0,-1-1 0,-2 1 0,-3 1 0,0 1 0,-2 0 0,-4 3 0,-1-1 0,-4-2 0,-4 0 0,-6-4 0,-6 0 0,-7-4 0,-7 1 0,-8-3 0,-8-1 0,-6-1 0,-8-2 0,-4 1 0,-2-2 0,-1 2 0,1 0 0,5 3 0,7 0 0,11 2 0,12-1 0,10 1 0,11 0 0,11-1 0,8-1 0,7-2 0,8 0 0,0 0 0,0 0 0,0 0-6,0 0-10,2-12-25,5 0-1,1-4 0,3-6 1</inkml:trace>
  <inkml:trace contextRef="#ctx0" brushRef="#br0" timeOffset="5515">68-5 59,'-7'1'30,"7"-1"-1,0 25 2,-2-4-18,8 9-5,0 14-1,6 2 0,-2 12 1,4 2 0,-3 11-1,0-2-2,-3 3-1,-1-5-1,-4 0-1,-2-7-3,0-9-4,-4-8-3,5-16-7,-5-5-7,3-22-10,0 0-5,2-19 1,0-9 1</inkml:trace>
  <inkml:trace contextRef="#ctx0" brushRef="#br0" timeOffset="5781">8 182 72,'-9'-28'34,"10"4"-2,4 9 3,8 5-22,14-1-6,10 8-1,14-3-2,13 3 0,13-1 0,9 1-1,9-1-1,5 1 0,1-2-2,-2 1 0,-6 1-1,-10 1 1,-9 2-1,-11 2 1,-12 1 0,-9 0 0,-11 2 0,-7-1 1,-4-1-1,-6 0 1,-2 0 1,-2 0 0,1 2 0,-4 4-1,1 3 1,-1 2 0,-2 7 0,0 6-1,1 4 1,1 4-1,0 4 0,3 4-1,0 2 1,1 4 0,2-1-1,0 0 0,0-1 1,-1-2-1,-3-1 0,-1-4 1,-1-3 0,-3-4-1,-1-6 1,-5-4 1,-5-5-1,-6-4 0,-5-6 1,-9-4-2,-8-3 1,-11-3-1,-13-1 0,-14-1 1,-13 0-1,-12 1 0,-9 3 1,-10 2-1,-3 4 1,0 5 0,7 3 1,10 3-2,14 2 0,14 2 0,18-1 0,16-2 0,14-5 0,14-3 0,13-10-4,0 0-11,22 7-26,3-12-1,4-2 2,4-1-2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54.6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136 250 32,'-8'-4'24,"10"-7"1,-2 11 3,0 0-18,14 3 1,-5 14-5,5 5 1,-2 13 0,1 6 0,-5 12-3,0 5 0,-4 8-2,-3 5 1,-3 5-1,-4 0 0,-2-1-1,0-4 1,-2-4-1,1-12 0,1-9-1,2-11-2,4-14-5,0-10-5,2-11-7,7-18-7,-6-4-6,4-12 1,-8-4 0</inkml:trace>
  <inkml:trace contextRef="#ctx0" brushRef="#br0" timeOffset="281">51 436 12,'-19'-28'24,"8"-1"0,-4 13 1,9-2-10,5 5-3,10 1-4,11 1-3,11 1-1,13-1-1,13 0 0,15-1-1,12-1-1,11 0 0,9-3 0,5-2-1,4-2 1,-1-3-1,-4 0 1,-8-1 1,-14 3 0,-9 1-1,-17 6 0,-12 2 1,-14 6-1,-7 5 1,-9 5-1,-6 4 0,-3 6 1,-1 1 0,-1 7 0,2 3 1,0 6 0,2 1 1,-2 7-1,4 1-1,-3 5 1,2 4-1,-1 6 0,1 0 0,1 6-1,1 3 1,0 4-1,0-2 0,0 0 0,-1-5 0,-5-2 0,-1-6 0,-7-7 1,-5-8 0,-8-7 0,-6-5-1,-9-6 1,-6-5 0,-12-6-1,-9-4-1,-16-5 1,-11-3-1,-13-1 0,-10-1 1,-11 1 0,-4 3 0,-2 3 1,3 2 0,9 4 0,11-1 0,13 3 0,14-1-1,19-3-3,13 0-1,20-5-9,20-1-25,0 0 0,25-5 1,6-6-2</inkml:trace>
  <inkml:trace contextRef="#ctx0" brushRef="#br0" timeOffset="1359">1960 161 30,'0'0'25,"-3"-12"2,3 12 3,0 0-11,0 0-6,5 29-1,1-6-2,-3 16 1,2 4-2,-4 14-1,2 3-3,-4 11-1,0 7-1,-3 6-1,0 0 0,-2 0 1,1-6-1,-2-5 0,1-11 0,1-13 0,0-15-2,4-15-2,1-19-3,4-10-3,-1-9-4,8-14-6,-5-4-10,2-12-8,3-9-1,-4-4 3,1-7 2</inkml:trace>
  <inkml:trace contextRef="#ctx0" brushRef="#br0" timeOffset="1671">1945 178 36,'-16'-29'27,"6"0"2,-4 10-1,5 1-14,6 1-3,8 4-4,12 0-1,12 4-1,13-1-1,13 4 1,13 2-2,11 4-1,11 0-1,7 2 1,3 1-1,1 0 0,-1-3 0,-4 0-1,-7-1 1,-8-2-1,-11 0 0,-12 0 1,-11 0-1,-11 2 1,-10 0 0,-8 3 0,-5-1 1,-6 2 0,-7-3 0,9 6 1,-9-6 0,8 13 0,-4-5-1,2 6 1,3 2-1,1 5 0,4 5-1,1 6 1,3 3-2,1 5 2,2 4-2,-1 1 1,-2 5 0,-3 6-1,-2 3 1,-5 6-1,-2 6 1,-4 4-1,-2 2 1,-1 3 0,-1-4-1,0-1 2,0-8-1,0-9 1,0-9-1,-1-8 1,-1-8 0,-2-8 0,-3-6 0,-4-5-1,-6-7 0,-6-2 0,-9-5-1,-11-3 0,-11-3 0,-12-3-1,-13-2 1,-15-1-1,-9 0 0,-9 2 1,-6 3 0,0 3 0,1 5-1,4 5 1,9 5 0,13 3 0,15 1 0,14-1-1,13 1-1,18-5-5,7 3-13,18-6-20,8-7 2,20-5-1,5-4 0</inkml:trace>
  <inkml:trace contextRef="#ctx0" brushRef="#br0" timeOffset="4500">1963 1407 43,'-11'2'19,"2"-2"2,1 3 0,8-3-3,0 0-3,22-8-4,12-2-3,15-1-2,15-5-2,19-1-3,14-1-3,16-2-8,10 2-18,1 8-2,5-3-2,-13 8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8.9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82 72 54,'-8'-5'28,"8"5"3,8-3 0,0 1-18,9 1-6,2 4 0,4-3-2,0 4 0,1-5-1,-4 4-1,-2-3-2,-5 1 0,-4-2 0,-9 1 0,0 0 0,0 0-1,-13-3 1,0 2 0,-3 1-1,-2 1 0,-3 2 0,0 2 0,1 2 0,0 4 0,3 2 0,1 2 1,5 2-1,1-1 1,4 1-1,3 0 1,1-1-1,2-2 1,3-1 0,-1-2 0,3-3 0,2-2 1,4-4-1,3-1 0,4-3 0,4-2 0,2-1-1,3 3 0,1 2 1,-3 3-2,-2 5 1,-5 7 0,-5 7 0,-6 6 0,-6 5 1,-8 3 0,-5-1 1,-9 1 0,-5-5 1,-6-3 0,-3-9-1,-2-7 1,1-8-2,2-7-1,5-6-2,12-9-4,4 0-6,17-11-12,11 2-14,9 0 1,8-1 0,7 5 1</inkml:trace>
  <inkml:trace contextRef="#ctx0" brushRef="#br0" timeOffset="609">497 328 52,'0'0'31,"0"0"1,0 0 0,0 0-20,7-3 0,-7 3-6,4-15-2,0 6-2,2-3 0,-1 2 0,1-1 1,-2 1 1,0 1 0,-4 9 0,0-14 2,0 14-1,-8-12 0,0 8-1,0 0 0,-2 4-1,0 0 0,-2 6-1,2 3 0,-3 8-1,2 3 0,1 8 0,2 3-1,1 4 1,4 0 0,4 0-1,3-3 0,5-3 1,5-7-1,4-6 0,3-7 0,0-8-1,2-7 1,-2-8 0,0-8-1,-6-7 1,-4-4-1,-7-2 2,-5-3-1,-7 2 0,-8 5 0,-5 8 0,-5 8 0,-3 12-1,-2 11-2,4 8-3,0 14-4,14-1-11,5 8-19,9 0 2,7-6-2,8-2 3</inkml:trace>
  <inkml:trace contextRef="#ctx0" brushRef="#br0" timeOffset="1140">761 247 62,'0'-18'35,"-4"6"1,0 0 1,2-3-20,2 15-3,-4-21-3,4 10-4,6-7 0,1 0-3,2-3-1,0 0-1,1-1 0,-1 3-1,0 2 0,-3 4 1,-1 4-1,-5 9 0,8 5 0,-4 9 0,0 4 0,1 7 0,-1 6 0,0 8 0,0 2 0,-1 4 0,-1-3-1,0 0 1,-1-4-1,-1-5 1,0-7 1,-1-6-2,-1-7 0,-6-6 0,0-6 0,-6-5 0,-2-2 0,-3-1 0,-4 0 0,-1 2 0,1 1 0,5 1 0,5 3 0,13 0 0,0 0 0,10 9 0,11-7 0,14-2-8,3 7-33,9-7-1,4-1 0,1-3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0.9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 38 60,'-9'6'33,"9"-6"1,0 0 1,7 3-15,7-3-10,2 6-3,7-1-1,3 2-1,5-3 0,1-2-2,2-2-1,-5-1-1,-3-3-1,-8-1 0,-6-2 0,-12 7 0,-5-12-1,-9 9 0,-5 2 0,-3 0 0,-5 3 0,0 2 1,-2 3-1,2 4 1,3-1 1,3 3-1,3 2 0,3 0 1,4 2-1,3-1 1,2 1 0,3 0-1,1 1 1,1 1 0,1-1 0,0-2 0,1-2 1,-1-3 0,2-3 0,-2-8-1,8 3 0,0-10 1,4-2-1,5-3-1,4 0 0,4-1-1,2 1 1,3 4-1,-1 6 0,-1 6 0,-3 7 1,-5 6-1,-5 6 1,-7 6 0,-5 5 1,-9 1 0,-7 1 0,-8 0 0,-6-5 1,-5-3 0,-3-6-1,-2-8 1,2-5-1,2-8 0,3-8-3,8-5-2,3 0-4,15-9-7,1 8-9,13-4-16,12 1 1,9 3-1,8 0 3</inkml:trace>
  <inkml:trace contextRef="#ctx0" brushRef="#br0" timeOffset="719">595 230 42,'0'0'31,"0"-11"3,0 11-1,-10-3-12,10 3-3,-18-1-6,5 1-3,-5 7-2,-1 0-1,-5 7-1,2 2-1,0 6-1,5 4 0,1 2-2,5 1 1,7-1-1,8-2 0,7-5 0,6-5-1,4-7 1,4-7-1,3-7 0,-2-6 1,-3-6-1,-3-4 0,-7-5 0,-6-1 0,-6 0 1,-7 0-1,-6 4 1,-6 4-1,-4 8 0,-5 6 0,0 8 0,-1 9-2,3 7-3,0 11-4,10-3-14,6 5-17,8 0 3,9-4-3,5-5 2</inkml:trace>
  <inkml:trace contextRef="#ctx0" brushRef="#br0" timeOffset="1235">786 165 52,'0'0'34,"-9"-6"-1,9 6 2,-10-16-15,14-2-7,0 4-3,7-8-3,3 2-2,5-2-2,2 3 0,2 2-3,-1 7 1,-1 8-1,-7 9 1,-3 8-1,-5 9 1,-6 6 0,-6 7 0,-3 5 1,-7 4 0,-5 3 1,-4 0-1,-3-3 2,-1-2-1,2-6 0,-2-7 0,7-10-1,3-10 0,5-11-1,5-10-1,9-8 0,4-3 0,4-1 0,5 2 0,0 5 0,5 8 0,3 8 0,1 8 0,1 9 1,0 4 0,4 3 0,-1 1 0,-2-2-1,-2-5 1,-2-4 0,-3-5-2,-5-4-2,-1-8-5,-11 2-28,0 0-6,-6-9 1,-2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3.5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66 28,'0'0'23,"7"-13"2,2 11 1,6-6-15,4 0-3,2 0-2,4-1-1,0 2-1,-3 0 0,-1 3-2,-7 2 1,-3 3-1,-4 1 0,-7-2 0,-2 14-1,-5-6 1,-3-2 1,-5 2-1,2-1-1,-4 1 2,0-2-1,1 0 0,1-2 2,-1 3-1,5-1-1,1 2 0,2 0 0,0 2-1,2 2 0,1 1 0,2 1 0,0 2 0,1-1 1,0 1 0,3-1 1,0-2-1,4-3 1,3-2-1,3-5-1,3-3 0,5-3 0,3 0-1,1 0 1,2 2-2,1 3 0,-1 2 1,-4 5-1,-4 5 1,-5 4 0,-6 4-1,-6 1 1,-7 3 1,-7 2 0,-6 2 0,-4-4 0,-4 0 1,0-6 0,-1-3 0,2-8 0,2-6-1,6-6-1,5-5-3,5-2-4,8-6-11,7 3-18,3 3 0,10-2-1,5 3 2</inkml:trace>
  <inkml:trace contextRef="#ctx0" brushRef="#br0" timeOffset="641">557 358 57,'-3'-9'33,"0"-7"0,-5 2 0,-3-1-17,4-2-3,-4 5-6,0 1-2,-2 9-2,1 2 0,0 9-1,1 5 0,2 8-1,2 3 1,2 5-1,7 1 1,7 0 0,5-2-1,4-4 1,5-6-1,1-7 1,3-7 0,0-6-1,-2-10 2,-7-6-1,-3-9 1,-6-4-1,-5-7 1,-7-1-1,-7-1 0,-5 3 0,-6 5-1,-4 8 0,-5 10-1,-2 10-2,-2 11-1,5 8-3,0 13-5,11-3-13,7 7-17,7 0 2,11-4 0,8-4 2</inkml:trace>
  <inkml:trace contextRef="#ctx0" brushRef="#br0" timeOffset="1172">814 105 32,'0'0'30,"-7"-4"4,7 4-7,-7-11-3,7 11-4,0-16-4,0 16-6,13-19-4,0 9-3,5 0-1,3 1-1,1 5-1,0 3 1,-3 4-1,-5 5 0,-8 4 0,-6 5 0,-7 4 0,-7 1 0,-4-1 1,-4 0-1,-2-2 2,-2-2-1,4-6 1,3-2 0,6-5 0,5-2-1,8-2 0,9-6 0,6 1 0,7 0-2,4 1 1,5 2 0,2 5-1,-1 2 0,-4 6 1,-4 4-1,-5 5 0,-6 5 1,-8 3 0,-8 3 1,-5-1 0,-7 1 1,-5-4 2,-6-1-1,-3-6 0,-6-4 0,3-5 1,-1-4-2,3-2-1,7-4-4,-1 1-7,10-3-29,14 1-1,0 0 1,0 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6.1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149 74 21,'-9'-3'25,"-5"6"2,6-6 2,0 3-13,1 3-3,7-3-1,0 0-1,19 4-2,-5 0-1,6-2-3,-2 3-1,3-1-2,-3 1 0,-3-1-1,-4 1-1,-11-5 0,9 9 0,-9-9 0,-9 5 0,-1-3 0,-4-1-1,-5 0 1,-2-1 0,-2 1 0,-1-1-1,-1 1 2,3 1-1,1 0 0,4 2 0,3 6 0,5 1 1,2 4-1,4 3 1,1 4-1,1 4 1,2 3 0,1 3 1,0-1-1,-1-1 1,1-4 0,0-3 1,0-5-1,0-4 1,-2-14-1,12 5 0,-3-14 0,4-3-1,3-3 0,5 0-1,1-1 0,3 3 0,-2 4-1,0 7 1,-1 9-1,-4 4 1,-3 9 0,-5 6 0,-6 4-1,-4 4 2,-5 1-1,-6-2 1,-7-2 0,-6-1-1,-4-7 1,-2-4 0,-2-6 0,0-6-2,4-3-1,6-8-4,4 1-7,12-8-16,9 0-7,10 0 1,13-4-2</inkml:trace>
  <inkml:trace contextRef="#ctx0" brushRef="#br0" timeOffset="656">479 463 43,'7'-2'31,"-1"-9"2,-6 11 1,-5-21-14,3 6-5,-8 7-5,0-2-2,-5 7-2,0 0-1,-3 11-1,0 1-1,0 8 0,3 4-1,2 5 0,6 1 0,6 1 0,6-1-1,8-2 0,6-3 0,6-6-1,3-6 0,1-6 0,-1-6 0,-4-8 0,-4-5 0,-6-8 0,-8-2 0,-8-3 0,-8 0-1,-8 1 0,-8 4 0,-2 6-2,-7 9-5,6 4-8,2 12-20,4 5 0,11 4-1,9 2 0</inkml:trace>
  <inkml:trace contextRef="#ctx0" brushRef="#br0" timeOffset="1219">746 11 51,'3'-13'27,"-3"13"2,0 0-9,2 12-8,-3 7-5,-1 3-3,-4 8 0,0 2-1,-4 4-1,-1 0 0,-2 0 0,0-2 0,1-1 1,1-7 1,2-3-2,3-2 1,2-4-1,5-3 1,2-3-1,5-2-1,0-1 0,4-3 0,2 0 0,1-3-1,1-2 0,1-4 1,0-3-1,-2-5 0,1-3 1,-2-4-1,-2-3 2,-2-1 0,-5 1 2,-1 1-1,-4 6 0,0 3 1,0 12 0,-8 1 0,2 15-1,2 7 0,-1 12-1,2 6 1,-1 9 0,1 3 0,0 3 1,1-3-1,-1-4 0,1-7 0,0-10 0,0-7 0,1-10 0,1-15-3,0 0 0,0 0-4,0 0-9,0 0-27,0 0-2,0 0 1,-11-3-1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9.5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98 26 4,'0'0'22,"0"-10"-4,0 10 2,3-9-1,-3 9 0,4-8-1,-4 8-4,0 0-2,0 0-4,1 10-2,-2 2-1,-3 8 0,-1 3-2,-4 10 0,0 3 1,-3 7-1,-1 0-1,0 0 0,3-2 0,0-6-1,1-4 0,3-9 0,3-5 0,1-7 0,2-10-1,0 0 1,10 7-1,-1-7 0,3 1 0,2-1 0,3 2 0,3-2 0,0 0 0,1-2 0,0-1 1,-3-4-1,-2-3 0,-3-1 1,-3-2 0,-3 1 1,-3-2 1,-4 4 0,0-2 1,0 12-1,-7-11 1,7 11-1,-10 10 0,5 7 0,2 5-1,1 8 0,1 4-1,0 6 1,2 1-1,1-2 0,0-2 0,1-7-1,-1-4-2,2-7-2,-5-4-6,1-15-12,8 8-18,-8-8 3,13-16-3,-4 1 2</inkml:trace>
  <inkml:trace contextRef="#ctx0" brushRef="#br0" timeOffset="578">406 380 38,'9'-11'32,"-9"11"3,9-14 1,-5 4-14,-4 10-3,-1-8-4,1 8-5,-10-3-2,0 7-3,2 2-2,-5 7-1,1 3-1,-2 8 0,3 4 0,2 4 0,5 1 0,4-2 0,7-1 0,5-8-1,5-5 1,5-9-1,2-8 0,1-8 0,0-9 1,-3-5-2,-3-9 1,-7-2 0,-6-4 0,-7 1 0,-6 3 0,-8 6 0,-7 10-1,-4 6-3,-5 16-12,5 8-21,3 4-2,6 4 1,10-2-1</inkml:trace>
  <inkml:trace contextRef="#ctx0" brushRef="#br0" timeOffset="1094">770 315 75,'-11'8'35,"11"-8"2,0 0 1,-5-12-24,11-5-4,-3 1-1,3-9-4,-2 0 1,2-5-2,-3-1-1,-1 1 0,-1 4-1,0 2 0,-1 6-1,1 5 0,-1 13 0,0 0 0,0 0-1,3 19 1,-4 5-1,2 4 1,-1 6 0,2 3 0,-1 3 0,3 0-1,0-1 3,-1-2-3,3-7 0,-1-3 0,-1-6 0,0-5 0,-3-5 0,-1-11 0,-5 9 0,-2-10 0,-4 0 0,-2-1 0,-3 1 0,-3 0 0,0 1 0,2 1 0,2 1 0,4 0 0,11-2 0,0 0 0,0 0 0,17 2 0,5-6 0,2-2 0,6 0 0,1 1 0,4-1-9,-3 9-32,-7 0-2,-1 2 1,-5-1-1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1.7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119 39 25,'0'0'27,"-2"-12"4,2 12 2,-9-12-13,7 4-1,2 8-3,0 0-4,-11-8-3,11 8-2,0 0-1,-2 9-3,-2 8 0,-1 5-2,-1 6 0,-2 5 1,-3 4-1,1 6 0,-3-1 0,3-5 0,1-5 0,1-7-1,2-6 1,3-6-1,3-2 0,0-11 1,10 13-1,1-6 0,2-1 0,5 1 0,3 0-1,1-1 1,1-1 0,-1-4 0,-1-1 0,-1-4 0,-3-3 0,-4-3 0,-3-5 0,-2-2 0,-3 0 1,-2 1 0,-4 1 0,0 1 0,-3 5 1,4 9-1,0 0 0,-7 13 1,5 7-1,4 6 0,1 8 0,1 6 0,1 4 0,1 3 0,-1-1 0,0-4 0,-3-5 0,0-4-1,-1-9-3,-2-4-4,1-20-11,7 8-20,-1-17-2,3-8 1,3-9-1</inkml:trace>
  <inkml:trace contextRef="#ctx0" brushRef="#br0" timeOffset="593">574 379 38,'8'0'29,"-8"0"4,0 0 1,0 0-17,-8 4-1,8-4-1,-9-4-4,7-4-2,-1 0-1,4-7-4,1 0 0,2-5-1,3 0-1,4 0-1,2 0 0,-1 3 0,3 4-1,2 4 1,1 4-2,-3 4 1,1 4 0,-4 4 0,-2 1-1,-3 2 2,-5 1-1,-4 0 0,-4-2 1,6-9-1,-15 13 1,5-11 0,-2-2-1,2-2 0,0-3 1,-1 0-1,0-2 0,0 3 1,-2 0-1,1 2 0,-3 4 0,-1 3 0,0 6 0,-1 3 1,1 5 0,1 3 0,0 5 0,4 4 0,2 4 1,6 1 0,4 2-1,8-3 1,5-1-1,6-6 0,5-6-1,5-9 1,4-10-1,0-10 0,0-10 0,-5-9 0,-4-6-1,-4-4 1,-9-4 0,-9-2 1,-8 1-1,-8 6 0,-9 6 0,-8 7 0,-4 8 1,-5 9 0,-1 13-2,1 8 0,5 8-1,3 7-3,16 0-10,9 7-24,10-3-2,9-6 1,9-7 0</inkml:trace>
  <inkml:trace contextRef="#ctx0" brushRef="#br0" timeOffset="1406">971 223 31,'0'0'29,"3"-15"-2,-3 15-1,5-11-3,2 3-3,-7 8-3,14-13-5,-14 13-4,17-11-3,-8 8-1,0 1-2,2 6-1,-2 3 0,-3 5 0,0 4 0,-3 5 0,-3 6 0,-5 2 0,-3 3 0,-7 3 1,-4 1 0,-5 2 0,-1-1 0,-2-3 0,3-6 0,0-4 0,4-8 0,5-8 0,8-9-1,3-7 0,7-7-2,2-1 2,4 0-2,6 2 2,2 5-1,2 8 1,2 8 0,1 6 0,3 6 1,3 5 0,1 1-1,-3 0 1,1-5 0,-3-5-1,-1-7 0,-2-8 0,-6-5-1,-5-8-1,-6-3 0,0-6-7,-8 5-23,-3-1-10,-4 2 1,-2 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4.0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79 38 24,'-1'-19'29,"-3"10"1,6-3 2,-2 12-9,0 0-5,0 0-6,4 15-3,0 2-3,-4 10-2,1 3-1,-4 11-1,-2 2-1,-2 5 0,-4 0-1,-1-1 0,-1-1 0,2-5 0,1-7 0,2-9 0,3-4-1,3-10 1,2-11 0,5 9 0,-5-9 0,11 3 0,-2 2 0,2 2 0,1 3 0,1 1 0,3-1 0,3-2 0,0-3 1,1-5 0,-1-7-1,-5-4 1,1-7 0,-6-3 1,-4-4 0,-6 2 1,0-1 0,-4 5 0,0 1 1,-1 7-1,6 11 0,-9 1 0,8 13 0,0 8 0,1 7-1,-1 7 0,2 3 1,-1 4-1,1-3 0,0-2-1,1-8-1,0-4-1,-2-7-2,5-9-5,-5 0-10,0-10-21,14-11-2,-3-2 2,2-8-1</inkml:trace>
  <inkml:trace contextRef="#ctx0" brushRef="#br0" timeOffset="703">481 342 30,'0'0'24,"0"0"1,0 0-1,-2-10-6,2 10-4,0 0-4,0 0-2,0 0-1,-1-9 0,1 9 0,0 0 0,0 0-1,-8-5 1,-1 8-1,1-2 0,-5 6-1,0 1-2,-3 7-1,3 2 1,1 8-1,6 2 0,3 2 0,6 2-1,4 0 0,6-4 0,4-4 0,4-5-1,1-9 1,-1-6-1,1-10 0,-2-7 1,-2-7-1,-6-5 0,-4-6 0,-6-2 0,-6-1 0,-7 3 0,-6 5 0,-5 6-1,-6 10 0,-3 8-3,5 8-7,-2 14-14,8 6-13,7 1 0,7 4 0,9-4 1</inkml:trace>
  <inkml:trace contextRef="#ctx0" brushRef="#br0" timeOffset="1234">728 159 65,'0'0'35,"-11"-7"-1,11 7 2,0 0-21,3-12-3,6 10-5,8-4-3,-1 5-1,5-1-1,0 3 0,-2 3-1,-4 4-1,-5 4 0,-5 3 0,-8 4 0,-4 3 0,-4-1 1,-5 0 0,-1-3 0,0-1 0,0-6 0,2-4 1,6-6-1,9-1 0,-4-11 0,12 0 0,6-1-1,7 1 0,3 3 0,4 2 0,1 5 0,-1 5 0,-3 5-1,-4 6 2,-3 3-1,-7 5 0,-6 1 2,-7 2 0,-5 0 0,-9 1 1,-5-3 0,-10 0 0,-4-5 0,-5 0 0,-1-7-2,2-2-3,1-2-7,11-5-31,10-4-1,10-3 1,7 4-2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6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129 70 25,'0'0'21,"8"-10"7,-8 10 3,9 0-6,1 2-7,-10-2-4,13 10-3,-10 3-4,1 2-1,-4 9 0,0 2 0,-5 11 0,0 1-1,-4 9-1,-2 0-1,-4 5-1,0-3-1,-1 0-1,-1-5 0,0-4 0,1-10 0,-1-8 0,4-7 0,1-8 0,4-7 0,8 0 0,-5-15 0,8 6 0,-3 9-1,16-11 1,-2 10-1,6 4 2,1 1-1,4 4 0,-1 0 0,0-2 1,0 0-1,-3-3 1,-2-5-1,-6-4 1,-2-2-1,-6-5 1,-2-3 0,-3-3 0,0-1 0,-3-1 1,2 2 0,-3 3-1,2 5 1,2 11 0,0 0 0,-5 9-1,5 8 1,-1 10 0,2 4 0,-1 6-1,2 3 1,0 3 0,-1-4-1,0-3 0,0-5 0,-2-7-2,0-4 0,1-9-3,0-11-3,0 0-6,9-3-8,0-15-20,5-4 2,3-6-2,4-4 3</inkml:trace>
  <inkml:trace contextRef="#ctx0" brushRef="#br0" timeOffset="609">472 515 36,'15'-12'31,"-7"4"3,2-3 1,-1-2-12,-9 13-5,4-15-4,-4 15-3,-8-8-3,-3 11-2,0 1-2,-6 7-1,-1 3-1,-2 8 1,1 3-1,2 4 0,6 1 0,5 2 0,7-3-1,6-3 0,6-5 0,6-6-1,2-6-1,2-7 1,1-8-1,-2-4 1,-3-8-1,-2-6 1,-5-5-1,-5-3 1,-6-1-1,-5 1 1,-8 5-1,-6 6 0,-7 10-1,-1 7-3,-4 15-5,8 4-11,4 9-18,4 7 1,10-1 0,7-3 0</inkml:trace>
  <inkml:trace contextRef="#ctx0" brushRef="#br0" timeOffset="1062">802 34 54,'4'-22'27,"-4"22"2,-5-13-8,5 13-10,-4 19-4,3 2-2,-4 10-2,0 3 0,-4 8 0,0 2-1,-5 3-1,0-2-1,-2-3 1,1-6-1,0-5 1,2-7-1,1-3 2,4-9-1,1-3 0,7-9-1,0 0 1,0 0 0,0 0-1,0 0 1,13 0-1,-4-4 0,0 2 0,2 1 1,0 4 0,1 1 1,1 2-1,1 0 2,1 2-1,0-3 1,0 0-1,1-6 1,-2-3 0,0-6 0,-4-3 0,0-4 0,-5-1 0,-1-3 0,-3 4 1,0 1-2,-4 6 1,3 10-1,0 0 0,-9 8 0,7 10 0,1 6 0,-1 6 0,0 5 0,0 5 0,0 0 1,-3 4-1,1-2 0,0-2-1,0-6-1,3-6-3,-3-5-13,6-10-24,-2-13 0,0 0 0,1-17-1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8.6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161 1783 33,'-8'4'28,"8"-4"3,-7-3-2,7 3-12,-7-11-1,7 11-3,0-20-3,1 10-4,5-4-1,4 1-3,-1-2-1,4 5 0,1 0-3,2 5 2,-1 4-1,-2 5 1,-2 8-1,-4 6 1,-1 5 0,-6 7 0,-4 3 1,-5 6-1,-4 2 1,-5 1-1,-2-2 1,-3-1 0,-3-4 1,-1-4 0,3-8 1,-1-9 0,3-8 0,2-8-1,6-10 1,4-2-2,5-3 0,5 0 0,4 1-1,7 5 1,3 5 0,2 9 1,4 7 0,1 5 0,2 2 0,3 3 1,0 0-1,-1-3-1,0-3 0,-3-5 0,-2-5-1,-4-5-2,-5-2-3,-2-9-6,-7 4-10,-1-8-17,0-1 1,-1-2-1,2-5 1</inkml:trace>
  <inkml:trace contextRef="#ctx0" brushRef="#br0" timeOffset="875">583 1703 23,'0'0'26,"0"0"4,-3-12 2,3 12-10,0 0-5,0 0-3,-14 1-1,14-1-3,-17 9-2,7 0-2,-4 7-2,1 1 0,-2 7-1,2 3 0,5 2-2,3 1 1,6 2-1,6-5-1,5-2 0,7-4 0,4-8 0,3-7 1,2-7-1,-3-8 1,-2-7-1,-3-5 1,-7-7 1,-3-5 0,-9 0 0,-5-3 0,-8 3 0,-4 3 0,-5 4-1,-4 8 0,-1 6-1,-3 11-4,6 10-6,3 14-27,4 5-2,9 3 1,6 2-1</inkml:trace>
  <inkml:trace contextRef="#ctx0" brushRef="#br0" timeOffset="2984">922 1660 38,'0'0'30,"0"0"3,0 0-5,-7 7-7,7-7-1,5-8-5,1-3-3,-3 1-3,6-9-2,-3 1-2,3-7 0,-2-1-2,0 0 1,-1 1-2,-2 2 1,0 4-1,-2 3-1,0 6 0,-2 10 0,0 0-1,0 0 0,0 0 0,2 15 0,-1 1 0,-1 4 1,0 5-1,1 4 0,-1 4 1,2 3-1,0 1 0,0 1 1,2-1-1,-2-1 1,1-3-1,0-3 1,-1-2-1,-1-5 1,0-3 0,-1-5 0,0-3 0,-2-3 0,2-9 0,-10 7 0,2-8 0,-5-2 1,-2-2-2,-3 1 0,-3 0 0,0 0 0,0 2 0,3 0 0,4 2 0,4 1 0,10-1 0,0 0 0,13 12 0,6-10 0,6 1 0,5 0 0,3-1 0,2-2 0,0-2 0,-5-1 0,-4 0 0,-8 2 0,-3-3-16,-15 4-26,0 0 0,-7 10 0,-5-7 0</inkml:trace>
  <inkml:trace contextRef="#ctx0" brushRef="#br0" timeOffset="4281">2115 1581 12,'0'0'27,"0"0"3,0 0 1,0 0-9,0 0-1,0 0-3,-8-5-3,8 5-3,-4-10-3,4 0-3,-2 2-1,3-4-1,0 0-1,4-3-1,0 0-1,2 2 0,1 2-1,-1 3 0,4 6 0,-2 4 0,0 8 0,-2 5 0,-2 7 0,-3 5 0,-3 6 0,-5 6 1,-3 2-1,-4 0 0,-4 1 1,-2-3-1,-2-3 1,0-5 0,-1-5 0,2-11 0,0-6 0,4-8 0,4-6 0,3-7-1,4-2 1,3-2-1,5 0 1,1 2-1,5 3 1,1 5 1,2 6-1,0 3 1,3 6 1,2 3-2,0 2 1,2 0-1,1 0 0,-1-3 0,-1-2-2,-2-3-2,1-7-1,-7 0-5,4-10-11,-5 2-20,0-4 1,0-3 1,-2 0-1</inkml:trace>
  <inkml:trace contextRef="#ctx0" brushRef="#br0" timeOffset="4984">2421 1526 12,'-1'-11'26,"1"11"3,0 0-1,2-8-4,-2 8-2,0 0-1,0 0-3,8-14-3,-8 14-5,3-13-2,-3 13-4,2-18-1,2 10-1,1-1-1,2 0-1,1 2 0,0 1 0,2 1-1,-1 2 1,-1-1 0,-8 4 1,10-4-1,-10 4 1,0 0-1,0 0 1,0 0 0,0 0 0,-9 4 0,9-4 0,-12 9-1,3-4 1,0 3 0,-1 2 0,-2 3 0,-1 3 0,2 3 0,-3 4 0,4 2 0,3 3 1,2 2-2,3 0 1,6-2 0,6 0 0,4-3-1,5-4 1,5-6-1,2-4 0,1-6 0,0-6 0,-1-6 0,-2-8 0,-3-6 0,-6-6-1,-7-5 1,-6-6 0,-8 0 0,-8 2 0,-8 4 1,-5 6-1,-6 8 0,-3 11 1,1 10-1,3 11-1,4 10-1,12 4-3,4 5-6,14-3-16,6 1-13,9-3 1,5-6-1,2-5 2</inkml:trace>
  <inkml:trace contextRef="#ctx0" brushRef="#br0" timeOffset="5671">2759 1515 87,'-2'-12'36,"-1"0"1,1-2 2,3-3-27,-1 7-4,7-6-2,1 5-2,6-2-1,4 4-1,3 3-1,1 2-1,3 5 1,-2 3-2,-2 6 1,-6 5 0,-6 7 0,-7 6 0,-9 4 0,-8 2 1,-6 5-1,-6 5 0,-3 0 1,-2-4 0,0-4 0,3-5 0,4-9 0,4-9 0,8-8 0,3-13-1,7-8 1,8-4 0,3-2-1,2 1 1,3 2 0,3 6 0,0 6 0,2 10 0,2 7 1,-1 7-1,3 3 1,0 3-2,1-1 0,0-2 0,0-3 0,-3-3 0,-3-7 0,-2-7 0,-8-2-7,-2-12-33,-3 3-2,-5-3 1,-1-2-2</inkml:trace>
  <inkml:trace contextRef="#ctx0" brushRef="#br0" timeOffset="6765">3911 1502 40,'11'-13'27,"-11"13"1,11-16-1,-6 5-3,-3 3-6,2-5-3,-1 5-6,4-4-4,3 4-2,5-1-1,2 3-2,2 1 0,1 6 0,1 4-1,-3 6 1,-6 8 0,-6 6 0,-7 7 0,-8 6 0,-8 2 0,-5 4 0,-6 0 1,-4-1 0,-1-6 1,-2-5 0,5-8 1,1-7-1,7-10 1,3-8-1,8-9 0,3-4-1,7-2 0,5-1 0,4 3-1,4 5 1,5 6 0,1 7 1,2 4-1,3 5 0,2 1 1,0 1-3,0 0-1,1-4-6,-6 0-11,-1-6-18,4-6 0,-4-5 0,-1-6-1</inkml:trace>
  <inkml:trace contextRef="#ctx0" brushRef="#br0" timeOffset="7218">4294 1565 41,'0'0'31,"0"0"3,0-9 0,-8 3-12,8 6-5,-14-4-4,14 4-3,-20 4-3,7 3-2,-3 8-2,1 3 0,0 6-2,2 3 1,4 3-1,5 0 0,8-1-1,6-5 1,8-5-1,4-7 0,5-6 0,1-9-1,0-7 1,-2-5 0,-4-6 0,-5-3-1,-8-3 1,-8 0 0,-7 1 1,-9 5-1,-7 4 0,-7 8-1,-2 5-5,-4 12-12,5 5-19,7 1 0,7 5 0,12-2 0</inkml:trace>
  <inkml:trace contextRef="#ctx0" brushRef="#br0" timeOffset="7718">4546 1528 66,'-2'-16'32,"2"16"1,3-17-1,5 3-18,2 7-7,7-2-1,-1 6-3,3-2 0,-1 7 0,-2 1-1,-5 7-1,-5 4 0,-6 4 0,-6 2-1,-4 1 1,-3 0 0,-4-1 0,-1-4 0,0-4 0,1-5 0,2-2 0,5-6 0,10 1 0,-3-12-1,11 4 0,7 0 1,7 2-2,7 2 1,2 4 0,1 3 0,0 5 0,-3 6 0,-6 3 2,-5 4-1,-10 6 1,-7-2 1,-8 4 1,-7-4 0,-8 1 0,0-6 0,-8-2 0,-2-6 0,-1-4-2,-1-4-1,6-4-5,2 2-24,10-6-11,6-1-3,10 5 2,-5-12-1</inkml:trace>
  <inkml:trace contextRef="#ctx0" brushRef="#br0" timeOffset="8640">5700 1584 14,'3'-19'22,"-5"10"3,7-9 4,2 0-12,-1 2 0,9-5 0,-2 3-1,6-6-1,-4 10-3,5-5-3,-6 9-3,1 2-3,-3 8-2,-3 6-1,-3 8 0,-3 7-1,-2 6 1,-5 6-1,-4 4 0,-6 4 1,-5 2-1,-7 1 1,-3-4-1,-2-4 2,-3-5-1,2-9 1,2-6-1,5-9 1,7-10-1,8-8 1,7-5-1,8-2 0,6-1 1,5 1-1,6 4 2,3 3-1,0 8 1,1 3 0,-4 7 1,1 3-2,-4 4 2,-1 0-2,-3 0-1,-2 0-1,-1-4-2,-2-1-3,6-11-7,-4 2-12,2-8-12,4-7 1,1-4-1,5-7 3</inkml:trace>
  <inkml:trace contextRef="#ctx0" brushRef="#br0" timeOffset="9125">6161 1497 58,'0'0'34,"0"0"1,0 0 0,0 0-12,-14 13-13,14-13-1,-12 8-2,5-3-1,-5 6-1,-1-1-2,-2 5 0,-1 2-2,0 4 1,2 0-1,6 1 0,5 0 0,7 1-1,6-2 0,7-5-1,3-2 1,3-7-1,1-5 0,0-5 1,-5-5-1,-3-7 1,-4-5-1,-4-5 2,-7-4-1,-3 0 1,-6-1-1,-7 4 0,-4 8-1,-5 8-4,-8 15-10,1 10-23,3 9-1,2 10 2,5 5-2</inkml:trace>
  <inkml:trace contextRef="#ctx0" brushRef="#br0" timeOffset="9640">6487 1199 75,'-4'-15'34,"-2"6"0,6 9 1,-5-10-24,1 20-4,5 2-2,-3 11-1,0 4-2,-4 10 0,0 5 1,-4 2-1,-3 4-1,-3 0 1,0-3-1,-2-4 0,4-8 0,2-7 1,2-9-1,3-9 0,7-8-1,0 0 1,-1-12 0,4 2-1,2 1 0,2 1-1,2 4 1,3 2 1,1 5-1,2 2 0,3 2 1,1 0-1,1 0 1,-1 0 0,-2-4 0,-2-2-1,-1-4 1,-6-5 0,-2-4 0,-3 0 1,-2-4 0,-3 2 0,0 0 0,-2 3 0,4 11 0,-13-4 1,7 12-1,-1 8 0,1 6 1,0 5-3,2 6 0,2 4 0,3-3 0,0 0 0,2-6 0,0-3 0,-1-6 0,1-4 0,-2-6 0,-1-9 0,2 9-40,-2-9-3,0 0-1,-11 7 1</inkml:trace>
  <inkml:trace contextRef="#ctx0" brushRef="#br0" timeOffset="50984">1797 2310 46,'0'0'25,"-5"13"4,2 8-2,0 6-17,4 5-3,-1 14 0,4 4 0,-1 13 0,2 3 0,-3 11-2,2 2-1,-4 5 0,0-3-3,0 0 0,-3-9 0,1-8-2,-1-12-2,4-12-3,-2-10-8,2-18-11,-1-12-8,9-15 0,-3-11 1</inkml:trace>
  <inkml:trace contextRef="#ctx0" brushRef="#br0" timeOffset="51296">1692 2346 34,'-9'-12'25,"-3"10"1,14-9 0,-2 11-8,18-8-12,4 1 0,10 5 0,11-5 1,10 5-1,11-4 0,5 4-1,7-1-2,5 2-3,3-2-2,0-2 0,-3 2-2,1-4 1,-1 2 2,-2-1 1,-3 2 2,-3 0 0,-1-1 4,-7 5-1,-4-2 0,-14 4 1,-6-2-1,-12 3-1,-6-4 1,-11 4-1,-4-4 0,-8 1-1,0 0 0,0 0-1,0 0 0,0 0-1,0 0-1,0 0 1,0 0-1,0 0 1,0 0 0,4 9-1,-4-9 1,4 19 1,-1-6 0,2 5-1,5 3 0,0 6 1,2 1-1,0 7 0,1 3-1,0 7 1,-2 4-1,-1 7 0,-2 2 1,-2 5-1,-1 3 1,1 3 0,-2 0 0,-1-5 0,1-6 0,-4-4 0,-1-6-1,-3-7 1,-2-6-1,-3-7 1,-5-5-1,-4-5 0,-3-3 0,-6-2 0,-6-5-1,-10-2 1,-9-3 0,-8-2 0,-9-3 0,-8-1 0,-8 1 0,-5 0 0,-2 2 0,1 3 0,3 2 1,5 2-2,9 2 1,6 2 0,11 2 0,11-1 0,11-1 0,9-2 0,9-1-1,8-3 1,9-5-1,0 0-2,0 0-3,19 1-8,-8-1-22,-1-3-4,-2-3 1,-8 6-1</inkml:trace>
  <inkml:trace contextRef="#ctx0" brushRef="#br0" timeOffset="52609">1709 1403 40,'0'-21'30,"-5"9"3,4-4-5,4 2-7,-3 14-2,7-13-5,-7 23-2,9 2-3,-5 19-2,4 6 0,-3 13-2,3 8-1,-3 11-1,1 1-1,-2 2-1,0-3 0,-1-7 0,0-7-1,0-9-2,-1-12-1,1-13-3,-3-6-7,0-15-17,4-17-8,-3-4-1,0-10 0,-2-8 1</inkml:trace>
  <inkml:trace contextRef="#ctx0" brushRef="#br0" timeOffset="52890">1646 1354 71,'-11'-22'34,"1"10"0,6 0 0,8-1-22,6 7-5,14-2-3,13 4 1,15-2-2,12 0 0,16-2-1,10 0 1,6-3-1,4 0-2,-1-5 2,-3-2-2,-4-2-1,-8-3 2,-7 1-1,-9 0 0,-7 1 0,-12 2 1,-6 4-1,-7 3 0,-9 2 2,-6 5-1,-5 0 0,-5 3 1,-1 1 0,-1 2 0,-2 2 0,0 2 0,2 1 0,-1 4 0,0 2-1,-1 3 0,1 5 0,1 4 1,1 3-2,1 2 1,1 2-1,0 3 1,2 2-1,1 2 1,1 0-1,2 2 1,-3 0-1,0 0 0,-2 1 1,-2-2-1,-3 0 0,-2-3 1,-5-3 0,-5-4-1,-1-4 1,-5-3-1,-1-4 1,-4-2 0,-3-5-1,-6-1 0,-8-1 1,-7 0-1,-6 0-1,-8 1 2,-9 0-1,-9 2 0,-6 0 0,-6 0 0,-1 3 0,1 1 0,0 1 1,0 2-2,2 2 1,3 3 1,3 1-2,6 2 2,5-2-1,7 0 0,6-3 0,8-3 0,11-3 0,8-5 0,8-2 1,7-5-1,9-4 0,0 0 0,8-4 0,2-2-2,0 2-1,5-5-3,-5 6-9,2-9-25,6 2-2,-2-2 1,4-3 0</inkml:trace>
  <inkml:trace contextRef="#ctx0" brushRef="#br0" timeOffset="54265">1708 194 13,'-9'-8'14,"9"8"4,4-12 2,-4 12 3,5-14 2,-5 14-2,1-13-3,-1 13-2,0 0-6,-10 27-3,9-3-1,-3 14-4,1 7 0,2 10-2,2 5 0,3 5 0,1-1-1,-1-3-1,1-6-1,2-9-1,-3-5-4,1-13-4,-3-1-9,-2-13-14,0-14-3,0 0-1,0 0 2</inkml:trace>
  <inkml:trace contextRef="#ctx0" brushRef="#br0" timeOffset="71656">5435 232 13,'-1'21'21,"-5"16"2,7 5-10,1 10-1,4 8 1,2 2-2,1 3-4,-1-1-4,0-5-9,-1-2-8,-6-5-10,6-16-1,-11-3 0</inkml:trace>
  <inkml:trace contextRef="#ctx0" brushRef="#br0" timeOffset="71875">5318 345 17,'4'-36'24,"0"15"1,15-6 3,6 9-12,9 2-3,10 3-5,9 3-1,9-2-1,6 2-1,6-2-1,0 1-2,-1-1 0,-2 2-1,-1-3-1,-4 0 1,-4 0-1,-6-2 0,-6 1 1,-7-2 0,-8 2 0,-8 2 2,-6 1 0,-8 2 0,-6 3 0,-7 6 0,0 0 0,8-6 0,-8 6-2,12 5 0,-3-1 0,2 2-1,2 2 1,1 4-1,0 3 1,1 5 0,-1 2 0,0 4 0,0 4 1,-1 2-1,1 5 1,0 0-1,2 2 0,-1 0-1,2-1 1,4 0-1,-1 2 0,-1-3 1,-1-1-2,-2-2 2,-3-1-1,-4-2 0,-4-2 0,-8 0 1,-3-2-1,-4-2 0,-3 0 1,-2 0 0,-3-2 0,-4 2 0,-4-1 1,-5 0-1,-4-3 0,-6 2 1,-4-2-2,-6-1 2,-5-1-1,-4-4-1,-4-3 0,-5-2 1,-1-2 0,-3 1 1,-1-1 0,0 2-1,4-1 1,5 3 0,9 1 1,9 2-2,11-2 1,11-1-1,9-2-1,9-1 1,7-9-1,3 9 0,4-7 0,3-2 0,-2-1 0,1-2 0,-2 0 0,-7 3 1,10-8-1,-10 8 0,1-9-1,-1 9 1,0 0 0,-10-11-1,10 11 0,-9-4-1,9 4-1,0 0-5,-12 2-9,12-2-22,0 0 1,0 0 0,-7 7-1</inkml:trace>
  <inkml:trace contextRef="#ctx0" brushRef="#br0" timeOffset="73171">5472 1298 18,'6'13'19,"6"-1"1,-8 17 1,3 5-14,3 10-1,0 10 1,3 8 1,-2 7-1,2 4 0,-3 3 0,-1 4-4,-3-1-2,-2-4-3,-2-8 0,-2-10-1,-1-11-1,1-13-2,-2-14-3,2-19-5,0 0-6,-7-29-3,-3 5-1,4-16 1</inkml:trace>
  <inkml:trace contextRef="#ctx0" brushRef="#br0" timeOffset="73453">5295 1296 7,'-16'-15'24,"-5"14"1,12-4 1,2 8-8,7-3-4,0 0-4,13 0-1,7-3-1,5 3-1,11-5-1,7 2 0,10-3 0,10 1 1,12-5-1,9 2 0,10-5-1,5 1-1,4-5 0,-3 3-1,-1-1-1,-9 5 0,-8 1-1,-13 2 0,-10 4 0,-11 3 0,-10 0 0,-8 2 0,-6-4 0,-6-1 1,-2-2 0,-5 1 1,-2-2-1,-9 6 0,12-9 0,-12 9 0,8-1-1,-8 1 0,13 9 0,-4 2 0,4 3-1,1 4 0,2 5 0,3 5 1,0 4-1,0 8 0,-2 6 0,0 1 0,-2 3 1,-1 0-1,-3 0 0,-4-2 1,-1 0-1,-4-2 1,-5-5-1,-4-2 1,-3-2 0,-5-1-1,-4-2 1,-4-3-1,-5-5 1,-6-2-1,-5-4 1,-10-4-1,-5-3 0,-9-3 0,-7-2 1,-9-2-1,-4-2 0,-7 0 0,-2-1 0,2-1 0,2 2 0,4-2-1,8 1 1,8 2-1,9 1 1,9 4 0,9 0 0,7 2 0,6 2 0,7 1 0,2-1 0,5-1 0,4-3-1,10-10 0,-10 5-2,10-5-1,9-13-6,4-4-15,1 3-15,1 4 1,3 0 0,-2 3 1</inkml:trace>
  <inkml:trace contextRef="#ctx0" brushRef="#br0" timeOffset="74625">5524 2398 62,'0'0'32,"1"22"0,1 8 1,3 9-21,-2 17-5,6 5 1,-2 12-1,4 2 0,-3 7-1,3-2-1,-3 3-2,1-4 0,-1-3-3,-1-8-1,0-12-2,-1-11 0,2-18-4,-6-12-2,4-27-5,-7-7-6,1-22-7,-3-10-7,-8-11-1,0-12 3</inkml:trace>
  <inkml:trace contextRef="#ctx0" brushRef="#br0" timeOffset="74875">5407 2467 49,'-17'-55'32,"2"20"1,13 9-6,11 10-6,8 15-6,15-2-5,11 11-3,14-2-2,11 5-1,13-4-1,11 2-1,8-5-2,6-4 1,2-1-2,1-7 0,-5-3 1,-5-1 0,-12-2-1,-12-2 1,-12 0 0,-14 1 1,-10 3-1,-10 3 1,-6 0 1,-8 4-1,-2 0 2,-3 4-1,1 1 0,-2 4 1,2 2 0,0 6-1,2 5 0,-1 6 0,2 6-1,-2 6 0,0 8 0,1 7 0,-1 6 0,1 3-1,-2 3 1,0 3-1,-3 0 1,-1-1 0,-1-3 0,-6-2 0,0-3 0,-6-3 0,-1-4 0,-1-2 1,-4-3-1,-2-3-1,-3-2 1,-4-5 0,-3-4-1,-4-4 0,-7-5 0,-7-5 0,-7-4 0,-8-5 0,-8-5-1,-6-4 0,-6-4 1,-4-1-2,-1-2 1,-2 1 0,1 3 0,5 1 0,8 4 0,9 2 1,8 4-1,9 1 1,8 0 0,9 0 0,9 0-1,4-4-1,3 2-2,11-5-7,-7 3-22,7-3-7,0 0 2,0 0-3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0.21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34 329 40,'-10'2'29,"10"-2"2,-17 0 1,9 2-17,8-2-3,0 0-1,6-13-4,2 7-2,8-4-2,2 2-3,2 0 0,1 1-2,0 6 1,-3 4-1,-4 3 0,-3 4 1,-4 5 0,-5 1 0,-4 4 1,-5 0 1,-1-2 0,-5 0 1,1-3 0,-2-1 1,2-5 0,1 0 0,11-9 0,-7 1-1,7-1 0,15-9-1,0 3-1,4 0-1,4 3 0,3 0 0,-2 4-1,-1 4 1,-4 5-1,-4 2 1,-6 6 0,-7 4 1,-8 3 1,-5 3 0,-5 2 1,-5-2 0,-2-3 1,-2-2-1,1-6-1,4-7-3,1-5-7,8-11-20,10-7-5,5-3 1,9-5-3</inkml:trace>
  <inkml:trace contextRef="#ctx0" brushRef="#br0" timeOffset="532">498 404 44,'0'0'30,"-12"8"4,3-10 0,9 2-15,-21 2-4,12-4-3,-8 7-3,4 0-3,-2 8-1,1 2-3,2 5 0,3 4-1,4 3 1,4 2-1,6 1 1,7-3-1,5-3 0,4-7 0,4-5-1,2-8 1,0-7-1,1-8 0,-6-10 1,-5-7-1,-4-4 1,-8-5 0,-8-1 1,-6-1-1,-7 5 0,-6 4 0,-3 7 0,-3 8-2,2 10-2,-2 10-6,9 5-14,5 10-15,6 10 0,7 0-1,7 1 2</inkml:trace>
  <inkml:trace contextRef="#ctx0" brushRef="#br0" timeOffset="1047">778 322 78,'-11'4'35,"11"-4"2,0 0 1,0 0-25,2-19-3,5 5-2,5-8-3,0-3 0,2-6-1,-2-3-2,1-4 0,-3 6-1,-1 0 1,-3 4-1,-3 6 0,-1 4-1,0 7 1,-2 11-1,0 0-1,2 20 1,-1 4 0,0 6 0,0 8 0,1 5 0,0 6 0,1 2 1,1-1-1,1-2 0,1-4 0,-2-4 1,2-5-1,-3-8 1,0-6 0,-2-5 0,-3-7 0,2-9 1,-12 2-1,2-8 0,-3-2 0,-3 0-1,-5-1 0,-1 2 0,1 3 0,0 1 0,6 2 0,5 4 2,10-3-2,1 9 0,11-6 0,10-2 0,4-1 0,5 0 0,0-1 0,2 0 0,-7 1-7,-2-2-33,-6 10-2,-7 3 1,-4 0-2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2.5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54 132 48,'0'0'29,"-1"-15"2,1 15-2,4-13-16,6 5-3,3 4-3,5-1-2,1 3-1,2 1-2,0 5-1,-2 1 0,-5 5-1,-6 3 1,-8 4 0,-6 2 1,-7 2-1,-7 0 1,-4 0 1,-3-3 0,-2-1 0,5-6 1,0-1 0,6-6-1,7-3 1,11-1-1,2-10-1,14 1 0,9-1-2,4 1 0,6 1 0,2 3-1,0 3 0,-2 5 1,-3 5 0,-7 4-1,-10 5 1,-7 4 1,-8 3 0,-7 0-1,-8 2 2,-9-3 0,-9-2 0,-3-3 0,-4-4 1,3-5-2,1-6 2,5-3-2,7-4-2,7-3-2,15-4-4,2 11-10,16-18-22,8 6 1,7 0 0,6-1-1</inkml:trace>
  <inkml:trace contextRef="#ctx0" brushRef="#br0" timeOffset="610">579 145 26,'0'0'28,"2"-10"4,-2 10-4,0 0-6,-6-12-2,-1 12-2,7 0-5,-8-5-2,8 5-3,-15-1-2,5 3-1,-3 5-2,0 4-1,-1 5 0,-1 2-1,1 5 1,4 4-1,4-1 0,6 1 0,6-2-1,6-3 1,6-5-1,5-7 1,3-7-2,0-4 2,1-5-2,-3-6 1,-5-5 0,-6-6 0,-6-1 1,-8-2-1,-6-1 1,-6 0-1,-4 3 0,-4 4 0,-3 8 0,-2 6-2,3 9-3,-2 10-8,11 0-14,3 8-12,7 3 1,9-1 0,4-1 0</inkml:trace>
  <inkml:trace contextRef="#ctx0" brushRef="#br0" timeOffset="1172">827 154 36,'0'0'30,"-7"-11"2,7 11 1,-8-13-15,12 0-2,-3 4-3,9-8-3,-2 2-4,7-5-1,1 2-2,3 1-1,-1 5-1,0 5 0,-1 5 0,-3 7-1,-1 8 0,-5 7 0,-2 5 0,-5 6 0,-5 4 1,-4 3-1,-6 2 1,-4 3-1,-6-2 2,1-3-1,-2-4 1,1-7 0,2-7 0,3-9 1,5-9-2,5-10 2,4-5-2,5-5 1,4 0 0,6 0 0,2 5 1,5 5-2,1 8 2,3 7 0,2 9 0,3 1 0,-3 6-2,3-1 1,-2-1-1,-2-5 2,0-5-3,-3-7 0,-1-6-4,-6-5 0,3-6-10,-10 1-27,-5-2 0,-1-2 0,-6 4-1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4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100 76 17,'-10'-5'26,"-7"5"4,5-4 2,3-3-13,-1 5-2,10 2-1,0-11-1,10 1-4,3 3-4,7-2-3,0 3-3,2 0 0,0 4-2,-1 4 1,-2 3-1,-5 3 1,-5 4 0,-6 2 0,-4 2 1,-6 0-1,-6 1 1,-4-3-1,-4-2 1,0-1 0,0-3 1,3-3-1,3-2 0,7-4 0,8 1 0,0 0 0,19-12-1,0 8 1,4 3-2,1 2 1,1 5 0,-2 5-1,-4 5 1,-7 4 1,-4 3 0,-6 2 0,-8 1 1,-6 0 0,-6-1 0,-6-3 0,-2-2 1,-3-3-1,-2-5 1,2-7-2,3-5-1,4-5-1,8-5-2,3-2-6,13-7-9,7 5-18,8-2-1,9 1-1,5 0 2</inkml:trace>
  <inkml:trace contextRef="#ctx0" brushRef="#br0" timeOffset="531">449 170 54,'10'-1'33,"-10"1"1,0 0 1,2-14-17,-10 11-6,4-6-2,-4 7-3,-1-2-1,-3 7-2,-1 0-1,-3 9-2,0 4 1,1 5-1,1 3 0,3 4-1,4 1 1,6-1-1,6 1 1,6-7 0,6-2 0,4-8-1,2-4 1,1-7-1,0-7 1,-2-6-1,-5-7 0,-3-4 1,-6-6-1,-6-2 1,-6-1-1,-7 1 0,-5 4 0,-7 5 0,-3 7-1,-2 7-3,-1 12-3,6 5-7,1 10-16,8 4-8,9-1 1,5 2-1</inkml:trace>
  <inkml:trace contextRef="#ctx0" brushRef="#br0" timeOffset="969">682 86 49,'0'0'32,"-9"-17"1,5 8-7,-4 4-8,9-6-2,-1 11-4,4-17-2,-4 17-4,20-17-1,-6 12-3,4 1-1,0 3 0,-1 3-1,-1 5 0,-3 3 0,-4 5 0,-4 1 0,-5 4 0,-3 0 0,-3 1 1,-5 0-1,-2 0 1,-2-3-1,-1-4 2,2-5-1,1-3 0,3-7-1,10 1 1,-5-13-1,12 1 1,4 0-1,6-1-1,3 2 0,4 3 1,2 3 0,-1 4 0,-2 5-1,-3 3 2,-2 7-1,-6 4 1,-3 2 0,-6 3 1,-5 2 0,-8 1 0,-5 0 1,-7 0-1,-4-5 1,-6-1-2,-3-3 0,1-6-5,-4 0-16,11-8-18,5-4-1,3-3 0,11-5-1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pt-BR"/>
              <a:t>Barbosa e Silva 2010 • Interação Humano-Computador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24/02/20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678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C6321-FDE5-483E-8F79-29FA6D1711E6}" type="slidenum">
              <a:rPr lang="pt-BR"/>
              <a:pPr/>
              <a:t>13</a:t>
            </a:fld>
            <a:endParaRPr lang="pt-BR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Aqueles que enfatizam a qualidade de construção do sistema interativo tendem a seguir uma abordagem de “dentro para fora”.</a:t>
            </a:r>
          </a:p>
          <a:p>
            <a:r>
              <a:rPr lang="pt-BR" dirty="0"/>
              <a:t>Por outro lado, aqueles que destacam a qualidade de uso geralmente seguem uma abordagem de “fora para dentro”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31B11-17DE-43B2-BE64-66A87A7348A0}" type="slidenum">
              <a:rPr lang="pt-BR"/>
              <a:pPr/>
              <a:t>2</a:t>
            </a:fld>
            <a:endParaRPr lang="pt-BR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Explore exemplos mais concretos e próximos à sua realidade.</a:t>
            </a:r>
          </a:p>
          <a:p>
            <a:r>
              <a:rPr lang="pt-BR" dirty="0"/>
              <a:t>Analise-os conforme os exemplos da Seção 1.1 do livro. </a:t>
            </a: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9CC1D-A1C8-4B2C-90C0-FEC3DF1498E9}" type="slidenum">
              <a:rPr lang="pt-BR"/>
              <a:pPr/>
              <a:t>3</a:t>
            </a:fld>
            <a:endParaRPr lang="pt-B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Explore exemplos mais concretos e próximos à sua realidade.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E46AE-980E-4672-80AF-344AB65772AB}" type="slidenum">
              <a:rPr lang="pt-BR"/>
              <a:pPr/>
              <a:t>4</a:t>
            </a:fld>
            <a:endParaRPr lang="pt-B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Explore exemplos mais concretos e próximos à sua realidade.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interfone antigo, era possível ligar</a:t>
            </a:r>
            <a:r>
              <a:rPr lang="pt-BR" baseline="0" dirty="0"/>
              <a:t> clicando apenas um botão. Também era possível associar a posição dos botões à distribuição física dos apartamentos, o que facilita a lembrança do número. Em decorrência disso, era possível memorizar apenas a posição do botão que poderia ser pressionado: “o último da primeira linha, não importa qual o número dele”.</a:t>
            </a:r>
          </a:p>
          <a:p>
            <a:endParaRPr lang="pt-BR" baseline="0" dirty="0"/>
          </a:p>
          <a:p>
            <a:r>
              <a:rPr lang="pt-BR" baseline="0" dirty="0"/>
              <a:t>No novo interfone, é preciso digitar “&gt;”, o número do bloco e do apartamento. Nesse caso, o usuário precisa obrigatoriamente memorizar os números. Provavelmente vamos ouvir coisas do tipo: “Qual era o número do bloco mesmo? Eu só sei que fica ali naquele prédio.” </a:t>
            </a:r>
          </a:p>
          <a:p>
            <a:endParaRPr lang="pt-BR" baseline="0" dirty="0"/>
          </a:p>
          <a:p>
            <a:r>
              <a:rPr lang="pt-BR" baseline="0" dirty="0"/>
              <a:t>Depoimento pessoal: a primeira vez que Bruno usou esse interfone na casa da sua tia, parecia mais fácil gritar na janela do que aprender como funciona o novo interfone.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6CFEE-BE32-4F65-8D90-FB2C4B980591}" type="slidenum">
              <a:rPr lang="pt-BR"/>
              <a:pPr/>
              <a:t>8</a:t>
            </a:fld>
            <a:endParaRPr lang="pt-BR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1100" dirty="0"/>
              <a:t>Explore as consequências dessas mudanças, considerando o que se faz, como se faz, quem as faz, quando, onde e por quê. </a:t>
            </a:r>
          </a:p>
          <a:p>
            <a:pPr>
              <a:lnSpc>
                <a:spcPct val="90000"/>
              </a:lnSpc>
            </a:pPr>
            <a:endParaRPr lang="pt-BR" sz="1100" dirty="0"/>
          </a:p>
          <a:p>
            <a:pPr>
              <a:lnSpc>
                <a:spcPct val="90000"/>
              </a:lnSpc>
            </a:pPr>
            <a:r>
              <a:rPr lang="pt-BR" sz="1100" dirty="0"/>
              <a:t>Algumas delas são:</a:t>
            </a:r>
          </a:p>
          <a:p>
            <a:pPr>
              <a:lnSpc>
                <a:spcPct val="90000"/>
              </a:lnSpc>
            </a:pPr>
            <a:endParaRPr lang="pt-BR" sz="1100" dirty="0"/>
          </a:p>
          <a:p>
            <a:pPr>
              <a:lnSpc>
                <a:spcPct val="90000"/>
              </a:lnSpc>
            </a:pPr>
            <a:r>
              <a:rPr lang="pt-BR" sz="1100" dirty="0"/>
              <a:t>Antes era mais eficiente falar com um apartamento, pois bastava clicar num único botão. Agora são necessários 5.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Por isso antes era possível utilizar uma percepção e memória mais espacial (“eu sempre aperto o segundo da esquerda para direita na última linha”) do que uma percepção e memória mais linguística (eu preciso saber os números do bloco e do apartamento).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Além disso, antes era mais simples aprender e explicar como funciona, pois bastava dizer “aperte o botão do 401”.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No novo sistema, mesmo que a pessoa consiga se lembrar do número do apartamento, ela ainda pode não conseguir falar com o apartamento desejado.</a:t>
            </a:r>
          </a:p>
          <a:p>
            <a:pPr>
              <a:lnSpc>
                <a:spcPct val="90000"/>
              </a:lnSpc>
            </a:pPr>
            <a:endParaRPr lang="pt-BR" sz="1100" dirty="0"/>
          </a:p>
          <a:p>
            <a:pPr>
              <a:lnSpc>
                <a:spcPct val="90000"/>
              </a:lnSpc>
            </a:pPr>
            <a:r>
              <a:rPr lang="pt-BR" sz="1100" dirty="0"/>
              <a:t>Pense numa pessoa mais idosa (sua mãe ou avó) se deparando com um dispositivo mais complexo. O que isso pode causar?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Pense num deficiente visual tentando usar o novo interfone. Como seria essa experiência? (um deficiente visual pode ter uma percepção espacial via tato, mas ter dificuldade de digitar tantos botões no novo interfone)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Quais são as consequências de tornar possível e quase de graça a possibilidade de ligar de um apartamento para o outro dentro do condomínio? Felizmente neste caso as consequências não são tão negativas. Mas é preciso estar ciente das consequências, boas e ruins.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1BB6F-E990-4FF5-9A69-CC3605F61A43}" type="slidenum">
              <a:rPr lang="pt-BR"/>
              <a:pPr/>
              <a:t>11</a:t>
            </a:fld>
            <a:endParaRPr lang="pt-B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Dentre os diferentes tipos de TICs, IHC está interessada nos sistemas com os quais as pessoas interagem. Identifique</a:t>
            </a:r>
            <a:r>
              <a:rPr lang="pt-BR" baseline="0" dirty="0"/>
              <a:t> outros sistemas com forte interação com o usuário, e sistemas com muito pouca ou nenhuma interação.</a:t>
            </a:r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7656D-1B1A-407A-8719-59D33E30B70D}" type="slidenum">
              <a:rPr lang="pt-BR"/>
              <a:pPr/>
              <a:t>12</a:t>
            </a:fld>
            <a:endParaRPr lang="pt-B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profissional de IHC deve conhecer e valorizar os outros envolvidos com os sistemas interativos (</a:t>
            </a:r>
            <a:r>
              <a:rPr lang="pt-BR" i="1" dirty="0" err="1"/>
              <a:t>stakeholders</a:t>
            </a:r>
            <a:r>
              <a:rPr lang="pt-BR" dirty="0"/>
              <a:t>), mas seu papel é defender os interesses dos usuários perante os demais envolvidos (</a:t>
            </a:r>
            <a:r>
              <a:rPr lang="pt-BR" i="1" dirty="0" err="1"/>
              <a:t>stakeholders</a:t>
            </a:r>
            <a:r>
              <a:rPr lang="pt-BR" dirty="0"/>
              <a:t>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30975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Silva    </a:t>
            </a:r>
            <a:r>
              <a:rPr lang="pt-BR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1225" y="5648325"/>
            <a:ext cx="549275" cy="3968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6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7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10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Silva    </a:t>
            </a:r>
            <a:r>
              <a:rPr lang="pt-BR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1225" y="5648325"/>
            <a:ext cx="549275" cy="3968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://2020.hci.international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s://chi2020.ac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la.ixda.org/2020/" TargetMode="External"/><Relationship Id="rId5" Type="http://schemas.openxmlformats.org/officeDocument/2006/relationships/hyperlink" Target="http://ihc2019.ufes.br/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comissoes.sbc.org.br/ce-ihc/" TargetMode="External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emf"/><Relationship Id="rId42" Type="http://schemas.openxmlformats.org/officeDocument/2006/relationships/customXml" Target="../ink/ink27.xml"/><Relationship Id="rId47" Type="http://schemas.openxmlformats.org/officeDocument/2006/relationships/customXml" Target="../ink/ink32.xml"/><Relationship Id="rId63" Type="http://schemas.openxmlformats.org/officeDocument/2006/relationships/customXml" Target="../ink/ink48.xml"/><Relationship Id="rId68" Type="http://schemas.openxmlformats.org/officeDocument/2006/relationships/customXml" Target="../ink/ink53.xml"/><Relationship Id="rId84" Type="http://schemas.openxmlformats.org/officeDocument/2006/relationships/customXml" Target="../ink/ink69.xml"/><Relationship Id="rId89" Type="http://schemas.openxmlformats.org/officeDocument/2006/relationships/customXml" Target="../ink/ink74.xml"/><Relationship Id="rId16" Type="http://schemas.openxmlformats.org/officeDocument/2006/relationships/customXml" Target="../ink/ink8.xml"/><Relationship Id="rId11" Type="http://schemas.openxmlformats.org/officeDocument/2006/relationships/image" Target="../media/image8.emf"/><Relationship Id="rId32" Type="http://schemas.openxmlformats.org/officeDocument/2006/relationships/customXml" Target="../ink/ink17.xml"/><Relationship Id="rId37" Type="http://schemas.openxmlformats.org/officeDocument/2006/relationships/customXml" Target="../ink/ink22.xml"/><Relationship Id="rId53" Type="http://schemas.openxmlformats.org/officeDocument/2006/relationships/customXml" Target="../ink/ink38.xml"/><Relationship Id="rId58" Type="http://schemas.openxmlformats.org/officeDocument/2006/relationships/customXml" Target="../ink/ink43.xml"/><Relationship Id="rId74" Type="http://schemas.openxmlformats.org/officeDocument/2006/relationships/customXml" Target="../ink/ink59.xml"/><Relationship Id="rId79" Type="http://schemas.openxmlformats.org/officeDocument/2006/relationships/customXml" Target="../ink/ink64.xml"/><Relationship Id="rId5" Type="http://schemas.openxmlformats.org/officeDocument/2006/relationships/image" Target="../media/image5.emf"/><Relationship Id="rId90" Type="http://schemas.openxmlformats.org/officeDocument/2006/relationships/customXml" Target="../ink/ink75.xml"/><Relationship Id="rId95" Type="http://schemas.openxmlformats.org/officeDocument/2006/relationships/customXml" Target="../ink/ink80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43" Type="http://schemas.openxmlformats.org/officeDocument/2006/relationships/customXml" Target="../ink/ink28.xml"/><Relationship Id="rId48" Type="http://schemas.openxmlformats.org/officeDocument/2006/relationships/customXml" Target="../ink/ink33.xml"/><Relationship Id="rId64" Type="http://schemas.openxmlformats.org/officeDocument/2006/relationships/customXml" Target="../ink/ink49.xml"/><Relationship Id="rId69" Type="http://schemas.openxmlformats.org/officeDocument/2006/relationships/customXml" Target="../ink/ink54.xml"/><Relationship Id="rId80" Type="http://schemas.openxmlformats.org/officeDocument/2006/relationships/customXml" Target="../ink/ink65.xml"/><Relationship Id="rId85" Type="http://schemas.openxmlformats.org/officeDocument/2006/relationships/customXml" Target="../ink/ink70.xml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customXml" Target="../ink/ink18.xml"/><Relationship Id="rId38" Type="http://schemas.openxmlformats.org/officeDocument/2006/relationships/customXml" Target="../ink/ink23.xml"/><Relationship Id="rId46" Type="http://schemas.openxmlformats.org/officeDocument/2006/relationships/customXml" Target="../ink/ink31.xml"/><Relationship Id="rId59" Type="http://schemas.openxmlformats.org/officeDocument/2006/relationships/customXml" Target="../ink/ink44.xml"/><Relationship Id="rId67" Type="http://schemas.openxmlformats.org/officeDocument/2006/relationships/customXml" Target="../ink/ink52.xml"/><Relationship Id="rId20" Type="http://schemas.openxmlformats.org/officeDocument/2006/relationships/customXml" Target="../ink/ink10.xml"/><Relationship Id="rId41" Type="http://schemas.openxmlformats.org/officeDocument/2006/relationships/customXml" Target="../ink/ink26.xml"/><Relationship Id="rId54" Type="http://schemas.openxmlformats.org/officeDocument/2006/relationships/customXml" Target="../ink/ink39.xml"/><Relationship Id="rId62" Type="http://schemas.openxmlformats.org/officeDocument/2006/relationships/customXml" Target="../ink/ink47.xml"/><Relationship Id="rId70" Type="http://schemas.openxmlformats.org/officeDocument/2006/relationships/customXml" Target="../ink/ink55.xml"/><Relationship Id="rId75" Type="http://schemas.openxmlformats.org/officeDocument/2006/relationships/customXml" Target="../ink/ink60.xml"/><Relationship Id="rId83" Type="http://schemas.openxmlformats.org/officeDocument/2006/relationships/customXml" Target="../ink/ink68.xml"/><Relationship Id="rId88" Type="http://schemas.openxmlformats.org/officeDocument/2006/relationships/customXml" Target="../ink/ink73.xml"/><Relationship Id="rId91" Type="http://schemas.openxmlformats.org/officeDocument/2006/relationships/customXml" Target="../ink/ink76.xml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21.xml"/><Relationship Id="rId49" Type="http://schemas.openxmlformats.org/officeDocument/2006/relationships/customXml" Target="../ink/ink34.xml"/><Relationship Id="rId57" Type="http://schemas.openxmlformats.org/officeDocument/2006/relationships/customXml" Target="../ink/ink42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customXml" Target="../ink/ink29.xml"/><Relationship Id="rId52" Type="http://schemas.openxmlformats.org/officeDocument/2006/relationships/customXml" Target="../ink/ink37.xml"/><Relationship Id="rId60" Type="http://schemas.openxmlformats.org/officeDocument/2006/relationships/customXml" Target="../ink/ink45.xml"/><Relationship Id="rId65" Type="http://schemas.openxmlformats.org/officeDocument/2006/relationships/customXml" Target="../ink/ink50.xml"/><Relationship Id="rId73" Type="http://schemas.openxmlformats.org/officeDocument/2006/relationships/customXml" Target="../ink/ink58.xml"/><Relationship Id="rId78" Type="http://schemas.openxmlformats.org/officeDocument/2006/relationships/customXml" Target="../ink/ink63.xml"/><Relationship Id="rId81" Type="http://schemas.openxmlformats.org/officeDocument/2006/relationships/customXml" Target="../ink/ink66.xml"/><Relationship Id="rId86" Type="http://schemas.openxmlformats.org/officeDocument/2006/relationships/customXml" Target="../ink/ink71.xml"/><Relationship Id="rId94" Type="http://schemas.openxmlformats.org/officeDocument/2006/relationships/customXml" Target="../ink/ink79.xml"/><Relationship Id="rId99" Type="http://schemas.openxmlformats.org/officeDocument/2006/relationships/customXml" Target="../ink/ink84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39" Type="http://schemas.openxmlformats.org/officeDocument/2006/relationships/customXml" Target="../ink/ink24.xml"/><Relationship Id="rId34" Type="http://schemas.openxmlformats.org/officeDocument/2006/relationships/customXml" Target="../ink/ink19.xml"/><Relationship Id="rId50" Type="http://schemas.openxmlformats.org/officeDocument/2006/relationships/customXml" Target="../ink/ink35.xml"/><Relationship Id="rId55" Type="http://schemas.openxmlformats.org/officeDocument/2006/relationships/customXml" Target="../ink/ink40.xml"/><Relationship Id="rId76" Type="http://schemas.openxmlformats.org/officeDocument/2006/relationships/customXml" Target="../ink/ink61.xml"/><Relationship Id="rId97" Type="http://schemas.openxmlformats.org/officeDocument/2006/relationships/customXml" Target="../ink/ink82.xml"/><Relationship Id="rId7" Type="http://schemas.openxmlformats.org/officeDocument/2006/relationships/image" Target="../media/image6.emf"/><Relationship Id="rId71" Type="http://schemas.openxmlformats.org/officeDocument/2006/relationships/customXml" Target="../ink/ink56.xml"/><Relationship Id="rId92" Type="http://schemas.openxmlformats.org/officeDocument/2006/relationships/customXml" Target="../ink/ink77.xml"/><Relationship Id="rId2" Type="http://schemas.openxmlformats.org/officeDocument/2006/relationships/customXml" Target="../ink/ink1.xml"/><Relationship Id="rId29" Type="http://schemas.openxmlformats.org/officeDocument/2006/relationships/image" Target="../media/image17.emf"/><Relationship Id="rId24" Type="http://schemas.openxmlformats.org/officeDocument/2006/relationships/customXml" Target="../ink/ink12.xml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66" Type="http://schemas.openxmlformats.org/officeDocument/2006/relationships/customXml" Target="../ink/ink51.xml"/><Relationship Id="rId87" Type="http://schemas.openxmlformats.org/officeDocument/2006/relationships/customXml" Target="../ink/ink72.xml"/><Relationship Id="rId61" Type="http://schemas.openxmlformats.org/officeDocument/2006/relationships/customXml" Target="../ink/ink46.xml"/><Relationship Id="rId82" Type="http://schemas.openxmlformats.org/officeDocument/2006/relationships/customXml" Target="../ink/ink67.xml"/><Relationship Id="rId19" Type="http://schemas.openxmlformats.org/officeDocument/2006/relationships/image" Target="../media/image12.emf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56" Type="http://schemas.openxmlformats.org/officeDocument/2006/relationships/customXml" Target="../ink/ink41.xml"/><Relationship Id="rId77" Type="http://schemas.openxmlformats.org/officeDocument/2006/relationships/customXml" Target="../ink/ink62.xml"/><Relationship Id="rId8" Type="http://schemas.openxmlformats.org/officeDocument/2006/relationships/customXml" Target="../ink/ink4.xml"/><Relationship Id="rId51" Type="http://schemas.openxmlformats.org/officeDocument/2006/relationships/customXml" Target="../ink/ink36.xml"/><Relationship Id="rId72" Type="http://schemas.openxmlformats.org/officeDocument/2006/relationships/customXml" Target="../ink/ink57.xml"/><Relationship Id="rId93" Type="http://schemas.openxmlformats.org/officeDocument/2006/relationships/customXml" Target="../ink/ink78.xml"/><Relationship Id="rId98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0.xml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9" Type="http://schemas.openxmlformats.org/officeDocument/2006/relationships/customXml" Target="../ink/ink103.xml"/><Relationship Id="rId21" Type="http://schemas.openxmlformats.org/officeDocument/2006/relationships/customXml" Target="../ink/ink94.xml"/><Relationship Id="rId34" Type="http://schemas.openxmlformats.org/officeDocument/2006/relationships/image" Target="../media/image34.emf"/><Relationship Id="rId42" Type="http://schemas.openxmlformats.org/officeDocument/2006/relationships/image" Target="../media/image38.emf"/><Relationship Id="rId7" Type="http://schemas.openxmlformats.org/officeDocument/2006/relationships/customXml" Target="../ink/ink87.xml"/><Relationship Id="rId2" Type="http://schemas.openxmlformats.org/officeDocument/2006/relationships/image" Target="../media/image4.jpeg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customXml" Target="../ink/ink98.xml"/><Relationship Id="rId41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customXml" Target="../ink/ink89.xml"/><Relationship Id="rId24" Type="http://schemas.openxmlformats.org/officeDocument/2006/relationships/image" Target="../media/image29.emf"/><Relationship Id="rId32" Type="http://schemas.openxmlformats.org/officeDocument/2006/relationships/image" Target="../media/image33.emf"/><Relationship Id="rId37" Type="http://schemas.openxmlformats.org/officeDocument/2006/relationships/customXml" Target="../ink/ink102.xml"/><Relationship Id="rId40" Type="http://schemas.openxmlformats.org/officeDocument/2006/relationships/image" Target="../media/image37.emf"/><Relationship Id="rId5" Type="http://schemas.openxmlformats.org/officeDocument/2006/relationships/customXml" Target="../ink/ink86.xml"/><Relationship Id="rId15" Type="http://schemas.openxmlformats.org/officeDocument/2006/relationships/customXml" Target="../ink/ink91.xml"/><Relationship Id="rId23" Type="http://schemas.openxmlformats.org/officeDocument/2006/relationships/customXml" Target="../ink/ink95.xml"/><Relationship Id="rId28" Type="http://schemas.openxmlformats.org/officeDocument/2006/relationships/image" Target="../media/image31.emf"/><Relationship Id="rId36" Type="http://schemas.openxmlformats.org/officeDocument/2006/relationships/image" Target="../media/image35.emf"/><Relationship Id="rId10" Type="http://schemas.openxmlformats.org/officeDocument/2006/relationships/image" Target="../media/image22.emf"/><Relationship Id="rId19" Type="http://schemas.openxmlformats.org/officeDocument/2006/relationships/customXml" Target="../ink/ink93.xml"/><Relationship Id="rId31" Type="http://schemas.openxmlformats.org/officeDocument/2006/relationships/customXml" Target="../ink/ink99.xml"/><Relationship Id="rId44" Type="http://schemas.openxmlformats.org/officeDocument/2006/relationships/image" Target="../media/image39.emf"/><Relationship Id="rId4" Type="http://schemas.openxmlformats.org/officeDocument/2006/relationships/image" Target="../media/image19.emf"/><Relationship Id="rId9" Type="http://schemas.openxmlformats.org/officeDocument/2006/relationships/customXml" Target="../ink/ink88.xml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customXml" Target="../ink/ink97.xml"/><Relationship Id="rId30" Type="http://schemas.openxmlformats.org/officeDocument/2006/relationships/image" Target="../media/image32.emf"/><Relationship Id="rId35" Type="http://schemas.openxmlformats.org/officeDocument/2006/relationships/customXml" Target="../ink/ink101.xml"/><Relationship Id="rId43" Type="http://schemas.openxmlformats.org/officeDocument/2006/relationships/customXml" Target="../ink/ink105.xml"/><Relationship Id="rId8" Type="http://schemas.openxmlformats.org/officeDocument/2006/relationships/image" Target="../media/image21.emf"/><Relationship Id="rId3" Type="http://schemas.openxmlformats.org/officeDocument/2006/relationships/customXml" Target="../ink/ink85.xml"/><Relationship Id="rId12" Type="http://schemas.openxmlformats.org/officeDocument/2006/relationships/image" Target="../media/image23.emf"/><Relationship Id="rId17" Type="http://schemas.openxmlformats.org/officeDocument/2006/relationships/customXml" Target="../ink/ink92.xml"/><Relationship Id="rId25" Type="http://schemas.openxmlformats.org/officeDocument/2006/relationships/customXml" Target="../ink/ink96.xml"/><Relationship Id="rId33" Type="http://schemas.openxmlformats.org/officeDocument/2006/relationships/customXml" Target="../ink/ink100.xml"/><Relationship Id="rId38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emf"/><Relationship Id="rId18" Type="http://schemas.openxmlformats.org/officeDocument/2006/relationships/customXml" Target="../ink/ink113.xml"/><Relationship Id="rId26" Type="http://schemas.openxmlformats.org/officeDocument/2006/relationships/customXml" Target="../ink/ink117.xml"/><Relationship Id="rId39" Type="http://schemas.openxmlformats.org/officeDocument/2006/relationships/image" Target="../media/image36.emf"/><Relationship Id="rId21" Type="http://schemas.openxmlformats.org/officeDocument/2006/relationships/image" Target="../media/image27.emf"/><Relationship Id="rId34" Type="http://schemas.openxmlformats.org/officeDocument/2006/relationships/customXml" Target="../ink/ink121.xml"/><Relationship Id="rId42" Type="http://schemas.openxmlformats.org/officeDocument/2006/relationships/customXml" Target="../ink/ink125.xm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12.xml"/><Relationship Id="rId29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22.emf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37" Type="http://schemas.openxmlformats.org/officeDocument/2006/relationships/image" Target="../media/image35.emf"/><Relationship Id="rId40" Type="http://schemas.openxmlformats.org/officeDocument/2006/relationships/customXml" Target="../ink/ink124.xml"/><Relationship Id="rId45" Type="http://schemas.openxmlformats.org/officeDocument/2006/relationships/image" Target="../media/image39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10" Type="http://schemas.openxmlformats.org/officeDocument/2006/relationships/customXml" Target="../ink/ink109.xml"/><Relationship Id="rId19" Type="http://schemas.openxmlformats.org/officeDocument/2006/relationships/image" Target="../media/image26.emf"/><Relationship Id="rId31" Type="http://schemas.openxmlformats.org/officeDocument/2006/relationships/image" Target="../media/image32.emf"/><Relationship Id="rId44" Type="http://schemas.openxmlformats.org/officeDocument/2006/relationships/customXml" Target="../ink/ink126.xml"/><Relationship Id="rId4" Type="http://schemas.openxmlformats.org/officeDocument/2006/relationships/customXml" Target="../ink/ink106.xml"/><Relationship Id="rId9" Type="http://schemas.openxmlformats.org/officeDocument/2006/relationships/image" Target="../media/image21.emf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30.emf"/><Relationship Id="rId30" Type="http://schemas.openxmlformats.org/officeDocument/2006/relationships/customXml" Target="../ink/ink119.xml"/><Relationship Id="rId35" Type="http://schemas.openxmlformats.org/officeDocument/2006/relationships/image" Target="../media/image34.emf"/><Relationship Id="rId43" Type="http://schemas.openxmlformats.org/officeDocument/2006/relationships/image" Target="../media/image38.emf"/><Relationship Id="rId8" Type="http://schemas.openxmlformats.org/officeDocument/2006/relationships/customXml" Target="../ink/ink108.xml"/><Relationship Id="rId3" Type="http://schemas.openxmlformats.org/officeDocument/2006/relationships/image" Target="../media/image4.jpeg"/><Relationship Id="rId12" Type="http://schemas.openxmlformats.org/officeDocument/2006/relationships/customXml" Target="../ink/ink110.xml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33" Type="http://schemas.openxmlformats.org/officeDocument/2006/relationships/image" Target="../media/image33.emf"/><Relationship Id="rId38" Type="http://schemas.openxmlformats.org/officeDocument/2006/relationships/customXml" Target="../ink/ink123.xml"/><Relationship Id="rId20" Type="http://schemas.openxmlformats.org/officeDocument/2006/relationships/customXml" Target="../ink/ink114.xml"/><Relationship Id="rId41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069432"/>
            <a:ext cx="7772400" cy="1231776"/>
          </a:xfrm>
        </p:spPr>
        <p:txBody>
          <a:bodyPr/>
          <a:lstStyle/>
          <a:p>
            <a:r>
              <a:rPr lang="pt-BR" dirty="0"/>
              <a:t>Introdução à IHC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Capítulo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Responsabilidade do desenvolvedor de 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pt-BR" dirty="0"/>
              <a:t>estar ciente de que seu trabalho afeta a vida das pessoas</a:t>
            </a:r>
          </a:p>
          <a:p>
            <a:r>
              <a:rPr lang="pt-BR" dirty="0"/>
              <a:t>tentar prever os impactos do seu trabalho para </a:t>
            </a:r>
          </a:p>
          <a:p>
            <a:pPr lvl="1"/>
            <a:r>
              <a:rPr lang="pt-BR" dirty="0"/>
              <a:t>encaminhar boas intervenções/soluções e</a:t>
            </a:r>
          </a:p>
          <a:p>
            <a:pPr lvl="1"/>
            <a:r>
              <a:rPr lang="pt-BR" dirty="0"/>
              <a:t>diminuir os impactos negativos previstos</a:t>
            </a:r>
          </a:p>
          <a:p>
            <a:pPr lvl="1"/>
            <a:r>
              <a:rPr lang="pt-BR" dirty="0"/>
              <a:t>fornecer salvaguardas para impactos negativos imprevistos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TICs e Sistemas Interativos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53752" y="1600200"/>
            <a:ext cx="7086600" cy="396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777952" y="1828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sistemas interativos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2411760" y="2286000"/>
            <a:ext cx="4947592" cy="229512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53752" y="5638800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Tecnologias de Informação e Comunicação</a:t>
            </a: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3473152" y="2595563"/>
            <a:ext cx="111125" cy="111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625552" y="2482850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sistema de um caixa automático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1110952" y="4997450"/>
            <a:ext cx="556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sistemas em </a:t>
            </a:r>
            <a:r>
              <a:rPr lang="pt-BR" sz="1600" i="1" dirty="0"/>
              <a:t>batch</a:t>
            </a:r>
            <a:r>
              <a:rPr lang="pt-BR" sz="1600" dirty="0"/>
              <a:t> que processam informações bancárias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958552" y="5105400"/>
            <a:ext cx="111125" cy="111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Diferentes Visões sobre Sistemas Interativos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744976" y="4305485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sistema interativo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09800" y="191631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/>
              <a:t>usuários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219200" y="496431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fabricante de hardware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62000" y="321171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fabricante de software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486400" y="565011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marketing e vendedores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096000" y="412611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profissionais de suporte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553200" y="260211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produtores de conteúdo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876800" y="1763917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organizações</a:t>
            </a:r>
          </a:p>
        </p:txBody>
      </p:sp>
      <p:sp>
        <p:nvSpPr>
          <p:cNvPr id="16399" name="Freeform 15"/>
          <p:cNvSpPr>
            <a:spLocks/>
          </p:cNvSpPr>
          <p:nvPr/>
        </p:nvSpPr>
        <p:spPr bwMode="auto">
          <a:xfrm>
            <a:off x="1981200" y="4659517"/>
            <a:ext cx="1143000" cy="9906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20" y="0"/>
              </a:cxn>
              <a:cxn ang="0">
                <a:pos x="624" y="624"/>
              </a:cxn>
            </a:cxnLst>
            <a:rect l="0" t="0" r="r" b="b"/>
            <a:pathLst>
              <a:path w="720" h="624">
                <a:moveTo>
                  <a:pt x="0" y="48"/>
                </a:moveTo>
                <a:lnTo>
                  <a:pt x="720" y="0"/>
                </a:lnTo>
                <a:lnTo>
                  <a:pt x="624" y="624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0" name="Freeform 16"/>
          <p:cNvSpPr>
            <a:spLocks/>
          </p:cNvSpPr>
          <p:nvPr/>
        </p:nvSpPr>
        <p:spPr bwMode="auto">
          <a:xfrm>
            <a:off x="2209800" y="3059317"/>
            <a:ext cx="1066800" cy="1066800"/>
          </a:xfrm>
          <a:custGeom>
            <a:avLst/>
            <a:gdLst/>
            <a:ahLst/>
            <a:cxnLst>
              <a:cxn ang="0">
                <a:pos x="48" y="672"/>
              </a:cxn>
              <a:cxn ang="0">
                <a:pos x="672" y="432"/>
              </a:cxn>
              <a:cxn ang="0">
                <a:pos x="0" y="0"/>
              </a:cxn>
            </a:cxnLst>
            <a:rect l="0" t="0" r="r" b="b"/>
            <a:pathLst>
              <a:path w="672" h="672">
                <a:moveTo>
                  <a:pt x="48" y="672"/>
                </a:moveTo>
                <a:lnTo>
                  <a:pt x="672" y="432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2" name="Freeform 18"/>
          <p:cNvSpPr>
            <a:spLocks/>
          </p:cNvSpPr>
          <p:nvPr/>
        </p:nvSpPr>
        <p:spPr bwMode="auto">
          <a:xfrm>
            <a:off x="2590800" y="1763917"/>
            <a:ext cx="1143000" cy="10668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720" y="672"/>
              </a:cxn>
              <a:cxn ang="0">
                <a:pos x="624" y="0"/>
              </a:cxn>
            </a:cxnLst>
            <a:rect l="0" t="0" r="r" b="b"/>
            <a:pathLst>
              <a:path w="720" h="672">
                <a:moveTo>
                  <a:pt x="0" y="576"/>
                </a:moveTo>
                <a:lnTo>
                  <a:pt x="720" y="672"/>
                </a:lnTo>
                <a:lnTo>
                  <a:pt x="624" y="0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495800" y="1840117"/>
            <a:ext cx="9144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576" y="432"/>
              </a:cxn>
            </a:cxnLst>
            <a:rect l="0" t="0" r="r" b="b"/>
            <a:pathLst>
              <a:path w="576" h="528">
                <a:moveTo>
                  <a:pt x="0" y="0"/>
                </a:moveTo>
                <a:lnTo>
                  <a:pt x="0" y="528"/>
                </a:lnTo>
                <a:lnTo>
                  <a:pt x="576" y="432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7" name="Freeform 23"/>
          <p:cNvSpPr>
            <a:spLocks/>
          </p:cNvSpPr>
          <p:nvPr/>
        </p:nvSpPr>
        <p:spPr bwMode="auto">
          <a:xfrm>
            <a:off x="5943600" y="2525917"/>
            <a:ext cx="685800" cy="9144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0" y="288"/>
              </a:cxn>
              <a:cxn ang="0">
                <a:pos x="432" y="576"/>
              </a:cxn>
            </a:cxnLst>
            <a:rect l="0" t="0" r="r" b="b"/>
            <a:pathLst>
              <a:path w="432" h="576">
                <a:moveTo>
                  <a:pt x="432" y="0"/>
                </a:moveTo>
                <a:lnTo>
                  <a:pt x="0" y="288"/>
                </a:lnTo>
                <a:lnTo>
                  <a:pt x="432" y="576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8" name="Freeform 24"/>
          <p:cNvSpPr>
            <a:spLocks/>
          </p:cNvSpPr>
          <p:nvPr/>
        </p:nvSpPr>
        <p:spPr bwMode="auto">
          <a:xfrm>
            <a:off x="5638800" y="3973717"/>
            <a:ext cx="914400" cy="990600"/>
          </a:xfrm>
          <a:custGeom>
            <a:avLst/>
            <a:gdLst/>
            <a:ahLst/>
            <a:cxnLst>
              <a:cxn ang="0">
                <a:pos x="432" y="624"/>
              </a:cxn>
              <a:cxn ang="0">
                <a:pos x="0" y="144"/>
              </a:cxn>
              <a:cxn ang="0">
                <a:pos x="576" y="0"/>
              </a:cxn>
            </a:cxnLst>
            <a:rect l="0" t="0" r="r" b="b"/>
            <a:pathLst>
              <a:path w="576" h="624">
                <a:moveTo>
                  <a:pt x="432" y="624"/>
                </a:moveTo>
                <a:lnTo>
                  <a:pt x="0" y="144"/>
                </a:lnTo>
                <a:lnTo>
                  <a:pt x="576" y="0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9" name="Freeform 25"/>
          <p:cNvSpPr>
            <a:spLocks/>
          </p:cNvSpPr>
          <p:nvPr/>
        </p:nvSpPr>
        <p:spPr bwMode="auto">
          <a:xfrm>
            <a:off x="5334000" y="5497717"/>
            <a:ext cx="762000" cy="762000"/>
          </a:xfrm>
          <a:custGeom>
            <a:avLst/>
            <a:gdLst/>
            <a:ahLst/>
            <a:cxnLst>
              <a:cxn ang="0">
                <a:pos x="144" y="480"/>
              </a:cxn>
              <a:cxn ang="0">
                <a:pos x="0" y="0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144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78768" y="594928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/>
              <a:t>provedores de acesso à Internet</a:t>
            </a:r>
          </a:p>
        </p:txBody>
      </p:sp>
      <p:sp>
        <p:nvSpPr>
          <p:cNvPr id="16411" name="Freeform 27"/>
          <p:cNvSpPr>
            <a:spLocks/>
          </p:cNvSpPr>
          <p:nvPr/>
        </p:nvSpPr>
        <p:spPr bwMode="auto">
          <a:xfrm rot="-849417">
            <a:off x="3657600" y="5573917"/>
            <a:ext cx="838200" cy="862013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20" y="0"/>
              </a:cxn>
              <a:cxn ang="0">
                <a:pos x="624" y="624"/>
              </a:cxn>
            </a:cxnLst>
            <a:rect l="0" t="0" r="r" b="b"/>
            <a:pathLst>
              <a:path w="720" h="624">
                <a:moveTo>
                  <a:pt x="0" y="48"/>
                </a:moveTo>
                <a:lnTo>
                  <a:pt x="720" y="0"/>
                </a:lnTo>
                <a:lnTo>
                  <a:pt x="624" y="624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3707904" y="3427741"/>
            <a:ext cx="1512168" cy="805736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 vs. Uso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755576" y="1412776"/>
          <a:ext cx="7080015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Visio" r:id="rId4" imgW="2419788" imgH="1525351" progId="">
                  <p:embed/>
                </p:oleObj>
              </mc:Choice>
              <mc:Fallback>
                <p:oleObj name="Visio" r:id="rId4" imgW="2419788" imgH="1525351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7080015" cy="446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02138" y="595857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“de dentro para fora”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151690" y="594928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“de fora para dentro”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Objetos de Estudo em IHC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375604"/>
              </p:ext>
            </p:extLst>
          </p:nvPr>
        </p:nvGraphicFramePr>
        <p:xfrm>
          <a:off x="1763688" y="1456318"/>
          <a:ext cx="4898925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Visio" r:id="rId3" imgW="2722700" imgH="2881819" progId="">
                  <p:embed/>
                </p:oleObj>
              </mc:Choice>
              <mc:Fallback>
                <p:oleObj name="Visio" r:id="rId3" imgW="2722700" imgH="2881819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56318"/>
                        <a:ext cx="4898925" cy="5184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IHC como Área Multidisciplinar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3143672" y="2667000"/>
            <a:ext cx="2438400" cy="2438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" rIns="18000" anchor="ctr"/>
          <a:lstStyle/>
          <a:p>
            <a:pPr algn="ctr"/>
            <a:r>
              <a:rPr lang="pt-BR" sz="2800" b="1"/>
              <a:t>IHC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1619672" y="3086100"/>
            <a:ext cx="19812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Psicologia</a:t>
            </a:r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1619672" y="3695700"/>
            <a:ext cx="19812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Sociologia</a:t>
            </a:r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1619672" y="4305300"/>
            <a:ext cx="19812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Antropologia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5124872" y="3695700"/>
            <a:ext cx="19050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pt-BR"/>
              <a:t>Design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1848272" y="4876800"/>
            <a:ext cx="19812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Ergonomia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5124872" y="4305300"/>
            <a:ext cx="19050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pt-BR"/>
              <a:t>Linguística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4820072" y="4876800"/>
            <a:ext cx="19050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pt-BR"/>
              <a:t>Semiótica</a:t>
            </a: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5124872" y="3086100"/>
            <a:ext cx="19050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pt-BR"/>
              <a:t>Artes</a:t>
            </a: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4972472" y="2438400"/>
            <a:ext cx="19050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pt-BR"/>
              <a:t>Engenharia</a:t>
            </a:r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1772072" y="2438400"/>
            <a:ext cx="206375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Computação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de IHC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contribui para:</a:t>
            </a:r>
          </a:p>
          <a:p>
            <a:pPr lvl="1"/>
            <a:r>
              <a:rPr lang="pt-BR" sz="2400" dirty="0"/>
              <a:t>aumentar a produtividade dos usuários</a:t>
            </a:r>
          </a:p>
          <a:p>
            <a:pPr lvl="1"/>
            <a:r>
              <a:rPr lang="pt-BR" sz="2400" dirty="0"/>
              <a:t>reduzir o número e a gravidade dos erros </a:t>
            </a:r>
          </a:p>
          <a:p>
            <a:pPr lvl="1"/>
            <a:r>
              <a:rPr lang="pt-BR" sz="2400" dirty="0"/>
              <a:t>reduzir o custo de treinamento</a:t>
            </a:r>
          </a:p>
          <a:p>
            <a:pPr lvl="1"/>
            <a:r>
              <a:rPr lang="pt-BR" sz="2400" dirty="0"/>
              <a:t>reduzir o custo de suporte técnico</a:t>
            </a:r>
          </a:p>
          <a:p>
            <a:pPr lvl="1"/>
            <a:r>
              <a:rPr lang="pt-BR" sz="2400" dirty="0"/>
              <a:t>aumentar as vendas e a fidelidade do cliente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extraclasse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do Capítulo 1</a:t>
            </a:r>
          </a:p>
          <a:p>
            <a:r>
              <a:rPr lang="pt-BR" dirty="0"/>
              <a:t>Realização das atividades </a:t>
            </a:r>
            <a:r>
              <a:rPr lang="pt-BR"/>
              <a:t>do Capítulo </a:t>
            </a:r>
            <a:r>
              <a:rPr lang="pt-BR" dirty="0"/>
              <a:t>1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https://chi2020.acm.org</a:t>
            </a:r>
            <a:r>
              <a:rPr lang="pt-BR" dirty="0"/>
              <a:t> </a:t>
            </a:r>
          </a:p>
          <a:p>
            <a:r>
              <a:rPr lang="pt-BR" dirty="0">
                <a:hlinkClick r:id="rId3"/>
              </a:rPr>
              <a:t>http://2020.hci.international</a:t>
            </a:r>
            <a:r>
              <a:rPr lang="pt-BR" dirty="0"/>
              <a:t> 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>
                <a:hlinkClick r:id="rId4"/>
              </a:rPr>
              <a:t>http://comissoes.sbc.org.br/ce-ihc/</a:t>
            </a:r>
            <a:r>
              <a:rPr lang="pt-BR" dirty="0"/>
              <a:t>  </a:t>
            </a:r>
          </a:p>
          <a:p>
            <a:r>
              <a:rPr lang="pt-BR" dirty="0">
                <a:hlinkClick r:id="rId5"/>
              </a:rPr>
              <a:t>http://ihc2019.ufes.br</a:t>
            </a:r>
            <a:r>
              <a:rPr lang="pt-BR" dirty="0"/>
              <a:t>  </a:t>
            </a:r>
          </a:p>
          <a:p>
            <a:r>
              <a:rPr lang="pt-BR" dirty="0">
                <a:hlinkClick r:id="rId6"/>
              </a:rPr>
              <a:t>https://ila.ixda.org/2020/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BC85A-3C52-0141-BD2F-AFF9003977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8" y="3789040"/>
            <a:ext cx="4141068" cy="930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DAA75-1518-4748-A885-910F77A6C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157192"/>
            <a:ext cx="4656125" cy="1311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8AB03E-B2BD-6D49-942C-DA82FB5A1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13" y="2204864"/>
            <a:ext cx="2753993" cy="1360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1419D9-077E-ED45-9E06-74C1C99203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66" y="1270701"/>
            <a:ext cx="2980058" cy="9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5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TICs no Cotidiano (1/3)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Em que áreas as </a:t>
            </a:r>
            <a:r>
              <a:rPr lang="pt-BR" sz="2800" dirty="0" err="1"/>
              <a:t>TICs</a:t>
            </a:r>
            <a:r>
              <a:rPr lang="pt-BR" sz="2800" dirty="0"/>
              <a:t> estão presentes </a:t>
            </a:r>
            <a:br>
              <a:rPr lang="pt-BR" sz="2800" dirty="0"/>
            </a:br>
            <a:r>
              <a:rPr lang="pt-BR" sz="2800" dirty="0"/>
              <a:t>na vida pessoal e profissional das pessoas? </a:t>
            </a:r>
          </a:p>
          <a:p>
            <a:pPr lvl="1"/>
            <a:r>
              <a:rPr lang="pt-BR" sz="2400" dirty="0"/>
              <a:t>comércio</a:t>
            </a:r>
          </a:p>
          <a:p>
            <a:pPr lvl="1"/>
            <a:r>
              <a:rPr lang="pt-BR" sz="2400" dirty="0"/>
              <a:t>bancos</a:t>
            </a:r>
          </a:p>
          <a:p>
            <a:pPr lvl="1"/>
            <a:r>
              <a:rPr lang="pt-BR" sz="2400" dirty="0"/>
              <a:t>saúde</a:t>
            </a:r>
          </a:p>
          <a:p>
            <a:pPr lvl="1"/>
            <a:r>
              <a:rPr lang="pt-BR" sz="2400" dirty="0"/>
              <a:t>meios de comunicação</a:t>
            </a:r>
          </a:p>
          <a:p>
            <a:pPr lvl="1"/>
            <a:r>
              <a:rPr lang="pt-BR" sz="2400" dirty="0"/>
              <a:t>educação</a:t>
            </a:r>
          </a:p>
          <a:p>
            <a:pPr lvl="1"/>
            <a:r>
              <a:rPr lang="pt-BR" sz="2400" dirty="0"/>
              <a:t>entretenimento</a:t>
            </a:r>
          </a:p>
          <a:p>
            <a:pPr lvl="1"/>
            <a:r>
              <a:rPr lang="pt-BR" sz="2400" dirty="0"/>
              <a:t>política</a:t>
            </a:r>
          </a:p>
          <a:p>
            <a:pPr lvl="1"/>
            <a:r>
              <a:rPr lang="pt-BR" sz="2400" dirty="0"/>
              <a:t>...</a:t>
            </a:r>
          </a:p>
          <a:p>
            <a:pPr lvl="1"/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TICs no Cotidiano (2/3)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/>
              <a:t>Em quais ferramentas, instrumentos ou </a:t>
            </a:r>
            <a:br>
              <a:rPr lang="pt-BR" sz="2800" dirty="0"/>
            </a:br>
            <a:r>
              <a:rPr lang="pt-BR" sz="2800" dirty="0"/>
              <a:t>dispositivos elas estão presentes? </a:t>
            </a:r>
          </a:p>
          <a:p>
            <a:pPr lvl="1">
              <a:lnSpc>
                <a:spcPct val="80000"/>
              </a:lnSpc>
            </a:pPr>
            <a:r>
              <a:rPr lang="pt-BR" sz="2400" b="1" dirty="0"/>
              <a:t>celular</a:t>
            </a:r>
            <a:r>
              <a:rPr lang="pt-BR" sz="2400" dirty="0"/>
              <a:t> usado como cartão de crédito</a:t>
            </a:r>
          </a:p>
          <a:p>
            <a:pPr lvl="1">
              <a:lnSpc>
                <a:spcPct val="80000"/>
              </a:lnSpc>
            </a:pPr>
            <a:r>
              <a:rPr lang="pt-BR" sz="2400" b="1" dirty="0"/>
              <a:t>quiosque</a:t>
            </a:r>
            <a:r>
              <a:rPr lang="pt-BR" sz="2400" dirty="0"/>
              <a:t> eletrônico para consulta numa livraria </a:t>
            </a:r>
          </a:p>
          <a:p>
            <a:pPr lvl="1">
              <a:lnSpc>
                <a:spcPct val="80000"/>
              </a:lnSpc>
            </a:pPr>
            <a:r>
              <a:rPr lang="pt-BR" sz="2400" b="1" dirty="0"/>
              <a:t>chaveiro</a:t>
            </a:r>
            <a:r>
              <a:rPr lang="pt-BR" sz="2400" dirty="0"/>
              <a:t> com </a:t>
            </a:r>
            <a:r>
              <a:rPr lang="pt-BR" sz="2400" dirty="0" err="1"/>
              <a:t>token</a:t>
            </a:r>
            <a:r>
              <a:rPr lang="pt-BR" sz="2400" dirty="0"/>
              <a:t> para acesso a serviços bancários</a:t>
            </a:r>
          </a:p>
          <a:p>
            <a:pPr lvl="1">
              <a:lnSpc>
                <a:spcPct val="80000"/>
              </a:lnSpc>
            </a:pPr>
            <a:r>
              <a:rPr lang="pt-BR" sz="2400" b="1" dirty="0" err="1"/>
              <a:t>smartphones</a:t>
            </a:r>
            <a:r>
              <a:rPr lang="pt-BR" sz="2400" dirty="0"/>
              <a:t>  que consultam resultados de exames médicos via Web</a:t>
            </a:r>
            <a:endParaRPr lang="pt-BR" sz="2400" b="1" dirty="0"/>
          </a:p>
          <a:p>
            <a:pPr lvl="1">
              <a:lnSpc>
                <a:spcPct val="80000"/>
              </a:lnSpc>
            </a:pPr>
            <a:r>
              <a:rPr lang="pt-BR" sz="2400" b="1" dirty="0"/>
              <a:t>livros eletrônicos</a:t>
            </a:r>
          </a:p>
          <a:p>
            <a:pPr lvl="1">
              <a:lnSpc>
                <a:spcPct val="80000"/>
              </a:lnSpc>
            </a:pPr>
            <a:r>
              <a:rPr lang="pt-BR" sz="2400" b="1" dirty="0"/>
              <a:t>consoles</a:t>
            </a:r>
            <a:r>
              <a:rPr lang="pt-BR" sz="2400" dirty="0"/>
              <a:t> de jogos que exercitam mente e corpo</a:t>
            </a:r>
          </a:p>
          <a:p>
            <a:pPr lvl="1">
              <a:lnSpc>
                <a:spcPct val="80000"/>
              </a:lnSpc>
            </a:pPr>
            <a:r>
              <a:rPr lang="pt-BR" sz="2400" b="1" dirty="0"/>
              <a:t>TV</a:t>
            </a:r>
            <a:r>
              <a:rPr lang="pt-BR" sz="2400" dirty="0"/>
              <a:t> digital interativa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participação política na internet usando </a:t>
            </a:r>
            <a:r>
              <a:rPr lang="pt-BR" sz="2400" b="1" dirty="0"/>
              <a:t>diversos dispositivos e ferramentas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TICs no Cotidiano (3/3)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pt-BR" dirty="0"/>
              <a:t>Qual importância as </a:t>
            </a:r>
            <a:r>
              <a:rPr lang="pt-BR" dirty="0" err="1"/>
              <a:t>TICs</a:t>
            </a:r>
            <a:r>
              <a:rPr lang="pt-BR" dirty="0"/>
              <a:t> adquiriram?</a:t>
            </a:r>
          </a:p>
          <a:p>
            <a:r>
              <a:rPr lang="pt-BR" dirty="0"/>
              <a:t>Elas afetam a vida das pessoas?</a:t>
            </a:r>
          </a:p>
          <a:p>
            <a:r>
              <a:rPr lang="pt-BR" dirty="0"/>
              <a:t>O que pode ocorrer se as </a:t>
            </a:r>
            <a:r>
              <a:rPr lang="pt-BR" dirty="0" err="1"/>
              <a:t>TICs</a:t>
            </a:r>
            <a:r>
              <a:rPr lang="pt-BR" dirty="0"/>
              <a:t> falharem?</a:t>
            </a:r>
          </a:p>
          <a:p>
            <a:r>
              <a:rPr lang="pt-BR" dirty="0"/>
              <a:t>Quais são as consequências para quem usa </a:t>
            </a:r>
            <a:br>
              <a:rPr lang="pt-BR" dirty="0"/>
            </a:br>
            <a:r>
              <a:rPr lang="pt-BR" dirty="0"/>
              <a:t>e para quem desenvolve </a:t>
            </a:r>
            <a:r>
              <a:rPr lang="pt-BR" dirty="0" err="1"/>
              <a:t>TICs</a:t>
            </a:r>
            <a:r>
              <a:rPr lang="pt-BR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 interfone do prédio mudou! (1/4)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num condomínio com 5 blocos com 5 andares cada, existem 4 apartamentos por andar</a:t>
            </a:r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476375" y="2852738"/>
            <a:ext cx="5715000" cy="1447800"/>
            <a:chOff x="710" y="1989"/>
            <a:chExt cx="4150" cy="14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099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37" y="3183"/>
                <a:ext cx="16" cy="46"/>
              </p14:xfrm>
            </p:contentPart>
          </mc:Choice>
          <mc:Fallback xmlns="">
            <p:pic>
              <p:nvPicPr>
                <p:cNvPr id="4099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35" y="3180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00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12" y="3127"/>
                <a:ext cx="51" cy="96"/>
              </p14:xfrm>
            </p:contentPart>
          </mc:Choice>
          <mc:Fallback xmlns="">
            <p:pic>
              <p:nvPicPr>
                <p:cNvPr id="4100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810" y="3122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01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10" y="2423"/>
                <a:ext cx="1355" cy="715"/>
              </p14:xfrm>
            </p:contentPart>
          </mc:Choice>
          <mc:Fallback xmlns="">
            <p:pic>
              <p:nvPicPr>
                <p:cNvPr id="4101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06" y="2418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02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5" y="3029"/>
                <a:ext cx="879" cy="261"/>
              </p14:xfrm>
            </p:contentPart>
          </mc:Choice>
          <mc:Fallback xmlns="">
            <p:pic>
              <p:nvPicPr>
                <p:cNvPr id="4102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32" y="3022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03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2" y="3032"/>
                <a:ext cx="32" cy="119"/>
              </p14:xfrm>
            </p:contentPart>
          </mc:Choice>
          <mc:Fallback xmlns="">
            <p:pic>
              <p:nvPicPr>
                <p:cNvPr id="4103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846" y="3026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04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15" y="3046"/>
                <a:ext cx="24" cy="87"/>
              </p14:xfrm>
            </p:contentPart>
          </mc:Choice>
          <mc:Fallback xmlns="">
            <p:pic>
              <p:nvPicPr>
                <p:cNvPr id="4104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011" y="3038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05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74" y="2360"/>
                <a:ext cx="561" cy="198"/>
              </p14:xfrm>
            </p:contentPart>
          </mc:Choice>
          <mc:Fallback xmlns="">
            <p:pic>
              <p:nvPicPr>
                <p:cNvPr id="4105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067" y="2348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06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03" y="2551"/>
                <a:ext cx="548" cy="132"/>
              </p14:xfrm>
            </p:contentPart>
          </mc:Choice>
          <mc:Fallback xmlns="">
            <p:pic>
              <p:nvPicPr>
                <p:cNvPr id="4106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98" y="2541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07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15" y="2694"/>
                <a:ext cx="549" cy="139"/>
              </p14:xfrm>
            </p:contentPart>
          </mc:Choice>
          <mc:Fallback xmlns="">
            <p:pic>
              <p:nvPicPr>
                <p:cNvPr id="4107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108" y="2686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08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69" y="2858"/>
                <a:ext cx="159" cy="193"/>
              </p14:xfrm>
            </p:contentPart>
          </mc:Choice>
          <mc:Fallback xmlns="">
            <p:pic>
              <p:nvPicPr>
                <p:cNvPr id="4108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262" y="2845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09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01" y="1989"/>
                <a:ext cx="906" cy="1056"/>
              </p14:xfrm>
            </p:contentPart>
          </mc:Choice>
          <mc:Fallback xmlns="">
            <p:pic>
              <p:nvPicPr>
                <p:cNvPr id="4109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895" y="1976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10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52" y="2258"/>
                <a:ext cx="619" cy="153"/>
              </p14:xfrm>
            </p:contentPart>
          </mc:Choice>
          <mc:Fallback xmlns="">
            <p:pic>
              <p:nvPicPr>
                <p:cNvPr id="4110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044" y="2246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11" name="Ink 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43" y="2129"/>
                <a:ext cx="630" cy="146"/>
              </p14:xfrm>
            </p:contentPart>
          </mc:Choice>
          <mc:Fallback xmlns="">
            <p:pic>
              <p:nvPicPr>
                <p:cNvPr id="4111" name="Ink 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037" y="2116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12" name="Ink 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19" y="2160"/>
                <a:ext cx="96" cy="564"/>
              </p14:xfrm>
            </p:contentPart>
          </mc:Choice>
          <mc:Fallback xmlns="">
            <p:pic>
              <p:nvPicPr>
                <p:cNvPr id="4112" name="Ink 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914" y="2153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13" name="Ink 1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32" y="3354"/>
                <a:ext cx="16" cy="46"/>
              </p14:xfrm>
            </p:contentPart>
          </mc:Choice>
          <mc:Fallback xmlns="">
            <p:pic>
              <p:nvPicPr>
                <p:cNvPr id="4113" name="Ink 1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830" y="3351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14" name="Ink 1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07" y="3298"/>
                <a:ext cx="51" cy="96"/>
              </p14:xfrm>
            </p:contentPart>
          </mc:Choice>
          <mc:Fallback xmlns="">
            <p:pic>
              <p:nvPicPr>
                <p:cNvPr id="4114" name="Ink 1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605" y="3293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15" name="Ink 1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505" y="2594"/>
                <a:ext cx="1355" cy="715"/>
              </p14:xfrm>
            </p:contentPart>
          </mc:Choice>
          <mc:Fallback xmlns="">
            <p:pic>
              <p:nvPicPr>
                <p:cNvPr id="4115" name="Ink 1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501" y="2589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16" name="Ink 2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30" y="3200"/>
                <a:ext cx="879" cy="261"/>
              </p14:xfrm>
            </p:contentPart>
          </mc:Choice>
          <mc:Fallback xmlns="">
            <p:pic>
              <p:nvPicPr>
                <p:cNvPr id="4116" name="Ink 2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627" y="3193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17" name="Ink 2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647" y="3203"/>
                <a:ext cx="32" cy="119"/>
              </p14:xfrm>
            </p:contentPart>
          </mc:Choice>
          <mc:Fallback xmlns="">
            <p:pic>
              <p:nvPicPr>
                <p:cNvPr id="4117" name="Ink 2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641" y="3197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18" name="Ink 2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810" y="3217"/>
                <a:ext cx="24" cy="87"/>
              </p14:xfrm>
            </p:contentPart>
          </mc:Choice>
          <mc:Fallback xmlns="">
            <p:pic>
              <p:nvPicPr>
                <p:cNvPr id="4118" name="Ink 2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806" y="3209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19" name="Ink 2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69" y="2531"/>
                <a:ext cx="561" cy="198"/>
              </p14:xfrm>
            </p:contentPart>
          </mc:Choice>
          <mc:Fallback xmlns="">
            <p:pic>
              <p:nvPicPr>
                <p:cNvPr id="4119" name="Ink 2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862" y="2519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20" name="Ink 2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98" y="2722"/>
                <a:ext cx="548" cy="132"/>
              </p14:xfrm>
            </p:contentPart>
          </mc:Choice>
          <mc:Fallback xmlns="">
            <p:pic>
              <p:nvPicPr>
                <p:cNvPr id="4120" name="Ink 2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93" y="2712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21" name="Ink 2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10" y="2865"/>
                <a:ext cx="549" cy="139"/>
              </p14:xfrm>
            </p:contentPart>
          </mc:Choice>
          <mc:Fallback xmlns="">
            <p:pic>
              <p:nvPicPr>
                <p:cNvPr id="4121" name="Ink 2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03" y="2857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22" name="Ink 2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64" y="3029"/>
                <a:ext cx="159" cy="193"/>
              </p14:xfrm>
            </p:contentPart>
          </mc:Choice>
          <mc:Fallback xmlns="">
            <p:pic>
              <p:nvPicPr>
                <p:cNvPr id="4122" name="Ink 2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4057" y="3016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23" name="Ink 2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96" y="2160"/>
                <a:ext cx="906" cy="1056"/>
              </p14:xfrm>
            </p:contentPart>
          </mc:Choice>
          <mc:Fallback xmlns="">
            <p:pic>
              <p:nvPicPr>
                <p:cNvPr id="4123" name="Ink 2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3690" y="2147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24" name="Ink 2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47" y="2429"/>
                <a:ext cx="619" cy="153"/>
              </p14:xfrm>
            </p:contentPart>
          </mc:Choice>
          <mc:Fallback xmlns="">
            <p:pic>
              <p:nvPicPr>
                <p:cNvPr id="4124" name="Ink 2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3839" y="2417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25" name="Ink 2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38" y="2300"/>
                <a:ext cx="630" cy="146"/>
              </p14:xfrm>
            </p:contentPart>
          </mc:Choice>
          <mc:Fallback xmlns="">
            <p:pic>
              <p:nvPicPr>
                <p:cNvPr id="4125" name="Ink 2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3832" y="2287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26" name="Ink 3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714" y="2331"/>
                <a:ext cx="96" cy="564"/>
              </p14:xfrm>
            </p:contentPart>
          </mc:Choice>
          <mc:Fallback xmlns="">
            <p:pic>
              <p:nvPicPr>
                <p:cNvPr id="4126" name="Ink 3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3709" y="2324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27" name="Ink 3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40" y="3306"/>
                <a:ext cx="16" cy="46"/>
              </p14:xfrm>
            </p:contentPart>
          </mc:Choice>
          <mc:Fallback xmlns="">
            <p:pic>
              <p:nvPicPr>
                <p:cNvPr id="4127" name="Ink 3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438" y="3303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28" name="Ink 3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15" y="3250"/>
                <a:ext cx="51" cy="96"/>
              </p14:xfrm>
            </p:contentPart>
          </mc:Choice>
          <mc:Fallback xmlns="">
            <p:pic>
              <p:nvPicPr>
                <p:cNvPr id="4128" name="Ink 3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213" y="3245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29" name="Ink 3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13" y="2546"/>
                <a:ext cx="1355" cy="715"/>
              </p14:xfrm>
            </p:contentPart>
          </mc:Choice>
          <mc:Fallback xmlns="">
            <p:pic>
              <p:nvPicPr>
                <p:cNvPr id="4129" name="Ink 3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109" y="2541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30" name="Ink 3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38" y="3152"/>
                <a:ext cx="879" cy="261"/>
              </p14:xfrm>
            </p:contentPart>
          </mc:Choice>
          <mc:Fallback xmlns="">
            <p:pic>
              <p:nvPicPr>
                <p:cNvPr id="4130" name="Ink 3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235" y="3145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31" name="Ink 3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55" y="3155"/>
                <a:ext cx="32" cy="119"/>
              </p14:xfrm>
            </p:contentPart>
          </mc:Choice>
          <mc:Fallback xmlns="">
            <p:pic>
              <p:nvPicPr>
                <p:cNvPr id="4131" name="Ink 3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249" y="3149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32" name="Ink 3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18" y="3169"/>
                <a:ext cx="24" cy="87"/>
              </p14:xfrm>
            </p:contentPart>
          </mc:Choice>
          <mc:Fallback xmlns="">
            <p:pic>
              <p:nvPicPr>
                <p:cNvPr id="4132" name="Ink 3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414" y="3161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33" name="Ink 3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77" y="2483"/>
                <a:ext cx="561" cy="198"/>
              </p14:xfrm>
            </p:contentPart>
          </mc:Choice>
          <mc:Fallback xmlns="">
            <p:pic>
              <p:nvPicPr>
                <p:cNvPr id="4133" name="Ink 3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470" y="2471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34" name="Ink 3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06" y="2674"/>
                <a:ext cx="548" cy="132"/>
              </p14:xfrm>
            </p:contentPart>
          </mc:Choice>
          <mc:Fallback xmlns="">
            <p:pic>
              <p:nvPicPr>
                <p:cNvPr id="4134" name="Ink 3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501" y="2664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35" name="Ink 3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18" y="2817"/>
                <a:ext cx="549" cy="139"/>
              </p14:xfrm>
            </p:contentPart>
          </mc:Choice>
          <mc:Fallback xmlns="">
            <p:pic>
              <p:nvPicPr>
                <p:cNvPr id="4135" name="Ink 3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2511" y="2809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36" name="Ink 4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72" y="2981"/>
                <a:ext cx="159" cy="193"/>
              </p14:xfrm>
            </p:contentPart>
          </mc:Choice>
          <mc:Fallback xmlns="">
            <p:pic>
              <p:nvPicPr>
                <p:cNvPr id="4136" name="Ink 4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2665" y="2968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37" name="Ink 4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04" y="2112"/>
                <a:ext cx="906" cy="1056"/>
              </p14:xfrm>
            </p:contentPart>
          </mc:Choice>
          <mc:Fallback xmlns="">
            <p:pic>
              <p:nvPicPr>
                <p:cNvPr id="4137" name="Ink 4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2298" y="2099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38" name="Ink 4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55" y="2381"/>
                <a:ext cx="619" cy="153"/>
              </p14:xfrm>
            </p:contentPart>
          </mc:Choice>
          <mc:Fallback xmlns="">
            <p:pic>
              <p:nvPicPr>
                <p:cNvPr id="4138" name="Ink 4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2447" y="2369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39" name="Ink 4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46" y="2252"/>
                <a:ext cx="630" cy="146"/>
              </p14:xfrm>
            </p:contentPart>
          </mc:Choice>
          <mc:Fallback xmlns="">
            <p:pic>
              <p:nvPicPr>
                <p:cNvPr id="4139" name="Ink 4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2440" y="2239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40" name="Ink 4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22" y="2283"/>
                <a:ext cx="96" cy="564"/>
              </p14:xfrm>
            </p:contentPart>
          </mc:Choice>
          <mc:Fallback xmlns="">
            <p:pic>
              <p:nvPicPr>
                <p:cNvPr id="4140" name="Ink 4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2317" y="2276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1" name="Group 45"/>
          <p:cNvGrpSpPr>
            <a:grpSpLocks/>
          </p:cNvGrpSpPr>
          <p:nvPr/>
        </p:nvGrpSpPr>
        <p:grpSpPr bwMode="auto">
          <a:xfrm>
            <a:off x="1476375" y="4502150"/>
            <a:ext cx="5715000" cy="1447800"/>
            <a:chOff x="710" y="1989"/>
            <a:chExt cx="4150" cy="14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42" name="Ink 4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37" y="3183"/>
                <a:ext cx="16" cy="46"/>
              </p14:xfrm>
            </p:contentPart>
          </mc:Choice>
          <mc:Fallback xmlns="">
            <p:pic>
              <p:nvPicPr>
                <p:cNvPr id="4142" name="Ink 4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35" y="3180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43" name="Ink 4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12" y="3127"/>
                <a:ext cx="51" cy="96"/>
              </p14:xfrm>
            </p:contentPart>
          </mc:Choice>
          <mc:Fallback xmlns="">
            <p:pic>
              <p:nvPicPr>
                <p:cNvPr id="4143" name="Ink 4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810" y="3122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44" name="Ink 4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10" y="2423"/>
                <a:ext cx="1355" cy="715"/>
              </p14:xfrm>
            </p:contentPart>
          </mc:Choice>
          <mc:Fallback xmlns="">
            <p:pic>
              <p:nvPicPr>
                <p:cNvPr id="4144" name="Ink 4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06" y="2418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45" name="Ink 4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5" y="3029"/>
                <a:ext cx="879" cy="261"/>
              </p14:xfrm>
            </p:contentPart>
          </mc:Choice>
          <mc:Fallback xmlns="">
            <p:pic>
              <p:nvPicPr>
                <p:cNvPr id="4145" name="Ink 4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32" y="3022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46" name="Ink 5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2" y="3032"/>
                <a:ext cx="32" cy="119"/>
              </p14:xfrm>
            </p:contentPart>
          </mc:Choice>
          <mc:Fallback xmlns="">
            <p:pic>
              <p:nvPicPr>
                <p:cNvPr id="4146" name="Ink 5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846" y="3026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47" name="Ink 5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15" y="3046"/>
                <a:ext cx="24" cy="87"/>
              </p14:xfrm>
            </p:contentPart>
          </mc:Choice>
          <mc:Fallback xmlns="">
            <p:pic>
              <p:nvPicPr>
                <p:cNvPr id="4147" name="Ink 5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011" y="3038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48" name="Ink 5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74" y="2360"/>
                <a:ext cx="561" cy="198"/>
              </p14:xfrm>
            </p:contentPart>
          </mc:Choice>
          <mc:Fallback xmlns="">
            <p:pic>
              <p:nvPicPr>
                <p:cNvPr id="4148" name="Ink 5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067" y="2348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49" name="Ink 5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03" y="2551"/>
                <a:ext cx="548" cy="132"/>
              </p14:xfrm>
            </p:contentPart>
          </mc:Choice>
          <mc:Fallback xmlns="">
            <p:pic>
              <p:nvPicPr>
                <p:cNvPr id="4149" name="Ink 5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98" y="2541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50" name="Ink 5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15" y="2694"/>
                <a:ext cx="549" cy="139"/>
              </p14:xfrm>
            </p:contentPart>
          </mc:Choice>
          <mc:Fallback xmlns="">
            <p:pic>
              <p:nvPicPr>
                <p:cNvPr id="4150" name="Ink 5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108" y="2686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51" name="Ink 5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69" y="2858"/>
                <a:ext cx="159" cy="193"/>
              </p14:xfrm>
            </p:contentPart>
          </mc:Choice>
          <mc:Fallback xmlns="">
            <p:pic>
              <p:nvPicPr>
                <p:cNvPr id="4151" name="Ink 5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262" y="2845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52" name="Ink 5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01" y="1989"/>
                <a:ext cx="906" cy="1056"/>
              </p14:xfrm>
            </p:contentPart>
          </mc:Choice>
          <mc:Fallback xmlns="">
            <p:pic>
              <p:nvPicPr>
                <p:cNvPr id="4152" name="Ink 5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895" y="1976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53" name="Ink 5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52" y="2258"/>
                <a:ext cx="619" cy="153"/>
              </p14:xfrm>
            </p:contentPart>
          </mc:Choice>
          <mc:Fallback xmlns="">
            <p:pic>
              <p:nvPicPr>
                <p:cNvPr id="4153" name="Ink 5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044" y="2246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54" name="Ink 5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43" y="2129"/>
                <a:ext cx="630" cy="146"/>
              </p14:xfrm>
            </p:contentPart>
          </mc:Choice>
          <mc:Fallback xmlns="">
            <p:pic>
              <p:nvPicPr>
                <p:cNvPr id="4154" name="Ink 5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037" y="2116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55" name="Ink 5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19" y="2160"/>
                <a:ext cx="96" cy="564"/>
              </p14:xfrm>
            </p:contentPart>
          </mc:Choice>
          <mc:Fallback xmlns="">
            <p:pic>
              <p:nvPicPr>
                <p:cNvPr id="4155" name="Ink 5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914" y="2153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56" name="Ink 6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32" y="3354"/>
                <a:ext cx="16" cy="46"/>
              </p14:xfrm>
            </p:contentPart>
          </mc:Choice>
          <mc:Fallback xmlns="">
            <p:pic>
              <p:nvPicPr>
                <p:cNvPr id="4156" name="Ink 6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830" y="3351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57" name="Ink 6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07" y="3298"/>
                <a:ext cx="51" cy="96"/>
              </p14:xfrm>
            </p:contentPart>
          </mc:Choice>
          <mc:Fallback xmlns="">
            <p:pic>
              <p:nvPicPr>
                <p:cNvPr id="4157" name="Ink 6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605" y="3293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58" name="Ink 6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505" y="2594"/>
                <a:ext cx="1355" cy="715"/>
              </p14:xfrm>
            </p:contentPart>
          </mc:Choice>
          <mc:Fallback xmlns="">
            <p:pic>
              <p:nvPicPr>
                <p:cNvPr id="4158" name="Ink 6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501" y="2589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59" name="Ink 6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30" y="3200"/>
                <a:ext cx="879" cy="261"/>
              </p14:xfrm>
            </p:contentPart>
          </mc:Choice>
          <mc:Fallback xmlns="">
            <p:pic>
              <p:nvPicPr>
                <p:cNvPr id="4159" name="Ink 6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627" y="3193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60" name="Ink 6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647" y="3203"/>
                <a:ext cx="32" cy="119"/>
              </p14:xfrm>
            </p:contentPart>
          </mc:Choice>
          <mc:Fallback xmlns="">
            <p:pic>
              <p:nvPicPr>
                <p:cNvPr id="4160" name="Ink 6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641" y="3197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61" name="Ink 6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810" y="3217"/>
                <a:ext cx="24" cy="87"/>
              </p14:xfrm>
            </p:contentPart>
          </mc:Choice>
          <mc:Fallback xmlns="">
            <p:pic>
              <p:nvPicPr>
                <p:cNvPr id="4161" name="Ink 6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806" y="3209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62" name="Ink 6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69" y="2531"/>
                <a:ext cx="561" cy="198"/>
              </p14:xfrm>
            </p:contentPart>
          </mc:Choice>
          <mc:Fallback xmlns="">
            <p:pic>
              <p:nvPicPr>
                <p:cNvPr id="4162" name="Ink 6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862" y="2519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163" name="Ink 6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98" y="2722"/>
                <a:ext cx="548" cy="132"/>
              </p14:xfrm>
            </p:contentPart>
          </mc:Choice>
          <mc:Fallback xmlns="">
            <p:pic>
              <p:nvPicPr>
                <p:cNvPr id="4163" name="Ink 6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93" y="2712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64" name="Ink 6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10" y="2865"/>
                <a:ext cx="549" cy="139"/>
              </p14:xfrm>
            </p:contentPart>
          </mc:Choice>
          <mc:Fallback xmlns="">
            <p:pic>
              <p:nvPicPr>
                <p:cNvPr id="4164" name="Ink 6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3903" y="2857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165" name="Ink 6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64" y="3029"/>
                <a:ext cx="159" cy="193"/>
              </p14:xfrm>
            </p:contentPart>
          </mc:Choice>
          <mc:Fallback xmlns="">
            <p:pic>
              <p:nvPicPr>
                <p:cNvPr id="4165" name="Ink 6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4057" y="3016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66" name="Ink 7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96" y="2160"/>
                <a:ext cx="906" cy="1056"/>
              </p14:xfrm>
            </p:contentPart>
          </mc:Choice>
          <mc:Fallback xmlns="">
            <p:pic>
              <p:nvPicPr>
                <p:cNvPr id="4166" name="Ink 7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3690" y="2147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167" name="Ink 7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47" y="2429"/>
                <a:ext cx="619" cy="153"/>
              </p14:xfrm>
            </p:contentPart>
          </mc:Choice>
          <mc:Fallback xmlns="">
            <p:pic>
              <p:nvPicPr>
                <p:cNvPr id="4167" name="Ink 7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3839" y="2417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68" name="Ink 7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38" y="2300"/>
                <a:ext cx="630" cy="146"/>
              </p14:xfrm>
            </p:contentPart>
          </mc:Choice>
          <mc:Fallback xmlns="">
            <p:pic>
              <p:nvPicPr>
                <p:cNvPr id="4168" name="Ink 7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3832" y="2287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69" name="Ink 7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714" y="2331"/>
                <a:ext cx="96" cy="564"/>
              </p14:xfrm>
            </p:contentPart>
          </mc:Choice>
          <mc:Fallback xmlns="">
            <p:pic>
              <p:nvPicPr>
                <p:cNvPr id="4169" name="Ink 7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3709" y="2324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170" name="Ink 7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40" y="3306"/>
                <a:ext cx="16" cy="46"/>
              </p14:xfrm>
            </p:contentPart>
          </mc:Choice>
          <mc:Fallback xmlns="">
            <p:pic>
              <p:nvPicPr>
                <p:cNvPr id="4170" name="Ink 7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438" y="3303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71" name="Ink 7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15" y="3250"/>
                <a:ext cx="51" cy="96"/>
              </p14:xfrm>
            </p:contentPart>
          </mc:Choice>
          <mc:Fallback xmlns="">
            <p:pic>
              <p:nvPicPr>
                <p:cNvPr id="4171" name="Ink 7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213" y="3245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172" name="Ink 7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13" y="2546"/>
                <a:ext cx="1355" cy="715"/>
              </p14:xfrm>
            </p:contentPart>
          </mc:Choice>
          <mc:Fallback xmlns="">
            <p:pic>
              <p:nvPicPr>
                <p:cNvPr id="4172" name="Ink 7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109" y="2541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173" name="Ink 7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38" y="3152"/>
                <a:ext cx="879" cy="261"/>
              </p14:xfrm>
            </p:contentPart>
          </mc:Choice>
          <mc:Fallback xmlns="">
            <p:pic>
              <p:nvPicPr>
                <p:cNvPr id="4173" name="Ink 7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235" y="3145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74" name="Ink 7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55" y="3155"/>
                <a:ext cx="32" cy="119"/>
              </p14:xfrm>
            </p:contentPart>
          </mc:Choice>
          <mc:Fallback xmlns="">
            <p:pic>
              <p:nvPicPr>
                <p:cNvPr id="4174" name="Ink 7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249" y="3149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75" name="Ink 7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18" y="3169"/>
                <a:ext cx="24" cy="87"/>
              </p14:xfrm>
            </p:contentPart>
          </mc:Choice>
          <mc:Fallback xmlns="">
            <p:pic>
              <p:nvPicPr>
                <p:cNvPr id="4175" name="Ink 7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414" y="3161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76" name="Ink 8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77" y="2483"/>
                <a:ext cx="561" cy="198"/>
              </p14:xfrm>
            </p:contentPart>
          </mc:Choice>
          <mc:Fallback xmlns="">
            <p:pic>
              <p:nvPicPr>
                <p:cNvPr id="4176" name="Ink 8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470" y="2471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77" name="Ink 8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06" y="2674"/>
                <a:ext cx="548" cy="132"/>
              </p14:xfrm>
            </p:contentPart>
          </mc:Choice>
          <mc:Fallback xmlns="">
            <p:pic>
              <p:nvPicPr>
                <p:cNvPr id="4177" name="Ink 8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501" y="2664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78" name="Ink 8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18" y="2817"/>
                <a:ext cx="549" cy="139"/>
              </p14:xfrm>
            </p:contentPart>
          </mc:Choice>
          <mc:Fallback xmlns="">
            <p:pic>
              <p:nvPicPr>
                <p:cNvPr id="4178" name="Ink 8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2511" y="2809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79" name="Ink 8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72" y="2981"/>
                <a:ext cx="159" cy="193"/>
              </p14:xfrm>
            </p:contentPart>
          </mc:Choice>
          <mc:Fallback xmlns="">
            <p:pic>
              <p:nvPicPr>
                <p:cNvPr id="4179" name="Ink 8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2665" y="2968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180" name="Ink 8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04" y="2112"/>
                <a:ext cx="906" cy="1056"/>
              </p14:xfrm>
            </p:contentPart>
          </mc:Choice>
          <mc:Fallback xmlns="">
            <p:pic>
              <p:nvPicPr>
                <p:cNvPr id="4180" name="Ink 8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2298" y="2099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81" name="Ink 8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55" y="2381"/>
                <a:ext cx="619" cy="153"/>
              </p14:xfrm>
            </p:contentPart>
          </mc:Choice>
          <mc:Fallback xmlns="">
            <p:pic>
              <p:nvPicPr>
                <p:cNvPr id="4181" name="Ink 8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2447" y="2369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82" name="Ink 8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46" y="2252"/>
                <a:ext cx="630" cy="146"/>
              </p14:xfrm>
            </p:contentPart>
          </mc:Choice>
          <mc:Fallback xmlns="">
            <p:pic>
              <p:nvPicPr>
                <p:cNvPr id="4182" name="Ink 8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2440" y="2239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83" name="Ink 8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22" y="2283"/>
                <a:ext cx="96" cy="564"/>
              </p14:xfrm>
            </p:contentPart>
          </mc:Choice>
          <mc:Fallback xmlns="">
            <p:pic>
              <p:nvPicPr>
                <p:cNvPr id="4183" name="Ink 8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2317" y="2276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 interfone do prédio mudou! (2/4)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interfone no térreo de cada bloco mudou de uma solução “específica” (direita) para uma solução “genérica” (esquerda)</a:t>
            </a:r>
          </a:p>
          <a:p>
            <a:endParaRPr lang="pt-BR" dirty="0"/>
          </a:p>
        </p:txBody>
      </p:sp>
      <p:pic>
        <p:nvPicPr>
          <p:cNvPr id="4" name="Picture 5" descr="Interf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23184" y="3608412"/>
            <a:ext cx="3505200" cy="2628900"/>
          </a:xfrm>
          <a:prstGeom prst="rect">
            <a:avLst/>
          </a:prstGeom>
          <a:noFill/>
          <a:ln/>
        </p:spPr>
      </p:pic>
      <p:grpSp>
        <p:nvGrpSpPr>
          <p:cNvPr id="5208" name="Group 88"/>
          <p:cNvGrpSpPr>
            <a:grpSpLocks/>
          </p:cNvGrpSpPr>
          <p:nvPr/>
        </p:nvGrpSpPr>
        <p:grpSpPr bwMode="auto">
          <a:xfrm>
            <a:off x="755650" y="3641725"/>
            <a:ext cx="3200400" cy="2667000"/>
            <a:chOff x="590" y="1495"/>
            <a:chExt cx="3799" cy="270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209" name="Ink 8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63" y="1693"/>
                <a:ext cx="2276" cy="2114"/>
              </p14:xfrm>
            </p:contentPart>
          </mc:Choice>
          <mc:Fallback xmlns="">
            <p:pic>
              <p:nvPicPr>
                <p:cNvPr id="5209" name="Ink 8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54" y="1682"/>
                  <a:ext cx="2302" cy="2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210" name="Ink 9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54" y="1784"/>
                <a:ext cx="758" cy="1527"/>
              </p14:xfrm>
            </p:contentPart>
          </mc:Choice>
          <mc:Fallback xmlns="">
            <p:pic>
              <p:nvPicPr>
                <p:cNvPr id="5210" name="Ink 9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36" y="1775"/>
                  <a:ext cx="796" cy="1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11" name="Ink 9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04" y="1693"/>
                <a:ext cx="1470" cy="517"/>
              </p14:xfrm>
            </p:contentPart>
          </mc:Choice>
          <mc:Fallback xmlns="">
            <p:pic>
              <p:nvPicPr>
                <p:cNvPr id="5211" name="Ink 9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494" y="1680"/>
                  <a:ext cx="1498" cy="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12" name="Ink 9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97" y="1857"/>
                <a:ext cx="403" cy="204"/>
              </p14:xfrm>
            </p:contentPart>
          </mc:Choice>
          <mc:Fallback xmlns="">
            <p:pic>
              <p:nvPicPr>
                <p:cNvPr id="5212" name="Ink 9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980" y="1841"/>
                  <a:ext cx="428" cy="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213" name="Ink 9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99" y="1848"/>
                <a:ext cx="423" cy="202"/>
              </p14:xfrm>
            </p:contentPart>
          </mc:Choice>
          <mc:Fallback xmlns="">
            <p:pic>
              <p:nvPicPr>
                <p:cNvPr id="5213" name="Ink 9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783" y="1833"/>
                  <a:ext cx="458" cy="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14" name="Ink 9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53" y="1870"/>
                <a:ext cx="441" cy="189"/>
              </p14:xfrm>
            </p:contentPart>
          </mc:Choice>
          <mc:Fallback xmlns="">
            <p:pic>
              <p:nvPicPr>
                <p:cNvPr id="5214" name="Ink 9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638" y="1859"/>
                  <a:ext cx="473" cy="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215" name="Ink 9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19" y="1808"/>
                <a:ext cx="356" cy="268"/>
              </p14:xfrm>
            </p:contentPart>
          </mc:Choice>
          <mc:Fallback xmlns="">
            <p:pic>
              <p:nvPicPr>
                <p:cNvPr id="5215" name="Ink 9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405" y="1798"/>
                  <a:ext cx="387" cy="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16" name="Ink 9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29" y="2225"/>
                <a:ext cx="406" cy="252"/>
              </p14:xfrm>
            </p:contentPart>
          </mc:Choice>
          <mc:Fallback xmlns="">
            <p:pic>
              <p:nvPicPr>
                <p:cNvPr id="5216" name="Ink 9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013" y="2214"/>
                  <a:ext cx="430" cy="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17" name="Ink 9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10" y="2182"/>
                <a:ext cx="512" cy="267"/>
              </p14:xfrm>
            </p:contentPart>
          </mc:Choice>
          <mc:Fallback xmlns="">
            <p:pic>
              <p:nvPicPr>
                <p:cNvPr id="5217" name="Ink 9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792" y="2168"/>
                  <a:ext cx="548" cy="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18" name="Ink 9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87" y="2209"/>
                <a:ext cx="415" cy="270"/>
              </p14:xfrm>
            </p:contentPart>
          </mc:Choice>
          <mc:Fallback xmlns="">
            <p:pic>
              <p:nvPicPr>
                <p:cNvPr id="5218" name="Ink 9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2671" y="2197"/>
                  <a:ext cx="449" cy="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19" name="Ink 9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41" y="2167"/>
                <a:ext cx="370" cy="308"/>
              </p14:xfrm>
            </p:contentPart>
          </mc:Choice>
          <mc:Fallback xmlns="">
            <p:pic>
              <p:nvPicPr>
                <p:cNvPr id="5219" name="Ink 9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3423" y="2156"/>
                  <a:ext cx="405" cy="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220" name="Ink 10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51" y="2511"/>
                <a:ext cx="2986" cy="1257"/>
              </p14:xfrm>
            </p:contentPart>
          </mc:Choice>
          <mc:Fallback xmlns="">
            <p:pic>
              <p:nvPicPr>
                <p:cNvPr id="5220" name="Ink 10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34" y="2498"/>
                  <a:ext cx="3022" cy="1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221" name="Ink 10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43" y="2619"/>
                <a:ext cx="425" cy="251"/>
              </p14:xfrm>
            </p:contentPart>
          </mc:Choice>
          <mc:Fallback xmlns="">
            <p:pic>
              <p:nvPicPr>
                <p:cNvPr id="5221" name="Ink 10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029" y="2603"/>
                  <a:ext cx="448" cy="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22" name="Ink 10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7" y="2592"/>
                <a:ext cx="465" cy="170"/>
              </p14:xfrm>
            </p:contentPart>
          </mc:Choice>
          <mc:Fallback xmlns="">
            <p:pic>
              <p:nvPicPr>
                <p:cNvPr id="5222" name="Ink 10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839" y="2578"/>
                  <a:ext cx="499" cy="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23" name="Ink 10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02" y="2655"/>
                <a:ext cx="387" cy="145"/>
              </p14:xfrm>
            </p:contentPart>
          </mc:Choice>
          <mc:Fallback xmlns="">
            <p:pic>
              <p:nvPicPr>
                <p:cNvPr id="5223" name="Ink 10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2685" y="2641"/>
                  <a:ext cx="421" cy="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24" name="Ink 10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60" y="2513"/>
                <a:ext cx="357" cy="292"/>
              </p14:xfrm>
            </p:contentPart>
          </mc:Choice>
          <mc:Fallback xmlns="">
            <p:pic>
              <p:nvPicPr>
                <p:cNvPr id="5224" name="Ink 10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3447" y="2501"/>
                  <a:ext cx="389" cy="3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25" name="Ink 10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08" y="3379"/>
                <a:ext cx="586" cy="397"/>
              </p14:xfrm>
            </p:contentPart>
          </mc:Choice>
          <mc:Fallback xmlns="">
            <p:pic>
              <p:nvPicPr>
                <p:cNvPr id="5225" name="Ink 10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995" y="3364"/>
                  <a:ext cx="619" cy="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26" name="Ink 10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46" y="3441"/>
                <a:ext cx="487" cy="185"/>
              </p14:xfrm>
            </p:contentPart>
          </mc:Choice>
          <mc:Fallback xmlns="">
            <p:pic>
              <p:nvPicPr>
                <p:cNvPr id="5226" name="Ink 10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1826" y="3425"/>
                  <a:ext cx="526" cy="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27" name="Ink 10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72" y="3434"/>
                <a:ext cx="463" cy="196"/>
              </p14:xfrm>
            </p:contentPart>
          </mc:Choice>
          <mc:Fallback xmlns="">
            <p:pic>
              <p:nvPicPr>
                <p:cNvPr id="5227" name="Ink 10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2652" y="3419"/>
                  <a:ext cx="501" cy="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28" name="Ink 10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54" y="3371"/>
                <a:ext cx="406" cy="288"/>
              </p14:xfrm>
            </p:contentPart>
          </mc:Choice>
          <mc:Fallback xmlns="">
            <p:pic>
              <p:nvPicPr>
                <p:cNvPr id="5228" name="Ink 10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3434" y="3357"/>
                  <a:ext cx="445" cy="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29" name="Ink 10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90" y="1495"/>
                <a:ext cx="3799" cy="2709"/>
              </p14:xfrm>
            </p:contentPart>
          </mc:Choice>
          <mc:Fallback xmlns="">
            <p:pic>
              <p:nvPicPr>
                <p:cNvPr id="5229" name="Ink 10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4" cstate="print"/>
                <a:stretch>
                  <a:fillRect/>
                </a:stretch>
              </p:blipFill>
              <p:spPr>
                <a:xfrm>
                  <a:off x="571" y="1479"/>
                  <a:ext cx="3837" cy="2741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 interfone do prédio mudou! (3/4)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r>
              <a:rPr lang="pt-BR" dirty="0"/>
              <a:t>analise as formas de interação nas duas propostas de interfone: </a:t>
            </a:r>
          </a:p>
          <a:p>
            <a:pPr lvl="1"/>
            <a:r>
              <a:rPr lang="pt-BR" dirty="0"/>
              <a:t>Como ligar para o apartamento 104?</a:t>
            </a:r>
          </a:p>
          <a:p>
            <a:pPr lvl="1"/>
            <a:r>
              <a:rPr lang="pt-BR" dirty="0"/>
              <a:t>O que é preciso memorizar (e lembrar) para usar o interfone? </a:t>
            </a:r>
          </a:p>
          <a:p>
            <a:pPr lvl="1"/>
            <a:r>
              <a:rPr lang="pt-BR" dirty="0"/>
              <a:t>Pense numa pessoa idosa e um cego usando ambos interfones</a:t>
            </a:r>
          </a:p>
          <a:p>
            <a:pPr lvl="1"/>
            <a:endParaRPr lang="pt-BR" dirty="0"/>
          </a:p>
        </p:txBody>
      </p:sp>
      <p:pic>
        <p:nvPicPr>
          <p:cNvPr id="4" name="Picture 5" descr="Interf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23184" y="3608412"/>
            <a:ext cx="3505200" cy="2628900"/>
          </a:xfrm>
          <a:prstGeom prst="rect">
            <a:avLst/>
          </a:prstGeom>
          <a:noFill/>
          <a:ln/>
        </p:spPr>
      </p:pic>
      <p:grpSp>
        <p:nvGrpSpPr>
          <p:cNvPr id="6146" name="Group 88"/>
          <p:cNvGrpSpPr>
            <a:grpSpLocks/>
          </p:cNvGrpSpPr>
          <p:nvPr/>
        </p:nvGrpSpPr>
        <p:grpSpPr bwMode="auto">
          <a:xfrm>
            <a:off x="755650" y="3641725"/>
            <a:ext cx="3200400" cy="2667000"/>
            <a:chOff x="590" y="1495"/>
            <a:chExt cx="3799" cy="270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147" name="Ink 8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63" y="1693"/>
                <a:ext cx="2276" cy="2114"/>
              </p14:xfrm>
            </p:contentPart>
          </mc:Choice>
          <mc:Fallback xmlns="">
            <p:pic>
              <p:nvPicPr>
                <p:cNvPr id="6147" name="Ink 8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54" y="1682"/>
                  <a:ext cx="2302" cy="2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148" name="Ink 9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54" y="1784"/>
                <a:ext cx="758" cy="1527"/>
              </p14:xfrm>
            </p:contentPart>
          </mc:Choice>
          <mc:Fallback xmlns="">
            <p:pic>
              <p:nvPicPr>
                <p:cNvPr id="6148" name="Ink 9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36" y="1775"/>
                  <a:ext cx="796" cy="1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149" name="Ink 9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04" y="1693"/>
                <a:ext cx="1470" cy="517"/>
              </p14:xfrm>
            </p:contentPart>
          </mc:Choice>
          <mc:Fallback xmlns="">
            <p:pic>
              <p:nvPicPr>
                <p:cNvPr id="6149" name="Ink 9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494" y="1680"/>
                  <a:ext cx="1498" cy="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150" name="Ink 9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97" y="1857"/>
                <a:ext cx="403" cy="204"/>
              </p14:xfrm>
            </p:contentPart>
          </mc:Choice>
          <mc:Fallback xmlns="">
            <p:pic>
              <p:nvPicPr>
                <p:cNvPr id="6150" name="Ink 9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80" y="1841"/>
                  <a:ext cx="428" cy="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51" name="Ink 9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99" y="1848"/>
                <a:ext cx="423" cy="202"/>
              </p14:xfrm>
            </p:contentPart>
          </mc:Choice>
          <mc:Fallback xmlns="">
            <p:pic>
              <p:nvPicPr>
                <p:cNvPr id="6151" name="Ink 9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783" y="1833"/>
                  <a:ext cx="458" cy="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52" name="Ink 9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53" y="1870"/>
                <a:ext cx="441" cy="189"/>
              </p14:xfrm>
            </p:contentPart>
          </mc:Choice>
          <mc:Fallback xmlns="">
            <p:pic>
              <p:nvPicPr>
                <p:cNvPr id="6152" name="Ink 9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638" y="1859"/>
                  <a:ext cx="473" cy="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153" name="Ink 9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19" y="1808"/>
                <a:ext cx="356" cy="268"/>
              </p14:xfrm>
            </p:contentPart>
          </mc:Choice>
          <mc:Fallback xmlns="">
            <p:pic>
              <p:nvPicPr>
                <p:cNvPr id="6153" name="Ink 9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405" y="1798"/>
                  <a:ext cx="387" cy="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154" name="Ink 9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29" y="2225"/>
                <a:ext cx="406" cy="252"/>
              </p14:xfrm>
            </p:contentPart>
          </mc:Choice>
          <mc:Fallback xmlns="">
            <p:pic>
              <p:nvPicPr>
                <p:cNvPr id="6154" name="Ink 9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013" y="2214"/>
                  <a:ext cx="430" cy="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55" name="Ink 9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10" y="2182"/>
                <a:ext cx="512" cy="267"/>
              </p14:xfrm>
            </p:contentPart>
          </mc:Choice>
          <mc:Fallback xmlns="">
            <p:pic>
              <p:nvPicPr>
                <p:cNvPr id="6155" name="Ink 9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792" y="2168"/>
                  <a:ext cx="548" cy="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56" name="Ink 9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87" y="2209"/>
                <a:ext cx="415" cy="270"/>
              </p14:xfrm>
            </p:contentPart>
          </mc:Choice>
          <mc:Fallback xmlns="">
            <p:pic>
              <p:nvPicPr>
                <p:cNvPr id="6156" name="Ink 9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2671" y="2197"/>
                  <a:ext cx="449" cy="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57" name="Ink 9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41" y="2167"/>
                <a:ext cx="370" cy="308"/>
              </p14:xfrm>
            </p:contentPart>
          </mc:Choice>
          <mc:Fallback xmlns="">
            <p:pic>
              <p:nvPicPr>
                <p:cNvPr id="6157" name="Ink 9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3423" y="2156"/>
                  <a:ext cx="405" cy="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58" name="Ink 10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51" y="2511"/>
                <a:ext cx="2986" cy="1257"/>
              </p14:xfrm>
            </p:contentPart>
          </mc:Choice>
          <mc:Fallback xmlns="">
            <p:pic>
              <p:nvPicPr>
                <p:cNvPr id="6158" name="Ink 10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034" y="2498"/>
                  <a:ext cx="3022" cy="1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59" name="Ink 10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43" y="2619"/>
                <a:ext cx="425" cy="251"/>
              </p14:xfrm>
            </p:contentPart>
          </mc:Choice>
          <mc:Fallback xmlns="">
            <p:pic>
              <p:nvPicPr>
                <p:cNvPr id="6159" name="Ink 10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029" y="2603"/>
                  <a:ext cx="448" cy="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160" name="Ink 10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7" y="2592"/>
                <a:ext cx="465" cy="170"/>
              </p14:xfrm>
            </p:contentPart>
          </mc:Choice>
          <mc:Fallback xmlns="">
            <p:pic>
              <p:nvPicPr>
                <p:cNvPr id="6160" name="Ink 10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1839" y="2578"/>
                  <a:ext cx="499" cy="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61" name="Ink 10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02" y="2655"/>
                <a:ext cx="387" cy="145"/>
              </p14:xfrm>
            </p:contentPart>
          </mc:Choice>
          <mc:Fallback xmlns="">
            <p:pic>
              <p:nvPicPr>
                <p:cNvPr id="6161" name="Ink 10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2685" y="2641"/>
                  <a:ext cx="421" cy="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62" name="Ink 10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60" y="2513"/>
                <a:ext cx="357" cy="292"/>
              </p14:xfrm>
            </p:contentPart>
          </mc:Choice>
          <mc:Fallback xmlns="">
            <p:pic>
              <p:nvPicPr>
                <p:cNvPr id="6162" name="Ink 10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3447" y="2501"/>
                  <a:ext cx="389" cy="3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163" name="Ink 10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08" y="3379"/>
                <a:ext cx="586" cy="397"/>
              </p14:xfrm>
            </p:contentPart>
          </mc:Choice>
          <mc:Fallback xmlns="">
            <p:pic>
              <p:nvPicPr>
                <p:cNvPr id="6163" name="Ink 10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995" y="3364"/>
                  <a:ext cx="619" cy="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64" name="Ink 10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46" y="3441"/>
                <a:ext cx="487" cy="185"/>
              </p14:xfrm>
            </p:contentPart>
          </mc:Choice>
          <mc:Fallback xmlns="">
            <p:pic>
              <p:nvPicPr>
                <p:cNvPr id="6164" name="Ink 10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1826" y="3425"/>
                  <a:ext cx="526" cy="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65" name="Ink 10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72" y="3434"/>
                <a:ext cx="463" cy="196"/>
              </p14:xfrm>
            </p:contentPart>
          </mc:Choice>
          <mc:Fallback xmlns="">
            <p:pic>
              <p:nvPicPr>
                <p:cNvPr id="6165" name="Ink 10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2652" y="3419"/>
                  <a:ext cx="501" cy="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166" name="Ink 10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54" y="3371"/>
                <a:ext cx="406" cy="288"/>
              </p14:xfrm>
            </p:contentPart>
          </mc:Choice>
          <mc:Fallback xmlns="">
            <p:pic>
              <p:nvPicPr>
                <p:cNvPr id="6166" name="Ink 10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3434" y="3357"/>
                  <a:ext cx="445" cy="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67" name="Ink 10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90" y="1495"/>
                <a:ext cx="3799" cy="2709"/>
              </p14:xfrm>
            </p:contentPart>
          </mc:Choice>
          <mc:Fallback xmlns="">
            <p:pic>
              <p:nvPicPr>
                <p:cNvPr id="6167" name="Ink 10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571" y="1479"/>
                  <a:ext cx="3837" cy="2741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 interfone do prédio mudou! (4/4)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Como o novo dispositivo afetou a vida das pessoas que moram e que visitam o condomínio? Por exemplo: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mudou a forma de expressar “eu quero falar com o apartamento XXX”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os moradores agora podem usar o interfone para falar entre apartamentos de qualquer bloco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ficou um pouco mais complexo aprender e explicar como funciona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cédula vs. urna eletrônica</a:t>
            </a:r>
          </a:p>
        </p:txBody>
      </p:sp>
      <p:pic>
        <p:nvPicPr>
          <p:cNvPr id="4" name="Espaço Reservado para Conteúdo 3" descr="image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556792"/>
            <a:ext cx="3065122" cy="4800600"/>
          </a:xfrm>
        </p:spPr>
      </p:pic>
      <p:pic>
        <p:nvPicPr>
          <p:cNvPr id="7170" name="Picture 2" descr="C:\Users\Bruno\Documents\FTP\Livro de IHC\material para o site\figuras\Figura 1.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56792"/>
            <a:ext cx="4373416" cy="208823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51920" y="3861048"/>
            <a:ext cx="410445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votar no José da Silva para vereador?</a:t>
            </a: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saber</a:t>
            </a:r>
            <a:r>
              <a:rPr kumimoji="0" lang="pt-BR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o número é do candidato desejado?</a:t>
            </a: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pPr>
            <a:r>
              <a:rPr lang="pt-BR" sz="2200" baseline="0" dirty="0">
                <a:latin typeface="+mn-lt"/>
              </a:rPr>
              <a:t>Como votar</a:t>
            </a:r>
            <a:r>
              <a:rPr lang="pt-BR" sz="2200" dirty="0">
                <a:latin typeface="+mn-lt"/>
              </a:rPr>
              <a:t> em branco?</a:t>
            </a: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</a:t>
            </a:r>
            <a:r>
              <a:rPr kumimoji="0" lang="pt-BR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votar nulo?</a:t>
            </a: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pPr>
            <a:r>
              <a:rPr lang="pt-BR" sz="2200" noProof="0" dirty="0">
                <a:latin typeface="+mn-lt"/>
              </a:rPr>
              <a:t>Em que ordem votar?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81192" y="6394976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Eleições de 1982 – fonte TRE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Barbosa e Silva 2010 modelo</Template>
  <TotalTime>2886</TotalTime>
  <Words>1167</Words>
  <Application>Microsoft Macintosh PowerPoint</Application>
  <PresentationFormat>On-screen Show (4:3)</PresentationFormat>
  <Paragraphs>138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Barbosa e Silva 2010 modelo</vt:lpstr>
      <vt:lpstr>Visio</vt:lpstr>
      <vt:lpstr>Introdução à IHC</vt:lpstr>
      <vt:lpstr>As TICs no Cotidiano (1/3)</vt:lpstr>
      <vt:lpstr>As TICs no Cotidiano (2/3)</vt:lpstr>
      <vt:lpstr>As TICs no Cotidiano (3/3)</vt:lpstr>
      <vt:lpstr>O interfone do prédio mudou! (1/4)</vt:lpstr>
      <vt:lpstr>O interfone do prédio mudou! (2/4)</vt:lpstr>
      <vt:lpstr>O interfone do prédio mudou! (3/4)</vt:lpstr>
      <vt:lpstr>O interfone do prédio mudou! (4/4)</vt:lpstr>
      <vt:lpstr>cédula vs. urna eletrônica</vt:lpstr>
      <vt:lpstr>Responsabilidade do desenvolvedor de TICs</vt:lpstr>
      <vt:lpstr>TICs e Sistemas Interativos</vt:lpstr>
      <vt:lpstr>Diferentes Visões sobre Sistemas Interativos</vt:lpstr>
      <vt:lpstr>Construção  vs. Uso</vt:lpstr>
      <vt:lpstr>Objetos de Estudo em IHC</vt:lpstr>
      <vt:lpstr>IHC como Área Multidisciplinar</vt:lpstr>
      <vt:lpstr>Benefícios de IHC</vt:lpstr>
      <vt:lpstr>Atividades extraclasse</vt:lpstr>
      <vt:lpstr>Pesquisar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Microsoft Office User</cp:lastModifiedBy>
  <cp:revision>38</cp:revision>
  <cp:lastPrinted>2011-04-25T01:59:14Z</cp:lastPrinted>
  <dcterms:created xsi:type="dcterms:W3CDTF">2010-10-25T10:54:51Z</dcterms:created>
  <dcterms:modified xsi:type="dcterms:W3CDTF">2020-02-24T19:44:22Z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