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EE18FE-5B5C-EE44-BE60-93EB7E684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FBA9DA-6AFC-4F99-9A8A-26C21F5D2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04E05C-D1CA-E043-CEB9-AF32E2DA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9C15-63A6-41B2-8D77-3D1DD449124D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308608-DCB8-99FC-2FED-60CBC46B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70F48C-996D-054B-72F9-9CA6E166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79E9-862A-4043-8286-44EB9BA49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69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B87DF9-FA77-B7A3-6C77-4B0B76EB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73EDE3-1D8F-3780-6844-5852BBBA6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51D8E2-8212-9DE8-8D6F-40EF2149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9C15-63A6-41B2-8D77-3D1DD449124D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9451E9-95BE-8342-DE9A-3471776A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51E16A-25AA-8ECD-451B-A913E236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79E9-862A-4043-8286-44EB9BA49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72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271BDDA-74D9-6E6E-F53D-B57540C9A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56FF35-341B-008D-A53B-D121F667D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0200D3-EE75-0980-D629-A3FB14AC3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9C15-63A6-41B2-8D77-3D1DD449124D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55A1E5-B8E0-0BB5-18A6-2307B509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765B02-E963-7127-59C9-1B19C7CC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79E9-862A-4043-8286-44EB9BA49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89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2399B-A1A0-1BF0-0D8B-5B6028FD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FD6750-FD8C-362E-D3FF-B43008811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2F822E-6B44-B418-BF87-B7A74A87D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9C15-63A6-41B2-8D77-3D1DD449124D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5E9546-5A46-BA66-4F02-302C49733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290CA2-8687-434A-D18A-BF0009E2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79E9-862A-4043-8286-44EB9BA49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07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A1C2D-9458-06A4-1F77-A8BDDDA1D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3C3392-6F9D-2710-42D9-D4A2EE3BD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CF8254-6040-7206-636D-EB04A2C90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9C15-63A6-41B2-8D77-3D1DD449124D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E5CD82-449A-4CC6-D0E7-60A1AC48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81F0AB-D2FA-3B68-44E9-B9A51430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79E9-862A-4043-8286-44EB9BA49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78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0F68B8-C079-F721-4E06-0708B625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95FB21-C3F6-7B55-47C8-DF1859394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0FD12F-3360-F5F8-3895-5C06111EB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8A58B1-E141-DDE1-A5D0-47F440E5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9C15-63A6-41B2-8D77-3D1DD449124D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7CC1B0-2D9F-9D58-6FD1-6B94D6631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0F824D-BC2C-C199-5CB2-2246A783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79E9-862A-4043-8286-44EB9BA49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63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C8DD9-3B3A-19C8-4143-78AE6F486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7CB67D-5C7B-33BD-2DC6-2AB15E581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D39FB6-B8A1-1EB9-DC17-B60112634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AF5F341-75F4-EE2C-D8E0-9820FB395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67F5D47-5C54-E1B1-A52A-35F9DF0C4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49BDE74-C98C-2086-CD5F-F5CB4831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9C15-63A6-41B2-8D77-3D1DD449124D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C04E15-189B-23FE-8849-2B71850F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B07BB4B-2E8D-6F25-CC0E-4D9760BD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79E9-862A-4043-8286-44EB9BA49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45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0F84F9-EBB7-8412-E1EB-317ED5A1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49E2331-D7E4-97D5-4B6C-DDE444DD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9C15-63A6-41B2-8D77-3D1DD449124D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FD3D11D-A710-47F4-040C-FCBB0E0F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BD4B284-FC11-B627-1AC7-2A6E8FEB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79E9-862A-4043-8286-44EB9BA49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3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FBBC690-E249-50A9-42F2-10104232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9C15-63A6-41B2-8D77-3D1DD449124D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348D29E-1756-6125-1130-3C5663CD0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3C164B-7DB8-14C6-459B-42AC0623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79E9-862A-4043-8286-44EB9BA49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20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5FF26-96BB-2B91-4441-38D677D27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3E6ED8-AB78-064A-CF92-A55655241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3BCAB8-9741-01C6-835B-C93899294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724FFC-C403-D10D-BA3C-43DCD15F2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9C15-63A6-41B2-8D77-3D1DD449124D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040118-9A18-7AC7-0A69-ED397B0A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97FCE9-DB50-E448-9BD7-2EC042E0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79E9-862A-4043-8286-44EB9BA49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35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E38B6-711E-11F5-E7A2-17B73F266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42F5C91-53B7-9D62-E8AB-7A45837F53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06F582-CCBF-1DB0-BA2C-4F9A7569B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B457EF-4495-6815-1C8F-8033DF3E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9C15-63A6-41B2-8D77-3D1DD449124D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3C1F98-29EA-FF59-7D43-530972FB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8B7532-5E63-392E-E8B6-165ABFC1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79E9-862A-4043-8286-44EB9BA49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43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307176-9C23-1EDB-4159-AB1163DFB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9224A8-368B-4B6A-05AB-D04C6C03B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B98C9A-1722-A488-A96F-1B9CB53BA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F9C15-63A6-41B2-8D77-3D1DD449124D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05A8D8-15FC-9B7D-DBE3-BF28F8235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621284-970C-5E50-9C78-EA32B9F5F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F79E9-862A-4043-8286-44EB9BA49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70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34F203-9FB8-506A-058E-ADAC11BB6A8E}"/>
              </a:ext>
            </a:extLst>
          </p:cNvPr>
          <p:cNvSpPr txBox="1"/>
          <p:nvPr/>
        </p:nvSpPr>
        <p:spPr>
          <a:xfrm>
            <a:off x="1363133" y="668867"/>
            <a:ext cx="9465733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ctr">
              <a:lnSpc>
                <a:spcPct val="150000"/>
              </a:lnSpc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Тельнов Дмитрий 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ндреевич</a:t>
            </a:r>
          </a:p>
          <a:p>
            <a:pPr indent="450215" algn="ctr">
              <a:lnSpc>
                <a:spcPct val="150000"/>
              </a:lnSpc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Канд. пед. наук, доцент Добровольская Наталья Юрьевна   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</a:pP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оделирование анатомических областей кисти методом визуальных признаков</a:t>
            </a:r>
          </a:p>
        </p:txBody>
      </p:sp>
    </p:spTree>
    <p:extLst>
      <p:ext uri="{BB962C8B-B14F-4D97-AF65-F5344CB8AC3E}">
        <p14:creationId xmlns:p14="http://schemas.microsoft.com/office/powerpoint/2010/main" val="766935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39AE36-3CF5-6223-2B3B-B6E423B86F17}"/>
              </a:ext>
            </a:extLst>
          </p:cNvPr>
          <p:cNvSpPr txBox="1"/>
          <p:nvPr/>
        </p:nvSpPr>
        <p:spPr>
          <a:xfrm>
            <a:off x="558799" y="474133"/>
            <a:ext cx="6976533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Итак, в курсовой работе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Изучены алгоритмы распознавания и идентификации жестов. Рассмотрены основные методы распознавания объектов, существующие решения для распознавания жестов</a:t>
            </a:r>
          </a:p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еализован сервис, позволяющий выполнить моделирование в видеопотоке анатомических областей кисти методом визуальных признаков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168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34F203-9FB8-506A-058E-ADAC11BB6A8E}"/>
              </a:ext>
            </a:extLst>
          </p:cNvPr>
          <p:cNvSpPr txBox="1"/>
          <p:nvPr/>
        </p:nvSpPr>
        <p:spPr>
          <a:xfrm>
            <a:off x="1761067" y="1031934"/>
            <a:ext cx="8187266" cy="2397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ctr">
              <a:lnSpc>
                <a:spcPct val="150000"/>
              </a:lnSpc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курсовой работы – М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оделирование кисти и её анатомических областей методом визуальных признаков.</a:t>
            </a:r>
          </a:p>
          <a:p>
            <a:pPr indent="450215" algn="ctr">
              <a:lnSpc>
                <a:spcPct val="150000"/>
              </a:lnSpc>
            </a:pP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64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99B7AE-6899-79A4-9DED-0F781EA9D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18" y="330214"/>
            <a:ext cx="3140604" cy="316035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C12B14-8386-2CD0-D9E7-646063F5A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483" y="2012440"/>
            <a:ext cx="3867451" cy="256218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15C1D81-3942-16B7-B7A5-E58AEA2712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495" y="633878"/>
            <a:ext cx="3150999" cy="27571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D7BD9F-F21D-191C-4F5D-F1FD67944401}"/>
              </a:ext>
            </a:extLst>
          </p:cNvPr>
          <p:cNvSpPr txBox="1"/>
          <p:nvPr/>
        </p:nvSpPr>
        <p:spPr>
          <a:xfrm>
            <a:off x="627319" y="3490571"/>
            <a:ext cx="3140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Многочастичный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фильтр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A64682-49E1-BDB5-2106-4181C10AD20D}"/>
              </a:ext>
            </a:extLst>
          </p:cNvPr>
          <p:cNvSpPr txBox="1"/>
          <p:nvPr/>
        </p:nvSpPr>
        <p:spPr>
          <a:xfrm>
            <a:off x="8654495" y="3490571"/>
            <a:ext cx="2910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опорных векторов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B776FB-F104-266D-2447-06CF15B40969}"/>
              </a:ext>
            </a:extLst>
          </p:cNvPr>
          <p:cNvSpPr txBox="1"/>
          <p:nvPr/>
        </p:nvSpPr>
        <p:spPr>
          <a:xfrm>
            <a:off x="4277483" y="4574626"/>
            <a:ext cx="386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Адабуст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88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D0DEB9F-3FC4-8900-B7EE-60955A093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594" y="259254"/>
            <a:ext cx="4346811" cy="633949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BC1B4B-E86B-B154-1E9D-97D2D5B01BEA}"/>
              </a:ext>
            </a:extLst>
          </p:cNvPr>
          <p:cNvSpPr txBox="1"/>
          <p:nvPr/>
        </p:nvSpPr>
        <p:spPr>
          <a:xfrm>
            <a:off x="381001" y="685800"/>
            <a:ext cx="292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работы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274683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8E4428-29AD-A430-0138-42C4415AA532}"/>
              </a:ext>
            </a:extLst>
          </p:cNvPr>
          <p:cNvSpPr txBox="1"/>
          <p:nvPr/>
        </p:nvSpPr>
        <p:spPr>
          <a:xfrm>
            <a:off x="0" y="550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тапы работы алгоритма</a:t>
            </a:r>
            <a:endParaRPr lang="ru-R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73CC9E-80A9-4ABB-5661-65C8474A1B0C}"/>
              </a:ext>
            </a:extLst>
          </p:cNvPr>
          <p:cNvSpPr txBox="1"/>
          <p:nvPr/>
        </p:nvSpPr>
        <p:spPr>
          <a:xfrm>
            <a:off x="1032934" y="1010054"/>
            <a:ext cx="92710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Создаем объект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VideoCapture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библиотеки 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OpenCV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оздаем экземпляр класса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Hands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библиотеки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MediaPipe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олучаем изображение с помощью метода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класса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VideoCapture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ередаем полученное изображение в метод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класса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Hends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олучаем координаты в пространстве отдельных анатомических областей с помощью метода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hands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landmarks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lendmark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Создаем экземпляр класса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drawing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utils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библиотеки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MediaPip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Отрисовываем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точки на анатомических областях методом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draw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landmarks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класса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drawing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utils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ыводим полученное изображение методом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imshow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библиотеки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OpenCV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1086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1EB90E0-52FD-A6DC-D3C6-9CFA800136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851" y="1932797"/>
            <a:ext cx="7161468" cy="24945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2CEAD7-3D82-42AD-7249-3C72594D625E}"/>
              </a:ext>
            </a:extLst>
          </p:cNvPr>
          <p:cNvSpPr txBox="1"/>
          <p:nvPr/>
        </p:nvSpPr>
        <p:spPr>
          <a:xfrm>
            <a:off x="0" y="2201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Контрольные точки анатомических областей кисти</a:t>
            </a:r>
          </a:p>
        </p:txBody>
      </p:sp>
    </p:spTree>
    <p:extLst>
      <p:ext uri="{BB962C8B-B14F-4D97-AF65-F5344CB8AC3E}">
        <p14:creationId xmlns:p14="http://schemas.microsoft.com/office/powerpoint/2010/main" val="832603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2CEAD7-3D82-42AD-7249-3C72594D625E}"/>
              </a:ext>
            </a:extLst>
          </p:cNvPr>
          <p:cNvSpPr txBox="1"/>
          <p:nvPr/>
        </p:nvSpPr>
        <p:spPr>
          <a:xfrm>
            <a:off x="313508" y="780945"/>
            <a:ext cx="37748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Фрагмент исходного кода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26256C5-1A6E-9085-C16C-B6BDEB450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536" y="58505"/>
            <a:ext cx="5929602" cy="2288759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3254FDD-74FB-758F-345A-9A087E813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535" y="2347264"/>
            <a:ext cx="5929603" cy="216347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79514C8-0049-2FF8-48C0-8E469FFF7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536" y="4510735"/>
            <a:ext cx="5929604" cy="231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47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2734F1A-4C3B-659E-6CC2-38AD399ED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71" y="115331"/>
            <a:ext cx="4072996" cy="3240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9D2CFA9-5FA6-E89D-8295-02E12DCDE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71" y="3502130"/>
            <a:ext cx="4072996" cy="32957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778898-B6DD-290C-9593-31C224D7F8DF}"/>
              </a:ext>
            </a:extLst>
          </p:cNvPr>
          <p:cNvSpPr txBox="1"/>
          <p:nvPr/>
        </p:nvSpPr>
        <p:spPr>
          <a:xfrm>
            <a:off x="4878355" y="250411"/>
            <a:ext cx="5753516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Результат: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 слабом освещении, сервис способен идентифицировать кисть и ее анатомические области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B20FBC-A803-EE11-B1E2-3725423C130A}"/>
              </a:ext>
            </a:extLst>
          </p:cNvPr>
          <p:cNvSpPr txBox="1"/>
          <p:nvPr/>
        </p:nvSpPr>
        <p:spPr>
          <a:xfrm>
            <a:off x="5665754" y="4208200"/>
            <a:ext cx="5753516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Результат: сервис способен распознать только две кисти, одновременно находящиеся в кадре. Количество распознаваемых кистей в кадре можно изменять в коде программы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606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C33E234-A434-8392-2881-93EED367F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09" y="174495"/>
            <a:ext cx="3646081" cy="2907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D308BE-9F8F-8839-1CFC-B89ED19D8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876" y="174495"/>
            <a:ext cx="3646081" cy="2907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49E9B5-ABF6-E9D4-2D23-6E58E57F9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09" y="3310108"/>
            <a:ext cx="3646081" cy="290737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353A57-528B-625E-FACF-B33EC5570F20}"/>
              </a:ext>
            </a:extLst>
          </p:cNvPr>
          <p:cNvSpPr txBox="1"/>
          <p:nvPr/>
        </p:nvSpPr>
        <p:spPr>
          <a:xfrm>
            <a:off x="4356875" y="3434397"/>
            <a:ext cx="7267857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Результат: сервис способен распознать и идентифицировать кисть под любым углом, кроме угла в 90 градусов из-за того, что не может отследить все анатомические области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2949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237</Words>
  <Application>Microsoft Office PowerPoint</Application>
  <PresentationFormat>Широкоэкранный</PresentationFormat>
  <Paragraphs>26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Тельнов</dc:creator>
  <cp:lastModifiedBy>Дмитрий Тельнов</cp:lastModifiedBy>
  <cp:revision>15</cp:revision>
  <dcterms:created xsi:type="dcterms:W3CDTF">2022-12-15T21:23:44Z</dcterms:created>
  <dcterms:modified xsi:type="dcterms:W3CDTF">2022-12-20T19:13:00Z</dcterms:modified>
</cp:coreProperties>
</file>