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50AAE-97C6-E26D-EDB2-DC7337AD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D4626-7B9A-55D1-A891-039CD0E50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A691F-4E50-F393-6D3F-B456EF7B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C0B5E-8F1D-9D67-E604-211FC398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9249C-5C64-7DA3-B378-5FE2B77F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0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09F05-C908-ACB1-325B-DE3D0BFF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2F7BAE-C6F3-F8A1-7709-49FF84C8B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4EBEAD-2D1E-C5BA-F6EB-B79D5CCB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15E10B-A5A4-4B1D-B26F-E817F64E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DDC84-EB52-3940-86FE-B012A03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19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6B2B42-BC79-BCCF-257F-CF59A1721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D806E1-7B3A-57D3-01BC-F4176A8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60251-16BF-DAFF-787D-8057B147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7B9F1B-5D16-30D7-9996-368CDAF0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16E9F-42A5-49B7-82E6-B3C260E2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4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B7926-2140-21A3-3B84-AA4D522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E0019-9E71-1F8B-CCCA-73B4C4E1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A5D327-B76E-B8F8-C96D-F9EA6CB5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5A3D2-F12B-58A8-649E-DCED1F35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3C3B0-C547-7BAA-D635-5E0D9214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6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4C5D6-BAB4-C002-FEA6-0D9633F9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ADB0A1-7007-C7B9-2AF4-6A8EFFC3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56322-2486-6673-0DB9-783E9802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47D3F-8E01-A9A9-6672-F1809771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18096-07CE-2411-4B92-DD0349E0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00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A682D-BDE8-4FE6-7323-E63F75AD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942C57-A2E4-DFB7-C454-08287DDC0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FD55F0-3C0B-0268-E8DB-A0CB2EF6D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4B9EA7-2DF5-3B1C-DE3B-5318E06A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37AEDE-CF3D-15D1-BB30-07607CAE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26B08C-6799-1099-5054-3096446A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3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FCA16-3301-3F58-EDF6-386716B4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184BAD-6F66-FACA-E66F-D939A7BE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1829C5-A1B4-905F-82CB-90668C131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21EDDB-FF91-90FA-4AAA-EE293977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96A025-54A1-3DA2-151E-BD570E8F4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AA0C6A-C0E1-2DA7-948D-4EE74FC2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3E68CB-172D-19CC-6C97-3F7EB57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30A75E-BABF-25F6-AA09-C2E62A6B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39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22506-2BE7-A141-05EF-39E9B385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A8AAEB-B752-2695-B6B3-ED4D429B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4D9D7C-7027-DC41-2CEF-45F8E90F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2EC080-4E40-7D5D-C8BF-BE8E9208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11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71D251-5FA4-BBF8-2885-9B136EB5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9575A3-7836-0784-6E3A-0914D569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F3DC43-1B8D-174B-4758-83BD0469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5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33E07-DB4A-1453-AF17-1D3C9E2D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3C4000-9BC8-982E-64E2-58DFF2DB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BA11B8-3976-DA78-D0BA-5E21332EC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E76751-4FFA-2634-1C1F-F099BE06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ECDB1C-3534-9019-5C80-CE9FC083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EE444-416E-D8E5-D29D-49718A71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6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146A6-E126-2499-3866-F513EEA7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F115D0-D58D-15D6-0685-F74F8F254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23FA32-73C0-F017-1F61-94314D198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8A3026-9B35-D078-67C2-2C74B41D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CD151-F68B-0ED0-FF03-82DFF619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70BAE9-AD91-09D2-3758-CBD1BBA7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94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D9B324-202E-78B5-B354-37CA257D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0002D1-4044-CED7-57BB-75692805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89D611-D1AF-C0D1-7D12-A2B2A50F8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7278-3352-4905-B088-283AC2570EEB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5B82A-A34F-3F64-2F05-BBA40AD58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4E5995-C0B9-3686-BB95-9390544DF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850F-9933-40E9-8A30-CF984EC76D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5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1B331-F8B1-C560-F764-C4453BDB4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D11CA9-2CAB-EC5F-8932-A5F3A55BF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HCM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9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91389-9EDE-5CF4-FC2B-BF2785CC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49FA6-4D3E-D1EB-C471-3570A364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あああ</a:t>
            </a:r>
            <a:endParaRPr kumimoji="1" lang="en-US" altLang="ja-JP" dirty="0"/>
          </a:p>
          <a:p>
            <a:r>
              <a:rPr kumimoji="1" lang="ja-JP" altLang="en-US" dirty="0"/>
              <a:t>いいい</a:t>
            </a:r>
            <a:endParaRPr kumimoji="1" lang="en-US" altLang="ja-JP" dirty="0"/>
          </a:p>
          <a:p>
            <a:r>
              <a:rPr lang="ja-JP" altLang="en-US" dirty="0"/>
              <a:t>ううう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09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テスト</vt:lpstr>
      <vt:lpstr>アジェンダ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鈴木 健司</dc:creator>
  <cp:lastModifiedBy>鈴木 健司</cp:lastModifiedBy>
  <cp:revision>1</cp:revision>
  <dcterms:created xsi:type="dcterms:W3CDTF">2023-02-08T05:09:47Z</dcterms:created>
  <dcterms:modified xsi:type="dcterms:W3CDTF">2023-02-08T05:11:08Z</dcterms:modified>
</cp:coreProperties>
</file>