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432D"/>
    <a:srgbClr val="CE3100"/>
    <a:srgbClr val="3EA6C2"/>
    <a:srgbClr val="FF6600"/>
    <a:srgbClr val="FF3300"/>
    <a:srgbClr val="CC4A02"/>
    <a:srgbClr val="64B7CE"/>
    <a:srgbClr val="3B8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2" autoAdjust="0"/>
    <p:restoredTop sz="94660"/>
  </p:normalViewPr>
  <p:slideViewPr>
    <p:cSldViewPr>
      <p:cViewPr>
        <p:scale>
          <a:sx n="81" d="100"/>
          <a:sy n="81" d="100"/>
        </p:scale>
        <p:origin x="-124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22F9-6EDB-4489-89BC-FC2770BC9D04}" type="datetimeFigureOut">
              <a:rPr lang="fr-FR" smtClean="0"/>
              <a:t>12/04/2014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DCB3-BA1D-4C09-ACEA-58AD6B0A9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76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22F9-6EDB-4489-89BC-FC2770BC9D04}" type="datetimeFigureOut">
              <a:rPr lang="fr-FR" smtClean="0"/>
              <a:t>12/04/2014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DCB3-BA1D-4C09-ACEA-58AD6B0A9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22F9-6EDB-4489-89BC-FC2770BC9D04}" type="datetimeFigureOut">
              <a:rPr lang="fr-FR" smtClean="0"/>
              <a:t>12/04/2014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DCB3-BA1D-4C09-ACEA-58AD6B0A9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58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22F9-6EDB-4489-89BC-FC2770BC9D04}" type="datetimeFigureOut">
              <a:rPr lang="fr-FR" smtClean="0"/>
              <a:t>12/04/2014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DCB3-BA1D-4C09-ACEA-58AD6B0A9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22F9-6EDB-4489-89BC-FC2770BC9D04}" type="datetimeFigureOut">
              <a:rPr lang="fr-FR" smtClean="0"/>
              <a:t>12/04/2014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DCB3-BA1D-4C09-ACEA-58AD6B0A9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78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22F9-6EDB-4489-89BC-FC2770BC9D04}" type="datetimeFigureOut">
              <a:rPr lang="fr-FR" smtClean="0"/>
              <a:t>12/04/2014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DCB3-BA1D-4C09-ACEA-58AD6B0A9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47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22F9-6EDB-4489-89BC-FC2770BC9D04}" type="datetimeFigureOut">
              <a:rPr lang="fr-FR" smtClean="0"/>
              <a:t>12/04/2014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DCB3-BA1D-4C09-ACEA-58AD6B0A9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48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22F9-6EDB-4489-89BC-FC2770BC9D04}" type="datetimeFigureOut">
              <a:rPr lang="fr-FR" smtClean="0"/>
              <a:t>12/04/2014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DCB3-BA1D-4C09-ACEA-58AD6B0A9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81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22F9-6EDB-4489-89BC-FC2770BC9D04}" type="datetimeFigureOut">
              <a:rPr lang="fr-FR" smtClean="0"/>
              <a:t>12/04/2014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DCB3-BA1D-4C09-ACEA-58AD6B0A9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62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22F9-6EDB-4489-89BC-FC2770BC9D04}" type="datetimeFigureOut">
              <a:rPr lang="fr-FR" smtClean="0"/>
              <a:t>12/04/2014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DCB3-BA1D-4C09-ACEA-58AD6B0A9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87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22F9-6EDB-4489-89BC-FC2770BC9D04}" type="datetimeFigureOut">
              <a:rPr lang="fr-FR" smtClean="0"/>
              <a:t>12/04/2014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DCB3-BA1D-4C09-ACEA-58AD6B0A9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49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4B7CE"/>
            </a:gs>
            <a:gs pos="100000">
              <a:srgbClr val="3B8F9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722F9-6EDB-4489-89BC-FC2770BC9D04}" type="datetimeFigureOut">
              <a:rPr lang="fr-FR" smtClean="0"/>
              <a:t>12/04/2014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4DCB3-BA1D-4C09-ACEA-58AD6B0A9D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94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3140968"/>
            <a:ext cx="7772400" cy="1470025"/>
          </a:xfrm>
          <a:noFill/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fr-FR" sz="5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Finale</a:t>
            </a:r>
            <a:br>
              <a:rPr lang="fr-FR" sz="5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</a:br>
            <a:r>
              <a:rPr lang="fr-FR" sz="54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CanYouWeb</a:t>
            </a:r>
            <a:r>
              <a:rPr lang="fr-FR" sz="5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2014</a:t>
            </a:r>
            <a:endParaRPr lang="fr-FR" sz="54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5013176"/>
            <a:ext cx="6400800" cy="720080"/>
          </a:xfrm>
        </p:spPr>
        <p:txBody>
          <a:bodyPr>
            <a:normAutofit fontScale="77500" lnSpcReduction="20000"/>
          </a:bodyPr>
          <a:lstStyle/>
          <a:p>
            <a:r>
              <a:rPr lang="fr-FR" sz="2800" b="1" dirty="0" err="1" smtClean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Taha</a:t>
            </a: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 Yassine</a:t>
            </a:r>
          </a:p>
          <a:p>
            <a:r>
              <a:rPr lang="fr-FR" sz="2800" b="1" dirty="0" err="1" smtClean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Ilyas</a:t>
            </a: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fr-FR" sz="2800" b="1" dirty="0" err="1" smtClean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Labraiki</a:t>
            </a:r>
            <a:endParaRPr lang="fr-FR" sz="2800" b="1" dirty="0">
              <a:solidFill>
                <a:schemeClr val="accent5">
                  <a:lumMod val="7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4" name="Picture 2" descr="C:\Users\Vodros\Desktop\logo-canyou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32656"/>
            <a:ext cx="3225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24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fr-FR" sz="6000" b="1" dirty="0" smtClean="0">
                <a:ln w="18415" cmpd="sng">
                  <a:noFill/>
                  <a:prstDash val="solid"/>
                </a:ln>
                <a:solidFill>
                  <a:srgbClr val="E9432D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haroni" pitchFamily="2" charset="-79"/>
                <a:cs typeface="Aharoni" pitchFamily="2" charset="-79"/>
              </a:rPr>
              <a:t>Sommaire</a:t>
            </a:r>
            <a:endParaRPr lang="fr-FR" sz="6000" b="1" dirty="0">
              <a:ln w="18415" cmpd="sng">
                <a:noFill/>
                <a:prstDash val="solid"/>
              </a:ln>
              <a:solidFill>
                <a:srgbClr val="E9432D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  <a:p>
            <a:pPr algn="ctr"/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Cahier de charge</a:t>
            </a:r>
          </a:p>
          <a:p>
            <a:pPr algn="ctr"/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Maquette Photoshop et découpage</a:t>
            </a:r>
          </a:p>
          <a:p>
            <a:pPr algn="ctr"/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Technologies</a:t>
            </a:r>
          </a:p>
          <a:p>
            <a:pPr algn="ctr"/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Responsive Design</a:t>
            </a:r>
          </a:p>
          <a:p>
            <a:pPr algn="ctr"/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Optimisation</a:t>
            </a:r>
          </a:p>
          <a:p>
            <a:pPr algn="ctr"/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433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b="1" dirty="0">
                <a:ln w="18415" cmpd="sng">
                  <a:noFill/>
                  <a:prstDash val="solid"/>
                </a:ln>
                <a:solidFill>
                  <a:srgbClr val="E9432D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haroni" pitchFamily="2" charset="-79"/>
                <a:cs typeface="Aharoni" pitchFamily="2" charset="-79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136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b="1" dirty="0">
                <a:ln w="18415" cmpd="sng">
                  <a:noFill/>
                  <a:prstDash val="solid"/>
                </a:ln>
                <a:solidFill>
                  <a:srgbClr val="E9432D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haroni" pitchFamily="2" charset="-79"/>
                <a:cs typeface="Aharoni" pitchFamily="2" charset="-79"/>
              </a:rPr>
              <a:t>Cahier de charge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Design simple et </a:t>
            </a:r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intuitive</a:t>
            </a:r>
          </a:p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Charte graphique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Rapidité de chargement</a:t>
            </a:r>
          </a:p>
          <a:p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Compatibilité entre navigateurs</a:t>
            </a:r>
          </a:p>
        </p:txBody>
      </p:sp>
    </p:spTree>
    <p:extLst>
      <p:ext uri="{BB962C8B-B14F-4D97-AF65-F5344CB8AC3E}">
        <p14:creationId xmlns:p14="http://schemas.microsoft.com/office/powerpoint/2010/main" val="40470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800" b="1" dirty="0">
                <a:ln w="18415" cmpd="sng">
                  <a:noFill/>
                  <a:prstDash val="solid"/>
                </a:ln>
                <a:solidFill>
                  <a:srgbClr val="E9432D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haroni" pitchFamily="2" charset="-79"/>
                <a:cs typeface="Aharoni" pitchFamily="2" charset="-79"/>
              </a:rPr>
              <a:t>Maquette Photoshop</a:t>
            </a:r>
            <a:br>
              <a:rPr lang="fr-FR" sz="4800" b="1" dirty="0">
                <a:ln w="18415" cmpd="sng">
                  <a:noFill/>
                  <a:prstDash val="solid"/>
                </a:ln>
                <a:solidFill>
                  <a:srgbClr val="E9432D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haroni" pitchFamily="2" charset="-79"/>
                <a:cs typeface="Aharoni" pitchFamily="2" charset="-79"/>
              </a:rPr>
            </a:br>
            <a:r>
              <a:rPr lang="fr-FR" sz="4800" b="1" dirty="0">
                <a:ln w="18415" cmpd="sng">
                  <a:noFill/>
                  <a:prstDash val="solid"/>
                </a:ln>
                <a:solidFill>
                  <a:srgbClr val="E9432D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haroni" pitchFamily="2" charset="-79"/>
                <a:cs typeface="Aharoni" pitchFamily="2" charset="-79"/>
              </a:rPr>
              <a:t>et </a:t>
            </a:r>
            <a:r>
              <a:rPr lang="fr-FR" sz="4800" b="1" dirty="0" err="1" smtClean="0">
                <a:ln w="18415" cmpd="sng">
                  <a:noFill/>
                  <a:prstDash val="solid"/>
                </a:ln>
                <a:solidFill>
                  <a:srgbClr val="E9432D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haroni" pitchFamily="2" charset="-79"/>
                <a:cs typeface="Aharoni" pitchFamily="2" charset="-79"/>
              </a:rPr>
              <a:t>decoupage</a:t>
            </a:r>
            <a:endParaRPr lang="fr-FR" sz="4800" b="1" dirty="0">
              <a:ln w="18415" cmpd="sng">
                <a:noFill/>
                <a:prstDash val="solid"/>
              </a:ln>
              <a:solidFill>
                <a:srgbClr val="E9432D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674640" cy="4525963"/>
          </a:xfrm>
        </p:spPr>
        <p:txBody>
          <a:bodyPr>
            <a:normAutofit/>
          </a:bodyPr>
          <a:lstStyle/>
          <a:p>
            <a:r>
              <a:rPr lang="fr-FR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Wireframe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3968" y="1670538"/>
            <a:ext cx="44748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Maquette finale</a:t>
            </a:r>
          </a:p>
        </p:txBody>
      </p:sp>
    </p:spTree>
    <p:extLst>
      <p:ext uri="{BB962C8B-B14F-4D97-AF65-F5344CB8AC3E}">
        <p14:creationId xmlns:p14="http://schemas.microsoft.com/office/powerpoint/2010/main" val="30756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b="1" dirty="0">
                <a:ln w="18415" cmpd="sng">
                  <a:noFill/>
                  <a:prstDash val="solid"/>
                </a:ln>
                <a:solidFill>
                  <a:srgbClr val="E9432D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haroni" pitchFamily="2" charset="-79"/>
                <a:cs typeface="Aharoni" pitchFamily="2" charset="-79"/>
              </a:rPr>
              <a:t>Technologies</a:t>
            </a:r>
          </a:p>
        </p:txBody>
      </p:sp>
      <p:pic>
        <p:nvPicPr>
          <p:cNvPr id="2058" name="Picture 10" descr="css3-html5-javascript-logo.png (600×35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4786894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asociaux.fr/public/logos/jquery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156" y="2132856"/>
            <a:ext cx="3411452" cy="83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90156" y="3212976"/>
            <a:ext cx="36621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Plugins :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fr-FR" sz="4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CarouFredSel</a:t>
            </a:r>
            <a:endParaRPr lang="fr-FR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fr-FR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Parallax</a:t>
            </a:r>
            <a:endParaRPr lang="fr-FR" sz="4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fr-FR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FancyBox</a:t>
            </a:r>
            <a:endParaRPr lang="fr-FR" sz="4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fr-FR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ScrollMagic</a:t>
            </a:r>
            <a:endParaRPr lang="fr-FR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902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b="1" dirty="0">
                <a:ln w="18415" cmpd="sng">
                  <a:noFill/>
                  <a:prstDash val="solid"/>
                </a:ln>
                <a:solidFill>
                  <a:srgbClr val="E9432D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haroni" pitchFamily="2" charset="-79"/>
                <a:cs typeface="Aharoni" pitchFamily="2" charset="-79"/>
              </a:rPr>
              <a:t>Responsive Design</a:t>
            </a:r>
          </a:p>
        </p:txBody>
      </p:sp>
      <p:pic>
        <p:nvPicPr>
          <p:cNvPr id="3084" name="Picture 12" descr="http://clipartist.net/RSS/openclipart.org/Unity/iphone_4_2_111_28_phone_icon_iphone_art-55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318211"/>
            <a:ext cx="2683543" cy="495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50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b="1" dirty="0">
                <a:ln w="18415" cmpd="sng">
                  <a:noFill/>
                  <a:prstDash val="solid"/>
                </a:ln>
                <a:solidFill>
                  <a:srgbClr val="E9432D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haroni" pitchFamily="2" charset="-79"/>
                <a:cs typeface="Aharoni" pitchFamily="2" charset="-79"/>
              </a:rPr>
              <a:t>Optimisation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62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b="1" dirty="0">
                <a:ln w="18415" cmpd="sng">
                  <a:noFill/>
                  <a:prstDash val="solid"/>
                </a:ln>
                <a:solidFill>
                  <a:srgbClr val="E9432D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haroni" pitchFamily="2" charset="-79"/>
                <a:cs typeface="Aharoni" pitchFamily="2" charset="-79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09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205</TotalTime>
  <Words>51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Thème Office</vt:lpstr>
      <vt:lpstr>Finale CanYouWeb 2014</vt:lpstr>
      <vt:lpstr>Sommaire</vt:lpstr>
      <vt:lpstr>Introduction</vt:lpstr>
      <vt:lpstr>Cahier de charge</vt:lpstr>
      <vt:lpstr>Maquette Photoshop et decoupage</vt:lpstr>
      <vt:lpstr>Technologies</vt:lpstr>
      <vt:lpstr>Responsive Design</vt:lpstr>
      <vt:lpstr>Optimisation</vt:lpstr>
      <vt:lpstr>Conclusion</vt:lpstr>
    </vt:vector>
  </TitlesOfParts>
  <Company>Blue Ocean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L’importance des sites web dans une entreprise</dc:title>
  <dc:creator>admin</dc:creator>
  <cp:lastModifiedBy>Vodros</cp:lastModifiedBy>
  <cp:revision>36</cp:revision>
  <dcterms:created xsi:type="dcterms:W3CDTF">2012-06-04T21:10:37Z</dcterms:created>
  <dcterms:modified xsi:type="dcterms:W3CDTF">2014-04-12T01:01:39Z</dcterms:modified>
</cp:coreProperties>
</file>