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0" r:id="rId6"/>
    <p:sldId id="271" r:id="rId7"/>
    <p:sldId id="273" r:id="rId8"/>
    <p:sldId id="276" r:id="rId9"/>
    <p:sldId id="274" r:id="rId10"/>
    <p:sldId id="277" r:id="rId11"/>
    <p:sldId id="259" r:id="rId12"/>
    <p:sldId id="262" r:id="rId13"/>
    <p:sldId id="263" r:id="rId14"/>
    <p:sldId id="260" r:id="rId15"/>
    <p:sldId id="264" r:id="rId16"/>
    <p:sldId id="265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BB2C99-5821-4F87-8DC8-7573699D3F7F}">
          <p14:sldIdLst>
            <p14:sldId id="256"/>
            <p14:sldId id="257"/>
            <p14:sldId id="258"/>
            <p14:sldId id="269"/>
            <p14:sldId id="270"/>
            <p14:sldId id="271"/>
            <p14:sldId id="273"/>
            <p14:sldId id="276"/>
            <p14:sldId id="274"/>
            <p14:sldId id="277"/>
            <p14:sldId id="259"/>
            <p14:sldId id="262"/>
            <p14:sldId id="263"/>
            <p14:sldId id="260"/>
            <p14:sldId id="264"/>
            <p14:sldId id="265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B797-6335-42A5-B50F-9CFEA35B3EDF}" type="datetimeFigureOut">
              <a:rPr lang="en-IN" smtClean="0"/>
              <a:pPr/>
              <a:t>13-02-2016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48964-9760-464D-A87F-4FBA6D34D9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5A9F-96C2-434E-A5E4-2361C61F95F9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5746-DCC5-4693-8F0B-1BE8AF7CF224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D4A-31AF-4503-BC10-677C82B401CF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AD15-60FA-4335-A9CD-CD1A989F8061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B5D6-FF3F-4655-A6BC-38FBBD3B285C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0E39-3093-4D0A-9615-869AFA9B473A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928E-41EF-464F-AC66-3752D87C1A92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83E2-EB53-411D-9885-DCC7CF242E11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075B-38FA-47B6-9AD5-8BCE8A3EC29D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44-CB42-448B-A3F0-7706AAF07C22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558-C511-4E28-B321-BDE6795F8DC8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2213-2A3D-4C1B-B391-D8C3020E5BAE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BE94-F7D3-4755-A571-9F23F72ED495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E068-CE5F-47FB-AA28-E4FFB8C32295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211A-9179-410B-919F-05934F20BCB0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C4BC-903D-4F37-B455-766A1470954A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FB69-3F82-4EAE-85F5-6E0415B212B3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C17E82-72C3-40A4-8579-D0EA29905E20}" type="datetime1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sz="5400" dirty="0" smtClean="0"/>
              <a:t>NETWORK TRAFFIC MONITORING WITH ATTACK AND INTRUSION DETECTION SYSTEM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71466"/>
          </a:xfrm>
        </p:spPr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PIT1530</a:t>
            </a:r>
          </a:p>
          <a:p>
            <a:r>
              <a:rPr lang="en-IN" dirty="0" smtClean="0"/>
              <a:t>Vyom Bhatia – 1081230004</a:t>
            </a:r>
          </a:p>
          <a:p>
            <a:r>
              <a:rPr lang="en-IN" dirty="0" err="1" smtClean="0"/>
              <a:t>Maitraiye</a:t>
            </a:r>
            <a:r>
              <a:rPr lang="en-IN" dirty="0" smtClean="0"/>
              <a:t> </a:t>
            </a:r>
            <a:r>
              <a:rPr lang="en-IN" dirty="0" err="1" smtClean="0"/>
              <a:t>saxena</a:t>
            </a:r>
            <a:r>
              <a:rPr lang="en-IN" dirty="0" smtClean="0"/>
              <a:t> – 1081230005</a:t>
            </a:r>
          </a:p>
          <a:p>
            <a:r>
              <a:rPr lang="en-IN" dirty="0" err="1" smtClean="0"/>
              <a:t>Shabad</a:t>
            </a:r>
            <a:r>
              <a:rPr lang="en-IN" dirty="0" smtClean="0"/>
              <a:t> </a:t>
            </a:r>
            <a:r>
              <a:rPr lang="en-IN" dirty="0" err="1" smtClean="0"/>
              <a:t>sawhney</a:t>
            </a:r>
            <a:r>
              <a:rPr lang="en-IN" dirty="0" smtClean="0"/>
              <a:t> - 1081230006</a:t>
            </a:r>
          </a:p>
          <a:p>
            <a:r>
              <a:rPr lang="en-IN" dirty="0" err="1" smtClean="0"/>
              <a:t>Vivek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Pathak - 1081230008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6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Suppose an attacker, via the internet, tries a </a:t>
            </a:r>
            <a:r>
              <a:rPr lang="en-IN" dirty="0" err="1" smtClean="0"/>
              <a:t>DoS</a:t>
            </a:r>
            <a:r>
              <a:rPr lang="en-IN" dirty="0" smtClean="0"/>
              <a:t> attack on the server, which is basically generating unusual amount of traffic from a single source, the agents will monitor the source of the traffic and report it to the network administrator who in-turn will take the required action against the IP address of the attacker.</a:t>
            </a:r>
          </a:p>
          <a:p>
            <a:pPr algn="just"/>
            <a:r>
              <a:rPr lang="en-IN" dirty="0" smtClean="0"/>
              <a:t>The general actions include kicking the IP off the network and blocking it from further activities on the network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8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TECHNOLOGY/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Python 2.7 - Python interpreters are available for installation on many operating systems, allowing Python code execution on a wide variety of systems. </a:t>
            </a:r>
            <a:endParaRPr lang="en-IN" dirty="0" smtClean="0"/>
          </a:p>
          <a:p>
            <a:pPr algn="just"/>
            <a:r>
              <a:rPr lang="en-IN" dirty="0"/>
              <a:t>Operating System - Both Windows and Linux operating systems will be required to create and run the software and simulate </a:t>
            </a:r>
            <a:r>
              <a:rPr lang="en-IN" dirty="0" smtClean="0"/>
              <a:t>attacks.</a:t>
            </a:r>
          </a:p>
          <a:p>
            <a:pPr algn="just"/>
            <a:r>
              <a:rPr lang="en-IN" dirty="0"/>
              <a:t>Virtual Environment - Virtual Environment will be required to run multiple Operating Systems simultaneously to create a network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Network traffic monitoring with attack and intrusion detection system mainly focuses on protecting the network infrastructure of the </a:t>
            </a:r>
            <a:r>
              <a:rPr lang="en-IN" dirty="0" smtClean="0"/>
              <a:t>organization.</a:t>
            </a:r>
          </a:p>
          <a:p>
            <a:pPr algn="just"/>
            <a:r>
              <a:rPr lang="en-IN" dirty="0" smtClean="0"/>
              <a:t>But </a:t>
            </a:r>
            <a:r>
              <a:rPr lang="en-IN" dirty="0"/>
              <a:t>we are also demonstrating different attacks on </a:t>
            </a:r>
            <a:r>
              <a:rPr lang="en-IN" dirty="0" smtClean="0"/>
              <a:t>network infrastructure for which we will be required to build the attack modules as well. </a:t>
            </a:r>
            <a:endParaRPr lang="en-IN" dirty="0"/>
          </a:p>
          <a:p>
            <a:pPr algn="just"/>
            <a:r>
              <a:rPr lang="en-IN" dirty="0"/>
              <a:t>The modules in location detection and security system are: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	 </a:t>
            </a:r>
            <a:r>
              <a:rPr lang="en-IN" dirty="0"/>
              <a:t>Attack Module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	 </a:t>
            </a:r>
            <a:r>
              <a:rPr lang="en-IN" dirty="0"/>
              <a:t>Network Intrusion Detection Module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	 </a:t>
            </a:r>
            <a:r>
              <a:rPr lang="en-IN" dirty="0"/>
              <a:t>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3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u="sng" dirty="0" smtClean="0"/>
              <a:t>Attack Module:</a:t>
            </a:r>
            <a:r>
              <a:rPr lang="en-IN" dirty="0" smtClean="0"/>
              <a:t> We need to simulate different type of attacks on the network infrastructure to demonstrate the working of the network intrusion detection system.</a:t>
            </a:r>
          </a:p>
          <a:p>
            <a:pPr algn="just"/>
            <a:r>
              <a:rPr lang="en-IN" b="1" u="sng" dirty="0" smtClean="0"/>
              <a:t>Network Intrusion Detection and NIDS Module:</a:t>
            </a:r>
            <a:r>
              <a:rPr lang="en-IN" dirty="0" smtClean="0"/>
              <a:t> This is where we demonstrate the working of  network intrusion detection system while monitoring the network.</a:t>
            </a:r>
          </a:p>
          <a:p>
            <a:pPr algn="just"/>
            <a:r>
              <a:rPr lang="en-IN" b="1" u="sng" dirty="0" smtClean="0"/>
              <a:t>GUI: </a:t>
            </a:r>
            <a:r>
              <a:rPr lang="en-IN" dirty="0" smtClean="0"/>
              <a:t>Graphical user interface will be used to combine various tools used for attacking and managing the network under a single roof, using </a:t>
            </a:r>
            <a:r>
              <a:rPr lang="en-IN" dirty="0" err="1" smtClean="0"/>
              <a:t>tkinter</a:t>
            </a:r>
            <a:r>
              <a:rPr lang="en-IN" dirty="0" smtClean="0"/>
              <a:t>.</a:t>
            </a:r>
            <a:endParaRPr lang="en-I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3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We are expecting the network traffic monitoring with attack and intrusion detection system to maintain logs of every aspect of the network infrastructure and logs can be manually </a:t>
            </a:r>
            <a:r>
              <a:rPr lang="en-IN" dirty="0" smtClean="0"/>
              <a:t>analysed </a:t>
            </a:r>
            <a:r>
              <a:rPr lang="en-IN" dirty="0"/>
              <a:t>in the graphical format by the administrator for security purposes. The logs can be maintained, stored and read by the administrator in case of breach of security.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6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56827"/>
            <a:ext cx="8946541" cy="4195481"/>
          </a:xfrm>
        </p:spPr>
        <p:txBody>
          <a:bodyPr/>
          <a:lstStyle/>
          <a:p>
            <a:r>
              <a:rPr lang="en-IN" dirty="0" smtClean="0"/>
              <a:t>Hardware requirements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Software requirements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46819"/>
              </p:ext>
            </p:extLst>
          </p:nvPr>
        </p:nvGraphicFramePr>
        <p:xfrm>
          <a:off x="1762031" y="2108905"/>
          <a:ext cx="8127999" cy="1651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0205">
                  <a:extLst>
                    <a:ext uri="{9D8B030D-6E8A-4147-A177-3AD203B41FA5}">
                      <a16:colId xmlns:a16="http://schemas.microsoft.com/office/drawing/2014/main" val="4046498929"/>
                    </a:ext>
                  </a:extLst>
                </a:gridCol>
                <a:gridCol w="4498461">
                  <a:extLst>
                    <a:ext uri="{9D8B030D-6E8A-4147-A177-3AD203B41FA5}">
                      <a16:colId xmlns:a16="http://schemas.microsoft.com/office/drawing/2014/main" val="2440570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847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/>
                        <a:t>S.No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ALTERNATIVE </a:t>
                      </a:r>
                    </a:p>
                    <a:p>
                      <a:pPr algn="just"/>
                      <a:r>
                        <a:rPr lang="en-IN" dirty="0" smtClean="0"/>
                        <a:t>(if available)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PC with minimum 2 GB hard-disk and 256 MB RAM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Not applicable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Wi-Fi enabled</a:t>
                      </a:r>
                      <a:r>
                        <a:rPr lang="en-IN" baseline="0" dirty="0" smtClean="0"/>
                        <a:t> router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Ethernet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987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72019"/>
              </p:ext>
            </p:extLst>
          </p:nvPr>
        </p:nvGraphicFramePr>
        <p:xfrm>
          <a:off x="1762030" y="4323903"/>
          <a:ext cx="8127999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2793">
                  <a:extLst>
                    <a:ext uri="{9D8B030D-6E8A-4147-A177-3AD203B41FA5}">
                      <a16:colId xmlns:a16="http://schemas.microsoft.com/office/drawing/2014/main" val="377014418"/>
                    </a:ext>
                  </a:extLst>
                </a:gridCol>
                <a:gridCol w="4515873">
                  <a:extLst>
                    <a:ext uri="{9D8B030D-6E8A-4147-A177-3AD203B41FA5}">
                      <a16:colId xmlns:a16="http://schemas.microsoft.com/office/drawing/2014/main" val="374765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6733745"/>
                    </a:ext>
                  </a:extLst>
                </a:gridCol>
              </a:tblGrid>
              <a:tr h="574240"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/>
                        <a:t>S.No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ALTERNATIVE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pPr algn="just"/>
                      <a:r>
                        <a:rPr lang="en-IN" baseline="0" dirty="0" smtClean="0"/>
                        <a:t>(if available)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40346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Python 3.5.1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Python</a:t>
                      </a:r>
                      <a:r>
                        <a:rPr lang="en-IN" baseline="0" dirty="0" smtClean="0"/>
                        <a:t> 2.7.11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9326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/>
                        <a:t>Tkinter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Turtle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1379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VMWare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Oracle – Virtual</a:t>
                      </a:r>
                      <a:r>
                        <a:rPr lang="en-IN" baseline="0" dirty="0" smtClean="0"/>
                        <a:t> Box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77779"/>
                  </a:ext>
                </a:extLst>
              </a:tr>
              <a:tr h="5742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Windows</a:t>
                      </a:r>
                      <a:r>
                        <a:rPr lang="en-IN" baseline="0" dirty="0" smtClean="0"/>
                        <a:t> XP or above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Any Linux flavour with python interpreter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739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50834" y="2760617"/>
            <a:ext cx="163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050834" y="5068389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3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Intrusion Detection System on any network is capable of detecting malicious activities. In such a case the administrator of a network would be able to track the source system which is trying to attack. Network monitoring devices also notify the administrator in case of sniffing and </a:t>
            </a:r>
            <a:r>
              <a:rPr lang="en-IN" dirty="0" err="1"/>
              <a:t>DoS</a:t>
            </a:r>
            <a:r>
              <a:rPr lang="en-IN" dirty="0"/>
              <a:t> attacks. The administrator should also be notified about the active users and their activities on the network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7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software has to be configured according to the needs of the different networks and the actual scale of the organization keeps changing constantly.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29837" y="2917244"/>
            <a:ext cx="9404723" cy="140053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1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every </a:t>
            </a:r>
            <a:r>
              <a:rPr lang="en-IN" dirty="0"/>
              <a:t>organization, </a:t>
            </a:r>
            <a:r>
              <a:rPr lang="en-IN" dirty="0" smtClean="0"/>
              <a:t>networks </a:t>
            </a:r>
            <a:r>
              <a:rPr lang="en-IN" dirty="0"/>
              <a:t>hold the working of entire organization and thus is very important part of the </a:t>
            </a:r>
            <a:r>
              <a:rPr lang="en-IN" dirty="0" smtClean="0"/>
              <a:t>organization.</a:t>
            </a:r>
          </a:p>
          <a:p>
            <a:pPr algn="just"/>
            <a:r>
              <a:rPr lang="en-IN" dirty="0" smtClean="0"/>
              <a:t>But any network is </a:t>
            </a:r>
            <a:r>
              <a:rPr lang="en-IN" dirty="0"/>
              <a:t>vulnerable to attacks from crackers and rival organizations to gain unauthorized information or to cause harm of the business of the organization. </a:t>
            </a:r>
            <a:endParaRPr lang="en-IN" dirty="0" smtClean="0"/>
          </a:p>
          <a:p>
            <a:pPr algn="just"/>
            <a:r>
              <a:rPr lang="en-IN" dirty="0" smtClean="0"/>
              <a:t>Our </a:t>
            </a:r>
            <a:r>
              <a:rPr lang="en-IN" dirty="0"/>
              <a:t>aim is to protect the network infrastructure of the organization by developing various tools to manage their network and </a:t>
            </a:r>
            <a:r>
              <a:rPr lang="en-IN" dirty="0" smtClean="0"/>
              <a:t>integrate the </a:t>
            </a:r>
            <a:r>
              <a:rPr lang="en-IN" dirty="0"/>
              <a:t>tools under single software and also demonstrate the working of the tools by developing different attacks to crack into the network </a:t>
            </a:r>
            <a:r>
              <a:rPr lang="en-IN" dirty="0" smtClean="0"/>
              <a:t>infrastructure.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</a:t>
            </a:r>
            <a:r>
              <a:rPr lang="en-IN" dirty="0"/>
              <a:t>are providing a network security environment to deal with the hazardous scenarios for the network infrastructure of the </a:t>
            </a:r>
            <a:r>
              <a:rPr lang="en-IN" dirty="0" smtClean="0"/>
              <a:t>organization.</a:t>
            </a:r>
          </a:p>
          <a:p>
            <a:pPr algn="just"/>
            <a:r>
              <a:rPr lang="en-IN" dirty="0" smtClean="0"/>
              <a:t>Basic methodology that is used is NIDS or Network Intrusion Detection System, which detects various kinds of attacks on the network, and reports to the administrator.</a:t>
            </a:r>
          </a:p>
          <a:p>
            <a:pPr algn="just"/>
            <a:r>
              <a:rPr lang="en-IN" dirty="0" smtClean="0"/>
              <a:t>It includes the details of the kind of attack that has taken place, details of the addresses of the devices involved, and date along with time.</a:t>
            </a:r>
          </a:p>
          <a:p>
            <a:pPr algn="just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0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will not only give the exact details of where the attack is taking place, but will also tell you the location of the user. For example – a user who is communicating a website through our network, we can track where that IP address belongs</a:t>
            </a:r>
            <a:r>
              <a:rPr lang="en-IN" dirty="0" smtClean="0"/>
              <a:t>.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 smtClean="0"/>
              <a:t>The Network Traffic Monitoring is another module which is the process of reviewing, analyzing and managing network traffic for any abnormality or process that can affect network performance, availability and/or security.</a:t>
            </a:r>
          </a:p>
          <a:p>
            <a:pPr algn="just"/>
            <a:r>
              <a:rPr lang="en-US" dirty="0" smtClean="0"/>
              <a:t>Logs of all the information, current and historic, are maintained and logs can be accessed by the administrator.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the purpose of demonstration, we are creating various kinds of attacks that will prove useful in showing the mechanism of the project – attacks and detection.</a:t>
            </a:r>
          </a:p>
          <a:p>
            <a:pPr algn="just"/>
            <a:r>
              <a:rPr lang="en-US" dirty="0" smtClean="0"/>
              <a:t>The entire project will be integrated into a software. </a:t>
            </a:r>
          </a:p>
          <a:p>
            <a:pPr algn="just"/>
            <a:r>
              <a:rPr lang="en-US" dirty="0" smtClean="0"/>
              <a:t>Each system on the network will run this software, thus monitoring the network. </a:t>
            </a:r>
          </a:p>
          <a:p>
            <a:pPr algn="just"/>
            <a:r>
              <a:rPr lang="en-US" dirty="0" smtClean="0"/>
              <a:t>Whenever an attack occurs, the agent will detect the same and report to the central system, where the admin can take appropriate action to cease the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98" y="2065981"/>
            <a:ext cx="8946541" cy="4195481"/>
          </a:xfrm>
        </p:spPr>
        <p:txBody>
          <a:bodyPr/>
          <a:lstStyle/>
          <a:p>
            <a:pPr algn="just"/>
            <a:r>
              <a:rPr lang="en-US" dirty="0" smtClean="0"/>
              <a:t>The basic architecture that the project follows is a client-server architecture. It is very much clear that various systems in the network are the clients and the server/ admin is the central system controlling the functioning of the network.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989" y="3762103"/>
            <a:ext cx="90133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698" y="4632961"/>
            <a:ext cx="90133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6698" y="5586549"/>
            <a:ext cx="90133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9933" y="5704114"/>
            <a:ext cx="90133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55577" y="4680857"/>
            <a:ext cx="90133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25098" y="3657601"/>
            <a:ext cx="90133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06686" y="4271554"/>
            <a:ext cx="1789611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8" name="Straight Connector 27"/>
          <p:cNvCxnSpPr>
            <a:stCxn id="5" idx="3"/>
          </p:cNvCxnSpPr>
          <p:nvPr/>
        </p:nvCxnSpPr>
        <p:spPr>
          <a:xfrm>
            <a:off x="2769326" y="4036423"/>
            <a:ext cx="1711234" cy="5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82389" y="5042263"/>
            <a:ext cx="1724297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82389" y="5329646"/>
            <a:ext cx="1763485" cy="67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1" idx="1"/>
          </p:cNvCxnSpPr>
          <p:nvPr/>
        </p:nvCxnSpPr>
        <p:spPr>
          <a:xfrm flipV="1">
            <a:off x="6322423" y="3931921"/>
            <a:ext cx="1802675" cy="5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  <a:endCxn id="10" idx="1"/>
          </p:cNvCxnSpPr>
          <p:nvPr/>
        </p:nvCxnSpPr>
        <p:spPr>
          <a:xfrm>
            <a:off x="6296297" y="4872446"/>
            <a:ext cx="1859280" cy="8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2423" y="5212080"/>
            <a:ext cx="2037806" cy="88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6389" y="47418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39943" y="4728755"/>
            <a:ext cx="11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2" name="Trapezoid 41"/>
          <p:cNvSpPr/>
          <p:nvPr/>
        </p:nvSpPr>
        <p:spPr>
          <a:xfrm>
            <a:off x="2050869" y="4336869"/>
            <a:ext cx="496388" cy="914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2046515" y="5207726"/>
            <a:ext cx="496388" cy="914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/>
          <p:cNvSpPr/>
          <p:nvPr/>
        </p:nvSpPr>
        <p:spPr>
          <a:xfrm>
            <a:off x="2061478" y="6163584"/>
            <a:ext cx="496388" cy="914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oid 44"/>
          <p:cNvSpPr/>
          <p:nvPr/>
        </p:nvSpPr>
        <p:spPr>
          <a:xfrm>
            <a:off x="8372923" y="6289307"/>
            <a:ext cx="496388" cy="914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8355874" y="5279112"/>
            <a:ext cx="496388" cy="914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/>
          <p:cNvSpPr/>
          <p:nvPr/>
        </p:nvSpPr>
        <p:spPr>
          <a:xfrm>
            <a:off x="8312331" y="4236720"/>
            <a:ext cx="496388" cy="914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0116" y="6245764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1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22504" y="5208104"/>
            <a:ext cx="3001618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10553" y="4939554"/>
            <a:ext cx="1169894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1815352" y="5795683"/>
            <a:ext cx="578223" cy="14791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rot="16200000" flipV="1">
            <a:off x="1220320" y="4064374"/>
            <a:ext cx="1739154" cy="1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1237129" y="2312894"/>
            <a:ext cx="1748118" cy="9547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58353" y="2622176"/>
            <a:ext cx="1519518" cy="2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04765" y="2312894"/>
            <a:ext cx="181535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6202359" y="2908999"/>
            <a:ext cx="3413504" cy="21063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320118" y="2837329"/>
            <a:ext cx="2111188" cy="139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43482" y="5931613"/>
            <a:ext cx="623048" cy="35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7407087" y="6312615"/>
            <a:ext cx="304801" cy="694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09111" y="5460967"/>
            <a:ext cx="649941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8052548" y="5864380"/>
            <a:ext cx="365310" cy="672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24918" y="5467690"/>
            <a:ext cx="730623" cy="37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/>
          <p:cNvSpPr/>
          <p:nvPr/>
        </p:nvSpPr>
        <p:spPr>
          <a:xfrm>
            <a:off x="6788524" y="5874614"/>
            <a:ext cx="361112" cy="6820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98157" y="4114800"/>
            <a:ext cx="1716157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90626" y="2127364"/>
            <a:ext cx="181535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573618" y="4790661"/>
            <a:ext cx="834887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82539" y="4313583"/>
            <a:ext cx="1411357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8378687" y="2773018"/>
            <a:ext cx="1769165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06286" y="5960312"/>
            <a:ext cx="18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ATTACKER</a:t>
            </a:r>
          </a:p>
          <a:p>
            <a:r>
              <a:rPr lang="en-IN" dirty="0" smtClean="0"/>
              <a:t>(17.126.25.189)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10553" y="2539435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76225" y="2450957"/>
            <a:ext cx="158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ROUTER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007014" y="3704584"/>
            <a:ext cx="2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INTERNAL LAN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40711" y="2266291"/>
            <a:ext cx="15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100115" y="5908717"/>
            <a:ext cx="25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CLIENTS RUNNING IDS AGENT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151894" y="4235824"/>
            <a:ext cx="169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MACHINE RUNNING IDS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04765" y="1428206"/>
            <a:ext cx="18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Local Area Network consists of a server, a machine running IDS and all the clients running IDS agents</a:t>
            </a:r>
          </a:p>
          <a:p>
            <a:pPr algn="just"/>
            <a:r>
              <a:rPr lang="en-IN" dirty="0" smtClean="0"/>
              <a:t>The Local Area Network is connected to internet via a router</a:t>
            </a:r>
          </a:p>
          <a:p>
            <a:pPr algn="just"/>
            <a:r>
              <a:rPr lang="en-IN" dirty="0" smtClean="0"/>
              <a:t>Every one can access the server on the Local Area Network through the internet connection</a:t>
            </a:r>
          </a:p>
          <a:p>
            <a:pPr algn="just"/>
            <a:r>
              <a:rPr lang="en-IN" dirty="0" smtClean="0"/>
              <a:t>Every person accessing the network internally or via internet will be monitored.</a:t>
            </a:r>
          </a:p>
          <a:p>
            <a:pPr algn="just"/>
            <a:r>
              <a:rPr lang="en-IN" dirty="0" smtClean="0"/>
              <a:t>The agents running on every client will monitor the entire network and will keep creating logs and store them. The logs will be accessed and processed by the network administrator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458200" y="1811845"/>
            <a:ext cx="3106272" cy="19667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90212" y="2299447"/>
            <a:ext cx="1075765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96400" y="2451847"/>
            <a:ext cx="1075765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02588" y="2617694"/>
            <a:ext cx="1075765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81282" y="2474259"/>
            <a:ext cx="1519518" cy="8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908176" y="4370294"/>
            <a:ext cx="1559859" cy="20036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rot="10800000">
            <a:off x="2770094" y="2891118"/>
            <a:ext cx="2111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2729752" y="3765176"/>
            <a:ext cx="2178424" cy="160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1"/>
          </p:cNvCxnSpPr>
          <p:nvPr/>
        </p:nvCxnSpPr>
        <p:spPr>
          <a:xfrm rot="16200000" flipH="1">
            <a:off x="5133414" y="3815602"/>
            <a:ext cx="1062318" cy="47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373906" y="2849022"/>
            <a:ext cx="2134269" cy="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89611" y="2003612"/>
            <a:ext cx="2743200" cy="4034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2037229" y="4269440"/>
            <a:ext cx="4572000" cy="9412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>
            <a:off x="4746811" y="4195482"/>
            <a:ext cx="4572000" cy="13447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97187" y="6521824"/>
            <a:ext cx="2743200" cy="2689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21924" y="2440642"/>
            <a:ext cx="40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738188" y="2125663"/>
            <a:ext cx="1868487" cy="1773237"/>
            <a:chOff x="465" y="1339"/>
            <a:chExt cx="1177" cy="111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465" y="1339"/>
              <a:ext cx="1177" cy="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276" y="1656"/>
              <a:ext cx="358" cy="726"/>
            </a:xfrm>
            <a:custGeom>
              <a:avLst/>
              <a:gdLst/>
              <a:ahLst/>
              <a:cxnLst>
                <a:cxn ang="0">
                  <a:pos x="165" y="104"/>
                </a:cxn>
                <a:cxn ang="0">
                  <a:pos x="145" y="148"/>
                </a:cxn>
                <a:cxn ang="0">
                  <a:pos x="109" y="226"/>
                </a:cxn>
                <a:cxn ang="0">
                  <a:pos x="70" y="331"/>
                </a:cxn>
                <a:cxn ang="0">
                  <a:pos x="32" y="452"/>
                </a:cxn>
                <a:cxn ang="0">
                  <a:pos x="6" y="581"/>
                </a:cxn>
                <a:cxn ang="0">
                  <a:pos x="0" y="710"/>
                </a:cxn>
                <a:cxn ang="0">
                  <a:pos x="21" y="827"/>
                </a:cxn>
                <a:cxn ang="0">
                  <a:pos x="92" y="971"/>
                </a:cxn>
                <a:cxn ang="0">
                  <a:pos x="132" y="1107"/>
                </a:cxn>
                <a:cxn ang="0">
                  <a:pos x="122" y="1194"/>
                </a:cxn>
                <a:cxn ang="0">
                  <a:pos x="88" y="1247"/>
                </a:cxn>
                <a:cxn ang="0">
                  <a:pos x="63" y="1274"/>
                </a:cxn>
                <a:cxn ang="0">
                  <a:pos x="61" y="1293"/>
                </a:cxn>
                <a:cxn ang="0">
                  <a:pos x="70" y="1315"/>
                </a:cxn>
                <a:cxn ang="0">
                  <a:pos x="91" y="1338"/>
                </a:cxn>
                <a:cxn ang="0">
                  <a:pos x="120" y="1359"/>
                </a:cxn>
                <a:cxn ang="0">
                  <a:pos x="160" y="1380"/>
                </a:cxn>
                <a:cxn ang="0">
                  <a:pos x="206" y="1399"/>
                </a:cxn>
                <a:cxn ang="0">
                  <a:pos x="259" y="1412"/>
                </a:cxn>
                <a:cxn ang="0">
                  <a:pos x="316" y="1424"/>
                </a:cxn>
                <a:cxn ang="0">
                  <a:pos x="383" y="1438"/>
                </a:cxn>
                <a:cxn ang="0">
                  <a:pos x="456" y="1448"/>
                </a:cxn>
                <a:cxn ang="0">
                  <a:pos x="528" y="1448"/>
                </a:cxn>
                <a:cxn ang="0">
                  <a:pos x="595" y="1427"/>
                </a:cxn>
                <a:cxn ang="0">
                  <a:pos x="651" y="1379"/>
                </a:cxn>
                <a:cxn ang="0">
                  <a:pos x="693" y="1295"/>
                </a:cxn>
                <a:cxn ang="0">
                  <a:pos x="715" y="1167"/>
                </a:cxn>
                <a:cxn ang="0">
                  <a:pos x="712" y="903"/>
                </a:cxn>
                <a:cxn ang="0">
                  <a:pos x="702" y="570"/>
                </a:cxn>
                <a:cxn ang="0">
                  <a:pos x="676" y="294"/>
                </a:cxn>
                <a:cxn ang="0">
                  <a:pos x="623" y="109"/>
                </a:cxn>
                <a:cxn ang="0">
                  <a:pos x="558" y="43"/>
                </a:cxn>
                <a:cxn ang="0">
                  <a:pos x="503" y="19"/>
                </a:cxn>
                <a:cxn ang="0">
                  <a:pos x="443" y="5"/>
                </a:cxn>
                <a:cxn ang="0">
                  <a:pos x="381" y="0"/>
                </a:cxn>
                <a:cxn ang="0">
                  <a:pos x="320" y="4"/>
                </a:cxn>
                <a:cxn ang="0">
                  <a:pos x="264" y="19"/>
                </a:cxn>
                <a:cxn ang="0">
                  <a:pos x="216" y="43"/>
                </a:cxn>
                <a:cxn ang="0">
                  <a:pos x="182" y="78"/>
                </a:cxn>
              </a:cxnLst>
              <a:rect l="0" t="0" r="r" b="b"/>
              <a:pathLst>
                <a:path w="716" h="1450">
                  <a:moveTo>
                    <a:pt x="169" y="99"/>
                  </a:moveTo>
                  <a:lnTo>
                    <a:pt x="165" y="104"/>
                  </a:lnTo>
                  <a:lnTo>
                    <a:pt x="157" y="122"/>
                  </a:lnTo>
                  <a:lnTo>
                    <a:pt x="145" y="148"/>
                  </a:lnTo>
                  <a:lnTo>
                    <a:pt x="129" y="184"/>
                  </a:lnTo>
                  <a:lnTo>
                    <a:pt x="109" y="226"/>
                  </a:lnTo>
                  <a:lnTo>
                    <a:pt x="89" y="276"/>
                  </a:lnTo>
                  <a:lnTo>
                    <a:pt x="70" y="331"/>
                  </a:lnTo>
                  <a:lnTo>
                    <a:pt x="50" y="390"/>
                  </a:lnTo>
                  <a:lnTo>
                    <a:pt x="32" y="452"/>
                  </a:lnTo>
                  <a:lnTo>
                    <a:pt x="17" y="517"/>
                  </a:lnTo>
                  <a:lnTo>
                    <a:pt x="6" y="581"/>
                  </a:lnTo>
                  <a:lnTo>
                    <a:pt x="1" y="646"/>
                  </a:lnTo>
                  <a:lnTo>
                    <a:pt x="0" y="710"/>
                  </a:lnTo>
                  <a:lnTo>
                    <a:pt x="6" y="771"/>
                  </a:lnTo>
                  <a:lnTo>
                    <a:pt x="21" y="827"/>
                  </a:lnTo>
                  <a:lnTo>
                    <a:pt x="46" y="880"/>
                  </a:lnTo>
                  <a:lnTo>
                    <a:pt x="92" y="971"/>
                  </a:lnTo>
                  <a:lnTo>
                    <a:pt x="119" y="1046"/>
                  </a:lnTo>
                  <a:lnTo>
                    <a:pt x="132" y="1107"/>
                  </a:lnTo>
                  <a:lnTo>
                    <a:pt x="132" y="1156"/>
                  </a:lnTo>
                  <a:lnTo>
                    <a:pt x="122" y="1194"/>
                  </a:lnTo>
                  <a:lnTo>
                    <a:pt x="107" y="1224"/>
                  </a:lnTo>
                  <a:lnTo>
                    <a:pt x="88" y="1247"/>
                  </a:lnTo>
                  <a:lnTo>
                    <a:pt x="70" y="1265"/>
                  </a:lnTo>
                  <a:lnTo>
                    <a:pt x="63" y="1274"/>
                  </a:lnTo>
                  <a:lnTo>
                    <a:pt x="61" y="1283"/>
                  </a:lnTo>
                  <a:lnTo>
                    <a:pt x="61" y="1293"/>
                  </a:lnTo>
                  <a:lnTo>
                    <a:pt x="64" y="1304"/>
                  </a:lnTo>
                  <a:lnTo>
                    <a:pt x="70" y="1315"/>
                  </a:lnTo>
                  <a:lnTo>
                    <a:pt x="79" y="1326"/>
                  </a:lnTo>
                  <a:lnTo>
                    <a:pt x="91" y="1338"/>
                  </a:lnTo>
                  <a:lnTo>
                    <a:pt x="104" y="1348"/>
                  </a:lnTo>
                  <a:lnTo>
                    <a:pt x="120" y="1359"/>
                  </a:lnTo>
                  <a:lnTo>
                    <a:pt x="139" y="1370"/>
                  </a:lnTo>
                  <a:lnTo>
                    <a:pt x="160" y="1380"/>
                  </a:lnTo>
                  <a:lnTo>
                    <a:pt x="183" y="1389"/>
                  </a:lnTo>
                  <a:lnTo>
                    <a:pt x="206" y="1399"/>
                  </a:lnTo>
                  <a:lnTo>
                    <a:pt x="231" y="1407"/>
                  </a:lnTo>
                  <a:lnTo>
                    <a:pt x="259" y="1412"/>
                  </a:lnTo>
                  <a:lnTo>
                    <a:pt x="286" y="1418"/>
                  </a:lnTo>
                  <a:lnTo>
                    <a:pt x="316" y="1424"/>
                  </a:lnTo>
                  <a:lnTo>
                    <a:pt x="350" y="1431"/>
                  </a:lnTo>
                  <a:lnTo>
                    <a:pt x="383" y="1438"/>
                  </a:lnTo>
                  <a:lnTo>
                    <a:pt x="420" y="1444"/>
                  </a:lnTo>
                  <a:lnTo>
                    <a:pt x="456" y="1448"/>
                  </a:lnTo>
                  <a:lnTo>
                    <a:pt x="492" y="1450"/>
                  </a:lnTo>
                  <a:lnTo>
                    <a:pt x="528" y="1448"/>
                  </a:lnTo>
                  <a:lnTo>
                    <a:pt x="562" y="1440"/>
                  </a:lnTo>
                  <a:lnTo>
                    <a:pt x="595" y="1427"/>
                  </a:lnTo>
                  <a:lnTo>
                    <a:pt x="625" y="1408"/>
                  </a:lnTo>
                  <a:lnTo>
                    <a:pt x="651" y="1379"/>
                  </a:lnTo>
                  <a:lnTo>
                    <a:pt x="674" y="1342"/>
                  </a:lnTo>
                  <a:lnTo>
                    <a:pt x="693" y="1295"/>
                  </a:lnTo>
                  <a:lnTo>
                    <a:pt x="707" y="1237"/>
                  </a:lnTo>
                  <a:lnTo>
                    <a:pt x="715" y="1167"/>
                  </a:lnTo>
                  <a:lnTo>
                    <a:pt x="716" y="1083"/>
                  </a:lnTo>
                  <a:lnTo>
                    <a:pt x="712" y="903"/>
                  </a:lnTo>
                  <a:lnTo>
                    <a:pt x="708" y="732"/>
                  </a:lnTo>
                  <a:lnTo>
                    <a:pt x="702" y="570"/>
                  </a:lnTo>
                  <a:lnTo>
                    <a:pt x="692" y="423"/>
                  </a:lnTo>
                  <a:lnTo>
                    <a:pt x="676" y="294"/>
                  </a:lnTo>
                  <a:lnTo>
                    <a:pt x="654" y="188"/>
                  </a:lnTo>
                  <a:lnTo>
                    <a:pt x="623" y="109"/>
                  </a:lnTo>
                  <a:lnTo>
                    <a:pt x="582" y="59"/>
                  </a:lnTo>
                  <a:lnTo>
                    <a:pt x="558" y="43"/>
                  </a:lnTo>
                  <a:lnTo>
                    <a:pt x="532" y="31"/>
                  </a:lnTo>
                  <a:lnTo>
                    <a:pt x="503" y="19"/>
                  </a:lnTo>
                  <a:lnTo>
                    <a:pt x="473" y="11"/>
                  </a:lnTo>
                  <a:lnTo>
                    <a:pt x="443" y="5"/>
                  </a:lnTo>
                  <a:lnTo>
                    <a:pt x="412" y="1"/>
                  </a:lnTo>
                  <a:lnTo>
                    <a:pt x="381" y="0"/>
                  </a:lnTo>
                  <a:lnTo>
                    <a:pt x="350" y="1"/>
                  </a:lnTo>
                  <a:lnTo>
                    <a:pt x="320" y="4"/>
                  </a:lnTo>
                  <a:lnTo>
                    <a:pt x="291" y="10"/>
                  </a:lnTo>
                  <a:lnTo>
                    <a:pt x="264" y="19"/>
                  </a:lnTo>
                  <a:lnTo>
                    <a:pt x="239" y="29"/>
                  </a:lnTo>
                  <a:lnTo>
                    <a:pt x="216" y="43"/>
                  </a:lnTo>
                  <a:lnTo>
                    <a:pt x="198" y="59"/>
                  </a:lnTo>
                  <a:lnTo>
                    <a:pt x="182" y="78"/>
                  </a:lnTo>
                  <a:lnTo>
                    <a:pt x="169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284" y="1663"/>
              <a:ext cx="345" cy="717"/>
            </a:xfrm>
            <a:custGeom>
              <a:avLst/>
              <a:gdLst/>
              <a:ahLst/>
              <a:cxnLst>
                <a:cxn ang="0">
                  <a:pos x="159" y="103"/>
                </a:cxn>
                <a:cxn ang="0">
                  <a:pos x="139" y="145"/>
                </a:cxn>
                <a:cxn ang="0">
                  <a:pos x="105" y="224"/>
                </a:cxn>
                <a:cxn ang="0">
                  <a:pos x="67" y="327"/>
                </a:cxn>
                <a:cxn ang="0">
                  <a:pos x="31" y="447"/>
                </a:cxn>
                <a:cxn ang="0">
                  <a:pos x="6" y="575"/>
                </a:cxn>
                <a:cxn ang="0">
                  <a:pos x="0" y="701"/>
                </a:cxn>
                <a:cxn ang="0">
                  <a:pos x="21" y="819"/>
                </a:cxn>
                <a:cxn ang="0">
                  <a:pos x="88" y="961"/>
                </a:cxn>
                <a:cxn ang="0">
                  <a:pos x="128" y="1096"/>
                </a:cxn>
                <a:cxn ang="0">
                  <a:pos x="118" y="1182"/>
                </a:cxn>
                <a:cxn ang="0">
                  <a:pos x="85" y="1235"/>
                </a:cxn>
                <a:cxn ang="0">
                  <a:pos x="60" y="1261"/>
                </a:cxn>
                <a:cxn ang="0">
                  <a:pos x="55" y="1282"/>
                </a:cxn>
                <a:cxn ang="0">
                  <a:pos x="64" y="1304"/>
                </a:cxn>
                <a:cxn ang="0">
                  <a:pos x="84" y="1326"/>
                </a:cxn>
                <a:cxn ang="0">
                  <a:pos x="114" y="1347"/>
                </a:cxn>
                <a:cxn ang="0">
                  <a:pos x="153" y="1367"/>
                </a:cxn>
                <a:cxn ang="0">
                  <a:pos x="198" y="1384"/>
                </a:cxn>
                <a:cxn ang="0">
                  <a:pos x="250" y="1398"/>
                </a:cxn>
                <a:cxn ang="0">
                  <a:pos x="305" y="1409"/>
                </a:cxn>
                <a:cxn ang="0">
                  <a:pos x="370" y="1422"/>
                </a:cxn>
                <a:cxn ang="0">
                  <a:pos x="440" y="1433"/>
                </a:cxn>
                <a:cxn ang="0">
                  <a:pos x="509" y="1433"/>
                </a:cxn>
                <a:cxn ang="0">
                  <a:pos x="573" y="1412"/>
                </a:cxn>
                <a:cxn ang="0">
                  <a:pos x="627" y="1365"/>
                </a:cxn>
                <a:cxn ang="0">
                  <a:pos x="668" y="1281"/>
                </a:cxn>
                <a:cxn ang="0">
                  <a:pos x="689" y="1154"/>
                </a:cxn>
                <a:cxn ang="0">
                  <a:pos x="686" y="894"/>
                </a:cxn>
                <a:cxn ang="0">
                  <a:pos x="677" y="563"/>
                </a:cxn>
                <a:cxn ang="0">
                  <a:pos x="652" y="292"/>
                </a:cxn>
                <a:cxn ang="0">
                  <a:pos x="601" y="107"/>
                </a:cxn>
                <a:cxn ang="0">
                  <a:pos x="539" y="43"/>
                </a:cxn>
                <a:cxn ang="0">
                  <a:pos x="486" y="19"/>
                </a:cxn>
                <a:cxn ang="0">
                  <a:pos x="427" y="5"/>
                </a:cxn>
                <a:cxn ang="0">
                  <a:pos x="367" y="0"/>
                </a:cxn>
                <a:cxn ang="0">
                  <a:pos x="308" y="5"/>
                </a:cxn>
                <a:cxn ang="0">
                  <a:pos x="254" y="19"/>
                </a:cxn>
                <a:cxn ang="0">
                  <a:pos x="208" y="43"/>
                </a:cxn>
                <a:cxn ang="0">
                  <a:pos x="174" y="76"/>
                </a:cxn>
              </a:cxnLst>
              <a:rect l="0" t="0" r="r" b="b"/>
              <a:pathLst>
                <a:path w="690" h="1435">
                  <a:moveTo>
                    <a:pt x="162" y="97"/>
                  </a:moveTo>
                  <a:lnTo>
                    <a:pt x="159" y="103"/>
                  </a:lnTo>
                  <a:lnTo>
                    <a:pt x="151" y="120"/>
                  </a:lnTo>
                  <a:lnTo>
                    <a:pt x="139" y="145"/>
                  </a:lnTo>
                  <a:lnTo>
                    <a:pt x="123" y="181"/>
                  </a:lnTo>
                  <a:lnTo>
                    <a:pt x="105" y="224"/>
                  </a:lnTo>
                  <a:lnTo>
                    <a:pt x="86" y="273"/>
                  </a:lnTo>
                  <a:lnTo>
                    <a:pt x="67" y="327"/>
                  </a:lnTo>
                  <a:lnTo>
                    <a:pt x="48" y="385"/>
                  </a:lnTo>
                  <a:lnTo>
                    <a:pt x="31" y="447"/>
                  </a:lnTo>
                  <a:lnTo>
                    <a:pt x="16" y="510"/>
                  </a:lnTo>
                  <a:lnTo>
                    <a:pt x="6" y="575"/>
                  </a:lnTo>
                  <a:lnTo>
                    <a:pt x="0" y="639"/>
                  </a:lnTo>
                  <a:lnTo>
                    <a:pt x="0" y="701"/>
                  </a:lnTo>
                  <a:lnTo>
                    <a:pt x="7" y="762"/>
                  </a:lnTo>
                  <a:lnTo>
                    <a:pt x="21" y="819"/>
                  </a:lnTo>
                  <a:lnTo>
                    <a:pt x="44" y="871"/>
                  </a:lnTo>
                  <a:lnTo>
                    <a:pt x="88" y="961"/>
                  </a:lnTo>
                  <a:lnTo>
                    <a:pt x="116" y="1035"/>
                  </a:lnTo>
                  <a:lnTo>
                    <a:pt x="128" y="1096"/>
                  </a:lnTo>
                  <a:lnTo>
                    <a:pt x="128" y="1144"/>
                  </a:lnTo>
                  <a:lnTo>
                    <a:pt x="118" y="1182"/>
                  </a:lnTo>
                  <a:lnTo>
                    <a:pt x="103" y="1212"/>
                  </a:lnTo>
                  <a:lnTo>
                    <a:pt x="85" y="1235"/>
                  </a:lnTo>
                  <a:lnTo>
                    <a:pt x="68" y="1252"/>
                  </a:lnTo>
                  <a:lnTo>
                    <a:pt x="60" y="1261"/>
                  </a:lnTo>
                  <a:lnTo>
                    <a:pt x="56" y="1271"/>
                  </a:lnTo>
                  <a:lnTo>
                    <a:pt x="55" y="1282"/>
                  </a:lnTo>
                  <a:lnTo>
                    <a:pt x="59" y="1292"/>
                  </a:lnTo>
                  <a:lnTo>
                    <a:pt x="64" y="1304"/>
                  </a:lnTo>
                  <a:lnTo>
                    <a:pt x="72" y="1314"/>
                  </a:lnTo>
                  <a:lnTo>
                    <a:pt x="84" y="1326"/>
                  </a:lnTo>
                  <a:lnTo>
                    <a:pt x="98" y="1336"/>
                  </a:lnTo>
                  <a:lnTo>
                    <a:pt x="114" y="1347"/>
                  </a:lnTo>
                  <a:lnTo>
                    <a:pt x="132" y="1357"/>
                  </a:lnTo>
                  <a:lnTo>
                    <a:pt x="153" y="1367"/>
                  </a:lnTo>
                  <a:lnTo>
                    <a:pt x="175" y="1376"/>
                  </a:lnTo>
                  <a:lnTo>
                    <a:pt x="198" y="1384"/>
                  </a:lnTo>
                  <a:lnTo>
                    <a:pt x="223" y="1391"/>
                  </a:lnTo>
                  <a:lnTo>
                    <a:pt x="250" y="1398"/>
                  </a:lnTo>
                  <a:lnTo>
                    <a:pt x="276" y="1403"/>
                  </a:lnTo>
                  <a:lnTo>
                    <a:pt x="305" y="1409"/>
                  </a:lnTo>
                  <a:lnTo>
                    <a:pt x="337" y="1415"/>
                  </a:lnTo>
                  <a:lnTo>
                    <a:pt x="370" y="1422"/>
                  </a:lnTo>
                  <a:lnTo>
                    <a:pt x="404" y="1428"/>
                  </a:lnTo>
                  <a:lnTo>
                    <a:pt x="440" y="1433"/>
                  </a:lnTo>
                  <a:lnTo>
                    <a:pt x="474" y="1435"/>
                  </a:lnTo>
                  <a:lnTo>
                    <a:pt x="509" y="1433"/>
                  </a:lnTo>
                  <a:lnTo>
                    <a:pt x="542" y="1425"/>
                  </a:lnTo>
                  <a:lnTo>
                    <a:pt x="573" y="1412"/>
                  </a:lnTo>
                  <a:lnTo>
                    <a:pt x="602" y="1392"/>
                  </a:lnTo>
                  <a:lnTo>
                    <a:pt x="627" y="1365"/>
                  </a:lnTo>
                  <a:lnTo>
                    <a:pt x="649" y="1328"/>
                  </a:lnTo>
                  <a:lnTo>
                    <a:pt x="668" y="1281"/>
                  </a:lnTo>
                  <a:lnTo>
                    <a:pt x="680" y="1223"/>
                  </a:lnTo>
                  <a:lnTo>
                    <a:pt x="689" y="1154"/>
                  </a:lnTo>
                  <a:lnTo>
                    <a:pt x="690" y="1071"/>
                  </a:lnTo>
                  <a:lnTo>
                    <a:pt x="686" y="894"/>
                  </a:lnTo>
                  <a:lnTo>
                    <a:pt x="683" y="723"/>
                  </a:lnTo>
                  <a:lnTo>
                    <a:pt x="677" y="563"/>
                  </a:lnTo>
                  <a:lnTo>
                    <a:pt x="667" y="418"/>
                  </a:lnTo>
                  <a:lnTo>
                    <a:pt x="652" y="292"/>
                  </a:lnTo>
                  <a:lnTo>
                    <a:pt x="631" y="187"/>
                  </a:lnTo>
                  <a:lnTo>
                    <a:pt x="601" y="107"/>
                  </a:lnTo>
                  <a:lnTo>
                    <a:pt x="562" y="58"/>
                  </a:lnTo>
                  <a:lnTo>
                    <a:pt x="539" y="43"/>
                  </a:lnTo>
                  <a:lnTo>
                    <a:pt x="512" y="29"/>
                  </a:lnTo>
                  <a:lnTo>
                    <a:pt x="486" y="19"/>
                  </a:lnTo>
                  <a:lnTo>
                    <a:pt x="457" y="11"/>
                  </a:lnTo>
                  <a:lnTo>
                    <a:pt x="427" y="5"/>
                  </a:lnTo>
                  <a:lnTo>
                    <a:pt x="397" y="1"/>
                  </a:lnTo>
                  <a:lnTo>
                    <a:pt x="367" y="0"/>
                  </a:lnTo>
                  <a:lnTo>
                    <a:pt x="337" y="1"/>
                  </a:lnTo>
                  <a:lnTo>
                    <a:pt x="308" y="5"/>
                  </a:lnTo>
                  <a:lnTo>
                    <a:pt x="281" y="11"/>
                  </a:lnTo>
                  <a:lnTo>
                    <a:pt x="254" y="19"/>
                  </a:lnTo>
                  <a:lnTo>
                    <a:pt x="230" y="29"/>
                  </a:lnTo>
                  <a:lnTo>
                    <a:pt x="208" y="43"/>
                  </a:lnTo>
                  <a:lnTo>
                    <a:pt x="190" y="58"/>
                  </a:lnTo>
                  <a:lnTo>
                    <a:pt x="174" y="76"/>
                  </a:lnTo>
                  <a:lnTo>
                    <a:pt x="162" y="97"/>
                  </a:lnTo>
                  <a:close/>
                </a:path>
              </a:pathLst>
            </a:custGeom>
            <a:solidFill>
              <a:srgbClr val="FCF9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293" y="1668"/>
              <a:ext cx="332" cy="710"/>
            </a:xfrm>
            <a:custGeom>
              <a:avLst/>
              <a:gdLst/>
              <a:ahLst/>
              <a:cxnLst>
                <a:cxn ang="0">
                  <a:pos x="154" y="102"/>
                </a:cxn>
                <a:cxn ang="0">
                  <a:pos x="134" y="145"/>
                </a:cxn>
                <a:cxn ang="0">
                  <a:pos x="101" y="222"/>
                </a:cxn>
                <a:cxn ang="0">
                  <a:pos x="65" y="323"/>
                </a:cxn>
                <a:cxn ang="0">
                  <a:pos x="30" y="443"/>
                </a:cxn>
                <a:cxn ang="0">
                  <a:pos x="6" y="570"/>
                </a:cxn>
                <a:cxn ang="0">
                  <a:pos x="0" y="695"/>
                </a:cxn>
                <a:cxn ang="0">
                  <a:pos x="21" y="810"/>
                </a:cxn>
                <a:cxn ang="0">
                  <a:pos x="86" y="951"/>
                </a:cxn>
                <a:cxn ang="0">
                  <a:pos x="123" y="1084"/>
                </a:cxn>
                <a:cxn ang="0">
                  <a:pos x="115" y="1170"/>
                </a:cxn>
                <a:cxn ang="0">
                  <a:pos x="83" y="1220"/>
                </a:cxn>
                <a:cxn ang="0">
                  <a:pos x="58" y="1248"/>
                </a:cxn>
                <a:cxn ang="0">
                  <a:pos x="51" y="1269"/>
                </a:cxn>
                <a:cxn ang="0">
                  <a:pos x="59" y="1291"/>
                </a:cxn>
                <a:cxn ang="0">
                  <a:pos x="78" y="1312"/>
                </a:cxn>
                <a:cxn ang="0">
                  <a:pos x="107" y="1333"/>
                </a:cxn>
                <a:cxn ang="0">
                  <a:pos x="145" y="1353"/>
                </a:cxn>
                <a:cxn ang="0">
                  <a:pos x="190" y="1369"/>
                </a:cxn>
                <a:cxn ang="0">
                  <a:pos x="240" y="1383"/>
                </a:cxn>
                <a:cxn ang="0">
                  <a:pos x="294" y="1393"/>
                </a:cxn>
                <a:cxn ang="0">
                  <a:pos x="356" y="1407"/>
                </a:cxn>
                <a:cxn ang="0">
                  <a:pos x="423" y="1417"/>
                </a:cxn>
                <a:cxn ang="0">
                  <a:pos x="490" y="1417"/>
                </a:cxn>
                <a:cxn ang="0">
                  <a:pos x="552" y="1397"/>
                </a:cxn>
                <a:cxn ang="0">
                  <a:pos x="605" y="1349"/>
                </a:cxn>
                <a:cxn ang="0">
                  <a:pos x="644" y="1268"/>
                </a:cxn>
                <a:cxn ang="0">
                  <a:pos x="663" y="1141"/>
                </a:cxn>
                <a:cxn ang="0">
                  <a:pos x="661" y="884"/>
                </a:cxn>
                <a:cxn ang="0">
                  <a:pos x="652" y="558"/>
                </a:cxn>
                <a:cxn ang="0">
                  <a:pos x="628" y="289"/>
                </a:cxn>
                <a:cxn ang="0">
                  <a:pos x="579" y="106"/>
                </a:cxn>
                <a:cxn ang="0">
                  <a:pos x="518" y="42"/>
                </a:cxn>
                <a:cxn ang="0">
                  <a:pos x="468" y="19"/>
                </a:cxn>
                <a:cxn ang="0">
                  <a:pos x="411" y="4"/>
                </a:cxn>
                <a:cxn ang="0">
                  <a:pos x="354" y="0"/>
                </a:cxn>
                <a:cxn ang="0">
                  <a:pos x="297" y="4"/>
                </a:cxn>
                <a:cxn ang="0">
                  <a:pos x="245" y="18"/>
                </a:cxn>
                <a:cxn ang="0">
                  <a:pos x="202" y="42"/>
                </a:cxn>
                <a:cxn ang="0">
                  <a:pos x="168" y="76"/>
                </a:cxn>
              </a:cxnLst>
              <a:rect l="0" t="0" r="r" b="b"/>
              <a:pathLst>
                <a:path w="665" h="1418">
                  <a:moveTo>
                    <a:pt x="157" y="96"/>
                  </a:moveTo>
                  <a:lnTo>
                    <a:pt x="154" y="102"/>
                  </a:lnTo>
                  <a:lnTo>
                    <a:pt x="146" y="118"/>
                  </a:lnTo>
                  <a:lnTo>
                    <a:pt x="134" y="145"/>
                  </a:lnTo>
                  <a:lnTo>
                    <a:pt x="119" y="179"/>
                  </a:lnTo>
                  <a:lnTo>
                    <a:pt x="101" y="222"/>
                  </a:lnTo>
                  <a:lnTo>
                    <a:pt x="83" y="270"/>
                  </a:lnTo>
                  <a:lnTo>
                    <a:pt x="65" y="323"/>
                  </a:lnTo>
                  <a:lnTo>
                    <a:pt x="46" y="382"/>
                  </a:lnTo>
                  <a:lnTo>
                    <a:pt x="30" y="443"/>
                  </a:lnTo>
                  <a:lnTo>
                    <a:pt x="16" y="505"/>
                  </a:lnTo>
                  <a:lnTo>
                    <a:pt x="6" y="570"/>
                  </a:lnTo>
                  <a:lnTo>
                    <a:pt x="1" y="633"/>
                  </a:lnTo>
                  <a:lnTo>
                    <a:pt x="0" y="695"/>
                  </a:lnTo>
                  <a:lnTo>
                    <a:pt x="7" y="755"/>
                  </a:lnTo>
                  <a:lnTo>
                    <a:pt x="21" y="810"/>
                  </a:lnTo>
                  <a:lnTo>
                    <a:pt x="43" y="862"/>
                  </a:lnTo>
                  <a:lnTo>
                    <a:pt x="86" y="951"/>
                  </a:lnTo>
                  <a:lnTo>
                    <a:pt x="112" y="1025"/>
                  </a:lnTo>
                  <a:lnTo>
                    <a:pt x="123" y="1084"/>
                  </a:lnTo>
                  <a:lnTo>
                    <a:pt x="123" y="1133"/>
                  </a:lnTo>
                  <a:lnTo>
                    <a:pt x="115" y="1170"/>
                  </a:lnTo>
                  <a:lnTo>
                    <a:pt x="100" y="1198"/>
                  </a:lnTo>
                  <a:lnTo>
                    <a:pt x="83" y="1220"/>
                  </a:lnTo>
                  <a:lnTo>
                    <a:pt x="66" y="1238"/>
                  </a:lnTo>
                  <a:lnTo>
                    <a:pt x="58" y="1248"/>
                  </a:lnTo>
                  <a:lnTo>
                    <a:pt x="52" y="1258"/>
                  </a:lnTo>
                  <a:lnTo>
                    <a:pt x="51" y="1269"/>
                  </a:lnTo>
                  <a:lnTo>
                    <a:pt x="53" y="1280"/>
                  </a:lnTo>
                  <a:lnTo>
                    <a:pt x="59" y="1291"/>
                  </a:lnTo>
                  <a:lnTo>
                    <a:pt x="67" y="1302"/>
                  </a:lnTo>
                  <a:lnTo>
                    <a:pt x="78" y="1312"/>
                  </a:lnTo>
                  <a:lnTo>
                    <a:pt x="92" y="1323"/>
                  </a:lnTo>
                  <a:lnTo>
                    <a:pt x="107" y="1333"/>
                  </a:lnTo>
                  <a:lnTo>
                    <a:pt x="126" y="1344"/>
                  </a:lnTo>
                  <a:lnTo>
                    <a:pt x="145" y="1353"/>
                  </a:lnTo>
                  <a:lnTo>
                    <a:pt x="167" y="1361"/>
                  </a:lnTo>
                  <a:lnTo>
                    <a:pt x="190" y="1369"/>
                  </a:lnTo>
                  <a:lnTo>
                    <a:pt x="214" y="1376"/>
                  </a:lnTo>
                  <a:lnTo>
                    <a:pt x="240" y="1383"/>
                  </a:lnTo>
                  <a:lnTo>
                    <a:pt x="266" y="1387"/>
                  </a:lnTo>
                  <a:lnTo>
                    <a:pt x="294" y="1393"/>
                  </a:lnTo>
                  <a:lnTo>
                    <a:pt x="325" y="1400"/>
                  </a:lnTo>
                  <a:lnTo>
                    <a:pt x="356" y="1407"/>
                  </a:lnTo>
                  <a:lnTo>
                    <a:pt x="389" y="1413"/>
                  </a:lnTo>
                  <a:lnTo>
                    <a:pt x="423" y="1417"/>
                  </a:lnTo>
                  <a:lnTo>
                    <a:pt x="457" y="1418"/>
                  </a:lnTo>
                  <a:lnTo>
                    <a:pt x="490" y="1417"/>
                  </a:lnTo>
                  <a:lnTo>
                    <a:pt x="522" y="1409"/>
                  </a:lnTo>
                  <a:lnTo>
                    <a:pt x="552" y="1397"/>
                  </a:lnTo>
                  <a:lnTo>
                    <a:pt x="579" y="1377"/>
                  </a:lnTo>
                  <a:lnTo>
                    <a:pt x="605" y="1349"/>
                  </a:lnTo>
                  <a:lnTo>
                    <a:pt x="627" y="1314"/>
                  </a:lnTo>
                  <a:lnTo>
                    <a:pt x="644" y="1268"/>
                  </a:lnTo>
                  <a:lnTo>
                    <a:pt x="655" y="1210"/>
                  </a:lnTo>
                  <a:lnTo>
                    <a:pt x="663" y="1141"/>
                  </a:lnTo>
                  <a:lnTo>
                    <a:pt x="665" y="1059"/>
                  </a:lnTo>
                  <a:lnTo>
                    <a:pt x="661" y="884"/>
                  </a:lnTo>
                  <a:lnTo>
                    <a:pt x="658" y="716"/>
                  </a:lnTo>
                  <a:lnTo>
                    <a:pt x="652" y="558"/>
                  </a:lnTo>
                  <a:lnTo>
                    <a:pt x="643" y="414"/>
                  </a:lnTo>
                  <a:lnTo>
                    <a:pt x="628" y="289"/>
                  </a:lnTo>
                  <a:lnTo>
                    <a:pt x="607" y="184"/>
                  </a:lnTo>
                  <a:lnTo>
                    <a:pt x="579" y="106"/>
                  </a:lnTo>
                  <a:lnTo>
                    <a:pt x="541" y="57"/>
                  </a:lnTo>
                  <a:lnTo>
                    <a:pt x="518" y="42"/>
                  </a:lnTo>
                  <a:lnTo>
                    <a:pt x="494" y="30"/>
                  </a:lnTo>
                  <a:lnTo>
                    <a:pt x="468" y="19"/>
                  </a:lnTo>
                  <a:lnTo>
                    <a:pt x="440" y="10"/>
                  </a:lnTo>
                  <a:lnTo>
                    <a:pt x="411" y="4"/>
                  </a:lnTo>
                  <a:lnTo>
                    <a:pt x="382" y="1"/>
                  </a:lnTo>
                  <a:lnTo>
                    <a:pt x="354" y="0"/>
                  </a:lnTo>
                  <a:lnTo>
                    <a:pt x="325" y="1"/>
                  </a:lnTo>
                  <a:lnTo>
                    <a:pt x="297" y="4"/>
                  </a:lnTo>
                  <a:lnTo>
                    <a:pt x="271" y="10"/>
                  </a:lnTo>
                  <a:lnTo>
                    <a:pt x="245" y="18"/>
                  </a:lnTo>
                  <a:lnTo>
                    <a:pt x="222" y="30"/>
                  </a:lnTo>
                  <a:lnTo>
                    <a:pt x="202" y="42"/>
                  </a:lnTo>
                  <a:lnTo>
                    <a:pt x="183" y="57"/>
                  </a:lnTo>
                  <a:lnTo>
                    <a:pt x="168" y="76"/>
                  </a:lnTo>
                  <a:lnTo>
                    <a:pt x="157" y="96"/>
                  </a:lnTo>
                  <a:close/>
                </a:path>
              </a:pathLst>
            </a:custGeom>
            <a:solidFill>
              <a:srgbClr val="FCF7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302" y="1675"/>
              <a:ext cx="319" cy="702"/>
            </a:xfrm>
            <a:custGeom>
              <a:avLst/>
              <a:gdLst/>
              <a:ahLst/>
              <a:cxnLst>
                <a:cxn ang="0">
                  <a:pos x="149" y="101"/>
                </a:cxn>
                <a:cxn ang="0">
                  <a:pos x="129" y="143"/>
                </a:cxn>
                <a:cxn ang="0">
                  <a:pos x="98" y="218"/>
                </a:cxn>
                <a:cxn ang="0">
                  <a:pos x="63" y="319"/>
                </a:cxn>
                <a:cxn ang="0">
                  <a:pos x="29" y="437"/>
                </a:cxn>
                <a:cxn ang="0">
                  <a:pos x="6" y="562"/>
                </a:cxn>
                <a:cxn ang="0">
                  <a:pos x="0" y="687"/>
                </a:cxn>
                <a:cxn ang="0">
                  <a:pos x="20" y="802"/>
                </a:cxn>
                <a:cxn ang="0">
                  <a:pos x="83" y="941"/>
                </a:cxn>
                <a:cxn ang="0">
                  <a:pos x="119" y="1074"/>
                </a:cxn>
                <a:cxn ang="0">
                  <a:pos x="111" y="1158"/>
                </a:cxn>
                <a:cxn ang="0">
                  <a:pos x="81" y="1208"/>
                </a:cxn>
                <a:cxn ang="0">
                  <a:pos x="54" y="1235"/>
                </a:cxn>
                <a:cxn ang="0">
                  <a:pos x="46" y="1257"/>
                </a:cxn>
                <a:cxn ang="0">
                  <a:pos x="53" y="1279"/>
                </a:cxn>
                <a:cxn ang="0">
                  <a:pos x="72" y="1300"/>
                </a:cxn>
                <a:cxn ang="0">
                  <a:pos x="102" y="1321"/>
                </a:cxn>
                <a:cxn ang="0">
                  <a:pos x="139" y="1340"/>
                </a:cxn>
                <a:cxn ang="0">
                  <a:pos x="182" y="1355"/>
                </a:cxn>
                <a:cxn ang="0">
                  <a:pos x="231" y="1368"/>
                </a:cxn>
                <a:cxn ang="0">
                  <a:pos x="283" y="1379"/>
                </a:cxn>
                <a:cxn ang="0">
                  <a:pos x="344" y="1391"/>
                </a:cxn>
                <a:cxn ang="0">
                  <a:pos x="407" y="1402"/>
                </a:cxn>
                <a:cxn ang="0">
                  <a:pos x="471" y="1402"/>
                </a:cxn>
                <a:cxn ang="0">
                  <a:pos x="531" y="1382"/>
                </a:cxn>
                <a:cxn ang="0">
                  <a:pos x="582" y="1335"/>
                </a:cxn>
                <a:cxn ang="0">
                  <a:pos x="619" y="1254"/>
                </a:cxn>
                <a:cxn ang="0">
                  <a:pos x="637" y="1129"/>
                </a:cxn>
                <a:cxn ang="0">
                  <a:pos x="636" y="876"/>
                </a:cxn>
                <a:cxn ang="0">
                  <a:pos x="627" y="552"/>
                </a:cxn>
                <a:cxn ang="0">
                  <a:pos x="604" y="285"/>
                </a:cxn>
                <a:cxn ang="0">
                  <a:pos x="557" y="105"/>
                </a:cxn>
                <a:cxn ang="0">
                  <a:pos x="498" y="42"/>
                </a:cxn>
                <a:cxn ang="0">
                  <a:pos x="450" y="19"/>
                </a:cxn>
                <a:cxn ang="0">
                  <a:pos x="395" y="5"/>
                </a:cxn>
                <a:cxn ang="0">
                  <a:pos x="340" y="0"/>
                </a:cxn>
                <a:cxn ang="0">
                  <a:pos x="286" y="5"/>
                </a:cxn>
                <a:cxn ang="0">
                  <a:pos x="236" y="19"/>
                </a:cxn>
                <a:cxn ang="0">
                  <a:pos x="194" y="42"/>
                </a:cxn>
                <a:cxn ang="0">
                  <a:pos x="162" y="75"/>
                </a:cxn>
              </a:cxnLst>
              <a:rect l="0" t="0" r="r" b="b"/>
              <a:pathLst>
                <a:path w="638" h="1404">
                  <a:moveTo>
                    <a:pt x="151" y="95"/>
                  </a:moveTo>
                  <a:lnTo>
                    <a:pt x="149" y="101"/>
                  </a:lnTo>
                  <a:lnTo>
                    <a:pt x="141" y="117"/>
                  </a:lnTo>
                  <a:lnTo>
                    <a:pt x="129" y="143"/>
                  </a:lnTo>
                  <a:lnTo>
                    <a:pt x="114" y="177"/>
                  </a:lnTo>
                  <a:lnTo>
                    <a:pt x="98" y="218"/>
                  </a:lnTo>
                  <a:lnTo>
                    <a:pt x="81" y="266"/>
                  </a:lnTo>
                  <a:lnTo>
                    <a:pt x="63" y="319"/>
                  </a:lnTo>
                  <a:lnTo>
                    <a:pt x="45" y="377"/>
                  </a:lnTo>
                  <a:lnTo>
                    <a:pt x="29" y="437"/>
                  </a:lnTo>
                  <a:lnTo>
                    <a:pt x="16" y="499"/>
                  </a:lnTo>
                  <a:lnTo>
                    <a:pt x="6" y="562"/>
                  </a:lnTo>
                  <a:lnTo>
                    <a:pt x="0" y="626"/>
                  </a:lnTo>
                  <a:lnTo>
                    <a:pt x="0" y="687"/>
                  </a:lnTo>
                  <a:lnTo>
                    <a:pt x="6" y="745"/>
                  </a:lnTo>
                  <a:lnTo>
                    <a:pt x="20" y="802"/>
                  </a:lnTo>
                  <a:lnTo>
                    <a:pt x="41" y="852"/>
                  </a:lnTo>
                  <a:lnTo>
                    <a:pt x="83" y="941"/>
                  </a:lnTo>
                  <a:lnTo>
                    <a:pt x="109" y="1014"/>
                  </a:lnTo>
                  <a:lnTo>
                    <a:pt x="119" y="1074"/>
                  </a:lnTo>
                  <a:lnTo>
                    <a:pt x="120" y="1121"/>
                  </a:lnTo>
                  <a:lnTo>
                    <a:pt x="111" y="1158"/>
                  </a:lnTo>
                  <a:lnTo>
                    <a:pt x="97" y="1186"/>
                  </a:lnTo>
                  <a:lnTo>
                    <a:pt x="81" y="1208"/>
                  </a:lnTo>
                  <a:lnTo>
                    <a:pt x="64" y="1224"/>
                  </a:lnTo>
                  <a:lnTo>
                    <a:pt x="54" y="1235"/>
                  </a:lnTo>
                  <a:lnTo>
                    <a:pt x="49" y="1246"/>
                  </a:lnTo>
                  <a:lnTo>
                    <a:pt x="46" y="1257"/>
                  </a:lnTo>
                  <a:lnTo>
                    <a:pt x="49" y="1268"/>
                  </a:lnTo>
                  <a:lnTo>
                    <a:pt x="53" y="1279"/>
                  </a:lnTo>
                  <a:lnTo>
                    <a:pt x="61" y="1290"/>
                  </a:lnTo>
                  <a:lnTo>
                    <a:pt x="72" y="1300"/>
                  </a:lnTo>
                  <a:lnTo>
                    <a:pt x="86" y="1311"/>
                  </a:lnTo>
                  <a:lnTo>
                    <a:pt x="102" y="1321"/>
                  </a:lnTo>
                  <a:lnTo>
                    <a:pt x="119" y="1330"/>
                  </a:lnTo>
                  <a:lnTo>
                    <a:pt x="139" y="1340"/>
                  </a:lnTo>
                  <a:lnTo>
                    <a:pt x="160" y="1348"/>
                  </a:lnTo>
                  <a:lnTo>
                    <a:pt x="182" y="1355"/>
                  </a:lnTo>
                  <a:lnTo>
                    <a:pt x="207" y="1361"/>
                  </a:lnTo>
                  <a:lnTo>
                    <a:pt x="231" y="1368"/>
                  </a:lnTo>
                  <a:lnTo>
                    <a:pt x="256" y="1373"/>
                  </a:lnTo>
                  <a:lnTo>
                    <a:pt x="283" y="1379"/>
                  </a:lnTo>
                  <a:lnTo>
                    <a:pt x="312" y="1385"/>
                  </a:lnTo>
                  <a:lnTo>
                    <a:pt x="344" y="1391"/>
                  </a:lnTo>
                  <a:lnTo>
                    <a:pt x="375" y="1397"/>
                  </a:lnTo>
                  <a:lnTo>
                    <a:pt x="407" y="1402"/>
                  </a:lnTo>
                  <a:lnTo>
                    <a:pt x="439" y="1404"/>
                  </a:lnTo>
                  <a:lnTo>
                    <a:pt x="471" y="1402"/>
                  </a:lnTo>
                  <a:lnTo>
                    <a:pt x="502" y="1395"/>
                  </a:lnTo>
                  <a:lnTo>
                    <a:pt x="531" y="1382"/>
                  </a:lnTo>
                  <a:lnTo>
                    <a:pt x="558" y="1363"/>
                  </a:lnTo>
                  <a:lnTo>
                    <a:pt x="582" y="1335"/>
                  </a:lnTo>
                  <a:lnTo>
                    <a:pt x="602" y="1299"/>
                  </a:lnTo>
                  <a:lnTo>
                    <a:pt x="619" y="1254"/>
                  </a:lnTo>
                  <a:lnTo>
                    <a:pt x="630" y="1198"/>
                  </a:lnTo>
                  <a:lnTo>
                    <a:pt x="637" y="1129"/>
                  </a:lnTo>
                  <a:lnTo>
                    <a:pt x="638" y="1048"/>
                  </a:lnTo>
                  <a:lnTo>
                    <a:pt x="636" y="876"/>
                  </a:lnTo>
                  <a:lnTo>
                    <a:pt x="631" y="709"/>
                  </a:lnTo>
                  <a:lnTo>
                    <a:pt x="627" y="552"/>
                  </a:lnTo>
                  <a:lnTo>
                    <a:pt x="618" y="409"/>
                  </a:lnTo>
                  <a:lnTo>
                    <a:pt x="604" y="285"/>
                  </a:lnTo>
                  <a:lnTo>
                    <a:pt x="584" y="182"/>
                  </a:lnTo>
                  <a:lnTo>
                    <a:pt x="557" y="105"/>
                  </a:lnTo>
                  <a:lnTo>
                    <a:pt x="520" y="57"/>
                  </a:lnTo>
                  <a:lnTo>
                    <a:pt x="498" y="42"/>
                  </a:lnTo>
                  <a:lnTo>
                    <a:pt x="475" y="29"/>
                  </a:lnTo>
                  <a:lnTo>
                    <a:pt x="450" y="19"/>
                  </a:lnTo>
                  <a:lnTo>
                    <a:pt x="423" y="11"/>
                  </a:lnTo>
                  <a:lnTo>
                    <a:pt x="395" y="5"/>
                  </a:lnTo>
                  <a:lnTo>
                    <a:pt x="368" y="2"/>
                  </a:lnTo>
                  <a:lnTo>
                    <a:pt x="340" y="0"/>
                  </a:lnTo>
                  <a:lnTo>
                    <a:pt x="312" y="2"/>
                  </a:lnTo>
                  <a:lnTo>
                    <a:pt x="286" y="5"/>
                  </a:lnTo>
                  <a:lnTo>
                    <a:pt x="261" y="11"/>
                  </a:lnTo>
                  <a:lnTo>
                    <a:pt x="236" y="19"/>
                  </a:lnTo>
                  <a:lnTo>
                    <a:pt x="213" y="29"/>
                  </a:lnTo>
                  <a:lnTo>
                    <a:pt x="194" y="42"/>
                  </a:lnTo>
                  <a:lnTo>
                    <a:pt x="177" y="57"/>
                  </a:lnTo>
                  <a:lnTo>
                    <a:pt x="162" y="75"/>
                  </a:lnTo>
                  <a:lnTo>
                    <a:pt x="151" y="95"/>
                  </a:lnTo>
                  <a:close/>
                </a:path>
              </a:pathLst>
            </a:custGeom>
            <a:solidFill>
              <a:srgbClr val="F9F2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310" y="1680"/>
              <a:ext cx="307" cy="695"/>
            </a:xfrm>
            <a:custGeom>
              <a:avLst/>
              <a:gdLst/>
              <a:ahLst/>
              <a:cxnLst>
                <a:cxn ang="0">
                  <a:pos x="141" y="100"/>
                </a:cxn>
                <a:cxn ang="0">
                  <a:pos x="123" y="142"/>
                </a:cxn>
                <a:cxn ang="0">
                  <a:pos x="93" y="216"/>
                </a:cxn>
                <a:cxn ang="0">
                  <a:pos x="58" y="317"/>
                </a:cxn>
                <a:cxn ang="0">
                  <a:pos x="27" y="433"/>
                </a:cxn>
                <a:cxn ang="0">
                  <a:pos x="5" y="556"/>
                </a:cxn>
                <a:cxn ang="0">
                  <a:pos x="0" y="679"/>
                </a:cxn>
                <a:cxn ang="0">
                  <a:pos x="18" y="792"/>
                </a:cxn>
                <a:cxn ang="0">
                  <a:pos x="79" y="930"/>
                </a:cxn>
                <a:cxn ang="0">
                  <a:pos x="114" y="1062"/>
                </a:cxn>
                <a:cxn ang="0">
                  <a:pos x="106" y="1146"/>
                </a:cxn>
                <a:cxn ang="0">
                  <a:pos x="76" y="1195"/>
                </a:cxn>
                <a:cxn ang="0">
                  <a:pos x="49" y="1223"/>
                </a:cxn>
                <a:cxn ang="0">
                  <a:pos x="40" y="1246"/>
                </a:cxn>
                <a:cxn ang="0">
                  <a:pos x="46" y="1268"/>
                </a:cxn>
                <a:cxn ang="0">
                  <a:pos x="64" y="1288"/>
                </a:cxn>
                <a:cxn ang="0">
                  <a:pos x="94" y="1308"/>
                </a:cxn>
                <a:cxn ang="0">
                  <a:pos x="131" y="1325"/>
                </a:cxn>
                <a:cxn ang="0">
                  <a:pos x="174" y="1340"/>
                </a:cxn>
                <a:cxn ang="0">
                  <a:pos x="221" y="1353"/>
                </a:cxn>
                <a:cxn ang="0">
                  <a:pos x="270" y="1363"/>
                </a:cxn>
                <a:cxn ang="0">
                  <a:pos x="328" y="1376"/>
                </a:cxn>
                <a:cxn ang="0">
                  <a:pos x="390" y="1386"/>
                </a:cxn>
                <a:cxn ang="0">
                  <a:pos x="451" y="1386"/>
                </a:cxn>
                <a:cxn ang="0">
                  <a:pos x="509" y="1367"/>
                </a:cxn>
                <a:cxn ang="0">
                  <a:pos x="557" y="1321"/>
                </a:cxn>
                <a:cxn ang="0">
                  <a:pos x="593" y="1240"/>
                </a:cxn>
                <a:cxn ang="0">
                  <a:pos x="611" y="1117"/>
                </a:cxn>
                <a:cxn ang="0">
                  <a:pos x="609" y="865"/>
                </a:cxn>
                <a:cxn ang="0">
                  <a:pos x="600" y="546"/>
                </a:cxn>
                <a:cxn ang="0">
                  <a:pos x="578" y="282"/>
                </a:cxn>
                <a:cxn ang="0">
                  <a:pos x="533" y="104"/>
                </a:cxn>
                <a:cxn ang="0">
                  <a:pos x="478" y="41"/>
                </a:cxn>
                <a:cxn ang="0">
                  <a:pos x="430" y="18"/>
                </a:cxn>
                <a:cxn ang="0">
                  <a:pos x="379" y="4"/>
                </a:cxn>
                <a:cxn ang="0">
                  <a:pos x="326" y="0"/>
                </a:cxn>
                <a:cxn ang="0">
                  <a:pos x="274" y="4"/>
                </a:cxn>
                <a:cxn ang="0">
                  <a:pos x="225" y="18"/>
                </a:cxn>
                <a:cxn ang="0">
                  <a:pos x="185" y="41"/>
                </a:cxn>
                <a:cxn ang="0">
                  <a:pos x="154" y="75"/>
                </a:cxn>
              </a:cxnLst>
              <a:rect l="0" t="0" r="r" b="b"/>
              <a:pathLst>
                <a:path w="612" h="1389">
                  <a:moveTo>
                    <a:pt x="144" y="94"/>
                  </a:moveTo>
                  <a:lnTo>
                    <a:pt x="141" y="100"/>
                  </a:lnTo>
                  <a:lnTo>
                    <a:pt x="133" y="116"/>
                  </a:lnTo>
                  <a:lnTo>
                    <a:pt x="123" y="142"/>
                  </a:lnTo>
                  <a:lnTo>
                    <a:pt x="109" y="175"/>
                  </a:lnTo>
                  <a:lnTo>
                    <a:pt x="93" y="216"/>
                  </a:lnTo>
                  <a:lnTo>
                    <a:pt x="76" y="264"/>
                  </a:lnTo>
                  <a:lnTo>
                    <a:pt x="58" y="317"/>
                  </a:lnTo>
                  <a:lnTo>
                    <a:pt x="42" y="373"/>
                  </a:lnTo>
                  <a:lnTo>
                    <a:pt x="27" y="433"/>
                  </a:lnTo>
                  <a:lnTo>
                    <a:pt x="15" y="494"/>
                  </a:lnTo>
                  <a:lnTo>
                    <a:pt x="5" y="556"/>
                  </a:lnTo>
                  <a:lnTo>
                    <a:pt x="1" y="618"/>
                  </a:lnTo>
                  <a:lnTo>
                    <a:pt x="0" y="679"/>
                  </a:lnTo>
                  <a:lnTo>
                    <a:pt x="5" y="738"/>
                  </a:lnTo>
                  <a:lnTo>
                    <a:pt x="18" y="792"/>
                  </a:lnTo>
                  <a:lnTo>
                    <a:pt x="39" y="843"/>
                  </a:lnTo>
                  <a:lnTo>
                    <a:pt x="79" y="930"/>
                  </a:lnTo>
                  <a:lnTo>
                    <a:pt x="103" y="1003"/>
                  </a:lnTo>
                  <a:lnTo>
                    <a:pt x="114" y="1062"/>
                  </a:lnTo>
                  <a:lnTo>
                    <a:pt x="114" y="1109"/>
                  </a:lnTo>
                  <a:lnTo>
                    <a:pt x="106" y="1146"/>
                  </a:lnTo>
                  <a:lnTo>
                    <a:pt x="93" y="1173"/>
                  </a:lnTo>
                  <a:lnTo>
                    <a:pt x="76" y="1195"/>
                  </a:lnTo>
                  <a:lnTo>
                    <a:pt x="60" y="1211"/>
                  </a:lnTo>
                  <a:lnTo>
                    <a:pt x="49" y="1223"/>
                  </a:lnTo>
                  <a:lnTo>
                    <a:pt x="42" y="1234"/>
                  </a:lnTo>
                  <a:lnTo>
                    <a:pt x="40" y="1246"/>
                  </a:lnTo>
                  <a:lnTo>
                    <a:pt x="41" y="1256"/>
                  </a:lnTo>
                  <a:lnTo>
                    <a:pt x="46" y="1268"/>
                  </a:lnTo>
                  <a:lnTo>
                    <a:pt x="54" y="1278"/>
                  </a:lnTo>
                  <a:lnTo>
                    <a:pt x="64" y="1288"/>
                  </a:lnTo>
                  <a:lnTo>
                    <a:pt x="78" y="1298"/>
                  </a:lnTo>
                  <a:lnTo>
                    <a:pt x="94" y="1308"/>
                  </a:lnTo>
                  <a:lnTo>
                    <a:pt x="111" y="1317"/>
                  </a:lnTo>
                  <a:lnTo>
                    <a:pt x="131" y="1325"/>
                  </a:lnTo>
                  <a:lnTo>
                    <a:pt x="152" y="1333"/>
                  </a:lnTo>
                  <a:lnTo>
                    <a:pt x="174" y="1340"/>
                  </a:lnTo>
                  <a:lnTo>
                    <a:pt x="197" y="1347"/>
                  </a:lnTo>
                  <a:lnTo>
                    <a:pt x="221" y="1353"/>
                  </a:lnTo>
                  <a:lnTo>
                    <a:pt x="245" y="1358"/>
                  </a:lnTo>
                  <a:lnTo>
                    <a:pt x="270" y="1363"/>
                  </a:lnTo>
                  <a:lnTo>
                    <a:pt x="299" y="1369"/>
                  </a:lnTo>
                  <a:lnTo>
                    <a:pt x="328" y="1376"/>
                  </a:lnTo>
                  <a:lnTo>
                    <a:pt x="359" y="1382"/>
                  </a:lnTo>
                  <a:lnTo>
                    <a:pt x="390" y="1386"/>
                  </a:lnTo>
                  <a:lnTo>
                    <a:pt x="421" y="1389"/>
                  </a:lnTo>
                  <a:lnTo>
                    <a:pt x="451" y="1386"/>
                  </a:lnTo>
                  <a:lnTo>
                    <a:pt x="481" y="1379"/>
                  </a:lnTo>
                  <a:lnTo>
                    <a:pt x="509" y="1367"/>
                  </a:lnTo>
                  <a:lnTo>
                    <a:pt x="534" y="1347"/>
                  </a:lnTo>
                  <a:lnTo>
                    <a:pt x="557" y="1321"/>
                  </a:lnTo>
                  <a:lnTo>
                    <a:pt x="577" y="1285"/>
                  </a:lnTo>
                  <a:lnTo>
                    <a:pt x="593" y="1240"/>
                  </a:lnTo>
                  <a:lnTo>
                    <a:pt x="604" y="1184"/>
                  </a:lnTo>
                  <a:lnTo>
                    <a:pt x="611" y="1117"/>
                  </a:lnTo>
                  <a:lnTo>
                    <a:pt x="612" y="1036"/>
                  </a:lnTo>
                  <a:lnTo>
                    <a:pt x="609" y="865"/>
                  </a:lnTo>
                  <a:lnTo>
                    <a:pt x="605" y="700"/>
                  </a:lnTo>
                  <a:lnTo>
                    <a:pt x="600" y="546"/>
                  </a:lnTo>
                  <a:lnTo>
                    <a:pt x="592" y="405"/>
                  </a:lnTo>
                  <a:lnTo>
                    <a:pt x="578" y="282"/>
                  </a:lnTo>
                  <a:lnTo>
                    <a:pt x="559" y="181"/>
                  </a:lnTo>
                  <a:lnTo>
                    <a:pt x="533" y="104"/>
                  </a:lnTo>
                  <a:lnTo>
                    <a:pt x="498" y="56"/>
                  </a:lnTo>
                  <a:lnTo>
                    <a:pt x="478" y="41"/>
                  </a:lnTo>
                  <a:lnTo>
                    <a:pt x="455" y="29"/>
                  </a:lnTo>
                  <a:lnTo>
                    <a:pt x="430" y="18"/>
                  </a:lnTo>
                  <a:lnTo>
                    <a:pt x="405" y="10"/>
                  </a:lnTo>
                  <a:lnTo>
                    <a:pt x="379" y="4"/>
                  </a:lnTo>
                  <a:lnTo>
                    <a:pt x="352" y="1"/>
                  </a:lnTo>
                  <a:lnTo>
                    <a:pt x="326" y="0"/>
                  </a:lnTo>
                  <a:lnTo>
                    <a:pt x="299" y="1"/>
                  </a:lnTo>
                  <a:lnTo>
                    <a:pt x="274" y="4"/>
                  </a:lnTo>
                  <a:lnTo>
                    <a:pt x="248" y="10"/>
                  </a:lnTo>
                  <a:lnTo>
                    <a:pt x="225" y="18"/>
                  </a:lnTo>
                  <a:lnTo>
                    <a:pt x="203" y="29"/>
                  </a:lnTo>
                  <a:lnTo>
                    <a:pt x="185" y="41"/>
                  </a:lnTo>
                  <a:lnTo>
                    <a:pt x="168" y="56"/>
                  </a:lnTo>
                  <a:lnTo>
                    <a:pt x="154" y="75"/>
                  </a:lnTo>
                  <a:lnTo>
                    <a:pt x="144" y="94"/>
                  </a:lnTo>
                  <a:close/>
                </a:path>
              </a:pathLst>
            </a:custGeom>
            <a:solidFill>
              <a:srgbClr val="F9E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320" y="1686"/>
              <a:ext cx="292" cy="687"/>
            </a:xfrm>
            <a:custGeom>
              <a:avLst/>
              <a:gdLst/>
              <a:ahLst/>
              <a:cxnLst>
                <a:cxn ang="0">
                  <a:pos x="135" y="99"/>
                </a:cxn>
                <a:cxn ang="0">
                  <a:pos x="118" y="141"/>
                </a:cxn>
                <a:cxn ang="0">
                  <a:pos x="89" y="215"/>
                </a:cxn>
                <a:cxn ang="0">
                  <a:pos x="55" y="314"/>
                </a:cxn>
                <a:cxn ang="0">
                  <a:pos x="25" y="429"/>
                </a:cxn>
                <a:cxn ang="0">
                  <a:pos x="5" y="552"/>
                </a:cxn>
                <a:cxn ang="0">
                  <a:pos x="0" y="673"/>
                </a:cxn>
                <a:cxn ang="0">
                  <a:pos x="17" y="786"/>
                </a:cxn>
                <a:cxn ang="0">
                  <a:pos x="75" y="922"/>
                </a:cxn>
                <a:cxn ang="0">
                  <a:pos x="108" y="1051"/>
                </a:cxn>
                <a:cxn ang="0">
                  <a:pos x="101" y="1134"/>
                </a:cxn>
                <a:cxn ang="0">
                  <a:pos x="73" y="1183"/>
                </a:cxn>
                <a:cxn ang="0">
                  <a:pos x="45" y="1211"/>
                </a:cxn>
                <a:cxn ang="0">
                  <a:pos x="35" y="1235"/>
                </a:cxn>
                <a:cxn ang="0">
                  <a:pos x="40" y="1257"/>
                </a:cxn>
                <a:cxn ang="0">
                  <a:pos x="58" y="1277"/>
                </a:cxn>
                <a:cxn ang="0">
                  <a:pos x="86" y="1296"/>
                </a:cxn>
                <a:cxn ang="0">
                  <a:pos x="123" y="1312"/>
                </a:cxn>
                <a:cxn ang="0">
                  <a:pos x="165" y="1327"/>
                </a:cxn>
                <a:cxn ang="0">
                  <a:pos x="211" y="1338"/>
                </a:cxn>
                <a:cxn ang="0">
                  <a:pos x="258" y="1349"/>
                </a:cxn>
                <a:cxn ang="0">
                  <a:pos x="313" y="1362"/>
                </a:cxn>
                <a:cxn ang="0">
                  <a:pos x="372" y="1372"/>
                </a:cxn>
                <a:cxn ang="0">
                  <a:pos x="432" y="1372"/>
                </a:cxn>
                <a:cxn ang="0">
                  <a:pos x="486" y="1352"/>
                </a:cxn>
                <a:cxn ang="0">
                  <a:pos x="532" y="1307"/>
                </a:cxn>
                <a:cxn ang="0">
                  <a:pos x="567" y="1228"/>
                </a:cxn>
                <a:cxn ang="0">
                  <a:pos x="584" y="1106"/>
                </a:cxn>
                <a:cxn ang="0">
                  <a:pos x="583" y="857"/>
                </a:cxn>
                <a:cxn ang="0">
                  <a:pos x="574" y="540"/>
                </a:cxn>
                <a:cxn ang="0">
                  <a:pos x="553" y="280"/>
                </a:cxn>
                <a:cxn ang="0">
                  <a:pos x="510" y="104"/>
                </a:cxn>
                <a:cxn ang="0">
                  <a:pos x="457" y="42"/>
                </a:cxn>
                <a:cxn ang="0">
                  <a:pos x="411" y="20"/>
                </a:cxn>
                <a:cxn ang="0">
                  <a:pos x="362" y="6"/>
                </a:cxn>
                <a:cxn ang="0">
                  <a:pos x="311" y="0"/>
                </a:cxn>
                <a:cxn ang="0">
                  <a:pos x="261" y="5"/>
                </a:cxn>
                <a:cxn ang="0">
                  <a:pos x="215" y="19"/>
                </a:cxn>
                <a:cxn ang="0">
                  <a:pos x="176" y="42"/>
                </a:cxn>
                <a:cxn ang="0">
                  <a:pos x="147" y="74"/>
                </a:cxn>
              </a:cxnLst>
              <a:rect l="0" t="0" r="r" b="b"/>
              <a:pathLst>
                <a:path w="585" h="1373">
                  <a:moveTo>
                    <a:pt x="137" y="94"/>
                  </a:moveTo>
                  <a:lnTo>
                    <a:pt x="135" y="99"/>
                  </a:lnTo>
                  <a:lnTo>
                    <a:pt x="128" y="116"/>
                  </a:lnTo>
                  <a:lnTo>
                    <a:pt x="118" y="141"/>
                  </a:lnTo>
                  <a:lnTo>
                    <a:pt x="104" y="174"/>
                  </a:lnTo>
                  <a:lnTo>
                    <a:pt x="89" y="215"/>
                  </a:lnTo>
                  <a:lnTo>
                    <a:pt x="73" y="262"/>
                  </a:lnTo>
                  <a:lnTo>
                    <a:pt x="55" y="314"/>
                  </a:lnTo>
                  <a:lnTo>
                    <a:pt x="40" y="370"/>
                  </a:lnTo>
                  <a:lnTo>
                    <a:pt x="25" y="429"/>
                  </a:lnTo>
                  <a:lnTo>
                    <a:pt x="14" y="490"/>
                  </a:lnTo>
                  <a:lnTo>
                    <a:pt x="5" y="552"/>
                  </a:lnTo>
                  <a:lnTo>
                    <a:pt x="0" y="613"/>
                  </a:lnTo>
                  <a:lnTo>
                    <a:pt x="0" y="673"/>
                  </a:lnTo>
                  <a:lnTo>
                    <a:pt x="5" y="730"/>
                  </a:lnTo>
                  <a:lnTo>
                    <a:pt x="17" y="786"/>
                  </a:lnTo>
                  <a:lnTo>
                    <a:pt x="37" y="835"/>
                  </a:lnTo>
                  <a:lnTo>
                    <a:pt x="75" y="922"/>
                  </a:lnTo>
                  <a:lnTo>
                    <a:pt x="98" y="993"/>
                  </a:lnTo>
                  <a:lnTo>
                    <a:pt x="108" y="1051"/>
                  </a:lnTo>
                  <a:lnTo>
                    <a:pt x="109" y="1098"/>
                  </a:lnTo>
                  <a:lnTo>
                    <a:pt x="101" y="1134"/>
                  </a:lnTo>
                  <a:lnTo>
                    <a:pt x="89" y="1162"/>
                  </a:lnTo>
                  <a:lnTo>
                    <a:pt x="73" y="1183"/>
                  </a:lnTo>
                  <a:lnTo>
                    <a:pt x="57" y="1199"/>
                  </a:lnTo>
                  <a:lnTo>
                    <a:pt x="45" y="1211"/>
                  </a:lnTo>
                  <a:lnTo>
                    <a:pt x="38" y="1223"/>
                  </a:lnTo>
                  <a:lnTo>
                    <a:pt x="35" y="1235"/>
                  </a:lnTo>
                  <a:lnTo>
                    <a:pt x="36" y="1245"/>
                  </a:lnTo>
                  <a:lnTo>
                    <a:pt x="40" y="1257"/>
                  </a:lnTo>
                  <a:lnTo>
                    <a:pt x="47" y="1267"/>
                  </a:lnTo>
                  <a:lnTo>
                    <a:pt x="58" y="1277"/>
                  </a:lnTo>
                  <a:lnTo>
                    <a:pt x="71" y="1287"/>
                  </a:lnTo>
                  <a:lnTo>
                    <a:pt x="86" y="1296"/>
                  </a:lnTo>
                  <a:lnTo>
                    <a:pt x="104" y="1304"/>
                  </a:lnTo>
                  <a:lnTo>
                    <a:pt x="123" y="1312"/>
                  </a:lnTo>
                  <a:lnTo>
                    <a:pt x="143" y="1320"/>
                  </a:lnTo>
                  <a:lnTo>
                    <a:pt x="165" y="1327"/>
                  </a:lnTo>
                  <a:lnTo>
                    <a:pt x="188" y="1333"/>
                  </a:lnTo>
                  <a:lnTo>
                    <a:pt x="211" y="1338"/>
                  </a:lnTo>
                  <a:lnTo>
                    <a:pt x="234" y="1343"/>
                  </a:lnTo>
                  <a:lnTo>
                    <a:pt x="258" y="1349"/>
                  </a:lnTo>
                  <a:lnTo>
                    <a:pt x="286" y="1355"/>
                  </a:lnTo>
                  <a:lnTo>
                    <a:pt x="313" y="1362"/>
                  </a:lnTo>
                  <a:lnTo>
                    <a:pt x="343" y="1367"/>
                  </a:lnTo>
                  <a:lnTo>
                    <a:pt x="372" y="1372"/>
                  </a:lnTo>
                  <a:lnTo>
                    <a:pt x="402" y="1373"/>
                  </a:lnTo>
                  <a:lnTo>
                    <a:pt x="432" y="1372"/>
                  </a:lnTo>
                  <a:lnTo>
                    <a:pt x="460" y="1365"/>
                  </a:lnTo>
                  <a:lnTo>
                    <a:pt x="486" y="1352"/>
                  </a:lnTo>
                  <a:lnTo>
                    <a:pt x="510" y="1334"/>
                  </a:lnTo>
                  <a:lnTo>
                    <a:pt x="532" y="1307"/>
                  </a:lnTo>
                  <a:lnTo>
                    <a:pt x="552" y="1272"/>
                  </a:lnTo>
                  <a:lnTo>
                    <a:pt x="567" y="1228"/>
                  </a:lnTo>
                  <a:lnTo>
                    <a:pt x="577" y="1173"/>
                  </a:lnTo>
                  <a:lnTo>
                    <a:pt x="584" y="1106"/>
                  </a:lnTo>
                  <a:lnTo>
                    <a:pt x="585" y="1026"/>
                  </a:lnTo>
                  <a:lnTo>
                    <a:pt x="583" y="857"/>
                  </a:lnTo>
                  <a:lnTo>
                    <a:pt x="579" y="694"/>
                  </a:lnTo>
                  <a:lnTo>
                    <a:pt x="574" y="540"/>
                  </a:lnTo>
                  <a:lnTo>
                    <a:pt x="566" y="401"/>
                  </a:lnTo>
                  <a:lnTo>
                    <a:pt x="553" y="280"/>
                  </a:lnTo>
                  <a:lnTo>
                    <a:pt x="534" y="180"/>
                  </a:lnTo>
                  <a:lnTo>
                    <a:pt x="510" y="104"/>
                  </a:lnTo>
                  <a:lnTo>
                    <a:pt x="477" y="57"/>
                  </a:lnTo>
                  <a:lnTo>
                    <a:pt x="457" y="42"/>
                  </a:lnTo>
                  <a:lnTo>
                    <a:pt x="435" y="29"/>
                  </a:lnTo>
                  <a:lnTo>
                    <a:pt x="411" y="20"/>
                  </a:lnTo>
                  <a:lnTo>
                    <a:pt x="387" y="12"/>
                  </a:lnTo>
                  <a:lnTo>
                    <a:pt x="362" y="6"/>
                  </a:lnTo>
                  <a:lnTo>
                    <a:pt x="336" y="2"/>
                  </a:lnTo>
                  <a:lnTo>
                    <a:pt x="311" y="0"/>
                  </a:lnTo>
                  <a:lnTo>
                    <a:pt x="286" y="2"/>
                  </a:lnTo>
                  <a:lnTo>
                    <a:pt x="261" y="5"/>
                  </a:lnTo>
                  <a:lnTo>
                    <a:pt x="237" y="11"/>
                  </a:lnTo>
                  <a:lnTo>
                    <a:pt x="215" y="19"/>
                  </a:lnTo>
                  <a:lnTo>
                    <a:pt x="195" y="29"/>
                  </a:lnTo>
                  <a:lnTo>
                    <a:pt x="176" y="42"/>
                  </a:lnTo>
                  <a:lnTo>
                    <a:pt x="160" y="57"/>
                  </a:lnTo>
                  <a:lnTo>
                    <a:pt x="147" y="74"/>
                  </a:lnTo>
                  <a:lnTo>
                    <a:pt x="137" y="94"/>
                  </a:lnTo>
                  <a:close/>
                </a:path>
              </a:pathLst>
            </a:custGeom>
            <a:solidFill>
              <a:srgbClr val="F7EA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1328" y="1693"/>
              <a:ext cx="280" cy="678"/>
            </a:xfrm>
            <a:custGeom>
              <a:avLst/>
              <a:gdLst/>
              <a:ahLst/>
              <a:cxnLst>
                <a:cxn ang="0">
                  <a:pos x="130" y="98"/>
                </a:cxn>
                <a:cxn ang="0">
                  <a:pos x="113" y="138"/>
                </a:cxn>
                <a:cxn ang="0">
                  <a:pos x="87" y="212"/>
                </a:cxn>
                <a:cxn ang="0">
                  <a:pos x="54" y="310"/>
                </a:cxn>
                <a:cxn ang="0">
                  <a:pos x="26" y="423"/>
                </a:cxn>
                <a:cxn ang="0">
                  <a:pos x="5" y="544"/>
                </a:cxn>
                <a:cxn ang="0">
                  <a:pos x="0" y="664"/>
                </a:cxn>
                <a:cxn ang="0">
                  <a:pos x="17" y="775"/>
                </a:cxn>
                <a:cxn ang="0">
                  <a:pos x="73" y="910"/>
                </a:cxn>
                <a:cxn ang="0">
                  <a:pos x="106" y="1039"/>
                </a:cxn>
                <a:cxn ang="0">
                  <a:pos x="99" y="1121"/>
                </a:cxn>
                <a:cxn ang="0">
                  <a:pos x="72" y="1169"/>
                </a:cxn>
                <a:cxn ang="0">
                  <a:pos x="43" y="1197"/>
                </a:cxn>
                <a:cxn ang="0">
                  <a:pos x="31" y="1221"/>
                </a:cxn>
                <a:cxn ang="0">
                  <a:pos x="35" y="1243"/>
                </a:cxn>
                <a:cxn ang="0">
                  <a:pos x="52" y="1263"/>
                </a:cxn>
                <a:cxn ang="0">
                  <a:pos x="80" y="1282"/>
                </a:cxn>
                <a:cxn ang="0">
                  <a:pos x="117" y="1297"/>
                </a:cxn>
                <a:cxn ang="0">
                  <a:pos x="158" y="1311"/>
                </a:cxn>
                <a:cxn ang="0">
                  <a:pos x="202" y="1322"/>
                </a:cxn>
                <a:cxn ang="0">
                  <a:pos x="248" y="1332"/>
                </a:cxn>
                <a:cxn ang="0">
                  <a:pos x="301" y="1345"/>
                </a:cxn>
                <a:cxn ang="0">
                  <a:pos x="357" y="1355"/>
                </a:cxn>
                <a:cxn ang="0">
                  <a:pos x="414" y="1355"/>
                </a:cxn>
                <a:cxn ang="0">
                  <a:pos x="465" y="1336"/>
                </a:cxn>
                <a:cxn ang="0">
                  <a:pos x="510" y="1291"/>
                </a:cxn>
                <a:cxn ang="0">
                  <a:pos x="543" y="1213"/>
                </a:cxn>
                <a:cxn ang="0">
                  <a:pos x="560" y="1092"/>
                </a:cxn>
                <a:cxn ang="0">
                  <a:pos x="559" y="845"/>
                </a:cxn>
                <a:cxn ang="0">
                  <a:pos x="550" y="533"/>
                </a:cxn>
                <a:cxn ang="0">
                  <a:pos x="530" y="275"/>
                </a:cxn>
                <a:cxn ang="0">
                  <a:pos x="488" y="101"/>
                </a:cxn>
                <a:cxn ang="0">
                  <a:pos x="438" y="40"/>
                </a:cxn>
                <a:cxn ang="0">
                  <a:pos x="394" y="18"/>
                </a:cxn>
                <a:cxn ang="0">
                  <a:pos x="348" y="5"/>
                </a:cxn>
                <a:cxn ang="0">
                  <a:pos x="298" y="0"/>
                </a:cxn>
                <a:cxn ang="0">
                  <a:pos x="251" y="5"/>
                </a:cxn>
                <a:cxn ang="0">
                  <a:pos x="207" y="18"/>
                </a:cxn>
                <a:cxn ang="0">
                  <a:pos x="171" y="40"/>
                </a:cxn>
                <a:cxn ang="0">
                  <a:pos x="142" y="73"/>
                </a:cxn>
              </a:cxnLst>
              <a:rect l="0" t="0" r="r" b="b"/>
              <a:pathLst>
                <a:path w="561" h="1357">
                  <a:moveTo>
                    <a:pt x="133" y="92"/>
                  </a:moveTo>
                  <a:lnTo>
                    <a:pt x="130" y="98"/>
                  </a:lnTo>
                  <a:lnTo>
                    <a:pt x="123" y="113"/>
                  </a:lnTo>
                  <a:lnTo>
                    <a:pt x="113" y="138"/>
                  </a:lnTo>
                  <a:lnTo>
                    <a:pt x="100" y="172"/>
                  </a:lnTo>
                  <a:lnTo>
                    <a:pt x="87" y="212"/>
                  </a:lnTo>
                  <a:lnTo>
                    <a:pt x="70" y="258"/>
                  </a:lnTo>
                  <a:lnTo>
                    <a:pt x="54" y="310"/>
                  </a:lnTo>
                  <a:lnTo>
                    <a:pt x="39" y="365"/>
                  </a:lnTo>
                  <a:lnTo>
                    <a:pt x="26" y="423"/>
                  </a:lnTo>
                  <a:lnTo>
                    <a:pt x="14" y="483"/>
                  </a:lnTo>
                  <a:lnTo>
                    <a:pt x="5" y="544"/>
                  </a:lnTo>
                  <a:lnTo>
                    <a:pt x="0" y="605"/>
                  </a:lnTo>
                  <a:lnTo>
                    <a:pt x="0" y="664"/>
                  </a:lnTo>
                  <a:lnTo>
                    <a:pt x="6" y="721"/>
                  </a:lnTo>
                  <a:lnTo>
                    <a:pt x="17" y="775"/>
                  </a:lnTo>
                  <a:lnTo>
                    <a:pt x="36" y="825"/>
                  </a:lnTo>
                  <a:lnTo>
                    <a:pt x="73" y="910"/>
                  </a:lnTo>
                  <a:lnTo>
                    <a:pt x="96" y="981"/>
                  </a:lnTo>
                  <a:lnTo>
                    <a:pt x="106" y="1039"/>
                  </a:lnTo>
                  <a:lnTo>
                    <a:pt x="106" y="1085"/>
                  </a:lnTo>
                  <a:lnTo>
                    <a:pt x="99" y="1121"/>
                  </a:lnTo>
                  <a:lnTo>
                    <a:pt x="87" y="1148"/>
                  </a:lnTo>
                  <a:lnTo>
                    <a:pt x="72" y="1169"/>
                  </a:lnTo>
                  <a:lnTo>
                    <a:pt x="55" y="1184"/>
                  </a:lnTo>
                  <a:lnTo>
                    <a:pt x="43" y="1197"/>
                  </a:lnTo>
                  <a:lnTo>
                    <a:pt x="35" y="1209"/>
                  </a:lnTo>
                  <a:lnTo>
                    <a:pt x="31" y="1221"/>
                  </a:lnTo>
                  <a:lnTo>
                    <a:pt x="31" y="1232"/>
                  </a:lnTo>
                  <a:lnTo>
                    <a:pt x="35" y="1243"/>
                  </a:lnTo>
                  <a:lnTo>
                    <a:pt x="42" y="1253"/>
                  </a:lnTo>
                  <a:lnTo>
                    <a:pt x="52" y="1263"/>
                  </a:lnTo>
                  <a:lnTo>
                    <a:pt x="65" y="1273"/>
                  </a:lnTo>
                  <a:lnTo>
                    <a:pt x="80" y="1282"/>
                  </a:lnTo>
                  <a:lnTo>
                    <a:pt x="97" y="1290"/>
                  </a:lnTo>
                  <a:lnTo>
                    <a:pt x="117" y="1297"/>
                  </a:lnTo>
                  <a:lnTo>
                    <a:pt x="136" y="1305"/>
                  </a:lnTo>
                  <a:lnTo>
                    <a:pt x="158" y="1311"/>
                  </a:lnTo>
                  <a:lnTo>
                    <a:pt x="180" y="1316"/>
                  </a:lnTo>
                  <a:lnTo>
                    <a:pt x="202" y="1322"/>
                  </a:lnTo>
                  <a:lnTo>
                    <a:pt x="225" y="1327"/>
                  </a:lnTo>
                  <a:lnTo>
                    <a:pt x="248" y="1332"/>
                  </a:lnTo>
                  <a:lnTo>
                    <a:pt x="274" y="1338"/>
                  </a:lnTo>
                  <a:lnTo>
                    <a:pt x="301" y="1345"/>
                  </a:lnTo>
                  <a:lnTo>
                    <a:pt x="328" y="1351"/>
                  </a:lnTo>
                  <a:lnTo>
                    <a:pt x="357" y="1355"/>
                  </a:lnTo>
                  <a:lnTo>
                    <a:pt x="386" y="1357"/>
                  </a:lnTo>
                  <a:lnTo>
                    <a:pt x="414" y="1355"/>
                  </a:lnTo>
                  <a:lnTo>
                    <a:pt x="440" y="1349"/>
                  </a:lnTo>
                  <a:lnTo>
                    <a:pt x="465" y="1336"/>
                  </a:lnTo>
                  <a:lnTo>
                    <a:pt x="490" y="1317"/>
                  </a:lnTo>
                  <a:lnTo>
                    <a:pt x="510" y="1291"/>
                  </a:lnTo>
                  <a:lnTo>
                    <a:pt x="529" y="1256"/>
                  </a:lnTo>
                  <a:lnTo>
                    <a:pt x="543" y="1213"/>
                  </a:lnTo>
                  <a:lnTo>
                    <a:pt x="553" y="1157"/>
                  </a:lnTo>
                  <a:lnTo>
                    <a:pt x="560" y="1092"/>
                  </a:lnTo>
                  <a:lnTo>
                    <a:pt x="561" y="1013"/>
                  </a:lnTo>
                  <a:lnTo>
                    <a:pt x="559" y="845"/>
                  </a:lnTo>
                  <a:lnTo>
                    <a:pt x="555" y="684"/>
                  </a:lnTo>
                  <a:lnTo>
                    <a:pt x="550" y="533"/>
                  </a:lnTo>
                  <a:lnTo>
                    <a:pt x="541" y="396"/>
                  </a:lnTo>
                  <a:lnTo>
                    <a:pt x="530" y="275"/>
                  </a:lnTo>
                  <a:lnTo>
                    <a:pt x="513" y="176"/>
                  </a:lnTo>
                  <a:lnTo>
                    <a:pt x="488" y="101"/>
                  </a:lnTo>
                  <a:lnTo>
                    <a:pt x="456" y="55"/>
                  </a:lnTo>
                  <a:lnTo>
                    <a:pt x="438" y="40"/>
                  </a:lnTo>
                  <a:lnTo>
                    <a:pt x="417" y="29"/>
                  </a:lnTo>
                  <a:lnTo>
                    <a:pt x="394" y="18"/>
                  </a:lnTo>
                  <a:lnTo>
                    <a:pt x="371" y="10"/>
                  </a:lnTo>
                  <a:lnTo>
                    <a:pt x="348" y="5"/>
                  </a:lnTo>
                  <a:lnTo>
                    <a:pt x="323" y="1"/>
                  </a:lnTo>
                  <a:lnTo>
                    <a:pt x="298" y="0"/>
                  </a:lnTo>
                  <a:lnTo>
                    <a:pt x="274" y="1"/>
                  </a:lnTo>
                  <a:lnTo>
                    <a:pt x="251" y="5"/>
                  </a:lnTo>
                  <a:lnTo>
                    <a:pt x="228" y="10"/>
                  </a:lnTo>
                  <a:lnTo>
                    <a:pt x="207" y="18"/>
                  </a:lnTo>
                  <a:lnTo>
                    <a:pt x="188" y="28"/>
                  </a:lnTo>
                  <a:lnTo>
                    <a:pt x="171" y="40"/>
                  </a:lnTo>
                  <a:lnTo>
                    <a:pt x="155" y="55"/>
                  </a:lnTo>
                  <a:lnTo>
                    <a:pt x="142" y="73"/>
                  </a:lnTo>
                  <a:lnTo>
                    <a:pt x="133" y="92"/>
                  </a:lnTo>
                  <a:close/>
                </a:path>
              </a:pathLst>
            </a:custGeom>
            <a:solidFill>
              <a:srgbClr val="F4E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337" y="1698"/>
              <a:ext cx="266" cy="672"/>
            </a:xfrm>
            <a:custGeom>
              <a:avLst/>
              <a:gdLst/>
              <a:ahLst/>
              <a:cxnLst>
                <a:cxn ang="0">
                  <a:pos x="123" y="96"/>
                </a:cxn>
                <a:cxn ang="0">
                  <a:pos x="107" y="137"/>
                </a:cxn>
                <a:cxn ang="0">
                  <a:pos x="81" y="209"/>
                </a:cxn>
                <a:cxn ang="0">
                  <a:pos x="50" y="306"/>
                </a:cxn>
                <a:cxn ang="0">
                  <a:pos x="23" y="418"/>
                </a:cxn>
                <a:cxn ang="0">
                  <a:pos x="4" y="537"/>
                </a:cxn>
                <a:cxn ang="0">
                  <a:pos x="0" y="656"/>
                </a:cxn>
                <a:cxn ang="0">
                  <a:pos x="16" y="766"/>
                </a:cxn>
                <a:cxn ang="0">
                  <a:pos x="69" y="900"/>
                </a:cxn>
                <a:cxn ang="0">
                  <a:pos x="100" y="1027"/>
                </a:cxn>
                <a:cxn ang="0">
                  <a:pos x="93" y="1109"/>
                </a:cxn>
                <a:cxn ang="0">
                  <a:pos x="66" y="1156"/>
                </a:cxn>
                <a:cxn ang="0">
                  <a:pos x="38" y="1185"/>
                </a:cxn>
                <a:cxn ang="0">
                  <a:pos x="24" y="1209"/>
                </a:cxn>
                <a:cxn ang="0">
                  <a:pos x="27" y="1231"/>
                </a:cxn>
                <a:cxn ang="0">
                  <a:pos x="43" y="1251"/>
                </a:cxn>
                <a:cxn ang="0">
                  <a:pos x="71" y="1269"/>
                </a:cxn>
                <a:cxn ang="0">
                  <a:pos x="107" y="1284"/>
                </a:cxn>
                <a:cxn ang="0">
                  <a:pos x="148" y="1297"/>
                </a:cxn>
                <a:cxn ang="0">
                  <a:pos x="191" y="1308"/>
                </a:cxn>
                <a:cxn ang="0">
                  <a:pos x="236" y="1318"/>
                </a:cxn>
                <a:cxn ang="0">
                  <a:pos x="285" y="1331"/>
                </a:cxn>
                <a:cxn ang="0">
                  <a:pos x="339" y="1341"/>
                </a:cxn>
                <a:cxn ang="0">
                  <a:pos x="392" y="1340"/>
                </a:cxn>
                <a:cxn ang="0">
                  <a:pos x="443" y="1322"/>
                </a:cxn>
                <a:cxn ang="0">
                  <a:pos x="486" y="1277"/>
                </a:cxn>
                <a:cxn ang="0">
                  <a:pos x="516" y="1198"/>
                </a:cxn>
                <a:cxn ang="0">
                  <a:pos x="532" y="1079"/>
                </a:cxn>
                <a:cxn ang="0">
                  <a:pos x="531" y="836"/>
                </a:cxn>
                <a:cxn ang="0">
                  <a:pos x="522" y="527"/>
                </a:cxn>
                <a:cxn ang="0">
                  <a:pos x="504" y="272"/>
                </a:cxn>
                <a:cxn ang="0">
                  <a:pos x="464" y="101"/>
                </a:cxn>
                <a:cxn ang="0">
                  <a:pos x="415" y="40"/>
                </a:cxn>
                <a:cxn ang="0">
                  <a:pos x="375" y="18"/>
                </a:cxn>
                <a:cxn ang="0">
                  <a:pos x="329" y="4"/>
                </a:cxn>
                <a:cxn ang="0">
                  <a:pos x="283" y="0"/>
                </a:cxn>
                <a:cxn ang="0">
                  <a:pos x="238" y="4"/>
                </a:cxn>
                <a:cxn ang="0">
                  <a:pos x="197" y="17"/>
                </a:cxn>
                <a:cxn ang="0">
                  <a:pos x="161" y="40"/>
                </a:cxn>
                <a:cxn ang="0">
                  <a:pos x="134" y="71"/>
                </a:cxn>
              </a:cxnLst>
              <a:rect l="0" t="0" r="r" b="b"/>
              <a:pathLst>
                <a:path w="533" h="1342">
                  <a:moveTo>
                    <a:pt x="125" y="91"/>
                  </a:moveTo>
                  <a:lnTo>
                    <a:pt x="123" y="96"/>
                  </a:lnTo>
                  <a:lnTo>
                    <a:pt x="117" y="111"/>
                  </a:lnTo>
                  <a:lnTo>
                    <a:pt x="107" y="137"/>
                  </a:lnTo>
                  <a:lnTo>
                    <a:pt x="95" y="169"/>
                  </a:lnTo>
                  <a:lnTo>
                    <a:pt x="81" y="209"/>
                  </a:lnTo>
                  <a:lnTo>
                    <a:pt x="66" y="255"/>
                  </a:lnTo>
                  <a:lnTo>
                    <a:pt x="50" y="306"/>
                  </a:lnTo>
                  <a:lnTo>
                    <a:pt x="36" y="360"/>
                  </a:lnTo>
                  <a:lnTo>
                    <a:pt x="23" y="418"/>
                  </a:lnTo>
                  <a:lnTo>
                    <a:pt x="12" y="477"/>
                  </a:lnTo>
                  <a:lnTo>
                    <a:pt x="4" y="537"/>
                  </a:lnTo>
                  <a:lnTo>
                    <a:pt x="0" y="597"/>
                  </a:lnTo>
                  <a:lnTo>
                    <a:pt x="0" y="656"/>
                  </a:lnTo>
                  <a:lnTo>
                    <a:pt x="4" y="714"/>
                  </a:lnTo>
                  <a:lnTo>
                    <a:pt x="16" y="766"/>
                  </a:lnTo>
                  <a:lnTo>
                    <a:pt x="33" y="815"/>
                  </a:lnTo>
                  <a:lnTo>
                    <a:pt x="69" y="900"/>
                  </a:lnTo>
                  <a:lnTo>
                    <a:pt x="89" y="969"/>
                  </a:lnTo>
                  <a:lnTo>
                    <a:pt x="100" y="1027"/>
                  </a:lnTo>
                  <a:lnTo>
                    <a:pt x="100" y="1073"/>
                  </a:lnTo>
                  <a:lnTo>
                    <a:pt x="93" y="1109"/>
                  </a:lnTo>
                  <a:lnTo>
                    <a:pt x="81" y="1136"/>
                  </a:lnTo>
                  <a:lnTo>
                    <a:pt x="66" y="1156"/>
                  </a:lnTo>
                  <a:lnTo>
                    <a:pt x="51" y="1171"/>
                  </a:lnTo>
                  <a:lnTo>
                    <a:pt x="38" y="1185"/>
                  </a:lnTo>
                  <a:lnTo>
                    <a:pt x="28" y="1197"/>
                  </a:lnTo>
                  <a:lnTo>
                    <a:pt x="24" y="1209"/>
                  </a:lnTo>
                  <a:lnTo>
                    <a:pt x="24" y="1220"/>
                  </a:lnTo>
                  <a:lnTo>
                    <a:pt x="27" y="1231"/>
                  </a:lnTo>
                  <a:lnTo>
                    <a:pt x="34" y="1241"/>
                  </a:lnTo>
                  <a:lnTo>
                    <a:pt x="43" y="1251"/>
                  </a:lnTo>
                  <a:lnTo>
                    <a:pt x="56" y="1261"/>
                  </a:lnTo>
                  <a:lnTo>
                    <a:pt x="71" y="1269"/>
                  </a:lnTo>
                  <a:lnTo>
                    <a:pt x="88" y="1277"/>
                  </a:lnTo>
                  <a:lnTo>
                    <a:pt x="107" y="1284"/>
                  </a:lnTo>
                  <a:lnTo>
                    <a:pt x="127" y="1290"/>
                  </a:lnTo>
                  <a:lnTo>
                    <a:pt x="148" y="1297"/>
                  </a:lnTo>
                  <a:lnTo>
                    <a:pt x="169" y="1303"/>
                  </a:lnTo>
                  <a:lnTo>
                    <a:pt x="191" y="1308"/>
                  </a:lnTo>
                  <a:lnTo>
                    <a:pt x="213" y="1312"/>
                  </a:lnTo>
                  <a:lnTo>
                    <a:pt x="236" y="1318"/>
                  </a:lnTo>
                  <a:lnTo>
                    <a:pt x="260" y="1324"/>
                  </a:lnTo>
                  <a:lnTo>
                    <a:pt x="285" y="1331"/>
                  </a:lnTo>
                  <a:lnTo>
                    <a:pt x="312" y="1337"/>
                  </a:lnTo>
                  <a:lnTo>
                    <a:pt x="339" y="1341"/>
                  </a:lnTo>
                  <a:lnTo>
                    <a:pt x="366" y="1342"/>
                  </a:lnTo>
                  <a:lnTo>
                    <a:pt x="392" y="1340"/>
                  </a:lnTo>
                  <a:lnTo>
                    <a:pt x="419" y="1333"/>
                  </a:lnTo>
                  <a:lnTo>
                    <a:pt x="443" y="1322"/>
                  </a:lnTo>
                  <a:lnTo>
                    <a:pt x="465" y="1303"/>
                  </a:lnTo>
                  <a:lnTo>
                    <a:pt x="486" y="1277"/>
                  </a:lnTo>
                  <a:lnTo>
                    <a:pt x="502" y="1242"/>
                  </a:lnTo>
                  <a:lnTo>
                    <a:pt x="516" y="1198"/>
                  </a:lnTo>
                  <a:lnTo>
                    <a:pt x="526" y="1144"/>
                  </a:lnTo>
                  <a:lnTo>
                    <a:pt x="532" y="1079"/>
                  </a:lnTo>
                  <a:lnTo>
                    <a:pt x="533" y="1001"/>
                  </a:lnTo>
                  <a:lnTo>
                    <a:pt x="531" y="836"/>
                  </a:lnTo>
                  <a:lnTo>
                    <a:pt x="527" y="677"/>
                  </a:lnTo>
                  <a:lnTo>
                    <a:pt x="522" y="527"/>
                  </a:lnTo>
                  <a:lnTo>
                    <a:pt x="516" y="391"/>
                  </a:lnTo>
                  <a:lnTo>
                    <a:pt x="504" y="272"/>
                  </a:lnTo>
                  <a:lnTo>
                    <a:pt x="487" y="175"/>
                  </a:lnTo>
                  <a:lnTo>
                    <a:pt x="464" y="101"/>
                  </a:lnTo>
                  <a:lnTo>
                    <a:pt x="434" y="55"/>
                  </a:lnTo>
                  <a:lnTo>
                    <a:pt x="415" y="40"/>
                  </a:lnTo>
                  <a:lnTo>
                    <a:pt x="396" y="28"/>
                  </a:lnTo>
                  <a:lnTo>
                    <a:pt x="375" y="18"/>
                  </a:lnTo>
                  <a:lnTo>
                    <a:pt x="352" y="10"/>
                  </a:lnTo>
                  <a:lnTo>
                    <a:pt x="329" y="4"/>
                  </a:lnTo>
                  <a:lnTo>
                    <a:pt x="306" y="1"/>
                  </a:lnTo>
                  <a:lnTo>
                    <a:pt x="283" y="0"/>
                  </a:lnTo>
                  <a:lnTo>
                    <a:pt x="260" y="1"/>
                  </a:lnTo>
                  <a:lnTo>
                    <a:pt x="238" y="4"/>
                  </a:lnTo>
                  <a:lnTo>
                    <a:pt x="216" y="9"/>
                  </a:lnTo>
                  <a:lnTo>
                    <a:pt x="197" y="17"/>
                  </a:lnTo>
                  <a:lnTo>
                    <a:pt x="177" y="27"/>
                  </a:lnTo>
                  <a:lnTo>
                    <a:pt x="161" y="40"/>
                  </a:lnTo>
                  <a:lnTo>
                    <a:pt x="146" y="54"/>
                  </a:lnTo>
                  <a:lnTo>
                    <a:pt x="134" y="71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F4E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345" y="1705"/>
              <a:ext cx="254" cy="663"/>
            </a:xfrm>
            <a:custGeom>
              <a:avLst/>
              <a:gdLst/>
              <a:ahLst/>
              <a:cxnLst>
                <a:cxn ang="0">
                  <a:pos x="117" y="96"/>
                </a:cxn>
                <a:cxn ang="0">
                  <a:pos x="102" y="135"/>
                </a:cxn>
                <a:cxn ang="0">
                  <a:pos x="77" y="208"/>
                </a:cxn>
                <a:cxn ang="0">
                  <a:pos x="49" y="302"/>
                </a:cxn>
                <a:cxn ang="0">
                  <a:pos x="23" y="414"/>
                </a:cxn>
                <a:cxn ang="0">
                  <a:pos x="4" y="531"/>
                </a:cxn>
                <a:cxn ang="0">
                  <a:pos x="0" y="649"/>
                </a:cxn>
                <a:cxn ang="0">
                  <a:pos x="15" y="757"/>
                </a:cxn>
                <a:cxn ang="0">
                  <a:pos x="65" y="889"/>
                </a:cxn>
                <a:cxn ang="0">
                  <a:pos x="96" y="1016"/>
                </a:cxn>
                <a:cxn ang="0">
                  <a:pos x="91" y="1097"/>
                </a:cxn>
                <a:cxn ang="0">
                  <a:pos x="64" y="1144"/>
                </a:cxn>
                <a:cxn ang="0">
                  <a:pos x="34" y="1171"/>
                </a:cxn>
                <a:cxn ang="0">
                  <a:pos x="20" y="1197"/>
                </a:cxn>
                <a:cxn ang="0">
                  <a:pos x="23" y="1219"/>
                </a:cxn>
                <a:cxn ang="0">
                  <a:pos x="39" y="1238"/>
                </a:cxn>
                <a:cxn ang="0">
                  <a:pos x="67" y="1255"/>
                </a:cxn>
                <a:cxn ang="0">
                  <a:pos x="101" y="1269"/>
                </a:cxn>
                <a:cxn ang="0">
                  <a:pos x="141" y="1282"/>
                </a:cxn>
                <a:cxn ang="0">
                  <a:pos x="183" y="1292"/>
                </a:cxn>
                <a:cxn ang="0">
                  <a:pos x="225" y="1303"/>
                </a:cxn>
                <a:cxn ang="0">
                  <a:pos x="273" y="1315"/>
                </a:cxn>
                <a:cxn ang="0">
                  <a:pos x="323" y="1326"/>
                </a:cxn>
                <a:cxn ang="0">
                  <a:pos x="375" y="1325"/>
                </a:cxn>
                <a:cxn ang="0">
                  <a:pos x="422" y="1306"/>
                </a:cxn>
                <a:cxn ang="0">
                  <a:pos x="463" y="1262"/>
                </a:cxn>
                <a:cxn ang="0">
                  <a:pos x="493" y="1185"/>
                </a:cxn>
                <a:cxn ang="0">
                  <a:pos x="508" y="1067"/>
                </a:cxn>
                <a:cxn ang="0">
                  <a:pos x="506" y="827"/>
                </a:cxn>
                <a:cxn ang="0">
                  <a:pos x="498" y="521"/>
                </a:cxn>
                <a:cxn ang="0">
                  <a:pos x="481" y="270"/>
                </a:cxn>
                <a:cxn ang="0">
                  <a:pos x="443" y="99"/>
                </a:cxn>
                <a:cxn ang="0">
                  <a:pos x="397" y="41"/>
                </a:cxn>
                <a:cxn ang="0">
                  <a:pos x="358" y="18"/>
                </a:cxn>
                <a:cxn ang="0">
                  <a:pos x="315" y="5"/>
                </a:cxn>
                <a:cxn ang="0">
                  <a:pos x="270" y="0"/>
                </a:cxn>
                <a:cxn ang="0">
                  <a:pos x="228" y="4"/>
                </a:cxn>
                <a:cxn ang="0">
                  <a:pos x="187" y="18"/>
                </a:cxn>
                <a:cxn ang="0">
                  <a:pos x="154" y="39"/>
                </a:cxn>
                <a:cxn ang="0">
                  <a:pos x="129" y="70"/>
                </a:cxn>
              </a:cxnLst>
              <a:rect l="0" t="0" r="r" b="b"/>
              <a:pathLst>
                <a:path w="509" h="1327">
                  <a:moveTo>
                    <a:pt x="120" y="90"/>
                  </a:moveTo>
                  <a:lnTo>
                    <a:pt x="117" y="96"/>
                  </a:lnTo>
                  <a:lnTo>
                    <a:pt x="111" y="111"/>
                  </a:lnTo>
                  <a:lnTo>
                    <a:pt x="102" y="135"/>
                  </a:lnTo>
                  <a:lnTo>
                    <a:pt x="91" y="167"/>
                  </a:lnTo>
                  <a:lnTo>
                    <a:pt x="77" y="208"/>
                  </a:lnTo>
                  <a:lnTo>
                    <a:pt x="63" y="252"/>
                  </a:lnTo>
                  <a:lnTo>
                    <a:pt x="49" y="302"/>
                  </a:lnTo>
                  <a:lnTo>
                    <a:pt x="35" y="356"/>
                  </a:lnTo>
                  <a:lnTo>
                    <a:pt x="23" y="414"/>
                  </a:lnTo>
                  <a:lnTo>
                    <a:pt x="12" y="472"/>
                  </a:lnTo>
                  <a:lnTo>
                    <a:pt x="4" y="531"/>
                  </a:lnTo>
                  <a:lnTo>
                    <a:pt x="0" y="591"/>
                  </a:lnTo>
                  <a:lnTo>
                    <a:pt x="0" y="649"/>
                  </a:lnTo>
                  <a:lnTo>
                    <a:pt x="4" y="705"/>
                  </a:lnTo>
                  <a:lnTo>
                    <a:pt x="15" y="757"/>
                  </a:lnTo>
                  <a:lnTo>
                    <a:pt x="32" y="805"/>
                  </a:lnTo>
                  <a:lnTo>
                    <a:pt x="65" y="889"/>
                  </a:lnTo>
                  <a:lnTo>
                    <a:pt x="86" y="958"/>
                  </a:lnTo>
                  <a:lnTo>
                    <a:pt x="96" y="1016"/>
                  </a:lnTo>
                  <a:lnTo>
                    <a:pt x="96" y="1061"/>
                  </a:lnTo>
                  <a:lnTo>
                    <a:pt x="91" y="1097"/>
                  </a:lnTo>
                  <a:lnTo>
                    <a:pt x="79" y="1123"/>
                  </a:lnTo>
                  <a:lnTo>
                    <a:pt x="64" y="1144"/>
                  </a:lnTo>
                  <a:lnTo>
                    <a:pt x="49" y="1158"/>
                  </a:lnTo>
                  <a:lnTo>
                    <a:pt x="34" y="1171"/>
                  </a:lnTo>
                  <a:lnTo>
                    <a:pt x="25" y="1184"/>
                  </a:lnTo>
                  <a:lnTo>
                    <a:pt x="20" y="1197"/>
                  </a:lnTo>
                  <a:lnTo>
                    <a:pt x="19" y="1208"/>
                  </a:lnTo>
                  <a:lnTo>
                    <a:pt x="23" y="1219"/>
                  </a:lnTo>
                  <a:lnTo>
                    <a:pt x="29" y="1229"/>
                  </a:lnTo>
                  <a:lnTo>
                    <a:pt x="39" y="1238"/>
                  </a:lnTo>
                  <a:lnTo>
                    <a:pt x="52" y="1247"/>
                  </a:lnTo>
                  <a:lnTo>
                    <a:pt x="67" y="1255"/>
                  </a:lnTo>
                  <a:lnTo>
                    <a:pt x="83" y="1262"/>
                  </a:lnTo>
                  <a:lnTo>
                    <a:pt x="101" y="1269"/>
                  </a:lnTo>
                  <a:lnTo>
                    <a:pt x="121" y="1276"/>
                  </a:lnTo>
                  <a:lnTo>
                    <a:pt x="141" y="1282"/>
                  </a:lnTo>
                  <a:lnTo>
                    <a:pt x="162" y="1288"/>
                  </a:lnTo>
                  <a:lnTo>
                    <a:pt x="183" y="1292"/>
                  </a:lnTo>
                  <a:lnTo>
                    <a:pt x="204" y="1297"/>
                  </a:lnTo>
                  <a:lnTo>
                    <a:pt x="225" y="1303"/>
                  </a:lnTo>
                  <a:lnTo>
                    <a:pt x="249" y="1308"/>
                  </a:lnTo>
                  <a:lnTo>
                    <a:pt x="273" y="1315"/>
                  </a:lnTo>
                  <a:lnTo>
                    <a:pt x="298" y="1321"/>
                  </a:lnTo>
                  <a:lnTo>
                    <a:pt x="323" y="1326"/>
                  </a:lnTo>
                  <a:lnTo>
                    <a:pt x="350" y="1327"/>
                  </a:lnTo>
                  <a:lnTo>
                    <a:pt x="375" y="1325"/>
                  </a:lnTo>
                  <a:lnTo>
                    <a:pt x="399" y="1318"/>
                  </a:lnTo>
                  <a:lnTo>
                    <a:pt x="422" y="1306"/>
                  </a:lnTo>
                  <a:lnTo>
                    <a:pt x="444" y="1288"/>
                  </a:lnTo>
                  <a:lnTo>
                    <a:pt x="463" y="1262"/>
                  </a:lnTo>
                  <a:lnTo>
                    <a:pt x="479" y="1228"/>
                  </a:lnTo>
                  <a:lnTo>
                    <a:pt x="493" y="1185"/>
                  </a:lnTo>
                  <a:lnTo>
                    <a:pt x="502" y="1131"/>
                  </a:lnTo>
                  <a:lnTo>
                    <a:pt x="508" y="1067"/>
                  </a:lnTo>
                  <a:lnTo>
                    <a:pt x="509" y="991"/>
                  </a:lnTo>
                  <a:lnTo>
                    <a:pt x="506" y="827"/>
                  </a:lnTo>
                  <a:lnTo>
                    <a:pt x="503" y="669"/>
                  </a:lnTo>
                  <a:lnTo>
                    <a:pt x="498" y="521"/>
                  </a:lnTo>
                  <a:lnTo>
                    <a:pt x="492" y="387"/>
                  </a:lnTo>
                  <a:lnTo>
                    <a:pt x="481" y="270"/>
                  </a:lnTo>
                  <a:lnTo>
                    <a:pt x="465" y="173"/>
                  </a:lnTo>
                  <a:lnTo>
                    <a:pt x="443" y="99"/>
                  </a:lnTo>
                  <a:lnTo>
                    <a:pt x="414" y="54"/>
                  </a:lnTo>
                  <a:lnTo>
                    <a:pt x="397" y="41"/>
                  </a:lnTo>
                  <a:lnTo>
                    <a:pt x="379" y="28"/>
                  </a:lnTo>
                  <a:lnTo>
                    <a:pt x="358" y="18"/>
                  </a:lnTo>
                  <a:lnTo>
                    <a:pt x="337" y="11"/>
                  </a:lnTo>
                  <a:lnTo>
                    <a:pt x="315" y="5"/>
                  </a:lnTo>
                  <a:lnTo>
                    <a:pt x="293" y="1"/>
                  </a:lnTo>
                  <a:lnTo>
                    <a:pt x="270" y="0"/>
                  </a:lnTo>
                  <a:lnTo>
                    <a:pt x="249" y="1"/>
                  </a:lnTo>
                  <a:lnTo>
                    <a:pt x="228" y="4"/>
                  </a:lnTo>
                  <a:lnTo>
                    <a:pt x="207" y="9"/>
                  </a:lnTo>
                  <a:lnTo>
                    <a:pt x="187" y="18"/>
                  </a:lnTo>
                  <a:lnTo>
                    <a:pt x="170" y="28"/>
                  </a:lnTo>
                  <a:lnTo>
                    <a:pt x="154" y="39"/>
                  </a:lnTo>
                  <a:lnTo>
                    <a:pt x="140" y="54"/>
                  </a:lnTo>
                  <a:lnTo>
                    <a:pt x="129" y="70"/>
                  </a:lnTo>
                  <a:lnTo>
                    <a:pt x="120" y="90"/>
                  </a:lnTo>
                  <a:close/>
                </a:path>
              </a:pathLst>
            </a:custGeom>
            <a:solidFill>
              <a:srgbClr val="F2DD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26" y="1358"/>
              <a:ext cx="216" cy="102"/>
            </a:xfrm>
            <a:custGeom>
              <a:avLst/>
              <a:gdLst/>
              <a:ahLst/>
              <a:cxnLst>
                <a:cxn ang="0">
                  <a:pos x="194" y="85"/>
                </a:cxn>
                <a:cxn ang="0">
                  <a:pos x="200" y="86"/>
                </a:cxn>
                <a:cxn ang="0">
                  <a:pos x="218" y="92"/>
                </a:cxn>
                <a:cxn ang="0">
                  <a:pos x="243" y="100"/>
                </a:cxn>
                <a:cxn ang="0">
                  <a:pos x="274" y="111"/>
                </a:cxn>
                <a:cxn ang="0">
                  <a:pos x="305" y="124"/>
                </a:cxn>
                <a:cxn ang="0">
                  <a:pos x="335" y="140"/>
                </a:cxn>
                <a:cxn ang="0">
                  <a:pos x="361" y="160"/>
                </a:cxn>
                <a:cxn ang="0">
                  <a:pos x="377" y="181"/>
                </a:cxn>
                <a:cxn ang="0">
                  <a:pos x="389" y="196"/>
                </a:cxn>
                <a:cxn ang="0">
                  <a:pos x="403" y="197"/>
                </a:cxn>
                <a:cxn ang="0">
                  <a:pos x="416" y="188"/>
                </a:cxn>
                <a:cxn ang="0">
                  <a:pos x="426" y="169"/>
                </a:cxn>
                <a:cxn ang="0">
                  <a:pos x="432" y="146"/>
                </a:cxn>
                <a:cxn ang="0">
                  <a:pos x="431" y="120"/>
                </a:cxn>
                <a:cxn ang="0">
                  <a:pos x="420" y="93"/>
                </a:cxn>
                <a:cxn ang="0">
                  <a:pos x="399" y="69"/>
                </a:cxn>
                <a:cxn ang="0">
                  <a:pos x="384" y="58"/>
                </a:cxn>
                <a:cxn ang="0">
                  <a:pos x="366" y="47"/>
                </a:cxn>
                <a:cxn ang="0">
                  <a:pos x="348" y="37"/>
                </a:cxn>
                <a:cxn ang="0">
                  <a:pos x="327" y="28"/>
                </a:cxn>
                <a:cxn ang="0">
                  <a:pos x="305" y="20"/>
                </a:cxn>
                <a:cxn ang="0">
                  <a:pos x="282" y="13"/>
                </a:cxn>
                <a:cxn ang="0">
                  <a:pos x="258" y="7"/>
                </a:cxn>
                <a:cxn ang="0">
                  <a:pos x="235" y="2"/>
                </a:cxn>
                <a:cxn ang="0">
                  <a:pos x="210" y="0"/>
                </a:cxn>
                <a:cxn ang="0">
                  <a:pos x="187" y="0"/>
                </a:cxn>
                <a:cxn ang="0">
                  <a:pos x="162" y="1"/>
                </a:cxn>
                <a:cxn ang="0">
                  <a:pos x="139" y="5"/>
                </a:cxn>
                <a:cxn ang="0">
                  <a:pos x="118" y="10"/>
                </a:cxn>
                <a:cxn ang="0">
                  <a:pos x="97" y="18"/>
                </a:cxn>
                <a:cxn ang="0">
                  <a:pos x="77" y="30"/>
                </a:cxn>
                <a:cxn ang="0">
                  <a:pos x="60" y="44"/>
                </a:cxn>
                <a:cxn ang="0">
                  <a:pos x="32" y="74"/>
                </a:cxn>
                <a:cxn ang="0">
                  <a:pos x="14" y="100"/>
                </a:cxn>
                <a:cxn ang="0">
                  <a:pos x="4" y="124"/>
                </a:cxn>
                <a:cxn ang="0">
                  <a:pos x="0" y="145"/>
                </a:cxn>
                <a:cxn ang="0">
                  <a:pos x="2" y="164"/>
                </a:cxn>
                <a:cxn ang="0">
                  <a:pos x="7" y="177"/>
                </a:cxn>
                <a:cxn ang="0">
                  <a:pos x="15" y="189"/>
                </a:cxn>
                <a:cxn ang="0">
                  <a:pos x="24" y="197"/>
                </a:cxn>
                <a:cxn ang="0">
                  <a:pos x="33" y="202"/>
                </a:cxn>
                <a:cxn ang="0">
                  <a:pos x="40" y="204"/>
                </a:cxn>
                <a:cxn ang="0">
                  <a:pos x="47" y="203"/>
                </a:cxn>
                <a:cxn ang="0">
                  <a:pos x="53" y="199"/>
                </a:cxn>
                <a:cxn ang="0">
                  <a:pos x="57" y="192"/>
                </a:cxn>
                <a:cxn ang="0">
                  <a:pos x="60" y="182"/>
                </a:cxn>
                <a:cxn ang="0">
                  <a:pos x="61" y="169"/>
                </a:cxn>
                <a:cxn ang="0">
                  <a:pos x="60" y="153"/>
                </a:cxn>
                <a:cxn ang="0">
                  <a:pos x="60" y="137"/>
                </a:cxn>
                <a:cxn ang="0">
                  <a:pos x="65" y="121"/>
                </a:cxn>
                <a:cxn ang="0">
                  <a:pos x="74" y="108"/>
                </a:cxn>
                <a:cxn ang="0">
                  <a:pos x="88" y="98"/>
                </a:cxn>
                <a:cxn ang="0">
                  <a:pos x="107" y="90"/>
                </a:cxn>
                <a:cxn ang="0">
                  <a:pos x="130" y="84"/>
                </a:cxn>
                <a:cxn ang="0">
                  <a:pos x="159" y="83"/>
                </a:cxn>
                <a:cxn ang="0">
                  <a:pos x="194" y="85"/>
                </a:cxn>
              </a:cxnLst>
              <a:rect l="0" t="0" r="r" b="b"/>
              <a:pathLst>
                <a:path w="432" h="204">
                  <a:moveTo>
                    <a:pt x="194" y="85"/>
                  </a:moveTo>
                  <a:lnTo>
                    <a:pt x="200" y="86"/>
                  </a:lnTo>
                  <a:lnTo>
                    <a:pt x="218" y="92"/>
                  </a:lnTo>
                  <a:lnTo>
                    <a:pt x="243" y="100"/>
                  </a:lnTo>
                  <a:lnTo>
                    <a:pt x="274" y="111"/>
                  </a:lnTo>
                  <a:lnTo>
                    <a:pt x="305" y="124"/>
                  </a:lnTo>
                  <a:lnTo>
                    <a:pt x="335" y="140"/>
                  </a:lnTo>
                  <a:lnTo>
                    <a:pt x="361" y="160"/>
                  </a:lnTo>
                  <a:lnTo>
                    <a:pt x="377" y="181"/>
                  </a:lnTo>
                  <a:lnTo>
                    <a:pt x="389" y="196"/>
                  </a:lnTo>
                  <a:lnTo>
                    <a:pt x="403" y="197"/>
                  </a:lnTo>
                  <a:lnTo>
                    <a:pt x="416" y="188"/>
                  </a:lnTo>
                  <a:lnTo>
                    <a:pt x="426" y="169"/>
                  </a:lnTo>
                  <a:lnTo>
                    <a:pt x="432" y="146"/>
                  </a:lnTo>
                  <a:lnTo>
                    <a:pt x="431" y="120"/>
                  </a:lnTo>
                  <a:lnTo>
                    <a:pt x="420" y="93"/>
                  </a:lnTo>
                  <a:lnTo>
                    <a:pt x="399" y="69"/>
                  </a:lnTo>
                  <a:lnTo>
                    <a:pt x="384" y="58"/>
                  </a:lnTo>
                  <a:lnTo>
                    <a:pt x="366" y="47"/>
                  </a:lnTo>
                  <a:lnTo>
                    <a:pt x="348" y="37"/>
                  </a:lnTo>
                  <a:lnTo>
                    <a:pt x="327" y="28"/>
                  </a:lnTo>
                  <a:lnTo>
                    <a:pt x="305" y="20"/>
                  </a:lnTo>
                  <a:lnTo>
                    <a:pt x="282" y="13"/>
                  </a:lnTo>
                  <a:lnTo>
                    <a:pt x="258" y="7"/>
                  </a:lnTo>
                  <a:lnTo>
                    <a:pt x="235" y="2"/>
                  </a:lnTo>
                  <a:lnTo>
                    <a:pt x="210" y="0"/>
                  </a:lnTo>
                  <a:lnTo>
                    <a:pt x="187" y="0"/>
                  </a:lnTo>
                  <a:lnTo>
                    <a:pt x="162" y="1"/>
                  </a:lnTo>
                  <a:lnTo>
                    <a:pt x="139" y="5"/>
                  </a:lnTo>
                  <a:lnTo>
                    <a:pt x="118" y="10"/>
                  </a:lnTo>
                  <a:lnTo>
                    <a:pt x="97" y="18"/>
                  </a:lnTo>
                  <a:lnTo>
                    <a:pt x="77" y="30"/>
                  </a:lnTo>
                  <a:lnTo>
                    <a:pt x="60" y="44"/>
                  </a:lnTo>
                  <a:lnTo>
                    <a:pt x="32" y="74"/>
                  </a:lnTo>
                  <a:lnTo>
                    <a:pt x="14" y="100"/>
                  </a:lnTo>
                  <a:lnTo>
                    <a:pt x="4" y="124"/>
                  </a:lnTo>
                  <a:lnTo>
                    <a:pt x="0" y="145"/>
                  </a:lnTo>
                  <a:lnTo>
                    <a:pt x="2" y="164"/>
                  </a:lnTo>
                  <a:lnTo>
                    <a:pt x="7" y="177"/>
                  </a:lnTo>
                  <a:lnTo>
                    <a:pt x="15" y="189"/>
                  </a:lnTo>
                  <a:lnTo>
                    <a:pt x="24" y="197"/>
                  </a:lnTo>
                  <a:lnTo>
                    <a:pt x="33" y="202"/>
                  </a:lnTo>
                  <a:lnTo>
                    <a:pt x="40" y="204"/>
                  </a:lnTo>
                  <a:lnTo>
                    <a:pt x="47" y="203"/>
                  </a:lnTo>
                  <a:lnTo>
                    <a:pt x="53" y="199"/>
                  </a:lnTo>
                  <a:lnTo>
                    <a:pt x="57" y="192"/>
                  </a:lnTo>
                  <a:lnTo>
                    <a:pt x="60" y="182"/>
                  </a:lnTo>
                  <a:lnTo>
                    <a:pt x="61" y="169"/>
                  </a:lnTo>
                  <a:lnTo>
                    <a:pt x="60" y="153"/>
                  </a:lnTo>
                  <a:lnTo>
                    <a:pt x="60" y="137"/>
                  </a:lnTo>
                  <a:lnTo>
                    <a:pt x="65" y="121"/>
                  </a:lnTo>
                  <a:lnTo>
                    <a:pt x="74" y="108"/>
                  </a:lnTo>
                  <a:lnTo>
                    <a:pt x="88" y="98"/>
                  </a:lnTo>
                  <a:lnTo>
                    <a:pt x="107" y="90"/>
                  </a:lnTo>
                  <a:lnTo>
                    <a:pt x="130" y="84"/>
                  </a:lnTo>
                  <a:lnTo>
                    <a:pt x="159" y="83"/>
                  </a:lnTo>
                  <a:lnTo>
                    <a:pt x="194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28" y="1361"/>
              <a:ext cx="209" cy="95"/>
            </a:xfrm>
            <a:custGeom>
              <a:avLst/>
              <a:gdLst/>
              <a:ahLst/>
              <a:cxnLst>
                <a:cxn ang="0">
                  <a:pos x="53" y="122"/>
                </a:cxn>
                <a:cxn ang="0">
                  <a:pos x="70" y="93"/>
                </a:cxn>
                <a:cxn ang="0">
                  <a:pos x="104" y="73"/>
                </a:cxn>
                <a:cxn ang="0">
                  <a:pos x="157" y="69"/>
                </a:cxn>
                <a:cxn ang="0">
                  <a:pos x="203" y="78"/>
                </a:cxn>
                <a:cxn ang="0">
                  <a:pos x="249" y="93"/>
                </a:cxn>
                <a:cxn ang="0">
                  <a:pos x="308" y="116"/>
                </a:cxn>
                <a:cxn ang="0">
                  <a:pos x="357" y="147"/>
                </a:cxn>
                <a:cxn ang="0">
                  <a:pos x="378" y="176"/>
                </a:cxn>
                <a:cxn ang="0">
                  <a:pos x="393" y="183"/>
                </a:cxn>
                <a:cxn ang="0">
                  <a:pos x="407" y="175"/>
                </a:cxn>
                <a:cxn ang="0">
                  <a:pos x="416" y="155"/>
                </a:cxn>
                <a:cxn ang="0">
                  <a:pos x="419" y="133"/>
                </a:cxn>
                <a:cxn ang="0">
                  <a:pos x="416" y="113"/>
                </a:cxn>
                <a:cxn ang="0">
                  <a:pos x="408" y="93"/>
                </a:cxn>
                <a:cxn ang="0">
                  <a:pos x="393" y="72"/>
                </a:cxn>
                <a:cxn ang="0">
                  <a:pos x="368" y="52"/>
                </a:cxn>
                <a:cxn ang="0">
                  <a:pos x="330" y="31"/>
                </a:cxn>
                <a:cxn ang="0">
                  <a:pos x="286" y="14"/>
                </a:cxn>
                <a:cxn ang="0">
                  <a:pos x="238" y="3"/>
                </a:cxn>
                <a:cxn ang="0">
                  <a:pos x="192" y="0"/>
                </a:cxn>
                <a:cxn ang="0">
                  <a:pos x="149" y="3"/>
                </a:cxn>
                <a:cxn ang="0">
                  <a:pos x="110" y="12"/>
                </a:cxn>
                <a:cxn ang="0">
                  <a:pos x="74" y="30"/>
                </a:cxn>
                <a:cxn ang="0">
                  <a:pos x="50" y="49"/>
                </a:cxn>
                <a:cxn ang="0">
                  <a:pos x="35" y="67"/>
                </a:cxn>
                <a:cxn ang="0">
                  <a:pos x="23" y="83"/>
                </a:cxn>
                <a:cxn ang="0">
                  <a:pos x="12" y="99"/>
                </a:cxn>
                <a:cxn ang="0">
                  <a:pos x="2" y="123"/>
                </a:cxn>
                <a:cxn ang="0">
                  <a:pos x="1" y="151"/>
                </a:cxn>
                <a:cxn ang="0">
                  <a:pos x="5" y="167"/>
                </a:cxn>
                <a:cxn ang="0">
                  <a:pos x="15" y="181"/>
                </a:cxn>
                <a:cxn ang="0">
                  <a:pos x="34" y="190"/>
                </a:cxn>
                <a:cxn ang="0">
                  <a:pos x="49" y="166"/>
                </a:cxn>
              </a:cxnLst>
              <a:rect l="0" t="0" r="r" b="b"/>
              <a:pathLst>
                <a:path w="419" h="190">
                  <a:moveTo>
                    <a:pt x="50" y="138"/>
                  </a:moveTo>
                  <a:lnTo>
                    <a:pt x="53" y="122"/>
                  </a:lnTo>
                  <a:lnTo>
                    <a:pt x="59" y="107"/>
                  </a:lnTo>
                  <a:lnTo>
                    <a:pt x="70" y="93"/>
                  </a:lnTo>
                  <a:lnTo>
                    <a:pt x="85" y="82"/>
                  </a:lnTo>
                  <a:lnTo>
                    <a:pt x="104" y="73"/>
                  </a:lnTo>
                  <a:lnTo>
                    <a:pt x="129" y="69"/>
                  </a:lnTo>
                  <a:lnTo>
                    <a:pt x="157" y="69"/>
                  </a:lnTo>
                  <a:lnTo>
                    <a:pt x="190" y="75"/>
                  </a:lnTo>
                  <a:lnTo>
                    <a:pt x="203" y="78"/>
                  </a:lnTo>
                  <a:lnTo>
                    <a:pt x="224" y="84"/>
                  </a:lnTo>
                  <a:lnTo>
                    <a:pt x="249" y="93"/>
                  </a:lnTo>
                  <a:lnTo>
                    <a:pt x="279" y="103"/>
                  </a:lnTo>
                  <a:lnTo>
                    <a:pt x="308" y="116"/>
                  </a:lnTo>
                  <a:lnTo>
                    <a:pt x="335" y="131"/>
                  </a:lnTo>
                  <a:lnTo>
                    <a:pt x="357" y="147"/>
                  </a:lnTo>
                  <a:lnTo>
                    <a:pt x="372" y="166"/>
                  </a:lnTo>
                  <a:lnTo>
                    <a:pt x="378" y="176"/>
                  </a:lnTo>
                  <a:lnTo>
                    <a:pt x="385" y="181"/>
                  </a:lnTo>
                  <a:lnTo>
                    <a:pt x="393" y="183"/>
                  </a:lnTo>
                  <a:lnTo>
                    <a:pt x="400" y="181"/>
                  </a:lnTo>
                  <a:lnTo>
                    <a:pt x="407" y="175"/>
                  </a:lnTo>
                  <a:lnTo>
                    <a:pt x="413" y="167"/>
                  </a:lnTo>
                  <a:lnTo>
                    <a:pt x="416" y="155"/>
                  </a:lnTo>
                  <a:lnTo>
                    <a:pt x="419" y="143"/>
                  </a:lnTo>
                  <a:lnTo>
                    <a:pt x="419" y="133"/>
                  </a:lnTo>
                  <a:lnTo>
                    <a:pt x="419" y="123"/>
                  </a:lnTo>
                  <a:lnTo>
                    <a:pt x="416" y="113"/>
                  </a:lnTo>
                  <a:lnTo>
                    <a:pt x="413" y="102"/>
                  </a:lnTo>
                  <a:lnTo>
                    <a:pt x="408" y="93"/>
                  </a:lnTo>
                  <a:lnTo>
                    <a:pt x="401" y="83"/>
                  </a:lnTo>
                  <a:lnTo>
                    <a:pt x="393" y="72"/>
                  </a:lnTo>
                  <a:lnTo>
                    <a:pt x="383" y="63"/>
                  </a:lnTo>
                  <a:lnTo>
                    <a:pt x="368" y="52"/>
                  </a:lnTo>
                  <a:lnTo>
                    <a:pt x="350" y="41"/>
                  </a:lnTo>
                  <a:lnTo>
                    <a:pt x="330" y="31"/>
                  </a:lnTo>
                  <a:lnTo>
                    <a:pt x="309" y="22"/>
                  </a:lnTo>
                  <a:lnTo>
                    <a:pt x="286" y="14"/>
                  </a:lnTo>
                  <a:lnTo>
                    <a:pt x="262" y="8"/>
                  </a:lnTo>
                  <a:lnTo>
                    <a:pt x="238" y="3"/>
                  </a:lnTo>
                  <a:lnTo>
                    <a:pt x="214" y="1"/>
                  </a:lnTo>
                  <a:lnTo>
                    <a:pt x="192" y="0"/>
                  </a:lnTo>
                  <a:lnTo>
                    <a:pt x="170" y="1"/>
                  </a:lnTo>
                  <a:lnTo>
                    <a:pt x="149" y="3"/>
                  </a:lnTo>
                  <a:lnTo>
                    <a:pt x="129" y="7"/>
                  </a:lnTo>
                  <a:lnTo>
                    <a:pt x="110" y="12"/>
                  </a:lnTo>
                  <a:lnTo>
                    <a:pt x="92" y="20"/>
                  </a:lnTo>
                  <a:lnTo>
                    <a:pt x="74" y="30"/>
                  </a:lnTo>
                  <a:lnTo>
                    <a:pt x="59" y="41"/>
                  </a:lnTo>
                  <a:lnTo>
                    <a:pt x="50" y="49"/>
                  </a:lnTo>
                  <a:lnTo>
                    <a:pt x="42" y="58"/>
                  </a:lnTo>
                  <a:lnTo>
                    <a:pt x="35" y="67"/>
                  </a:lnTo>
                  <a:lnTo>
                    <a:pt x="28" y="75"/>
                  </a:lnTo>
                  <a:lnTo>
                    <a:pt x="23" y="83"/>
                  </a:lnTo>
                  <a:lnTo>
                    <a:pt x="17" y="91"/>
                  </a:lnTo>
                  <a:lnTo>
                    <a:pt x="12" y="99"/>
                  </a:lnTo>
                  <a:lnTo>
                    <a:pt x="9" y="107"/>
                  </a:lnTo>
                  <a:lnTo>
                    <a:pt x="2" y="123"/>
                  </a:lnTo>
                  <a:lnTo>
                    <a:pt x="0" y="138"/>
                  </a:lnTo>
                  <a:lnTo>
                    <a:pt x="1" y="151"/>
                  </a:lnTo>
                  <a:lnTo>
                    <a:pt x="3" y="160"/>
                  </a:lnTo>
                  <a:lnTo>
                    <a:pt x="5" y="167"/>
                  </a:lnTo>
                  <a:lnTo>
                    <a:pt x="10" y="174"/>
                  </a:lnTo>
                  <a:lnTo>
                    <a:pt x="15" y="181"/>
                  </a:lnTo>
                  <a:lnTo>
                    <a:pt x="20" y="185"/>
                  </a:lnTo>
                  <a:lnTo>
                    <a:pt x="34" y="190"/>
                  </a:lnTo>
                  <a:lnTo>
                    <a:pt x="43" y="183"/>
                  </a:lnTo>
                  <a:lnTo>
                    <a:pt x="49" y="166"/>
                  </a:lnTo>
                  <a:lnTo>
                    <a:pt x="50" y="138"/>
                  </a:lnTo>
                  <a:close/>
                </a:path>
              </a:pathLst>
            </a:custGeom>
            <a:solidFill>
              <a:srgbClr val="D1BA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831" y="1364"/>
              <a:ext cx="204" cy="87"/>
            </a:xfrm>
            <a:custGeom>
              <a:avLst/>
              <a:gdLst/>
              <a:ahLst/>
              <a:cxnLst>
                <a:cxn ang="0">
                  <a:pos x="44" y="107"/>
                </a:cxn>
                <a:cxn ang="0">
                  <a:pos x="65" y="79"/>
                </a:cxn>
                <a:cxn ang="0">
                  <a:pos x="102" y="61"/>
                </a:cxn>
                <a:cxn ang="0">
                  <a:pos x="155" y="57"/>
                </a:cxn>
                <a:cxn ang="0">
                  <a:pos x="207" y="69"/>
                </a:cxn>
                <a:cxn ang="0">
                  <a:pos x="256" y="84"/>
                </a:cxn>
                <a:cxn ang="0">
                  <a:pos x="310" y="107"/>
                </a:cxn>
                <a:cxn ang="0">
                  <a:pos x="353" y="134"/>
                </a:cxn>
                <a:cxn ang="0">
                  <a:pos x="372" y="158"/>
                </a:cxn>
                <a:cxn ang="0">
                  <a:pos x="387" y="165"/>
                </a:cxn>
                <a:cxn ang="0">
                  <a:pos x="400" y="160"/>
                </a:cxn>
                <a:cxn ang="0">
                  <a:pos x="408" y="141"/>
                </a:cxn>
                <a:cxn ang="0">
                  <a:pos x="407" y="119"/>
                </a:cxn>
                <a:cxn ang="0">
                  <a:pos x="401" y="101"/>
                </a:cxn>
                <a:cxn ang="0">
                  <a:pos x="392" y="82"/>
                </a:cxn>
                <a:cxn ang="0">
                  <a:pos x="377" y="64"/>
                </a:cxn>
                <a:cxn ang="0">
                  <a:pos x="353" y="44"/>
                </a:cxn>
                <a:cxn ang="0">
                  <a:pos x="317" y="25"/>
                </a:cxn>
                <a:cxn ang="0">
                  <a:pos x="276" y="10"/>
                </a:cxn>
                <a:cxn ang="0">
                  <a:pos x="230" y="1"/>
                </a:cxn>
                <a:cxn ang="0">
                  <a:pos x="185" y="0"/>
                </a:cxn>
                <a:cxn ang="0">
                  <a:pos x="143" y="3"/>
                </a:cxn>
                <a:cxn ang="0">
                  <a:pos x="106" y="12"/>
                </a:cxn>
                <a:cxn ang="0">
                  <a:pos x="74" y="26"/>
                </a:cxn>
                <a:cxn ang="0">
                  <a:pos x="52" y="43"/>
                </a:cxn>
                <a:cxn ang="0">
                  <a:pos x="37" y="58"/>
                </a:cxn>
                <a:cxn ang="0">
                  <a:pos x="26" y="73"/>
                </a:cxn>
                <a:cxn ang="0">
                  <a:pos x="15" y="88"/>
                </a:cxn>
                <a:cxn ang="0">
                  <a:pos x="4" y="111"/>
                </a:cxn>
                <a:cxn ang="0">
                  <a:pos x="0" y="138"/>
                </a:cxn>
                <a:cxn ang="0">
                  <a:pos x="4" y="152"/>
                </a:cxn>
                <a:cxn ang="0">
                  <a:pos x="10" y="166"/>
                </a:cxn>
                <a:cxn ang="0">
                  <a:pos x="28" y="173"/>
                </a:cxn>
                <a:cxn ang="0">
                  <a:pos x="37" y="146"/>
                </a:cxn>
              </a:cxnLst>
              <a:rect l="0" t="0" r="r" b="b"/>
              <a:pathLst>
                <a:path w="408" h="173">
                  <a:moveTo>
                    <a:pt x="41" y="120"/>
                  </a:moveTo>
                  <a:lnTo>
                    <a:pt x="44" y="107"/>
                  </a:lnTo>
                  <a:lnTo>
                    <a:pt x="52" y="92"/>
                  </a:lnTo>
                  <a:lnTo>
                    <a:pt x="65" y="79"/>
                  </a:lnTo>
                  <a:lnTo>
                    <a:pt x="81" y="69"/>
                  </a:lnTo>
                  <a:lnTo>
                    <a:pt x="102" y="61"/>
                  </a:lnTo>
                  <a:lnTo>
                    <a:pt x="126" y="57"/>
                  </a:lnTo>
                  <a:lnTo>
                    <a:pt x="155" y="57"/>
                  </a:lnTo>
                  <a:lnTo>
                    <a:pt x="187" y="63"/>
                  </a:lnTo>
                  <a:lnTo>
                    <a:pt x="207" y="69"/>
                  </a:lnTo>
                  <a:lnTo>
                    <a:pt x="230" y="76"/>
                  </a:lnTo>
                  <a:lnTo>
                    <a:pt x="256" y="84"/>
                  </a:lnTo>
                  <a:lnTo>
                    <a:pt x="284" y="94"/>
                  </a:lnTo>
                  <a:lnTo>
                    <a:pt x="310" y="107"/>
                  </a:lnTo>
                  <a:lnTo>
                    <a:pt x="334" y="119"/>
                  </a:lnTo>
                  <a:lnTo>
                    <a:pt x="353" y="134"/>
                  </a:lnTo>
                  <a:lnTo>
                    <a:pt x="366" y="149"/>
                  </a:lnTo>
                  <a:lnTo>
                    <a:pt x="372" y="158"/>
                  </a:lnTo>
                  <a:lnTo>
                    <a:pt x="379" y="164"/>
                  </a:lnTo>
                  <a:lnTo>
                    <a:pt x="387" y="165"/>
                  </a:lnTo>
                  <a:lnTo>
                    <a:pt x="394" y="164"/>
                  </a:lnTo>
                  <a:lnTo>
                    <a:pt x="400" y="160"/>
                  </a:lnTo>
                  <a:lnTo>
                    <a:pt x="405" y="152"/>
                  </a:lnTo>
                  <a:lnTo>
                    <a:pt x="408" y="141"/>
                  </a:lnTo>
                  <a:lnTo>
                    <a:pt x="408" y="127"/>
                  </a:lnTo>
                  <a:lnTo>
                    <a:pt x="407" y="119"/>
                  </a:lnTo>
                  <a:lnTo>
                    <a:pt x="405" y="110"/>
                  </a:lnTo>
                  <a:lnTo>
                    <a:pt x="401" y="101"/>
                  </a:lnTo>
                  <a:lnTo>
                    <a:pt x="398" y="92"/>
                  </a:lnTo>
                  <a:lnTo>
                    <a:pt x="392" y="82"/>
                  </a:lnTo>
                  <a:lnTo>
                    <a:pt x="385" y="73"/>
                  </a:lnTo>
                  <a:lnTo>
                    <a:pt x="377" y="64"/>
                  </a:lnTo>
                  <a:lnTo>
                    <a:pt x="368" y="56"/>
                  </a:lnTo>
                  <a:lnTo>
                    <a:pt x="353" y="44"/>
                  </a:lnTo>
                  <a:lnTo>
                    <a:pt x="336" y="34"/>
                  </a:lnTo>
                  <a:lnTo>
                    <a:pt x="317" y="25"/>
                  </a:lnTo>
                  <a:lnTo>
                    <a:pt x="296" y="17"/>
                  </a:lnTo>
                  <a:lnTo>
                    <a:pt x="276" y="10"/>
                  </a:lnTo>
                  <a:lnTo>
                    <a:pt x="253" y="4"/>
                  </a:lnTo>
                  <a:lnTo>
                    <a:pt x="230" y="1"/>
                  </a:lnTo>
                  <a:lnTo>
                    <a:pt x="207" y="0"/>
                  </a:lnTo>
                  <a:lnTo>
                    <a:pt x="185" y="0"/>
                  </a:lnTo>
                  <a:lnTo>
                    <a:pt x="164" y="1"/>
                  </a:lnTo>
                  <a:lnTo>
                    <a:pt x="143" y="3"/>
                  </a:lnTo>
                  <a:lnTo>
                    <a:pt x="125" y="6"/>
                  </a:lnTo>
                  <a:lnTo>
                    <a:pt x="106" y="12"/>
                  </a:lnTo>
                  <a:lnTo>
                    <a:pt x="90" y="18"/>
                  </a:lnTo>
                  <a:lnTo>
                    <a:pt x="74" y="26"/>
                  </a:lnTo>
                  <a:lnTo>
                    <a:pt x="60" y="36"/>
                  </a:lnTo>
                  <a:lnTo>
                    <a:pt x="52" y="43"/>
                  </a:lnTo>
                  <a:lnTo>
                    <a:pt x="44" y="51"/>
                  </a:lnTo>
                  <a:lnTo>
                    <a:pt x="37" y="58"/>
                  </a:lnTo>
                  <a:lnTo>
                    <a:pt x="32" y="65"/>
                  </a:lnTo>
                  <a:lnTo>
                    <a:pt x="26" y="73"/>
                  </a:lnTo>
                  <a:lnTo>
                    <a:pt x="20" y="80"/>
                  </a:lnTo>
                  <a:lnTo>
                    <a:pt x="15" y="88"/>
                  </a:lnTo>
                  <a:lnTo>
                    <a:pt x="11" y="95"/>
                  </a:lnTo>
                  <a:lnTo>
                    <a:pt x="4" y="111"/>
                  </a:lnTo>
                  <a:lnTo>
                    <a:pt x="0" y="126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4" y="152"/>
                  </a:lnTo>
                  <a:lnTo>
                    <a:pt x="6" y="158"/>
                  </a:lnTo>
                  <a:lnTo>
                    <a:pt x="10" y="166"/>
                  </a:lnTo>
                  <a:lnTo>
                    <a:pt x="17" y="172"/>
                  </a:lnTo>
                  <a:lnTo>
                    <a:pt x="28" y="173"/>
                  </a:lnTo>
                  <a:lnTo>
                    <a:pt x="34" y="164"/>
                  </a:lnTo>
                  <a:lnTo>
                    <a:pt x="37" y="146"/>
                  </a:lnTo>
                  <a:lnTo>
                    <a:pt x="41" y="120"/>
                  </a:lnTo>
                  <a:close/>
                </a:path>
              </a:pathLst>
            </a:custGeom>
            <a:solidFill>
              <a:srgbClr val="A072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4" y="1365"/>
              <a:ext cx="199" cy="82"/>
            </a:xfrm>
            <a:custGeom>
              <a:avLst/>
              <a:gdLst/>
              <a:ahLst/>
              <a:cxnLst>
                <a:cxn ang="0">
                  <a:pos x="38" y="93"/>
                </a:cxn>
                <a:cxn ang="0">
                  <a:pos x="61" y="68"/>
                </a:cxn>
                <a:cxn ang="0">
                  <a:pos x="99" y="51"/>
                </a:cxn>
                <a:cxn ang="0">
                  <a:pos x="152" y="47"/>
                </a:cxn>
                <a:cxn ang="0">
                  <a:pos x="210" y="61"/>
                </a:cxn>
                <a:cxn ang="0">
                  <a:pos x="264" y="79"/>
                </a:cxn>
                <a:cxn ang="0">
                  <a:pos x="313" y="100"/>
                </a:cxn>
                <a:cxn ang="0">
                  <a:pos x="351" y="123"/>
                </a:cxn>
                <a:cxn ang="0">
                  <a:pos x="369" y="144"/>
                </a:cxn>
                <a:cxn ang="0">
                  <a:pos x="382" y="152"/>
                </a:cxn>
                <a:cxn ang="0">
                  <a:pos x="394" y="146"/>
                </a:cxn>
                <a:cxn ang="0">
                  <a:pos x="400" y="129"/>
                </a:cxn>
                <a:cxn ang="0">
                  <a:pos x="395" y="107"/>
                </a:cxn>
                <a:cxn ang="0">
                  <a:pos x="388" y="92"/>
                </a:cxn>
                <a:cxn ang="0">
                  <a:pos x="378" y="75"/>
                </a:cxn>
                <a:cxn ang="0">
                  <a:pos x="363" y="60"/>
                </a:cxn>
                <a:cxn ang="0">
                  <a:pos x="339" y="41"/>
                </a:cxn>
                <a:cxn ang="0">
                  <a:pos x="305" y="22"/>
                </a:cxn>
                <a:cxn ang="0">
                  <a:pos x="266" y="8"/>
                </a:cxn>
                <a:cxn ang="0">
                  <a:pos x="223" y="0"/>
                </a:cxn>
                <a:cxn ang="0">
                  <a:pos x="180" y="1"/>
                </a:cxn>
                <a:cxn ang="0">
                  <a:pos x="139" y="6"/>
                </a:cxn>
                <a:cxn ang="0">
                  <a:pos x="105" y="14"/>
                </a:cxn>
                <a:cxn ang="0">
                  <a:pos x="75" y="26"/>
                </a:cxn>
                <a:cxn ang="0">
                  <a:pos x="54" y="41"/>
                </a:cxn>
                <a:cxn ang="0">
                  <a:pos x="42" y="53"/>
                </a:cxn>
                <a:cxn ang="0">
                  <a:pos x="29" y="66"/>
                </a:cxn>
                <a:cxn ang="0">
                  <a:pos x="18" y="79"/>
                </a:cxn>
                <a:cxn ang="0">
                  <a:pos x="6" y="104"/>
                </a:cxn>
                <a:cxn ang="0">
                  <a:pos x="0" y="129"/>
                </a:cxn>
                <a:cxn ang="0">
                  <a:pos x="2" y="139"/>
                </a:cxn>
                <a:cxn ang="0">
                  <a:pos x="8" y="157"/>
                </a:cxn>
                <a:cxn ang="0">
                  <a:pos x="23" y="162"/>
                </a:cxn>
                <a:cxn ang="0">
                  <a:pos x="27" y="130"/>
                </a:cxn>
              </a:cxnLst>
              <a:rect l="0" t="0" r="r" b="b"/>
              <a:pathLst>
                <a:path w="400" h="162">
                  <a:moveTo>
                    <a:pt x="32" y="106"/>
                  </a:moveTo>
                  <a:lnTo>
                    <a:pt x="38" y="93"/>
                  </a:lnTo>
                  <a:lnTo>
                    <a:pt x="47" y="79"/>
                  </a:lnTo>
                  <a:lnTo>
                    <a:pt x="61" y="68"/>
                  </a:lnTo>
                  <a:lnTo>
                    <a:pt x="78" y="58"/>
                  </a:lnTo>
                  <a:lnTo>
                    <a:pt x="99" y="51"/>
                  </a:lnTo>
                  <a:lnTo>
                    <a:pt x="124" y="47"/>
                  </a:lnTo>
                  <a:lnTo>
                    <a:pt x="152" y="47"/>
                  </a:lnTo>
                  <a:lnTo>
                    <a:pt x="184" y="54"/>
                  </a:lnTo>
                  <a:lnTo>
                    <a:pt x="210" y="61"/>
                  </a:lnTo>
                  <a:lnTo>
                    <a:pt x="237" y="70"/>
                  </a:lnTo>
                  <a:lnTo>
                    <a:pt x="264" y="79"/>
                  </a:lnTo>
                  <a:lnTo>
                    <a:pt x="290" y="90"/>
                  </a:lnTo>
                  <a:lnTo>
                    <a:pt x="313" y="100"/>
                  </a:lnTo>
                  <a:lnTo>
                    <a:pt x="334" y="112"/>
                  </a:lnTo>
                  <a:lnTo>
                    <a:pt x="351" y="123"/>
                  </a:lnTo>
                  <a:lnTo>
                    <a:pt x="362" y="136"/>
                  </a:lnTo>
                  <a:lnTo>
                    <a:pt x="369" y="144"/>
                  </a:lnTo>
                  <a:lnTo>
                    <a:pt x="376" y="150"/>
                  </a:lnTo>
                  <a:lnTo>
                    <a:pt x="382" y="152"/>
                  </a:lnTo>
                  <a:lnTo>
                    <a:pt x="389" y="151"/>
                  </a:lnTo>
                  <a:lnTo>
                    <a:pt x="394" y="146"/>
                  </a:lnTo>
                  <a:lnTo>
                    <a:pt x="399" y="139"/>
                  </a:lnTo>
                  <a:lnTo>
                    <a:pt x="400" y="129"/>
                  </a:lnTo>
                  <a:lnTo>
                    <a:pt x="397" y="115"/>
                  </a:lnTo>
                  <a:lnTo>
                    <a:pt x="395" y="107"/>
                  </a:lnTo>
                  <a:lnTo>
                    <a:pt x="392" y="100"/>
                  </a:lnTo>
                  <a:lnTo>
                    <a:pt x="388" y="92"/>
                  </a:lnTo>
                  <a:lnTo>
                    <a:pt x="384" y="83"/>
                  </a:lnTo>
                  <a:lnTo>
                    <a:pt x="378" y="75"/>
                  </a:lnTo>
                  <a:lnTo>
                    <a:pt x="371" y="67"/>
                  </a:lnTo>
                  <a:lnTo>
                    <a:pt x="363" y="60"/>
                  </a:lnTo>
                  <a:lnTo>
                    <a:pt x="354" y="52"/>
                  </a:lnTo>
                  <a:lnTo>
                    <a:pt x="339" y="41"/>
                  </a:lnTo>
                  <a:lnTo>
                    <a:pt x="323" y="31"/>
                  </a:lnTo>
                  <a:lnTo>
                    <a:pt x="305" y="22"/>
                  </a:lnTo>
                  <a:lnTo>
                    <a:pt x="286" y="14"/>
                  </a:lnTo>
                  <a:lnTo>
                    <a:pt x="266" y="8"/>
                  </a:lnTo>
                  <a:lnTo>
                    <a:pt x="245" y="3"/>
                  </a:lnTo>
                  <a:lnTo>
                    <a:pt x="223" y="0"/>
                  </a:lnTo>
                  <a:lnTo>
                    <a:pt x="202" y="0"/>
                  </a:lnTo>
                  <a:lnTo>
                    <a:pt x="180" y="1"/>
                  </a:lnTo>
                  <a:lnTo>
                    <a:pt x="159" y="3"/>
                  </a:lnTo>
                  <a:lnTo>
                    <a:pt x="139" y="6"/>
                  </a:lnTo>
                  <a:lnTo>
                    <a:pt x="122" y="9"/>
                  </a:lnTo>
                  <a:lnTo>
                    <a:pt x="105" y="14"/>
                  </a:lnTo>
                  <a:lnTo>
                    <a:pt x="90" y="20"/>
                  </a:lnTo>
                  <a:lnTo>
                    <a:pt x="75" y="26"/>
                  </a:lnTo>
                  <a:lnTo>
                    <a:pt x="62" y="36"/>
                  </a:lnTo>
                  <a:lnTo>
                    <a:pt x="54" y="41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35" y="59"/>
                  </a:lnTo>
                  <a:lnTo>
                    <a:pt x="29" y="66"/>
                  </a:lnTo>
                  <a:lnTo>
                    <a:pt x="24" y="73"/>
                  </a:lnTo>
                  <a:lnTo>
                    <a:pt x="18" y="79"/>
                  </a:lnTo>
                  <a:lnTo>
                    <a:pt x="14" y="86"/>
                  </a:lnTo>
                  <a:lnTo>
                    <a:pt x="6" y="104"/>
                  </a:lnTo>
                  <a:lnTo>
                    <a:pt x="1" y="119"/>
                  </a:lnTo>
                  <a:lnTo>
                    <a:pt x="0" y="129"/>
                  </a:lnTo>
                  <a:lnTo>
                    <a:pt x="1" y="135"/>
                  </a:lnTo>
                  <a:lnTo>
                    <a:pt x="2" y="139"/>
                  </a:lnTo>
                  <a:lnTo>
                    <a:pt x="4" y="147"/>
                  </a:lnTo>
                  <a:lnTo>
                    <a:pt x="8" y="157"/>
                  </a:lnTo>
                  <a:lnTo>
                    <a:pt x="15" y="162"/>
                  </a:lnTo>
                  <a:lnTo>
                    <a:pt x="23" y="162"/>
                  </a:lnTo>
                  <a:lnTo>
                    <a:pt x="25" y="150"/>
                  </a:lnTo>
                  <a:lnTo>
                    <a:pt x="27" y="130"/>
                  </a:lnTo>
                  <a:lnTo>
                    <a:pt x="32" y="106"/>
                  </a:lnTo>
                  <a:close/>
                </a:path>
              </a:pathLst>
            </a:custGeom>
            <a:solidFill>
              <a:srgbClr val="722B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6" y="1367"/>
              <a:ext cx="196" cy="76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8"/>
                </a:cxn>
                <a:cxn ang="0">
                  <a:pos x="1" y="136"/>
                </a:cxn>
                <a:cxn ang="0">
                  <a:pos x="3" y="146"/>
                </a:cxn>
                <a:cxn ang="0">
                  <a:pos x="11" y="152"/>
                </a:cxn>
                <a:cxn ang="0">
                  <a:pos x="17" y="149"/>
                </a:cxn>
                <a:cxn ang="0">
                  <a:pos x="16" y="135"/>
                </a:cxn>
                <a:cxn ang="0">
                  <a:pos x="15" y="114"/>
                </a:cxn>
                <a:cxn ang="0">
                  <a:pos x="22" y="91"/>
                </a:cxn>
                <a:cxn ang="0">
                  <a:pos x="30" y="80"/>
                </a:cxn>
                <a:cxn ang="0">
                  <a:pos x="41" y="67"/>
                </a:cxn>
                <a:cxn ang="0">
                  <a:pos x="56" y="57"/>
                </a:cxn>
                <a:cxn ang="0">
                  <a:pos x="75" y="46"/>
                </a:cxn>
                <a:cxn ang="0">
                  <a:pos x="97" y="40"/>
                </a:cxn>
                <a:cxn ang="0">
                  <a:pos x="121" y="36"/>
                </a:cxn>
                <a:cxn ang="0">
                  <a:pos x="150" y="38"/>
                </a:cxn>
                <a:cxn ang="0">
                  <a:pos x="181" y="45"/>
                </a:cxn>
                <a:cxn ang="0">
                  <a:pos x="213" y="56"/>
                </a:cxn>
                <a:cxn ang="0">
                  <a:pos x="243" y="65"/>
                </a:cxn>
                <a:cxn ang="0">
                  <a:pos x="270" y="75"/>
                </a:cxn>
                <a:cxn ang="0">
                  <a:pos x="295" y="84"/>
                </a:cxn>
                <a:cxn ang="0">
                  <a:pos x="317" y="94"/>
                </a:cxn>
                <a:cxn ang="0">
                  <a:pos x="334" y="103"/>
                </a:cxn>
                <a:cxn ang="0">
                  <a:pos x="348" y="112"/>
                </a:cxn>
                <a:cxn ang="0">
                  <a:pos x="356" y="121"/>
                </a:cxn>
                <a:cxn ang="0">
                  <a:pos x="363" y="129"/>
                </a:cxn>
                <a:cxn ang="0">
                  <a:pos x="370" y="135"/>
                </a:cxn>
                <a:cxn ang="0">
                  <a:pos x="376" y="137"/>
                </a:cxn>
                <a:cxn ang="0">
                  <a:pos x="383" y="136"/>
                </a:cxn>
                <a:cxn ang="0">
                  <a:pos x="388" y="133"/>
                </a:cxn>
                <a:cxn ang="0">
                  <a:pos x="390" y="126"/>
                </a:cxn>
                <a:cxn ang="0">
                  <a:pos x="390" y="117"/>
                </a:cxn>
                <a:cxn ang="0">
                  <a:pos x="386" y="103"/>
                </a:cxn>
                <a:cxn ang="0">
                  <a:pos x="382" y="95"/>
                </a:cxn>
                <a:cxn ang="0">
                  <a:pos x="376" y="87"/>
                </a:cxn>
                <a:cxn ang="0">
                  <a:pos x="370" y="78"/>
                </a:cxn>
                <a:cxn ang="0">
                  <a:pos x="363" y="68"/>
                </a:cxn>
                <a:cxn ang="0">
                  <a:pos x="353" y="59"/>
                </a:cxn>
                <a:cxn ang="0">
                  <a:pos x="343" y="50"/>
                </a:cxn>
                <a:cxn ang="0">
                  <a:pos x="332" y="42"/>
                </a:cxn>
                <a:cxn ang="0">
                  <a:pos x="319" y="34"/>
                </a:cxn>
                <a:cxn ang="0">
                  <a:pos x="306" y="26"/>
                </a:cxn>
                <a:cxn ang="0">
                  <a:pos x="291" y="19"/>
                </a:cxn>
                <a:cxn ang="0">
                  <a:pos x="277" y="13"/>
                </a:cxn>
                <a:cxn ang="0">
                  <a:pos x="261" y="8"/>
                </a:cxn>
                <a:cxn ang="0">
                  <a:pos x="245" y="4"/>
                </a:cxn>
                <a:cxn ang="0">
                  <a:pos x="229" y="2"/>
                </a:cxn>
                <a:cxn ang="0">
                  <a:pos x="212" y="0"/>
                </a:cxn>
                <a:cxn ang="0">
                  <a:pos x="194" y="2"/>
                </a:cxn>
                <a:cxn ang="0">
                  <a:pos x="162" y="5"/>
                </a:cxn>
                <a:cxn ang="0">
                  <a:pos x="133" y="10"/>
                </a:cxn>
                <a:cxn ang="0">
                  <a:pos x="108" y="14"/>
                </a:cxn>
                <a:cxn ang="0">
                  <a:pos x="86" y="22"/>
                </a:cxn>
                <a:cxn ang="0">
                  <a:pos x="67" y="32"/>
                </a:cxn>
                <a:cxn ang="0">
                  <a:pos x="48" y="43"/>
                </a:cxn>
                <a:cxn ang="0">
                  <a:pos x="32" y="59"/>
                </a:cxn>
                <a:cxn ang="0">
                  <a:pos x="17" y="78"/>
                </a:cxn>
                <a:cxn ang="0">
                  <a:pos x="7" y="96"/>
                </a:cxn>
                <a:cxn ang="0">
                  <a:pos x="2" y="111"/>
                </a:cxn>
                <a:cxn ang="0">
                  <a:pos x="0" y="121"/>
                </a:cxn>
                <a:cxn ang="0">
                  <a:pos x="0" y="125"/>
                </a:cxn>
              </a:cxnLst>
              <a:rect l="0" t="0" r="r" b="b"/>
              <a:pathLst>
                <a:path w="390" h="152">
                  <a:moveTo>
                    <a:pt x="0" y="125"/>
                  </a:moveTo>
                  <a:lnTo>
                    <a:pt x="0" y="128"/>
                  </a:lnTo>
                  <a:lnTo>
                    <a:pt x="1" y="136"/>
                  </a:lnTo>
                  <a:lnTo>
                    <a:pt x="3" y="146"/>
                  </a:lnTo>
                  <a:lnTo>
                    <a:pt x="11" y="152"/>
                  </a:lnTo>
                  <a:lnTo>
                    <a:pt x="17" y="149"/>
                  </a:lnTo>
                  <a:lnTo>
                    <a:pt x="16" y="135"/>
                  </a:lnTo>
                  <a:lnTo>
                    <a:pt x="15" y="114"/>
                  </a:lnTo>
                  <a:lnTo>
                    <a:pt x="22" y="91"/>
                  </a:lnTo>
                  <a:lnTo>
                    <a:pt x="30" y="80"/>
                  </a:lnTo>
                  <a:lnTo>
                    <a:pt x="41" y="67"/>
                  </a:lnTo>
                  <a:lnTo>
                    <a:pt x="56" y="57"/>
                  </a:lnTo>
                  <a:lnTo>
                    <a:pt x="75" y="46"/>
                  </a:lnTo>
                  <a:lnTo>
                    <a:pt x="97" y="40"/>
                  </a:lnTo>
                  <a:lnTo>
                    <a:pt x="121" y="36"/>
                  </a:lnTo>
                  <a:lnTo>
                    <a:pt x="150" y="38"/>
                  </a:lnTo>
                  <a:lnTo>
                    <a:pt x="181" y="45"/>
                  </a:lnTo>
                  <a:lnTo>
                    <a:pt x="213" y="56"/>
                  </a:lnTo>
                  <a:lnTo>
                    <a:pt x="243" y="65"/>
                  </a:lnTo>
                  <a:lnTo>
                    <a:pt x="270" y="75"/>
                  </a:lnTo>
                  <a:lnTo>
                    <a:pt x="295" y="84"/>
                  </a:lnTo>
                  <a:lnTo>
                    <a:pt x="317" y="94"/>
                  </a:lnTo>
                  <a:lnTo>
                    <a:pt x="334" y="103"/>
                  </a:lnTo>
                  <a:lnTo>
                    <a:pt x="348" y="112"/>
                  </a:lnTo>
                  <a:lnTo>
                    <a:pt x="356" y="121"/>
                  </a:lnTo>
                  <a:lnTo>
                    <a:pt x="363" y="129"/>
                  </a:lnTo>
                  <a:lnTo>
                    <a:pt x="370" y="135"/>
                  </a:lnTo>
                  <a:lnTo>
                    <a:pt x="376" y="137"/>
                  </a:lnTo>
                  <a:lnTo>
                    <a:pt x="383" y="136"/>
                  </a:lnTo>
                  <a:lnTo>
                    <a:pt x="388" y="133"/>
                  </a:lnTo>
                  <a:lnTo>
                    <a:pt x="390" y="126"/>
                  </a:lnTo>
                  <a:lnTo>
                    <a:pt x="390" y="117"/>
                  </a:lnTo>
                  <a:lnTo>
                    <a:pt x="386" y="103"/>
                  </a:lnTo>
                  <a:lnTo>
                    <a:pt x="382" y="95"/>
                  </a:lnTo>
                  <a:lnTo>
                    <a:pt x="376" y="87"/>
                  </a:lnTo>
                  <a:lnTo>
                    <a:pt x="370" y="78"/>
                  </a:lnTo>
                  <a:lnTo>
                    <a:pt x="363" y="68"/>
                  </a:lnTo>
                  <a:lnTo>
                    <a:pt x="353" y="59"/>
                  </a:lnTo>
                  <a:lnTo>
                    <a:pt x="343" y="50"/>
                  </a:lnTo>
                  <a:lnTo>
                    <a:pt x="332" y="42"/>
                  </a:lnTo>
                  <a:lnTo>
                    <a:pt x="319" y="34"/>
                  </a:lnTo>
                  <a:lnTo>
                    <a:pt x="306" y="26"/>
                  </a:lnTo>
                  <a:lnTo>
                    <a:pt x="291" y="19"/>
                  </a:lnTo>
                  <a:lnTo>
                    <a:pt x="277" y="13"/>
                  </a:lnTo>
                  <a:lnTo>
                    <a:pt x="261" y="8"/>
                  </a:lnTo>
                  <a:lnTo>
                    <a:pt x="245" y="4"/>
                  </a:lnTo>
                  <a:lnTo>
                    <a:pt x="229" y="2"/>
                  </a:lnTo>
                  <a:lnTo>
                    <a:pt x="212" y="0"/>
                  </a:lnTo>
                  <a:lnTo>
                    <a:pt x="194" y="2"/>
                  </a:lnTo>
                  <a:lnTo>
                    <a:pt x="162" y="5"/>
                  </a:lnTo>
                  <a:lnTo>
                    <a:pt x="133" y="10"/>
                  </a:lnTo>
                  <a:lnTo>
                    <a:pt x="108" y="14"/>
                  </a:lnTo>
                  <a:lnTo>
                    <a:pt x="86" y="22"/>
                  </a:lnTo>
                  <a:lnTo>
                    <a:pt x="67" y="32"/>
                  </a:lnTo>
                  <a:lnTo>
                    <a:pt x="48" y="43"/>
                  </a:lnTo>
                  <a:lnTo>
                    <a:pt x="32" y="59"/>
                  </a:lnTo>
                  <a:lnTo>
                    <a:pt x="17" y="78"/>
                  </a:lnTo>
                  <a:lnTo>
                    <a:pt x="7" y="96"/>
                  </a:lnTo>
                  <a:lnTo>
                    <a:pt x="2" y="111"/>
                  </a:lnTo>
                  <a:lnTo>
                    <a:pt x="0" y="12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078" y="2162"/>
              <a:ext cx="163" cy="123"/>
            </a:xfrm>
            <a:custGeom>
              <a:avLst/>
              <a:gdLst/>
              <a:ahLst/>
              <a:cxnLst>
                <a:cxn ang="0">
                  <a:pos x="10" y="150"/>
                </a:cxn>
                <a:cxn ang="0">
                  <a:pos x="11" y="149"/>
                </a:cxn>
                <a:cxn ang="0">
                  <a:pos x="13" y="145"/>
                </a:cxn>
                <a:cxn ang="0">
                  <a:pos x="18" y="139"/>
                </a:cxn>
                <a:cxn ang="0">
                  <a:pos x="23" y="131"/>
                </a:cxn>
                <a:cxn ang="0">
                  <a:pos x="31" y="122"/>
                </a:cxn>
                <a:cxn ang="0">
                  <a:pos x="40" y="110"/>
                </a:cxn>
                <a:cxn ang="0">
                  <a:pos x="51" y="99"/>
                </a:cxn>
                <a:cxn ang="0">
                  <a:pos x="63" y="86"/>
                </a:cxn>
                <a:cxn ang="0">
                  <a:pos x="75" y="73"/>
                </a:cxn>
                <a:cxn ang="0">
                  <a:pos x="89" y="61"/>
                </a:cxn>
                <a:cxn ang="0">
                  <a:pos x="105" y="48"/>
                </a:cxn>
                <a:cxn ang="0">
                  <a:pos x="121" y="36"/>
                </a:cxn>
                <a:cxn ang="0">
                  <a:pos x="139" y="26"/>
                </a:cxn>
                <a:cxn ang="0">
                  <a:pos x="157" y="17"/>
                </a:cxn>
                <a:cxn ang="0">
                  <a:pos x="177" y="9"/>
                </a:cxn>
                <a:cxn ang="0">
                  <a:pos x="196" y="3"/>
                </a:cxn>
                <a:cxn ang="0">
                  <a:pos x="216" y="0"/>
                </a:cxn>
                <a:cxn ang="0">
                  <a:pos x="235" y="0"/>
                </a:cxn>
                <a:cxn ang="0">
                  <a:pos x="254" y="2"/>
                </a:cxn>
                <a:cxn ang="0">
                  <a:pos x="270" y="6"/>
                </a:cxn>
                <a:cxn ang="0">
                  <a:pos x="285" y="13"/>
                </a:cxn>
                <a:cxn ang="0">
                  <a:pos x="299" y="21"/>
                </a:cxn>
                <a:cxn ang="0">
                  <a:pos x="309" y="33"/>
                </a:cxn>
                <a:cxn ang="0">
                  <a:pos x="318" y="44"/>
                </a:cxn>
                <a:cxn ang="0">
                  <a:pos x="324" y="59"/>
                </a:cxn>
                <a:cxn ang="0">
                  <a:pos x="327" y="74"/>
                </a:cxn>
                <a:cxn ang="0">
                  <a:pos x="327" y="91"/>
                </a:cxn>
                <a:cxn ang="0">
                  <a:pos x="324" y="108"/>
                </a:cxn>
                <a:cxn ang="0">
                  <a:pos x="316" y="125"/>
                </a:cxn>
                <a:cxn ang="0">
                  <a:pos x="306" y="144"/>
                </a:cxn>
                <a:cxn ang="0">
                  <a:pos x="289" y="162"/>
                </a:cxn>
                <a:cxn ang="0">
                  <a:pos x="270" y="180"/>
                </a:cxn>
                <a:cxn ang="0">
                  <a:pos x="247" y="198"/>
                </a:cxn>
                <a:cxn ang="0">
                  <a:pos x="223" y="211"/>
                </a:cxn>
                <a:cxn ang="0">
                  <a:pos x="197" y="224"/>
                </a:cxn>
                <a:cxn ang="0">
                  <a:pos x="172" y="233"/>
                </a:cxn>
                <a:cxn ang="0">
                  <a:pos x="145" y="240"/>
                </a:cxn>
                <a:cxn ang="0">
                  <a:pos x="121" y="244"/>
                </a:cxn>
                <a:cxn ang="0">
                  <a:pos x="97" y="246"/>
                </a:cxn>
                <a:cxn ang="0">
                  <a:pos x="75" y="245"/>
                </a:cxn>
                <a:cxn ang="0">
                  <a:pos x="54" y="241"/>
                </a:cxn>
                <a:cxn ang="0">
                  <a:pos x="37" y="236"/>
                </a:cxn>
                <a:cxn ang="0">
                  <a:pos x="22" y="228"/>
                </a:cxn>
                <a:cxn ang="0">
                  <a:pos x="11" y="217"/>
                </a:cxn>
                <a:cxn ang="0">
                  <a:pos x="4" y="203"/>
                </a:cxn>
                <a:cxn ang="0">
                  <a:pos x="0" y="188"/>
                </a:cxn>
                <a:cxn ang="0">
                  <a:pos x="3" y="171"/>
                </a:cxn>
                <a:cxn ang="0">
                  <a:pos x="10" y="150"/>
                </a:cxn>
              </a:cxnLst>
              <a:rect l="0" t="0" r="r" b="b"/>
              <a:pathLst>
                <a:path w="327" h="246">
                  <a:moveTo>
                    <a:pt x="10" y="150"/>
                  </a:moveTo>
                  <a:lnTo>
                    <a:pt x="11" y="149"/>
                  </a:lnTo>
                  <a:lnTo>
                    <a:pt x="13" y="145"/>
                  </a:lnTo>
                  <a:lnTo>
                    <a:pt x="18" y="139"/>
                  </a:lnTo>
                  <a:lnTo>
                    <a:pt x="23" y="131"/>
                  </a:lnTo>
                  <a:lnTo>
                    <a:pt x="31" y="122"/>
                  </a:lnTo>
                  <a:lnTo>
                    <a:pt x="40" y="110"/>
                  </a:lnTo>
                  <a:lnTo>
                    <a:pt x="51" y="99"/>
                  </a:lnTo>
                  <a:lnTo>
                    <a:pt x="63" y="86"/>
                  </a:lnTo>
                  <a:lnTo>
                    <a:pt x="75" y="73"/>
                  </a:lnTo>
                  <a:lnTo>
                    <a:pt x="89" y="61"/>
                  </a:lnTo>
                  <a:lnTo>
                    <a:pt x="105" y="48"/>
                  </a:lnTo>
                  <a:lnTo>
                    <a:pt x="121" y="36"/>
                  </a:lnTo>
                  <a:lnTo>
                    <a:pt x="139" y="26"/>
                  </a:lnTo>
                  <a:lnTo>
                    <a:pt x="157" y="17"/>
                  </a:lnTo>
                  <a:lnTo>
                    <a:pt x="177" y="9"/>
                  </a:lnTo>
                  <a:lnTo>
                    <a:pt x="196" y="3"/>
                  </a:lnTo>
                  <a:lnTo>
                    <a:pt x="216" y="0"/>
                  </a:lnTo>
                  <a:lnTo>
                    <a:pt x="235" y="0"/>
                  </a:lnTo>
                  <a:lnTo>
                    <a:pt x="254" y="2"/>
                  </a:lnTo>
                  <a:lnTo>
                    <a:pt x="270" y="6"/>
                  </a:lnTo>
                  <a:lnTo>
                    <a:pt x="285" y="13"/>
                  </a:lnTo>
                  <a:lnTo>
                    <a:pt x="299" y="21"/>
                  </a:lnTo>
                  <a:lnTo>
                    <a:pt x="309" y="33"/>
                  </a:lnTo>
                  <a:lnTo>
                    <a:pt x="318" y="44"/>
                  </a:lnTo>
                  <a:lnTo>
                    <a:pt x="324" y="59"/>
                  </a:lnTo>
                  <a:lnTo>
                    <a:pt x="327" y="74"/>
                  </a:lnTo>
                  <a:lnTo>
                    <a:pt x="327" y="91"/>
                  </a:lnTo>
                  <a:lnTo>
                    <a:pt x="324" y="108"/>
                  </a:lnTo>
                  <a:lnTo>
                    <a:pt x="316" y="125"/>
                  </a:lnTo>
                  <a:lnTo>
                    <a:pt x="306" y="144"/>
                  </a:lnTo>
                  <a:lnTo>
                    <a:pt x="289" y="162"/>
                  </a:lnTo>
                  <a:lnTo>
                    <a:pt x="270" y="180"/>
                  </a:lnTo>
                  <a:lnTo>
                    <a:pt x="247" y="198"/>
                  </a:lnTo>
                  <a:lnTo>
                    <a:pt x="223" y="211"/>
                  </a:lnTo>
                  <a:lnTo>
                    <a:pt x="197" y="224"/>
                  </a:lnTo>
                  <a:lnTo>
                    <a:pt x="172" y="233"/>
                  </a:lnTo>
                  <a:lnTo>
                    <a:pt x="145" y="240"/>
                  </a:lnTo>
                  <a:lnTo>
                    <a:pt x="121" y="244"/>
                  </a:lnTo>
                  <a:lnTo>
                    <a:pt x="97" y="246"/>
                  </a:lnTo>
                  <a:lnTo>
                    <a:pt x="75" y="245"/>
                  </a:lnTo>
                  <a:lnTo>
                    <a:pt x="54" y="241"/>
                  </a:lnTo>
                  <a:lnTo>
                    <a:pt x="37" y="236"/>
                  </a:lnTo>
                  <a:lnTo>
                    <a:pt x="22" y="228"/>
                  </a:lnTo>
                  <a:lnTo>
                    <a:pt x="11" y="217"/>
                  </a:lnTo>
                  <a:lnTo>
                    <a:pt x="4" y="203"/>
                  </a:lnTo>
                  <a:lnTo>
                    <a:pt x="0" y="188"/>
                  </a:lnTo>
                  <a:lnTo>
                    <a:pt x="3" y="171"/>
                  </a:lnTo>
                  <a:lnTo>
                    <a:pt x="10" y="1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087" y="2167"/>
              <a:ext cx="150" cy="112"/>
            </a:xfrm>
            <a:custGeom>
              <a:avLst/>
              <a:gdLst/>
              <a:ahLst/>
              <a:cxnLst>
                <a:cxn ang="0">
                  <a:pos x="8" y="138"/>
                </a:cxn>
                <a:cxn ang="0">
                  <a:pos x="11" y="134"/>
                </a:cxn>
                <a:cxn ang="0">
                  <a:pos x="21" y="121"/>
                </a:cxn>
                <a:cxn ang="0">
                  <a:pos x="35" y="101"/>
                </a:cxn>
                <a:cxn ang="0">
                  <a:pos x="56" y="79"/>
                </a:cxn>
                <a:cxn ang="0">
                  <a:pos x="80" y="56"/>
                </a:cxn>
                <a:cxn ang="0">
                  <a:pos x="110" y="34"/>
                </a:cxn>
                <a:cxn ang="0">
                  <a:pos x="143" y="16"/>
                </a:cxn>
                <a:cxn ang="0">
                  <a:pos x="178" y="3"/>
                </a:cxn>
                <a:cxn ang="0">
                  <a:pos x="214" y="0"/>
                </a:cxn>
                <a:cxn ang="0">
                  <a:pos x="246" y="7"/>
                </a:cxn>
                <a:cxn ang="0">
                  <a:pos x="273" y="21"/>
                </a:cxn>
                <a:cxn ang="0">
                  <a:pos x="290" y="43"/>
                </a:cxn>
                <a:cxn ang="0">
                  <a:pos x="299" y="68"/>
                </a:cxn>
                <a:cxn ang="0">
                  <a:pos x="296" y="99"/>
                </a:cxn>
                <a:cxn ang="0">
                  <a:pos x="278" y="131"/>
                </a:cxn>
                <a:cxn ang="0">
                  <a:pos x="246" y="165"/>
                </a:cxn>
                <a:cxn ang="0">
                  <a:pos x="226" y="181"/>
                </a:cxn>
                <a:cxn ang="0">
                  <a:pos x="202" y="193"/>
                </a:cxn>
                <a:cxn ang="0">
                  <a:pos x="179" y="205"/>
                </a:cxn>
                <a:cxn ang="0">
                  <a:pos x="156" y="213"/>
                </a:cxn>
                <a:cxn ang="0">
                  <a:pos x="133" y="219"/>
                </a:cxn>
                <a:cxn ang="0">
                  <a:pos x="110" y="223"/>
                </a:cxn>
                <a:cxn ang="0">
                  <a:pos x="88" y="224"/>
                </a:cxn>
                <a:cxn ang="0">
                  <a:pos x="68" y="223"/>
                </a:cxn>
                <a:cxn ang="0">
                  <a:pos x="49" y="221"/>
                </a:cxn>
                <a:cxn ang="0">
                  <a:pos x="33" y="215"/>
                </a:cxn>
                <a:cxn ang="0">
                  <a:pos x="19" y="208"/>
                </a:cxn>
                <a:cxn ang="0">
                  <a:pos x="9" y="199"/>
                </a:cxn>
                <a:cxn ang="0">
                  <a:pos x="2" y="186"/>
                </a:cxn>
                <a:cxn ang="0">
                  <a:pos x="0" y="173"/>
                </a:cxn>
                <a:cxn ang="0">
                  <a:pos x="1" y="157"/>
                </a:cxn>
                <a:cxn ang="0">
                  <a:pos x="8" y="138"/>
                </a:cxn>
              </a:cxnLst>
              <a:rect l="0" t="0" r="r" b="b"/>
              <a:pathLst>
                <a:path w="299" h="224">
                  <a:moveTo>
                    <a:pt x="8" y="138"/>
                  </a:moveTo>
                  <a:lnTo>
                    <a:pt x="11" y="134"/>
                  </a:lnTo>
                  <a:lnTo>
                    <a:pt x="21" y="121"/>
                  </a:lnTo>
                  <a:lnTo>
                    <a:pt x="35" y="101"/>
                  </a:lnTo>
                  <a:lnTo>
                    <a:pt x="56" y="79"/>
                  </a:lnTo>
                  <a:lnTo>
                    <a:pt x="80" y="56"/>
                  </a:lnTo>
                  <a:lnTo>
                    <a:pt x="110" y="34"/>
                  </a:lnTo>
                  <a:lnTo>
                    <a:pt x="143" y="16"/>
                  </a:lnTo>
                  <a:lnTo>
                    <a:pt x="178" y="3"/>
                  </a:lnTo>
                  <a:lnTo>
                    <a:pt x="214" y="0"/>
                  </a:lnTo>
                  <a:lnTo>
                    <a:pt x="246" y="7"/>
                  </a:lnTo>
                  <a:lnTo>
                    <a:pt x="273" y="21"/>
                  </a:lnTo>
                  <a:lnTo>
                    <a:pt x="290" y="43"/>
                  </a:lnTo>
                  <a:lnTo>
                    <a:pt x="299" y="68"/>
                  </a:lnTo>
                  <a:lnTo>
                    <a:pt x="296" y="99"/>
                  </a:lnTo>
                  <a:lnTo>
                    <a:pt x="278" y="131"/>
                  </a:lnTo>
                  <a:lnTo>
                    <a:pt x="246" y="165"/>
                  </a:lnTo>
                  <a:lnTo>
                    <a:pt x="226" y="181"/>
                  </a:lnTo>
                  <a:lnTo>
                    <a:pt x="202" y="193"/>
                  </a:lnTo>
                  <a:lnTo>
                    <a:pt x="179" y="205"/>
                  </a:lnTo>
                  <a:lnTo>
                    <a:pt x="156" y="213"/>
                  </a:lnTo>
                  <a:lnTo>
                    <a:pt x="133" y="219"/>
                  </a:lnTo>
                  <a:lnTo>
                    <a:pt x="110" y="223"/>
                  </a:lnTo>
                  <a:lnTo>
                    <a:pt x="88" y="224"/>
                  </a:lnTo>
                  <a:lnTo>
                    <a:pt x="68" y="223"/>
                  </a:lnTo>
                  <a:lnTo>
                    <a:pt x="49" y="221"/>
                  </a:lnTo>
                  <a:lnTo>
                    <a:pt x="33" y="215"/>
                  </a:lnTo>
                  <a:lnTo>
                    <a:pt x="19" y="208"/>
                  </a:lnTo>
                  <a:lnTo>
                    <a:pt x="9" y="199"/>
                  </a:lnTo>
                  <a:lnTo>
                    <a:pt x="2" y="186"/>
                  </a:lnTo>
                  <a:lnTo>
                    <a:pt x="0" y="173"/>
                  </a:lnTo>
                  <a:lnTo>
                    <a:pt x="1" y="157"/>
                  </a:lnTo>
                  <a:lnTo>
                    <a:pt x="8" y="138"/>
                  </a:lnTo>
                  <a:close/>
                </a:path>
              </a:pathLst>
            </a:custGeom>
            <a:solidFill>
              <a:srgbClr val="EDDD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092" y="2173"/>
              <a:ext cx="136" cy="101"/>
            </a:xfrm>
            <a:custGeom>
              <a:avLst/>
              <a:gdLst/>
              <a:ahLst/>
              <a:cxnLst>
                <a:cxn ang="0">
                  <a:pos x="8" y="125"/>
                </a:cxn>
                <a:cxn ang="0">
                  <a:pos x="12" y="120"/>
                </a:cxn>
                <a:cxn ang="0">
                  <a:pos x="20" y="109"/>
                </a:cxn>
                <a:cxn ang="0">
                  <a:pos x="33" y="91"/>
                </a:cxn>
                <a:cxn ang="0">
                  <a:pos x="52" y="72"/>
                </a:cxn>
                <a:cxn ang="0">
                  <a:pos x="74" y="50"/>
                </a:cxn>
                <a:cxn ang="0">
                  <a:pos x="100" y="30"/>
                </a:cxn>
                <a:cxn ang="0">
                  <a:pos x="130" y="14"/>
                </a:cxn>
                <a:cxn ang="0">
                  <a:pos x="162" y="3"/>
                </a:cxn>
                <a:cxn ang="0">
                  <a:pos x="196" y="0"/>
                </a:cxn>
                <a:cxn ang="0">
                  <a:pos x="225" y="6"/>
                </a:cxn>
                <a:cxn ang="0">
                  <a:pos x="248" y="19"/>
                </a:cxn>
                <a:cxn ang="0">
                  <a:pos x="265" y="38"/>
                </a:cxn>
                <a:cxn ang="0">
                  <a:pos x="273" y="63"/>
                </a:cxn>
                <a:cxn ang="0">
                  <a:pos x="269" y="89"/>
                </a:cxn>
                <a:cxn ang="0">
                  <a:pos x="255" y="119"/>
                </a:cxn>
                <a:cxn ang="0">
                  <a:pos x="225" y="149"/>
                </a:cxn>
                <a:cxn ang="0">
                  <a:pos x="205" y="163"/>
                </a:cxn>
                <a:cxn ang="0">
                  <a:pos x="185" y="175"/>
                </a:cxn>
                <a:cxn ang="0">
                  <a:pos x="164" y="185"/>
                </a:cxn>
                <a:cxn ang="0">
                  <a:pos x="143" y="193"/>
                </a:cxn>
                <a:cxn ang="0">
                  <a:pos x="121" y="197"/>
                </a:cxn>
                <a:cxn ang="0">
                  <a:pos x="100" y="201"/>
                </a:cxn>
                <a:cxn ang="0">
                  <a:pos x="81" y="203"/>
                </a:cxn>
                <a:cxn ang="0">
                  <a:pos x="62" y="202"/>
                </a:cxn>
                <a:cxn ang="0">
                  <a:pos x="45" y="200"/>
                </a:cxn>
                <a:cxn ang="0">
                  <a:pos x="31" y="195"/>
                </a:cxn>
                <a:cxn ang="0">
                  <a:pos x="18" y="188"/>
                </a:cxn>
                <a:cxn ang="0">
                  <a:pos x="9" y="179"/>
                </a:cxn>
                <a:cxn ang="0">
                  <a:pos x="2" y="169"/>
                </a:cxn>
                <a:cxn ang="0">
                  <a:pos x="0" y="156"/>
                </a:cxn>
                <a:cxn ang="0">
                  <a:pos x="2" y="141"/>
                </a:cxn>
                <a:cxn ang="0">
                  <a:pos x="8" y="125"/>
                </a:cxn>
              </a:cxnLst>
              <a:rect l="0" t="0" r="r" b="b"/>
              <a:pathLst>
                <a:path w="273" h="203">
                  <a:moveTo>
                    <a:pt x="8" y="125"/>
                  </a:moveTo>
                  <a:lnTo>
                    <a:pt x="12" y="120"/>
                  </a:lnTo>
                  <a:lnTo>
                    <a:pt x="20" y="109"/>
                  </a:lnTo>
                  <a:lnTo>
                    <a:pt x="33" y="91"/>
                  </a:lnTo>
                  <a:lnTo>
                    <a:pt x="52" y="72"/>
                  </a:lnTo>
                  <a:lnTo>
                    <a:pt x="74" y="50"/>
                  </a:lnTo>
                  <a:lnTo>
                    <a:pt x="100" y="30"/>
                  </a:lnTo>
                  <a:lnTo>
                    <a:pt x="130" y="14"/>
                  </a:lnTo>
                  <a:lnTo>
                    <a:pt x="162" y="3"/>
                  </a:lnTo>
                  <a:lnTo>
                    <a:pt x="196" y="0"/>
                  </a:lnTo>
                  <a:lnTo>
                    <a:pt x="225" y="6"/>
                  </a:lnTo>
                  <a:lnTo>
                    <a:pt x="248" y="19"/>
                  </a:lnTo>
                  <a:lnTo>
                    <a:pt x="265" y="38"/>
                  </a:lnTo>
                  <a:lnTo>
                    <a:pt x="273" y="63"/>
                  </a:lnTo>
                  <a:lnTo>
                    <a:pt x="269" y="89"/>
                  </a:lnTo>
                  <a:lnTo>
                    <a:pt x="255" y="119"/>
                  </a:lnTo>
                  <a:lnTo>
                    <a:pt x="225" y="149"/>
                  </a:lnTo>
                  <a:lnTo>
                    <a:pt x="205" y="163"/>
                  </a:lnTo>
                  <a:lnTo>
                    <a:pt x="185" y="175"/>
                  </a:lnTo>
                  <a:lnTo>
                    <a:pt x="164" y="185"/>
                  </a:lnTo>
                  <a:lnTo>
                    <a:pt x="143" y="193"/>
                  </a:lnTo>
                  <a:lnTo>
                    <a:pt x="121" y="197"/>
                  </a:lnTo>
                  <a:lnTo>
                    <a:pt x="100" y="201"/>
                  </a:lnTo>
                  <a:lnTo>
                    <a:pt x="81" y="203"/>
                  </a:lnTo>
                  <a:lnTo>
                    <a:pt x="62" y="202"/>
                  </a:lnTo>
                  <a:lnTo>
                    <a:pt x="45" y="200"/>
                  </a:lnTo>
                  <a:lnTo>
                    <a:pt x="31" y="195"/>
                  </a:lnTo>
                  <a:lnTo>
                    <a:pt x="18" y="188"/>
                  </a:lnTo>
                  <a:lnTo>
                    <a:pt x="9" y="179"/>
                  </a:lnTo>
                  <a:lnTo>
                    <a:pt x="2" y="169"/>
                  </a:lnTo>
                  <a:lnTo>
                    <a:pt x="0" y="156"/>
                  </a:lnTo>
                  <a:lnTo>
                    <a:pt x="2" y="141"/>
                  </a:lnTo>
                  <a:lnTo>
                    <a:pt x="8" y="125"/>
                  </a:lnTo>
                  <a:close/>
                </a:path>
              </a:pathLst>
            </a:custGeom>
            <a:solidFill>
              <a:srgbClr val="D6B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098" y="2178"/>
              <a:ext cx="123" cy="90"/>
            </a:xfrm>
            <a:custGeom>
              <a:avLst/>
              <a:gdLst/>
              <a:ahLst/>
              <a:cxnLst>
                <a:cxn ang="0">
                  <a:pos x="7" y="111"/>
                </a:cxn>
                <a:cxn ang="0">
                  <a:pos x="9" y="107"/>
                </a:cxn>
                <a:cxn ang="0">
                  <a:pos x="17" y="96"/>
                </a:cxn>
                <a:cxn ang="0">
                  <a:pos x="30" y="81"/>
                </a:cxn>
                <a:cxn ang="0">
                  <a:pos x="46" y="63"/>
                </a:cxn>
                <a:cxn ang="0">
                  <a:pos x="67" y="44"/>
                </a:cxn>
                <a:cxn ang="0">
                  <a:pos x="91" y="26"/>
                </a:cxn>
                <a:cxn ang="0">
                  <a:pos x="117" y="11"/>
                </a:cxn>
                <a:cxn ang="0">
                  <a:pos x="146" y="2"/>
                </a:cxn>
                <a:cxn ang="0">
                  <a:pos x="176" y="0"/>
                </a:cxn>
                <a:cxn ang="0">
                  <a:pos x="201" y="5"/>
                </a:cxn>
                <a:cxn ang="0">
                  <a:pos x="223" y="16"/>
                </a:cxn>
                <a:cxn ang="0">
                  <a:pos x="238" y="33"/>
                </a:cxn>
                <a:cxn ang="0">
                  <a:pos x="245" y="54"/>
                </a:cxn>
                <a:cxn ang="0">
                  <a:pos x="242" y="79"/>
                </a:cxn>
                <a:cxn ang="0">
                  <a:pos x="228" y="105"/>
                </a:cxn>
                <a:cxn ang="0">
                  <a:pos x="201" y="132"/>
                </a:cxn>
                <a:cxn ang="0">
                  <a:pos x="184" y="145"/>
                </a:cxn>
                <a:cxn ang="0">
                  <a:pos x="166" y="155"/>
                </a:cxn>
                <a:cxn ang="0">
                  <a:pos x="147" y="163"/>
                </a:cxn>
                <a:cxn ang="0">
                  <a:pos x="128" y="170"/>
                </a:cxn>
                <a:cxn ang="0">
                  <a:pos x="109" y="176"/>
                </a:cxn>
                <a:cxn ang="0">
                  <a:pos x="90" y="178"/>
                </a:cxn>
                <a:cxn ang="0">
                  <a:pos x="72" y="180"/>
                </a:cxn>
                <a:cxn ang="0">
                  <a:pos x="56" y="180"/>
                </a:cxn>
                <a:cxn ang="0">
                  <a:pos x="40" y="177"/>
                </a:cxn>
                <a:cxn ang="0">
                  <a:pos x="27" y="173"/>
                </a:cxn>
                <a:cxn ang="0">
                  <a:pos x="16" y="167"/>
                </a:cxn>
                <a:cxn ang="0">
                  <a:pos x="8" y="159"/>
                </a:cxn>
                <a:cxn ang="0">
                  <a:pos x="2" y="150"/>
                </a:cxn>
                <a:cxn ang="0">
                  <a:pos x="0" y="138"/>
                </a:cxn>
                <a:cxn ang="0">
                  <a:pos x="1" y="125"/>
                </a:cxn>
                <a:cxn ang="0">
                  <a:pos x="7" y="111"/>
                </a:cxn>
              </a:cxnLst>
              <a:rect l="0" t="0" r="r" b="b"/>
              <a:pathLst>
                <a:path w="245" h="180">
                  <a:moveTo>
                    <a:pt x="7" y="111"/>
                  </a:moveTo>
                  <a:lnTo>
                    <a:pt x="9" y="107"/>
                  </a:lnTo>
                  <a:lnTo>
                    <a:pt x="17" y="96"/>
                  </a:lnTo>
                  <a:lnTo>
                    <a:pt x="30" y="81"/>
                  </a:lnTo>
                  <a:lnTo>
                    <a:pt x="46" y="63"/>
                  </a:lnTo>
                  <a:lnTo>
                    <a:pt x="67" y="44"/>
                  </a:lnTo>
                  <a:lnTo>
                    <a:pt x="91" y="26"/>
                  </a:lnTo>
                  <a:lnTo>
                    <a:pt x="117" y="11"/>
                  </a:lnTo>
                  <a:lnTo>
                    <a:pt x="146" y="2"/>
                  </a:lnTo>
                  <a:lnTo>
                    <a:pt x="176" y="0"/>
                  </a:lnTo>
                  <a:lnTo>
                    <a:pt x="201" y="5"/>
                  </a:lnTo>
                  <a:lnTo>
                    <a:pt x="223" y="16"/>
                  </a:lnTo>
                  <a:lnTo>
                    <a:pt x="238" y="33"/>
                  </a:lnTo>
                  <a:lnTo>
                    <a:pt x="245" y="54"/>
                  </a:lnTo>
                  <a:lnTo>
                    <a:pt x="242" y="79"/>
                  </a:lnTo>
                  <a:lnTo>
                    <a:pt x="228" y="105"/>
                  </a:lnTo>
                  <a:lnTo>
                    <a:pt x="201" y="132"/>
                  </a:lnTo>
                  <a:lnTo>
                    <a:pt x="184" y="145"/>
                  </a:lnTo>
                  <a:lnTo>
                    <a:pt x="166" y="155"/>
                  </a:lnTo>
                  <a:lnTo>
                    <a:pt x="147" y="163"/>
                  </a:lnTo>
                  <a:lnTo>
                    <a:pt x="128" y="170"/>
                  </a:lnTo>
                  <a:lnTo>
                    <a:pt x="109" y="176"/>
                  </a:lnTo>
                  <a:lnTo>
                    <a:pt x="90" y="178"/>
                  </a:lnTo>
                  <a:lnTo>
                    <a:pt x="72" y="180"/>
                  </a:lnTo>
                  <a:lnTo>
                    <a:pt x="56" y="180"/>
                  </a:lnTo>
                  <a:lnTo>
                    <a:pt x="40" y="177"/>
                  </a:lnTo>
                  <a:lnTo>
                    <a:pt x="27" y="173"/>
                  </a:lnTo>
                  <a:lnTo>
                    <a:pt x="16" y="167"/>
                  </a:lnTo>
                  <a:lnTo>
                    <a:pt x="8" y="159"/>
                  </a:lnTo>
                  <a:lnTo>
                    <a:pt x="2" y="150"/>
                  </a:lnTo>
                  <a:lnTo>
                    <a:pt x="0" y="138"/>
                  </a:lnTo>
                  <a:lnTo>
                    <a:pt x="1" y="125"/>
                  </a:lnTo>
                  <a:lnTo>
                    <a:pt x="7" y="111"/>
                  </a:lnTo>
                  <a:close/>
                </a:path>
              </a:pathLst>
            </a:custGeom>
            <a:solidFill>
              <a:srgbClr val="C196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105" y="2184"/>
              <a:ext cx="109" cy="79"/>
            </a:xfrm>
            <a:custGeom>
              <a:avLst/>
              <a:gdLst/>
              <a:ahLst/>
              <a:cxnLst>
                <a:cxn ang="0">
                  <a:pos x="7" y="98"/>
                </a:cxn>
                <a:cxn ang="0">
                  <a:pos x="9" y="95"/>
                </a:cxn>
                <a:cxn ang="0">
                  <a:pos x="16" y="86"/>
                </a:cxn>
                <a:cxn ang="0">
                  <a:pos x="26" y="72"/>
                </a:cxn>
                <a:cxn ang="0">
                  <a:pos x="41" y="57"/>
                </a:cxn>
                <a:cxn ang="0">
                  <a:pos x="58" y="39"/>
                </a:cxn>
                <a:cxn ang="0">
                  <a:pos x="80" y="25"/>
                </a:cxn>
                <a:cxn ang="0">
                  <a:pos x="103" y="12"/>
                </a:cxn>
                <a:cxn ang="0">
                  <a:pos x="130" y="3"/>
                </a:cxn>
                <a:cxn ang="0">
                  <a:pos x="156" y="0"/>
                </a:cxn>
                <a:cxn ang="0">
                  <a:pos x="179" y="5"/>
                </a:cxn>
                <a:cxn ang="0">
                  <a:pos x="198" y="15"/>
                </a:cxn>
                <a:cxn ang="0">
                  <a:pos x="212" y="30"/>
                </a:cxn>
                <a:cxn ang="0">
                  <a:pos x="217" y="49"/>
                </a:cxn>
                <a:cxn ang="0">
                  <a:pos x="215" y="69"/>
                </a:cxn>
                <a:cxn ang="0">
                  <a:pos x="203" y="92"/>
                </a:cxn>
                <a:cxn ang="0">
                  <a:pos x="179" y="117"/>
                </a:cxn>
                <a:cxn ang="0">
                  <a:pos x="164" y="128"/>
                </a:cxn>
                <a:cxn ang="0">
                  <a:pos x="147" y="137"/>
                </a:cxn>
                <a:cxn ang="0">
                  <a:pos x="131" y="144"/>
                </a:cxn>
                <a:cxn ang="0">
                  <a:pos x="114" y="151"/>
                </a:cxn>
                <a:cxn ang="0">
                  <a:pos x="96" y="155"/>
                </a:cxn>
                <a:cxn ang="0">
                  <a:pos x="80" y="158"/>
                </a:cxn>
                <a:cxn ang="0">
                  <a:pos x="64" y="159"/>
                </a:cxn>
                <a:cxn ang="0">
                  <a:pos x="49" y="158"/>
                </a:cxn>
                <a:cxn ang="0">
                  <a:pos x="35" y="156"/>
                </a:cxn>
                <a:cxn ang="0">
                  <a:pos x="24" y="152"/>
                </a:cxn>
                <a:cxn ang="0">
                  <a:pos x="15" y="148"/>
                </a:cxn>
                <a:cxn ang="0">
                  <a:pos x="7" y="141"/>
                </a:cxn>
                <a:cxn ang="0">
                  <a:pos x="2" y="133"/>
                </a:cxn>
                <a:cxn ang="0">
                  <a:pos x="0" y="122"/>
                </a:cxn>
                <a:cxn ang="0">
                  <a:pos x="2" y="111"/>
                </a:cxn>
                <a:cxn ang="0">
                  <a:pos x="7" y="98"/>
                </a:cxn>
              </a:cxnLst>
              <a:rect l="0" t="0" r="r" b="b"/>
              <a:pathLst>
                <a:path w="217" h="159">
                  <a:moveTo>
                    <a:pt x="7" y="98"/>
                  </a:moveTo>
                  <a:lnTo>
                    <a:pt x="9" y="95"/>
                  </a:lnTo>
                  <a:lnTo>
                    <a:pt x="16" y="86"/>
                  </a:lnTo>
                  <a:lnTo>
                    <a:pt x="26" y="72"/>
                  </a:lnTo>
                  <a:lnTo>
                    <a:pt x="41" y="57"/>
                  </a:lnTo>
                  <a:lnTo>
                    <a:pt x="58" y="39"/>
                  </a:lnTo>
                  <a:lnTo>
                    <a:pt x="80" y="25"/>
                  </a:lnTo>
                  <a:lnTo>
                    <a:pt x="103" y="12"/>
                  </a:lnTo>
                  <a:lnTo>
                    <a:pt x="130" y="3"/>
                  </a:lnTo>
                  <a:lnTo>
                    <a:pt x="156" y="0"/>
                  </a:lnTo>
                  <a:lnTo>
                    <a:pt x="179" y="5"/>
                  </a:lnTo>
                  <a:lnTo>
                    <a:pt x="198" y="15"/>
                  </a:lnTo>
                  <a:lnTo>
                    <a:pt x="212" y="30"/>
                  </a:lnTo>
                  <a:lnTo>
                    <a:pt x="217" y="49"/>
                  </a:lnTo>
                  <a:lnTo>
                    <a:pt x="215" y="69"/>
                  </a:lnTo>
                  <a:lnTo>
                    <a:pt x="203" y="92"/>
                  </a:lnTo>
                  <a:lnTo>
                    <a:pt x="179" y="117"/>
                  </a:lnTo>
                  <a:lnTo>
                    <a:pt x="164" y="128"/>
                  </a:lnTo>
                  <a:lnTo>
                    <a:pt x="147" y="137"/>
                  </a:lnTo>
                  <a:lnTo>
                    <a:pt x="131" y="144"/>
                  </a:lnTo>
                  <a:lnTo>
                    <a:pt x="114" y="151"/>
                  </a:lnTo>
                  <a:lnTo>
                    <a:pt x="96" y="155"/>
                  </a:lnTo>
                  <a:lnTo>
                    <a:pt x="80" y="158"/>
                  </a:lnTo>
                  <a:lnTo>
                    <a:pt x="64" y="159"/>
                  </a:lnTo>
                  <a:lnTo>
                    <a:pt x="49" y="158"/>
                  </a:lnTo>
                  <a:lnTo>
                    <a:pt x="35" y="156"/>
                  </a:lnTo>
                  <a:lnTo>
                    <a:pt x="24" y="152"/>
                  </a:lnTo>
                  <a:lnTo>
                    <a:pt x="15" y="148"/>
                  </a:lnTo>
                  <a:lnTo>
                    <a:pt x="7" y="141"/>
                  </a:lnTo>
                  <a:lnTo>
                    <a:pt x="2" y="133"/>
                  </a:lnTo>
                  <a:lnTo>
                    <a:pt x="0" y="122"/>
                  </a:lnTo>
                  <a:lnTo>
                    <a:pt x="2" y="111"/>
                  </a:lnTo>
                  <a:lnTo>
                    <a:pt x="7" y="98"/>
                  </a:lnTo>
                  <a:close/>
                </a:path>
              </a:pathLst>
            </a:custGeom>
            <a:solidFill>
              <a:srgbClr val="AF755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20" y="1677"/>
              <a:ext cx="711" cy="619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2" y="608"/>
                </a:cxn>
                <a:cxn ang="0">
                  <a:pos x="9" y="560"/>
                </a:cxn>
                <a:cxn ang="0">
                  <a:pos x="25" y="494"/>
                </a:cxn>
                <a:cxn ang="0">
                  <a:pos x="53" y="416"/>
                </a:cxn>
                <a:cxn ang="0">
                  <a:pos x="95" y="332"/>
                </a:cxn>
                <a:cxn ang="0">
                  <a:pos x="156" y="244"/>
                </a:cxn>
                <a:cxn ang="0">
                  <a:pos x="240" y="160"/>
                </a:cxn>
                <a:cxn ang="0">
                  <a:pos x="363" y="75"/>
                </a:cxn>
                <a:cxn ang="0">
                  <a:pos x="495" y="17"/>
                </a:cxn>
                <a:cxn ang="0">
                  <a:pos x="609" y="0"/>
                </a:cxn>
                <a:cxn ang="0">
                  <a:pos x="708" y="14"/>
                </a:cxn>
                <a:cxn ang="0">
                  <a:pos x="793" y="49"/>
                </a:cxn>
                <a:cxn ang="0">
                  <a:pos x="868" y="98"/>
                </a:cxn>
                <a:cxn ang="0">
                  <a:pos x="934" y="150"/>
                </a:cxn>
                <a:cxn ang="0">
                  <a:pos x="992" y="197"/>
                </a:cxn>
                <a:cxn ang="0">
                  <a:pos x="1048" y="235"/>
                </a:cxn>
                <a:cxn ang="0">
                  <a:pos x="1106" y="289"/>
                </a:cxn>
                <a:cxn ang="0">
                  <a:pos x="1167" y="358"/>
                </a:cxn>
                <a:cxn ang="0">
                  <a:pos x="1228" y="436"/>
                </a:cxn>
                <a:cxn ang="0">
                  <a:pos x="1286" y="520"/>
                </a:cxn>
                <a:cxn ang="0">
                  <a:pos x="1338" y="603"/>
                </a:cxn>
                <a:cxn ang="0">
                  <a:pos x="1379" y="679"/>
                </a:cxn>
                <a:cxn ang="0">
                  <a:pos x="1409" y="744"/>
                </a:cxn>
                <a:cxn ang="0">
                  <a:pos x="1422" y="795"/>
                </a:cxn>
                <a:cxn ang="0">
                  <a:pos x="1403" y="842"/>
                </a:cxn>
                <a:cxn ang="0">
                  <a:pos x="1361" y="887"/>
                </a:cxn>
                <a:cxn ang="0">
                  <a:pos x="1301" y="932"/>
                </a:cxn>
                <a:cxn ang="0">
                  <a:pos x="1231" y="976"/>
                </a:cxn>
                <a:cxn ang="0">
                  <a:pos x="1158" y="1020"/>
                </a:cxn>
                <a:cxn ang="0">
                  <a:pos x="1092" y="1064"/>
                </a:cxn>
                <a:cxn ang="0">
                  <a:pos x="1040" y="1109"/>
                </a:cxn>
                <a:cxn ang="0">
                  <a:pos x="1002" y="1152"/>
                </a:cxn>
                <a:cxn ang="0">
                  <a:pos x="952" y="1186"/>
                </a:cxn>
                <a:cxn ang="0">
                  <a:pos x="887" y="1211"/>
                </a:cxn>
                <a:cxn ang="0">
                  <a:pos x="813" y="1228"/>
                </a:cxn>
                <a:cxn ang="0">
                  <a:pos x="730" y="1236"/>
                </a:cxn>
                <a:cxn ang="0">
                  <a:pos x="646" y="1237"/>
                </a:cxn>
                <a:cxn ang="0">
                  <a:pos x="560" y="1231"/>
                </a:cxn>
                <a:cxn ang="0">
                  <a:pos x="481" y="1217"/>
                </a:cxn>
                <a:cxn ang="0">
                  <a:pos x="408" y="1198"/>
                </a:cxn>
                <a:cxn ang="0">
                  <a:pos x="338" y="1157"/>
                </a:cxn>
                <a:cxn ang="0">
                  <a:pos x="270" y="1101"/>
                </a:cxn>
                <a:cxn ang="0">
                  <a:pos x="206" y="1031"/>
                </a:cxn>
                <a:cxn ang="0">
                  <a:pos x="147" y="950"/>
                </a:cxn>
                <a:cxn ang="0">
                  <a:pos x="94" y="862"/>
                </a:cxn>
                <a:cxn ang="0">
                  <a:pos x="50" y="773"/>
                </a:cxn>
                <a:cxn ang="0">
                  <a:pos x="13" y="682"/>
                </a:cxn>
              </a:cxnLst>
              <a:rect l="0" t="0" r="r" b="b"/>
              <a:pathLst>
                <a:path w="1422" h="1238">
                  <a:moveTo>
                    <a:pt x="0" y="638"/>
                  </a:moveTo>
                  <a:lnTo>
                    <a:pt x="0" y="634"/>
                  </a:lnTo>
                  <a:lnTo>
                    <a:pt x="1" y="624"/>
                  </a:lnTo>
                  <a:lnTo>
                    <a:pt x="2" y="608"/>
                  </a:lnTo>
                  <a:lnTo>
                    <a:pt x="4" y="586"/>
                  </a:lnTo>
                  <a:lnTo>
                    <a:pt x="9" y="560"/>
                  </a:lnTo>
                  <a:lnTo>
                    <a:pt x="16" y="529"/>
                  </a:lnTo>
                  <a:lnTo>
                    <a:pt x="25" y="494"/>
                  </a:lnTo>
                  <a:lnTo>
                    <a:pt x="36" y="456"/>
                  </a:lnTo>
                  <a:lnTo>
                    <a:pt x="53" y="416"/>
                  </a:lnTo>
                  <a:lnTo>
                    <a:pt x="72" y="374"/>
                  </a:lnTo>
                  <a:lnTo>
                    <a:pt x="95" y="332"/>
                  </a:lnTo>
                  <a:lnTo>
                    <a:pt x="124" y="288"/>
                  </a:lnTo>
                  <a:lnTo>
                    <a:pt x="156" y="244"/>
                  </a:lnTo>
                  <a:lnTo>
                    <a:pt x="195" y="201"/>
                  </a:lnTo>
                  <a:lnTo>
                    <a:pt x="240" y="160"/>
                  </a:lnTo>
                  <a:lnTo>
                    <a:pt x="291" y="121"/>
                  </a:lnTo>
                  <a:lnTo>
                    <a:pt x="363" y="75"/>
                  </a:lnTo>
                  <a:lnTo>
                    <a:pt x="431" y="40"/>
                  </a:lnTo>
                  <a:lnTo>
                    <a:pt x="495" y="17"/>
                  </a:lnTo>
                  <a:lnTo>
                    <a:pt x="554" y="5"/>
                  </a:lnTo>
                  <a:lnTo>
                    <a:pt x="609" y="0"/>
                  </a:lnTo>
                  <a:lnTo>
                    <a:pt x="659" y="3"/>
                  </a:lnTo>
                  <a:lnTo>
                    <a:pt x="708" y="14"/>
                  </a:lnTo>
                  <a:lnTo>
                    <a:pt x="752" y="30"/>
                  </a:lnTo>
                  <a:lnTo>
                    <a:pt x="793" y="49"/>
                  </a:lnTo>
                  <a:lnTo>
                    <a:pt x="832" y="73"/>
                  </a:lnTo>
                  <a:lnTo>
                    <a:pt x="868" y="98"/>
                  </a:lnTo>
                  <a:lnTo>
                    <a:pt x="902" y="123"/>
                  </a:lnTo>
                  <a:lnTo>
                    <a:pt x="934" y="150"/>
                  </a:lnTo>
                  <a:lnTo>
                    <a:pt x="964" y="174"/>
                  </a:lnTo>
                  <a:lnTo>
                    <a:pt x="992" y="197"/>
                  </a:lnTo>
                  <a:lnTo>
                    <a:pt x="1020" y="215"/>
                  </a:lnTo>
                  <a:lnTo>
                    <a:pt x="1048" y="235"/>
                  </a:lnTo>
                  <a:lnTo>
                    <a:pt x="1076" y="259"/>
                  </a:lnTo>
                  <a:lnTo>
                    <a:pt x="1106" y="289"/>
                  </a:lnTo>
                  <a:lnTo>
                    <a:pt x="1137" y="321"/>
                  </a:lnTo>
                  <a:lnTo>
                    <a:pt x="1167" y="358"/>
                  </a:lnTo>
                  <a:lnTo>
                    <a:pt x="1198" y="396"/>
                  </a:lnTo>
                  <a:lnTo>
                    <a:pt x="1228" y="436"/>
                  </a:lnTo>
                  <a:lnTo>
                    <a:pt x="1258" y="478"/>
                  </a:lnTo>
                  <a:lnTo>
                    <a:pt x="1286" y="520"/>
                  </a:lnTo>
                  <a:lnTo>
                    <a:pt x="1312" y="562"/>
                  </a:lnTo>
                  <a:lnTo>
                    <a:pt x="1338" y="603"/>
                  </a:lnTo>
                  <a:lnTo>
                    <a:pt x="1360" y="643"/>
                  </a:lnTo>
                  <a:lnTo>
                    <a:pt x="1379" y="679"/>
                  </a:lnTo>
                  <a:lnTo>
                    <a:pt x="1395" y="714"/>
                  </a:lnTo>
                  <a:lnTo>
                    <a:pt x="1409" y="744"/>
                  </a:lnTo>
                  <a:lnTo>
                    <a:pt x="1418" y="770"/>
                  </a:lnTo>
                  <a:lnTo>
                    <a:pt x="1422" y="795"/>
                  </a:lnTo>
                  <a:lnTo>
                    <a:pt x="1416" y="818"/>
                  </a:lnTo>
                  <a:lnTo>
                    <a:pt x="1403" y="842"/>
                  </a:lnTo>
                  <a:lnTo>
                    <a:pt x="1385" y="865"/>
                  </a:lnTo>
                  <a:lnTo>
                    <a:pt x="1361" y="887"/>
                  </a:lnTo>
                  <a:lnTo>
                    <a:pt x="1332" y="910"/>
                  </a:lnTo>
                  <a:lnTo>
                    <a:pt x="1301" y="932"/>
                  </a:lnTo>
                  <a:lnTo>
                    <a:pt x="1266" y="953"/>
                  </a:lnTo>
                  <a:lnTo>
                    <a:pt x="1231" y="976"/>
                  </a:lnTo>
                  <a:lnTo>
                    <a:pt x="1194" y="998"/>
                  </a:lnTo>
                  <a:lnTo>
                    <a:pt x="1158" y="1020"/>
                  </a:lnTo>
                  <a:lnTo>
                    <a:pt x="1124" y="1042"/>
                  </a:lnTo>
                  <a:lnTo>
                    <a:pt x="1092" y="1064"/>
                  </a:lnTo>
                  <a:lnTo>
                    <a:pt x="1064" y="1086"/>
                  </a:lnTo>
                  <a:lnTo>
                    <a:pt x="1040" y="1109"/>
                  </a:lnTo>
                  <a:lnTo>
                    <a:pt x="1020" y="1131"/>
                  </a:lnTo>
                  <a:lnTo>
                    <a:pt x="1002" y="1152"/>
                  </a:lnTo>
                  <a:lnTo>
                    <a:pt x="978" y="1170"/>
                  </a:lnTo>
                  <a:lnTo>
                    <a:pt x="952" y="1186"/>
                  </a:lnTo>
                  <a:lnTo>
                    <a:pt x="921" y="1200"/>
                  </a:lnTo>
                  <a:lnTo>
                    <a:pt x="887" y="1211"/>
                  </a:lnTo>
                  <a:lnTo>
                    <a:pt x="851" y="1221"/>
                  </a:lnTo>
                  <a:lnTo>
                    <a:pt x="813" y="1228"/>
                  </a:lnTo>
                  <a:lnTo>
                    <a:pt x="772" y="1233"/>
                  </a:lnTo>
                  <a:lnTo>
                    <a:pt x="730" y="1236"/>
                  </a:lnTo>
                  <a:lnTo>
                    <a:pt x="688" y="1238"/>
                  </a:lnTo>
                  <a:lnTo>
                    <a:pt x="646" y="1237"/>
                  </a:lnTo>
                  <a:lnTo>
                    <a:pt x="603" y="1234"/>
                  </a:lnTo>
                  <a:lnTo>
                    <a:pt x="560" y="1231"/>
                  </a:lnTo>
                  <a:lnTo>
                    <a:pt x="520" y="1225"/>
                  </a:lnTo>
                  <a:lnTo>
                    <a:pt x="481" y="1217"/>
                  </a:lnTo>
                  <a:lnTo>
                    <a:pt x="444" y="1209"/>
                  </a:lnTo>
                  <a:lnTo>
                    <a:pt x="408" y="1198"/>
                  </a:lnTo>
                  <a:lnTo>
                    <a:pt x="373" y="1180"/>
                  </a:lnTo>
                  <a:lnTo>
                    <a:pt x="338" y="1157"/>
                  </a:lnTo>
                  <a:lnTo>
                    <a:pt x="304" y="1132"/>
                  </a:lnTo>
                  <a:lnTo>
                    <a:pt x="270" y="1101"/>
                  </a:lnTo>
                  <a:lnTo>
                    <a:pt x="237" y="1067"/>
                  </a:lnTo>
                  <a:lnTo>
                    <a:pt x="206" y="1031"/>
                  </a:lnTo>
                  <a:lnTo>
                    <a:pt x="176" y="991"/>
                  </a:lnTo>
                  <a:lnTo>
                    <a:pt x="147" y="950"/>
                  </a:lnTo>
                  <a:lnTo>
                    <a:pt x="119" y="907"/>
                  </a:lnTo>
                  <a:lnTo>
                    <a:pt x="94" y="862"/>
                  </a:lnTo>
                  <a:lnTo>
                    <a:pt x="71" y="818"/>
                  </a:lnTo>
                  <a:lnTo>
                    <a:pt x="50" y="773"/>
                  </a:lnTo>
                  <a:lnTo>
                    <a:pt x="31" y="727"/>
                  </a:lnTo>
                  <a:lnTo>
                    <a:pt x="13" y="682"/>
                  </a:lnTo>
                  <a:lnTo>
                    <a:pt x="0" y="6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32" y="1694"/>
              <a:ext cx="688" cy="593"/>
            </a:xfrm>
            <a:custGeom>
              <a:avLst/>
              <a:gdLst/>
              <a:ahLst/>
              <a:cxnLst>
                <a:cxn ang="0">
                  <a:pos x="347" y="65"/>
                </a:cxn>
                <a:cxn ang="0">
                  <a:pos x="471" y="15"/>
                </a:cxn>
                <a:cxn ang="0">
                  <a:pos x="580" y="0"/>
                </a:cxn>
                <a:cxn ang="0">
                  <a:pos x="676" y="12"/>
                </a:cxn>
                <a:cxn ang="0">
                  <a:pos x="761" y="44"/>
                </a:cxn>
                <a:cxn ang="0">
                  <a:pos x="837" y="88"/>
                </a:cxn>
                <a:cxn ang="0">
                  <a:pos x="902" y="135"/>
                </a:cxn>
                <a:cxn ang="0">
                  <a:pos x="961" y="178"/>
                </a:cxn>
                <a:cxn ang="0">
                  <a:pos x="1014" y="215"/>
                </a:cxn>
                <a:cxn ang="0">
                  <a:pos x="1072" y="266"/>
                </a:cxn>
                <a:cxn ang="0">
                  <a:pos x="1131" y="333"/>
                </a:cxn>
                <a:cxn ang="0">
                  <a:pos x="1189" y="410"/>
                </a:cxn>
                <a:cxn ang="0">
                  <a:pos x="1245" y="491"/>
                </a:cxn>
                <a:cxn ang="0">
                  <a:pos x="1294" y="572"/>
                </a:cxn>
                <a:cxn ang="0">
                  <a:pos x="1336" y="645"/>
                </a:cxn>
                <a:cxn ang="0">
                  <a:pos x="1364" y="709"/>
                </a:cxn>
                <a:cxn ang="0">
                  <a:pos x="1376" y="757"/>
                </a:cxn>
                <a:cxn ang="0">
                  <a:pos x="1360" y="802"/>
                </a:cxn>
                <a:cxn ang="0">
                  <a:pos x="1317" y="847"/>
                </a:cxn>
                <a:cxn ang="0">
                  <a:pos x="1260" y="889"/>
                </a:cxn>
                <a:cxn ang="0">
                  <a:pos x="1192" y="933"/>
                </a:cxn>
                <a:cxn ang="0">
                  <a:pos x="1121" y="976"/>
                </a:cxn>
                <a:cxn ang="0">
                  <a:pos x="1057" y="1018"/>
                </a:cxn>
                <a:cxn ang="0">
                  <a:pos x="1006" y="1061"/>
                </a:cxn>
                <a:cxn ang="0">
                  <a:pos x="969" y="1104"/>
                </a:cxn>
                <a:cxn ang="0">
                  <a:pos x="921" y="1137"/>
                </a:cxn>
                <a:cxn ang="0">
                  <a:pos x="859" y="1161"/>
                </a:cxn>
                <a:cxn ang="0">
                  <a:pos x="786" y="1177"/>
                </a:cxn>
                <a:cxn ang="0">
                  <a:pos x="707" y="1185"/>
                </a:cxn>
                <a:cxn ang="0">
                  <a:pos x="624" y="1185"/>
                </a:cxn>
                <a:cxn ang="0">
                  <a:pos x="542" y="1180"/>
                </a:cxn>
                <a:cxn ang="0">
                  <a:pos x="465" y="1167"/>
                </a:cxn>
                <a:cxn ang="0">
                  <a:pos x="395" y="1147"/>
                </a:cxn>
                <a:cxn ang="0">
                  <a:pos x="329" y="1112"/>
                </a:cxn>
                <a:cxn ang="0">
                  <a:pos x="264" y="1059"/>
                </a:cxn>
                <a:cxn ang="0">
                  <a:pos x="203" y="992"/>
                </a:cxn>
                <a:cxn ang="0">
                  <a:pos x="147" y="917"/>
                </a:cxn>
                <a:cxn ang="0">
                  <a:pos x="97" y="834"/>
                </a:cxn>
                <a:cxn ang="0">
                  <a:pos x="54" y="749"/>
                </a:cxn>
                <a:cxn ang="0">
                  <a:pos x="18" y="662"/>
                </a:cxn>
                <a:cxn ang="0">
                  <a:pos x="3" y="616"/>
                </a:cxn>
                <a:cxn ang="0">
                  <a:pos x="1" y="610"/>
                </a:cxn>
                <a:cxn ang="0">
                  <a:pos x="0" y="600"/>
                </a:cxn>
                <a:cxn ang="0">
                  <a:pos x="1" y="574"/>
                </a:cxn>
                <a:cxn ang="0">
                  <a:pos x="8" y="525"/>
                </a:cxn>
                <a:cxn ang="0">
                  <a:pos x="23" y="461"/>
                </a:cxn>
                <a:cxn ang="0">
                  <a:pos x="49" y="386"/>
                </a:cxn>
                <a:cxn ang="0">
                  <a:pos x="91" y="304"/>
                </a:cxn>
                <a:cxn ang="0">
                  <a:pos x="149" y="221"/>
                </a:cxn>
                <a:cxn ang="0">
                  <a:pos x="231" y="142"/>
                </a:cxn>
              </a:cxnLst>
              <a:rect l="0" t="0" r="r" b="b"/>
              <a:pathLst>
                <a:path w="1376" h="1186">
                  <a:moveTo>
                    <a:pt x="281" y="105"/>
                  </a:moveTo>
                  <a:lnTo>
                    <a:pt x="347" y="65"/>
                  </a:lnTo>
                  <a:lnTo>
                    <a:pt x="411" y="35"/>
                  </a:lnTo>
                  <a:lnTo>
                    <a:pt x="471" y="15"/>
                  </a:lnTo>
                  <a:lnTo>
                    <a:pt x="527" y="4"/>
                  </a:lnTo>
                  <a:lnTo>
                    <a:pt x="580" y="0"/>
                  </a:lnTo>
                  <a:lnTo>
                    <a:pt x="630" y="4"/>
                  </a:lnTo>
                  <a:lnTo>
                    <a:pt x="676" y="12"/>
                  </a:lnTo>
                  <a:lnTo>
                    <a:pt x="721" y="26"/>
                  </a:lnTo>
                  <a:lnTo>
                    <a:pt x="761" y="44"/>
                  </a:lnTo>
                  <a:lnTo>
                    <a:pt x="800" y="65"/>
                  </a:lnTo>
                  <a:lnTo>
                    <a:pt x="837" y="88"/>
                  </a:lnTo>
                  <a:lnTo>
                    <a:pt x="870" y="111"/>
                  </a:lnTo>
                  <a:lnTo>
                    <a:pt x="902" y="135"/>
                  </a:lnTo>
                  <a:lnTo>
                    <a:pt x="932" y="157"/>
                  </a:lnTo>
                  <a:lnTo>
                    <a:pt x="961" y="178"/>
                  </a:lnTo>
                  <a:lnTo>
                    <a:pt x="988" y="196"/>
                  </a:lnTo>
                  <a:lnTo>
                    <a:pt x="1014" y="215"/>
                  </a:lnTo>
                  <a:lnTo>
                    <a:pt x="1042" y="239"/>
                  </a:lnTo>
                  <a:lnTo>
                    <a:pt x="1072" y="266"/>
                  </a:lnTo>
                  <a:lnTo>
                    <a:pt x="1101" y="299"/>
                  </a:lnTo>
                  <a:lnTo>
                    <a:pt x="1131" y="333"/>
                  </a:lnTo>
                  <a:lnTo>
                    <a:pt x="1160" y="371"/>
                  </a:lnTo>
                  <a:lnTo>
                    <a:pt x="1189" y="410"/>
                  </a:lnTo>
                  <a:lnTo>
                    <a:pt x="1218" y="451"/>
                  </a:lnTo>
                  <a:lnTo>
                    <a:pt x="1245" y="491"/>
                  </a:lnTo>
                  <a:lnTo>
                    <a:pt x="1271" y="531"/>
                  </a:lnTo>
                  <a:lnTo>
                    <a:pt x="1294" y="572"/>
                  </a:lnTo>
                  <a:lnTo>
                    <a:pt x="1316" y="610"/>
                  </a:lnTo>
                  <a:lnTo>
                    <a:pt x="1336" y="645"/>
                  </a:lnTo>
                  <a:lnTo>
                    <a:pt x="1352" y="679"/>
                  </a:lnTo>
                  <a:lnTo>
                    <a:pt x="1364" y="709"/>
                  </a:lnTo>
                  <a:lnTo>
                    <a:pt x="1374" y="734"/>
                  </a:lnTo>
                  <a:lnTo>
                    <a:pt x="1376" y="757"/>
                  </a:lnTo>
                  <a:lnTo>
                    <a:pt x="1371" y="780"/>
                  </a:lnTo>
                  <a:lnTo>
                    <a:pt x="1360" y="802"/>
                  </a:lnTo>
                  <a:lnTo>
                    <a:pt x="1341" y="825"/>
                  </a:lnTo>
                  <a:lnTo>
                    <a:pt x="1317" y="847"/>
                  </a:lnTo>
                  <a:lnTo>
                    <a:pt x="1289" y="869"/>
                  </a:lnTo>
                  <a:lnTo>
                    <a:pt x="1260" y="889"/>
                  </a:lnTo>
                  <a:lnTo>
                    <a:pt x="1226" y="911"/>
                  </a:lnTo>
                  <a:lnTo>
                    <a:pt x="1192" y="933"/>
                  </a:lnTo>
                  <a:lnTo>
                    <a:pt x="1156" y="954"/>
                  </a:lnTo>
                  <a:lnTo>
                    <a:pt x="1121" y="976"/>
                  </a:lnTo>
                  <a:lnTo>
                    <a:pt x="1088" y="996"/>
                  </a:lnTo>
                  <a:lnTo>
                    <a:pt x="1057" y="1018"/>
                  </a:lnTo>
                  <a:lnTo>
                    <a:pt x="1029" y="1039"/>
                  </a:lnTo>
                  <a:lnTo>
                    <a:pt x="1006" y="1061"/>
                  </a:lnTo>
                  <a:lnTo>
                    <a:pt x="988" y="1083"/>
                  </a:lnTo>
                  <a:lnTo>
                    <a:pt x="969" y="1104"/>
                  </a:lnTo>
                  <a:lnTo>
                    <a:pt x="947" y="1121"/>
                  </a:lnTo>
                  <a:lnTo>
                    <a:pt x="921" y="1137"/>
                  </a:lnTo>
                  <a:lnTo>
                    <a:pt x="891" y="1150"/>
                  </a:lnTo>
                  <a:lnTo>
                    <a:pt x="859" y="1161"/>
                  </a:lnTo>
                  <a:lnTo>
                    <a:pt x="823" y="1170"/>
                  </a:lnTo>
                  <a:lnTo>
                    <a:pt x="786" y="1177"/>
                  </a:lnTo>
                  <a:lnTo>
                    <a:pt x="747" y="1182"/>
                  </a:lnTo>
                  <a:lnTo>
                    <a:pt x="707" y="1185"/>
                  </a:lnTo>
                  <a:lnTo>
                    <a:pt x="665" y="1186"/>
                  </a:lnTo>
                  <a:lnTo>
                    <a:pt x="624" y="1185"/>
                  </a:lnTo>
                  <a:lnTo>
                    <a:pt x="583" y="1183"/>
                  </a:lnTo>
                  <a:lnTo>
                    <a:pt x="542" y="1180"/>
                  </a:lnTo>
                  <a:lnTo>
                    <a:pt x="503" y="1174"/>
                  </a:lnTo>
                  <a:lnTo>
                    <a:pt x="465" y="1167"/>
                  </a:lnTo>
                  <a:lnTo>
                    <a:pt x="429" y="1159"/>
                  </a:lnTo>
                  <a:lnTo>
                    <a:pt x="395" y="1147"/>
                  </a:lnTo>
                  <a:lnTo>
                    <a:pt x="361" y="1131"/>
                  </a:lnTo>
                  <a:lnTo>
                    <a:pt x="329" y="1112"/>
                  </a:lnTo>
                  <a:lnTo>
                    <a:pt x="296" y="1086"/>
                  </a:lnTo>
                  <a:lnTo>
                    <a:pt x="264" y="1059"/>
                  </a:lnTo>
                  <a:lnTo>
                    <a:pt x="233" y="1026"/>
                  </a:lnTo>
                  <a:lnTo>
                    <a:pt x="203" y="992"/>
                  </a:lnTo>
                  <a:lnTo>
                    <a:pt x="175" y="955"/>
                  </a:lnTo>
                  <a:lnTo>
                    <a:pt x="147" y="917"/>
                  </a:lnTo>
                  <a:lnTo>
                    <a:pt x="122" y="877"/>
                  </a:lnTo>
                  <a:lnTo>
                    <a:pt x="97" y="834"/>
                  </a:lnTo>
                  <a:lnTo>
                    <a:pt x="74" y="791"/>
                  </a:lnTo>
                  <a:lnTo>
                    <a:pt x="54" y="749"/>
                  </a:lnTo>
                  <a:lnTo>
                    <a:pt x="35" y="706"/>
                  </a:lnTo>
                  <a:lnTo>
                    <a:pt x="18" y="662"/>
                  </a:lnTo>
                  <a:lnTo>
                    <a:pt x="4" y="621"/>
                  </a:lnTo>
                  <a:lnTo>
                    <a:pt x="3" y="616"/>
                  </a:lnTo>
                  <a:lnTo>
                    <a:pt x="2" y="613"/>
                  </a:lnTo>
                  <a:lnTo>
                    <a:pt x="1" y="610"/>
                  </a:lnTo>
                  <a:lnTo>
                    <a:pt x="0" y="605"/>
                  </a:lnTo>
                  <a:lnTo>
                    <a:pt x="0" y="600"/>
                  </a:lnTo>
                  <a:lnTo>
                    <a:pt x="0" y="590"/>
                  </a:lnTo>
                  <a:lnTo>
                    <a:pt x="1" y="574"/>
                  </a:lnTo>
                  <a:lnTo>
                    <a:pt x="3" y="552"/>
                  </a:lnTo>
                  <a:lnTo>
                    <a:pt x="8" y="525"/>
                  </a:lnTo>
                  <a:lnTo>
                    <a:pt x="13" y="496"/>
                  </a:lnTo>
                  <a:lnTo>
                    <a:pt x="23" y="461"/>
                  </a:lnTo>
                  <a:lnTo>
                    <a:pt x="34" y="424"/>
                  </a:lnTo>
                  <a:lnTo>
                    <a:pt x="49" y="386"/>
                  </a:lnTo>
                  <a:lnTo>
                    <a:pt x="68" y="346"/>
                  </a:lnTo>
                  <a:lnTo>
                    <a:pt x="91" y="304"/>
                  </a:lnTo>
                  <a:lnTo>
                    <a:pt x="117" y="263"/>
                  </a:lnTo>
                  <a:lnTo>
                    <a:pt x="149" y="221"/>
                  </a:lnTo>
                  <a:lnTo>
                    <a:pt x="187" y="181"/>
                  </a:lnTo>
                  <a:lnTo>
                    <a:pt x="231" y="142"/>
                  </a:lnTo>
                  <a:lnTo>
                    <a:pt x="281" y="105"/>
                  </a:lnTo>
                  <a:close/>
                </a:path>
              </a:pathLst>
            </a:custGeom>
            <a:solidFill>
              <a:srgbClr val="F7EF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43" y="1710"/>
              <a:ext cx="665" cy="568"/>
            </a:xfrm>
            <a:custGeom>
              <a:avLst/>
              <a:gdLst/>
              <a:ahLst/>
              <a:cxnLst>
                <a:cxn ang="0">
                  <a:pos x="334" y="55"/>
                </a:cxn>
                <a:cxn ang="0">
                  <a:pos x="448" y="12"/>
                </a:cxn>
                <a:cxn ang="0">
                  <a:pos x="552" y="0"/>
                </a:cxn>
                <a:cxn ang="0">
                  <a:pos x="647" y="11"/>
                </a:cxn>
                <a:cxn ang="0">
                  <a:pos x="731" y="39"/>
                </a:cxn>
                <a:cxn ang="0">
                  <a:pos x="805" y="78"/>
                </a:cxn>
                <a:cxn ang="0">
                  <a:pos x="872" y="121"/>
                </a:cxn>
                <a:cxn ang="0">
                  <a:pos x="930" y="160"/>
                </a:cxn>
                <a:cxn ang="0">
                  <a:pos x="983" y="195"/>
                </a:cxn>
                <a:cxn ang="0">
                  <a:pos x="1038" y="246"/>
                </a:cxn>
                <a:cxn ang="0">
                  <a:pos x="1096" y="311"/>
                </a:cxn>
                <a:cxn ang="0">
                  <a:pos x="1152" y="384"/>
                </a:cxn>
                <a:cxn ang="0">
                  <a:pos x="1206" y="463"/>
                </a:cxn>
                <a:cxn ang="0">
                  <a:pos x="1253" y="541"/>
                </a:cxn>
                <a:cxn ang="0">
                  <a:pos x="1293" y="612"/>
                </a:cxn>
                <a:cxn ang="0">
                  <a:pos x="1320" y="673"/>
                </a:cxn>
                <a:cxn ang="0">
                  <a:pos x="1332" y="719"/>
                </a:cxn>
                <a:cxn ang="0">
                  <a:pos x="1316" y="763"/>
                </a:cxn>
                <a:cxn ang="0">
                  <a:pos x="1275" y="807"/>
                </a:cxn>
                <a:cxn ang="0">
                  <a:pos x="1219" y="848"/>
                </a:cxn>
                <a:cxn ang="0">
                  <a:pos x="1153" y="890"/>
                </a:cxn>
                <a:cxn ang="0">
                  <a:pos x="1086" y="931"/>
                </a:cxn>
                <a:cxn ang="0">
                  <a:pos x="1024" y="973"/>
                </a:cxn>
                <a:cxn ang="0">
                  <a:pos x="975" y="1014"/>
                </a:cxn>
                <a:cxn ang="0">
                  <a:pos x="939" y="1054"/>
                </a:cxn>
                <a:cxn ang="0">
                  <a:pos x="892" y="1087"/>
                </a:cxn>
                <a:cxn ang="0">
                  <a:pos x="832" y="1111"/>
                </a:cxn>
                <a:cxn ang="0">
                  <a:pos x="762" y="1126"/>
                </a:cxn>
                <a:cxn ang="0">
                  <a:pos x="685" y="1134"/>
                </a:cxn>
                <a:cxn ang="0">
                  <a:pos x="605" y="1134"/>
                </a:cxn>
                <a:cxn ang="0">
                  <a:pos x="526" y="1128"/>
                </a:cxn>
                <a:cxn ang="0">
                  <a:pos x="451" y="1117"/>
                </a:cxn>
                <a:cxn ang="0">
                  <a:pos x="383" y="1098"/>
                </a:cxn>
                <a:cxn ang="0">
                  <a:pos x="318" y="1062"/>
                </a:cxn>
                <a:cxn ang="0">
                  <a:pos x="256" y="1011"/>
                </a:cxn>
                <a:cxn ang="0">
                  <a:pos x="197" y="947"/>
                </a:cxn>
                <a:cxn ang="0">
                  <a:pos x="143" y="874"/>
                </a:cxn>
                <a:cxn ang="0">
                  <a:pos x="95" y="794"/>
                </a:cxn>
                <a:cxn ang="0">
                  <a:pos x="53" y="711"/>
                </a:cxn>
                <a:cxn ang="0">
                  <a:pos x="19" y="627"/>
                </a:cxn>
                <a:cxn ang="0">
                  <a:pos x="4" y="583"/>
                </a:cxn>
                <a:cxn ang="0">
                  <a:pos x="2" y="577"/>
                </a:cxn>
                <a:cxn ang="0">
                  <a:pos x="0" y="567"/>
                </a:cxn>
                <a:cxn ang="0">
                  <a:pos x="2" y="540"/>
                </a:cxn>
                <a:cxn ang="0">
                  <a:pos x="7" y="492"/>
                </a:cxn>
                <a:cxn ang="0">
                  <a:pos x="22" y="429"/>
                </a:cxn>
                <a:cxn ang="0">
                  <a:pos x="48" y="355"/>
                </a:cxn>
                <a:cxn ang="0">
                  <a:pos x="88" y="277"/>
                </a:cxn>
                <a:cxn ang="0">
                  <a:pos x="146" y="198"/>
                </a:cxn>
                <a:cxn ang="0">
                  <a:pos x="225" y="123"/>
                </a:cxn>
              </a:cxnLst>
              <a:rect l="0" t="0" r="r" b="b"/>
              <a:pathLst>
                <a:path w="1332" h="1135">
                  <a:moveTo>
                    <a:pt x="273" y="89"/>
                  </a:moveTo>
                  <a:lnTo>
                    <a:pt x="334" y="55"/>
                  </a:lnTo>
                  <a:lnTo>
                    <a:pt x="393" y="30"/>
                  </a:lnTo>
                  <a:lnTo>
                    <a:pt x="448" y="12"/>
                  </a:lnTo>
                  <a:lnTo>
                    <a:pt x="501" y="3"/>
                  </a:lnTo>
                  <a:lnTo>
                    <a:pt x="552" y="0"/>
                  </a:lnTo>
                  <a:lnTo>
                    <a:pt x="600" y="3"/>
                  </a:lnTo>
                  <a:lnTo>
                    <a:pt x="647" y="11"/>
                  </a:lnTo>
                  <a:lnTo>
                    <a:pt x="689" y="23"/>
                  </a:lnTo>
                  <a:lnTo>
                    <a:pt x="731" y="39"/>
                  </a:lnTo>
                  <a:lnTo>
                    <a:pt x="770" y="57"/>
                  </a:lnTo>
                  <a:lnTo>
                    <a:pt x="805" y="78"/>
                  </a:lnTo>
                  <a:lnTo>
                    <a:pt x="840" y="99"/>
                  </a:lnTo>
                  <a:lnTo>
                    <a:pt x="872" y="121"/>
                  </a:lnTo>
                  <a:lnTo>
                    <a:pt x="902" y="141"/>
                  </a:lnTo>
                  <a:lnTo>
                    <a:pt x="930" y="160"/>
                  </a:lnTo>
                  <a:lnTo>
                    <a:pt x="956" y="177"/>
                  </a:lnTo>
                  <a:lnTo>
                    <a:pt x="983" y="195"/>
                  </a:lnTo>
                  <a:lnTo>
                    <a:pt x="1009" y="218"/>
                  </a:lnTo>
                  <a:lnTo>
                    <a:pt x="1038" y="246"/>
                  </a:lnTo>
                  <a:lnTo>
                    <a:pt x="1066" y="276"/>
                  </a:lnTo>
                  <a:lnTo>
                    <a:pt x="1096" y="311"/>
                  </a:lnTo>
                  <a:lnTo>
                    <a:pt x="1123" y="346"/>
                  </a:lnTo>
                  <a:lnTo>
                    <a:pt x="1152" y="384"/>
                  </a:lnTo>
                  <a:lnTo>
                    <a:pt x="1180" y="423"/>
                  </a:lnTo>
                  <a:lnTo>
                    <a:pt x="1206" y="463"/>
                  </a:lnTo>
                  <a:lnTo>
                    <a:pt x="1230" y="502"/>
                  </a:lnTo>
                  <a:lnTo>
                    <a:pt x="1253" y="541"/>
                  </a:lnTo>
                  <a:lnTo>
                    <a:pt x="1274" y="578"/>
                  </a:lnTo>
                  <a:lnTo>
                    <a:pt x="1293" y="612"/>
                  </a:lnTo>
                  <a:lnTo>
                    <a:pt x="1309" y="644"/>
                  </a:lnTo>
                  <a:lnTo>
                    <a:pt x="1320" y="673"/>
                  </a:lnTo>
                  <a:lnTo>
                    <a:pt x="1329" y="697"/>
                  </a:lnTo>
                  <a:lnTo>
                    <a:pt x="1332" y="719"/>
                  </a:lnTo>
                  <a:lnTo>
                    <a:pt x="1327" y="741"/>
                  </a:lnTo>
                  <a:lnTo>
                    <a:pt x="1316" y="763"/>
                  </a:lnTo>
                  <a:lnTo>
                    <a:pt x="1298" y="785"/>
                  </a:lnTo>
                  <a:lnTo>
                    <a:pt x="1275" y="807"/>
                  </a:lnTo>
                  <a:lnTo>
                    <a:pt x="1249" y="828"/>
                  </a:lnTo>
                  <a:lnTo>
                    <a:pt x="1219" y="848"/>
                  </a:lnTo>
                  <a:lnTo>
                    <a:pt x="1187" y="869"/>
                  </a:lnTo>
                  <a:lnTo>
                    <a:pt x="1153" y="890"/>
                  </a:lnTo>
                  <a:lnTo>
                    <a:pt x="1120" y="910"/>
                  </a:lnTo>
                  <a:lnTo>
                    <a:pt x="1086" y="931"/>
                  </a:lnTo>
                  <a:lnTo>
                    <a:pt x="1054" y="952"/>
                  </a:lnTo>
                  <a:lnTo>
                    <a:pt x="1024" y="973"/>
                  </a:lnTo>
                  <a:lnTo>
                    <a:pt x="997" y="993"/>
                  </a:lnTo>
                  <a:lnTo>
                    <a:pt x="975" y="1014"/>
                  </a:lnTo>
                  <a:lnTo>
                    <a:pt x="956" y="1035"/>
                  </a:lnTo>
                  <a:lnTo>
                    <a:pt x="939" y="1054"/>
                  </a:lnTo>
                  <a:lnTo>
                    <a:pt x="917" y="1072"/>
                  </a:lnTo>
                  <a:lnTo>
                    <a:pt x="892" y="1087"/>
                  </a:lnTo>
                  <a:lnTo>
                    <a:pt x="864" y="1100"/>
                  </a:lnTo>
                  <a:lnTo>
                    <a:pt x="832" y="1111"/>
                  </a:lnTo>
                  <a:lnTo>
                    <a:pt x="797" y="1119"/>
                  </a:lnTo>
                  <a:lnTo>
                    <a:pt x="762" y="1126"/>
                  </a:lnTo>
                  <a:lnTo>
                    <a:pt x="724" y="1130"/>
                  </a:lnTo>
                  <a:lnTo>
                    <a:pt x="685" y="1134"/>
                  </a:lnTo>
                  <a:lnTo>
                    <a:pt x="645" y="1135"/>
                  </a:lnTo>
                  <a:lnTo>
                    <a:pt x="605" y="1134"/>
                  </a:lnTo>
                  <a:lnTo>
                    <a:pt x="565" y="1133"/>
                  </a:lnTo>
                  <a:lnTo>
                    <a:pt x="526" y="1128"/>
                  </a:lnTo>
                  <a:lnTo>
                    <a:pt x="488" y="1124"/>
                  </a:lnTo>
                  <a:lnTo>
                    <a:pt x="451" y="1117"/>
                  </a:lnTo>
                  <a:lnTo>
                    <a:pt x="416" y="1109"/>
                  </a:lnTo>
                  <a:lnTo>
                    <a:pt x="383" y="1098"/>
                  </a:lnTo>
                  <a:lnTo>
                    <a:pt x="351" y="1082"/>
                  </a:lnTo>
                  <a:lnTo>
                    <a:pt x="318" y="1062"/>
                  </a:lnTo>
                  <a:lnTo>
                    <a:pt x="287" y="1038"/>
                  </a:lnTo>
                  <a:lnTo>
                    <a:pt x="256" y="1011"/>
                  </a:lnTo>
                  <a:lnTo>
                    <a:pt x="226" y="981"/>
                  </a:lnTo>
                  <a:lnTo>
                    <a:pt x="197" y="947"/>
                  </a:lnTo>
                  <a:lnTo>
                    <a:pt x="170" y="912"/>
                  </a:lnTo>
                  <a:lnTo>
                    <a:pt x="143" y="874"/>
                  </a:lnTo>
                  <a:lnTo>
                    <a:pt x="119" y="834"/>
                  </a:lnTo>
                  <a:lnTo>
                    <a:pt x="95" y="794"/>
                  </a:lnTo>
                  <a:lnTo>
                    <a:pt x="73" y="753"/>
                  </a:lnTo>
                  <a:lnTo>
                    <a:pt x="53" y="711"/>
                  </a:lnTo>
                  <a:lnTo>
                    <a:pt x="35" y="669"/>
                  </a:lnTo>
                  <a:lnTo>
                    <a:pt x="19" y="627"/>
                  </a:lnTo>
                  <a:lnTo>
                    <a:pt x="5" y="587"/>
                  </a:lnTo>
                  <a:lnTo>
                    <a:pt x="4" y="583"/>
                  </a:lnTo>
                  <a:lnTo>
                    <a:pt x="3" y="580"/>
                  </a:lnTo>
                  <a:lnTo>
                    <a:pt x="2" y="577"/>
                  </a:lnTo>
                  <a:lnTo>
                    <a:pt x="0" y="572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2" y="540"/>
                  </a:lnTo>
                  <a:lnTo>
                    <a:pt x="4" y="519"/>
                  </a:lnTo>
                  <a:lnTo>
                    <a:pt x="7" y="492"/>
                  </a:lnTo>
                  <a:lnTo>
                    <a:pt x="14" y="463"/>
                  </a:lnTo>
                  <a:lnTo>
                    <a:pt x="22" y="429"/>
                  </a:lnTo>
                  <a:lnTo>
                    <a:pt x="34" y="393"/>
                  </a:lnTo>
                  <a:lnTo>
                    <a:pt x="48" y="355"/>
                  </a:lnTo>
                  <a:lnTo>
                    <a:pt x="66" y="316"/>
                  </a:lnTo>
                  <a:lnTo>
                    <a:pt x="88" y="277"/>
                  </a:lnTo>
                  <a:lnTo>
                    <a:pt x="114" y="237"/>
                  </a:lnTo>
                  <a:lnTo>
                    <a:pt x="146" y="198"/>
                  </a:lnTo>
                  <a:lnTo>
                    <a:pt x="182" y="160"/>
                  </a:lnTo>
                  <a:lnTo>
                    <a:pt x="225" y="123"/>
                  </a:lnTo>
                  <a:lnTo>
                    <a:pt x="273" y="89"/>
                  </a:lnTo>
                  <a:close/>
                </a:path>
              </a:pathLst>
            </a:custGeom>
            <a:solidFill>
              <a:srgbClr val="F2E2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554" y="1726"/>
              <a:ext cx="643" cy="543"/>
            </a:xfrm>
            <a:custGeom>
              <a:avLst/>
              <a:gdLst/>
              <a:ahLst/>
              <a:cxnLst>
                <a:cxn ang="0">
                  <a:pos x="319" y="46"/>
                </a:cxn>
                <a:cxn ang="0">
                  <a:pos x="425" y="10"/>
                </a:cxn>
                <a:cxn ang="0">
                  <a:pos x="524" y="0"/>
                </a:cxn>
                <a:cxn ang="0">
                  <a:pos x="615" y="10"/>
                </a:cxn>
                <a:cxn ang="0">
                  <a:pos x="699" y="34"/>
                </a:cxn>
                <a:cxn ang="0">
                  <a:pos x="774" y="68"/>
                </a:cxn>
                <a:cxn ang="0">
                  <a:pos x="841" y="106"/>
                </a:cxn>
                <a:cxn ang="0">
                  <a:pos x="900" y="143"/>
                </a:cxn>
                <a:cxn ang="0">
                  <a:pos x="950" y="176"/>
                </a:cxn>
                <a:cxn ang="0">
                  <a:pos x="1003" y="226"/>
                </a:cxn>
                <a:cxn ang="0">
                  <a:pos x="1059" y="288"/>
                </a:cxn>
                <a:cxn ang="0">
                  <a:pos x="1114" y="360"/>
                </a:cxn>
                <a:cxn ang="0">
                  <a:pos x="1166" y="435"/>
                </a:cxn>
                <a:cxn ang="0">
                  <a:pos x="1212" y="510"/>
                </a:cxn>
                <a:cxn ang="0">
                  <a:pos x="1250" y="580"/>
                </a:cxn>
                <a:cxn ang="0">
                  <a:pos x="1278" y="638"/>
                </a:cxn>
                <a:cxn ang="0">
                  <a:pos x="1288" y="684"/>
                </a:cxn>
                <a:cxn ang="0">
                  <a:pos x="1272" y="726"/>
                </a:cxn>
                <a:cxn ang="0">
                  <a:pos x="1234" y="768"/>
                </a:cxn>
                <a:cxn ang="0">
                  <a:pos x="1179" y="808"/>
                </a:cxn>
                <a:cxn ang="0">
                  <a:pos x="1115" y="849"/>
                </a:cxn>
                <a:cxn ang="0">
                  <a:pos x="1051" y="889"/>
                </a:cxn>
                <a:cxn ang="0">
                  <a:pos x="990" y="929"/>
                </a:cxn>
                <a:cxn ang="0">
                  <a:pos x="942" y="968"/>
                </a:cxn>
                <a:cxn ang="0">
                  <a:pos x="909" y="1007"/>
                </a:cxn>
                <a:cxn ang="0">
                  <a:pos x="863" y="1040"/>
                </a:cxn>
                <a:cxn ang="0">
                  <a:pos x="804" y="1062"/>
                </a:cxn>
                <a:cxn ang="0">
                  <a:pos x="736" y="1077"/>
                </a:cxn>
                <a:cxn ang="0">
                  <a:pos x="663" y="1085"/>
                </a:cxn>
                <a:cxn ang="0">
                  <a:pos x="585" y="1085"/>
                </a:cxn>
                <a:cxn ang="0">
                  <a:pos x="508" y="1079"/>
                </a:cxn>
                <a:cxn ang="0">
                  <a:pos x="436" y="1068"/>
                </a:cxn>
                <a:cxn ang="0">
                  <a:pos x="370" y="1050"/>
                </a:cxn>
                <a:cxn ang="0">
                  <a:pos x="308" y="1016"/>
                </a:cxn>
                <a:cxn ang="0">
                  <a:pos x="248" y="965"/>
                </a:cxn>
                <a:cxn ang="0">
                  <a:pos x="190" y="903"/>
                </a:cxn>
                <a:cxn ang="0">
                  <a:pos x="139" y="831"/>
                </a:cxn>
                <a:cxn ang="0">
                  <a:pos x="91" y="754"/>
                </a:cxn>
                <a:cxn ang="0">
                  <a:pos x="50" y="673"/>
                </a:cxn>
                <a:cxn ang="0">
                  <a:pos x="18" y="593"/>
                </a:cxn>
                <a:cxn ang="0">
                  <a:pos x="3" y="550"/>
                </a:cxn>
                <a:cxn ang="0">
                  <a:pos x="2" y="545"/>
                </a:cxn>
                <a:cxn ang="0">
                  <a:pos x="0" y="536"/>
                </a:cxn>
                <a:cxn ang="0">
                  <a:pos x="0" y="508"/>
                </a:cxn>
                <a:cxn ang="0">
                  <a:pos x="6" y="460"/>
                </a:cxn>
                <a:cxn ang="0">
                  <a:pos x="20" y="398"/>
                </a:cxn>
                <a:cxn ang="0">
                  <a:pos x="44" y="327"/>
                </a:cxn>
                <a:cxn ang="0">
                  <a:pos x="83" y="251"/>
                </a:cxn>
                <a:cxn ang="0">
                  <a:pos x="140" y="175"/>
                </a:cxn>
                <a:cxn ang="0">
                  <a:pos x="217" y="106"/>
                </a:cxn>
              </a:cxnLst>
              <a:rect l="0" t="0" r="r" b="b"/>
              <a:pathLst>
                <a:path w="1288" h="1086">
                  <a:moveTo>
                    <a:pt x="264" y="75"/>
                  </a:moveTo>
                  <a:lnTo>
                    <a:pt x="319" y="46"/>
                  </a:lnTo>
                  <a:lnTo>
                    <a:pt x="373" y="24"/>
                  </a:lnTo>
                  <a:lnTo>
                    <a:pt x="425" y="10"/>
                  </a:lnTo>
                  <a:lnTo>
                    <a:pt x="475" y="2"/>
                  </a:lnTo>
                  <a:lnTo>
                    <a:pt x="524" y="0"/>
                  </a:lnTo>
                  <a:lnTo>
                    <a:pt x="570" y="2"/>
                  </a:lnTo>
                  <a:lnTo>
                    <a:pt x="615" y="10"/>
                  </a:lnTo>
                  <a:lnTo>
                    <a:pt x="658" y="21"/>
                  </a:lnTo>
                  <a:lnTo>
                    <a:pt x="699" y="34"/>
                  </a:lnTo>
                  <a:lnTo>
                    <a:pt x="737" y="51"/>
                  </a:lnTo>
                  <a:lnTo>
                    <a:pt x="774" y="68"/>
                  </a:lnTo>
                  <a:lnTo>
                    <a:pt x="809" y="87"/>
                  </a:lnTo>
                  <a:lnTo>
                    <a:pt x="841" y="106"/>
                  </a:lnTo>
                  <a:lnTo>
                    <a:pt x="872" y="124"/>
                  </a:lnTo>
                  <a:lnTo>
                    <a:pt x="900" y="143"/>
                  </a:lnTo>
                  <a:lnTo>
                    <a:pt x="925" y="159"/>
                  </a:lnTo>
                  <a:lnTo>
                    <a:pt x="950" y="176"/>
                  </a:lnTo>
                  <a:lnTo>
                    <a:pt x="976" y="199"/>
                  </a:lnTo>
                  <a:lnTo>
                    <a:pt x="1003" y="226"/>
                  </a:lnTo>
                  <a:lnTo>
                    <a:pt x="1031" y="255"/>
                  </a:lnTo>
                  <a:lnTo>
                    <a:pt x="1059" y="288"/>
                  </a:lnTo>
                  <a:lnTo>
                    <a:pt x="1086" y="323"/>
                  </a:lnTo>
                  <a:lnTo>
                    <a:pt x="1114" y="360"/>
                  </a:lnTo>
                  <a:lnTo>
                    <a:pt x="1141" y="397"/>
                  </a:lnTo>
                  <a:lnTo>
                    <a:pt x="1166" y="435"/>
                  </a:lnTo>
                  <a:lnTo>
                    <a:pt x="1190" y="473"/>
                  </a:lnTo>
                  <a:lnTo>
                    <a:pt x="1212" y="510"/>
                  </a:lnTo>
                  <a:lnTo>
                    <a:pt x="1233" y="546"/>
                  </a:lnTo>
                  <a:lnTo>
                    <a:pt x="1250" y="580"/>
                  </a:lnTo>
                  <a:lnTo>
                    <a:pt x="1265" y="610"/>
                  </a:lnTo>
                  <a:lnTo>
                    <a:pt x="1278" y="638"/>
                  </a:lnTo>
                  <a:lnTo>
                    <a:pt x="1286" y="662"/>
                  </a:lnTo>
                  <a:lnTo>
                    <a:pt x="1288" y="684"/>
                  </a:lnTo>
                  <a:lnTo>
                    <a:pt x="1283" y="705"/>
                  </a:lnTo>
                  <a:lnTo>
                    <a:pt x="1272" y="726"/>
                  </a:lnTo>
                  <a:lnTo>
                    <a:pt x="1256" y="747"/>
                  </a:lnTo>
                  <a:lnTo>
                    <a:pt x="1234" y="768"/>
                  </a:lnTo>
                  <a:lnTo>
                    <a:pt x="1207" y="787"/>
                  </a:lnTo>
                  <a:lnTo>
                    <a:pt x="1179" y="808"/>
                  </a:lnTo>
                  <a:lnTo>
                    <a:pt x="1147" y="829"/>
                  </a:lnTo>
                  <a:lnTo>
                    <a:pt x="1115" y="849"/>
                  </a:lnTo>
                  <a:lnTo>
                    <a:pt x="1083" y="868"/>
                  </a:lnTo>
                  <a:lnTo>
                    <a:pt x="1051" y="889"/>
                  </a:lnTo>
                  <a:lnTo>
                    <a:pt x="1020" y="908"/>
                  </a:lnTo>
                  <a:lnTo>
                    <a:pt x="990" y="929"/>
                  </a:lnTo>
                  <a:lnTo>
                    <a:pt x="964" y="949"/>
                  </a:lnTo>
                  <a:lnTo>
                    <a:pt x="942" y="968"/>
                  </a:lnTo>
                  <a:lnTo>
                    <a:pt x="925" y="989"/>
                  </a:lnTo>
                  <a:lnTo>
                    <a:pt x="909" y="1007"/>
                  </a:lnTo>
                  <a:lnTo>
                    <a:pt x="887" y="1025"/>
                  </a:lnTo>
                  <a:lnTo>
                    <a:pt x="863" y="1040"/>
                  </a:lnTo>
                  <a:lnTo>
                    <a:pt x="835" y="1051"/>
                  </a:lnTo>
                  <a:lnTo>
                    <a:pt x="804" y="1062"/>
                  </a:lnTo>
                  <a:lnTo>
                    <a:pt x="772" y="1071"/>
                  </a:lnTo>
                  <a:lnTo>
                    <a:pt x="736" y="1077"/>
                  </a:lnTo>
                  <a:lnTo>
                    <a:pt x="701" y="1081"/>
                  </a:lnTo>
                  <a:lnTo>
                    <a:pt x="663" y="1085"/>
                  </a:lnTo>
                  <a:lnTo>
                    <a:pt x="623" y="1086"/>
                  </a:lnTo>
                  <a:lnTo>
                    <a:pt x="585" y="1085"/>
                  </a:lnTo>
                  <a:lnTo>
                    <a:pt x="546" y="1082"/>
                  </a:lnTo>
                  <a:lnTo>
                    <a:pt x="508" y="1079"/>
                  </a:lnTo>
                  <a:lnTo>
                    <a:pt x="471" y="1074"/>
                  </a:lnTo>
                  <a:lnTo>
                    <a:pt x="436" y="1068"/>
                  </a:lnTo>
                  <a:lnTo>
                    <a:pt x="402" y="1060"/>
                  </a:lnTo>
                  <a:lnTo>
                    <a:pt x="370" y="1050"/>
                  </a:lnTo>
                  <a:lnTo>
                    <a:pt x="339" y="1035"/>
                  </a:lnTo>
                  <a:lnTo>
                    <a:pt x="308" y="1016"/>
                  </a:lnTo>
                  <a:lnTo>
                    <a:pt x="278" y="992"/>
                  </a:lnTo>
                  <a:lnTo>
                    <a:pt x="248" y="965"/>
                  </a:lnTo>
                  <a:lnTo>
                    <a:pt x="219" y="936"/>
                  </a:lnTo>
                  <a:lnTo>
                    <a:pt x="190" y="903"/>
                  </a:lnTo>
                  <a:lnTo>
                    <a:pt x="164" y="868"/>
                  </a:lnTo>
                  <a:lnTo>
                    <a:pt x="139" y="831"/>
                  </a:lnTo>
                  <a:lnTo>
                    <a:pt x="114" y="793"/>
                  </a:lnTo>
                  <a:lnTo>
                    <a:pt x="91" y="754"/>
                  </a:lnTo>
                  <a:lnTo>
                    <a:pt x="69" y="714"/>
                  </a:lnTo>
                  <a:lnTo>
                    <a:pt x="50" y="673"/>
                  </a:lnTo>
                  <a:lnTo>
                    <a:pt x="33" y="633"/>
                  </a:lnTo>
                  <a:lnTo>
                    <a:pt x="18" y="593"/>
                  </a:lnTo>
                  <a:lnTo>
                    <a:pt x="4" y="554"/>
                  </a:lnTo>
                  <a:lnTo>
                    <a:pt x="3" y="550"/>
                  </a:lnTo>
                  <a:lnTo>
                    <a:pt x="3" y="547"/>
                  </a:lnTo>
                  <a:lnTo>
                    <a:pt x="2" y="545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25"/>
                  </a:lnTo>
                  <a:lnTo>
                    <a:pt x="0" y="508"/>
                  </a:lnTo>
                  <a:lnTo>
                    <a:pt x="3" y="486"/>
                  </a:lnTo>
                  <a:lnTo>
                    <a:pt x="6" y="460"/>
                  </a:lnTo>
                  <a:lnTo>
                    <a:pt x="12" y="431"/>
                  </a:lnTo>
                  <a:lnTo>
                    <a:pt x="20" y="398"/>
                  </a:lnTo>
                  <a:lnTo>
                    <a:pt x="30" y="363"/>
                  </a:lnTo>
                  <a:lnTo>
                    <a:pt x="44" y="327"/>
                  </a:lnTo>
                  <a:lnTo>
                    <a:pt x="63" y="289"/>
                  </a:lnTo>
                  <a:lnTo>
                    <a:pt x="83" y="251"/>
                  </a:lnTo>
                  <a:lnTo>
                    <a:pt x="110" y="213"/>
                  </a:lnTo>
                  <a:lnTo>
                    <a:pt x="140" y="175"/>
                  </a:lnTo>
                  <a:lnTo>
                    <a:pt x="175" y="139"/>
                  </a:lnTo>
                  <a:lnTo>
                    <a:pt x="217" y="106"/>
                  </a:lnTo>
                  <a:lnTo>
                    <a:pt x="264" y="75"/>
                  </a:lnTo>
                  <a:close/>
                </a:path>
              </a:pathLst>
            </a:custGeom>
            <a:solidFill>
              <a:srgbClr val="EAD3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565" y="1742"/>
              <a:ext cx="622" cy="518"/>
            </a:xfrm>
            <a:custGeom>
              <a:avLst/>
              <a:gdLst/>
              <a:ahLst/>
              <a:cxnLst>
                <a:cxn ang="0">
                  <a:pos x="304" y="37"/>
                </a:cxn>
                <a:cxn ang="0">
                  <a:pos x="401" y="8"/>
                </a:cxn>
                <a:cxn ang="0">
                  <a:pos x="495" y="0"/>
                </a:cxn>
                <a:cxn ang="0">
                  <a:pos x="584" y="8"/>
                </a:cxn>
                <a:cxn ang="0">
                  <a:pos x="667" y="30"/>
                </a:cxn>
                <a:cxn ang="0">
                  <a:pos x="743" y="59"/>
                </a:cxn>
                <a:cxn ang="0">
                  <a:pos x="810" y="93"/>
                </a:cxn>
                <a:cxn ang="0">
                  <a:pos x="869" y="127"/>
                </a:cxn>
                <a:cxn ang="0">
                  <a:pos x="917" y="159"/>
                </a:cxn>
                <a:cxn ang="0">
                  <a:pos x="969" y="206"/>
                </a:cxn>
                <a:cxn ang="0">
                  <a:pos x="1023" y="266"/>
                </a:cxn>
                <a:cxn ang="0">
                  <a:pos x="1076" y="335"/>
                </a:cxn>
                <a:cxn ang="0">
                  <a:pos x="1127" y="409"/>
                </a:cxn>
                <a:cxn ang="0">
                  <a:pos x="1170" y="481"/>
                </a:cxn>
                <a:cxn ang="0">
                  <a:pos x="1207" y="548"/>
                </a:cxn>
                <a:cxn ang="0">
                  <a:pos x="1234" y="605"/>
                </a:cxn>
                <a:cxn ang="0">
                  <a:pos x="1244" y="648"/>
                </a:cxn>
                <a:cxn ang="0">
                  <a:pos x="1229" y="690"/>
                </a:cxn>
                <a:cxn ang="0">
                  <a:pos x="1191" y="729"/>
                </a:cxn>
                <a:cxn ang="0">
                  <a:pos x="1138" y="768"/>
                </a:cxn>
                <a:cxn ang="0">
                  <a:pos x="1077" y="807"/>
                </a:cxn>
                <a:cxn ang="0">
                  <a:pos x="1014" y="845"/>
                </a:cxn>
                <a:cxn ang="0">
                  <a:pos x="956" y="884"/>
                </a:cxn>
                <a:cxn ang="0">
                  <a:pos x="909" y="922"/>
                </a:cxn>
                <a:cxn ang="0">
                  <a:pos x="877" y="960"/>
                </a:cxn>
                <a:cxn ang="0">
                  <a:pos x="833" y="992"/>
                </a:cxn>
                <a:cxn ang="0">
                  <a:pos x="776" y="1013"/>
                </a:cxn>
                <a:cxn ang="0">
                  <a:pos x="711" y="1027"/>
                </a:cxn>
                <a:cxn ang="0">
                  <a:pos x="639" y="1035"/>
                </a:cxn>
                <a:cxn ang="0">
                  <a:pos x="565" y="1035"/>
                </a:cxn>
                <a:cxn ang="0">
                  <a:pos x="491" y="1030"/>
                </a:cxn>
                <a:cxn ang="0">
                  <a:pos x="421" y="1019"/>
                </a:cxn>
                <a:cxn ang="0">
                  <a:pos x="357" y="1001"/>
                </a:cxn>
                <a:cxn ang="0">
                  <a:pos x="296" y="967"/>
                </a:cxn>
                <a:cxn ang="0">
                  <a:pos x="239" y="919"/>
                </a:cxn>
                <a:cxn ang="0">
                  <a:pos x="183" y="859"/>
                </a:cxn>
                <a:cxn ang="0">
                  <a:pos x="133" y="790"/>
                </a:cxn>
                <a:cxn ang="0">
                  <a:pos x="88" y="714"/>
                </a:cxn>
                <a:cxn ang="0">
                  <a:pos x="49" y="637"/>
                </a:cxn>
                <a:cxn ang="0">
                  <a:pos x="16" y="559"/>
                </a:cxn>
                <a:cxn ang="0">
                  <a:pos x="3" y="518"/>
                </a:cxn>
                <a:cxn ang="0">
                  <a:pos x="1" y="513"/>
                </a:cxn>
                <a:cxn ang="0">
                  <a:pos x="0" y="504"/>
                </a:cxn>
                <a:cxn ang="0">
                  <a:pos x="0" y="476"/>
                </a:cxn>
                <a:cxn ang="0">
                  <a:pos x="5" y="428"/>
                </a:cxn>
                <a:cxn ang="0">
                  <a:pos x="18" y="367"/>
                </a:cxn>
                <a:cxn ang="0">
                  <a:pos x="42" y="298"/>
                </a:cxn>
                <a:cxn ang="0">
                  <a:pos x="79" y="225"/>
                </a:cxn>
                <a:cxn ang="0">
                  <a:pos x="134" y="153"/>
                </a:cxn>
                <a:cxn ang="0">
                  <a:pos x="209" y="89"/>
                </a:cxn>
              </a:cxnLst>
              <a:rect l="0" t="0" r="r" b="b"/>
              <a:pathLst>
                <a:path w="1244" h="1036">
                  <a:moveTo>
                    <a:pt x="255" y="60"/>
                  </a:moveTo>
                  <a:lnTo>
                    <a:pt x="304" y="37"/>
                  </a:lnTo>
                  <a:lnTo>
                    <a:pt x="353" y="20"/>
                  </a:lnTo>
                  <a:lnTo>
                    <a:pt x="401" y="8"/>
                  </a:lnTo>
                  <a:lnTo>
                    <a:pt x="448" y="1"/>
                  </a:lnTo>
                  <a:lnTo>
                    <a:pt x="495" y="0"/>
                  </a:lnTo>
                  <a:lnTo>
                    <a:pt x="540" y="2"/>
                  </a:lnTo>
                  <a:lnTo>
                    <a:pt x="584" y="8"/>
                  </a:lnTo>
                  <a:lnTo>
                    <a:pt x="627" y="17"/>
                  </a:lnTo>
                  <a:lnTo>
                    <a:pt x="667" y="30"/>
                  </a:lnTo>
                  <a:lnTo>
                    <a:pt x="706" y="44"/>
                  </a:lnTo>
                  <a:lnTo>
                    <a:pt x="743" y="59"/>
                  </a:lnTo>
                  <a:lnTo>
                    <a:pt x="778" y="76"/>
                  </a:lnTo>
                  <a:lnTo>
                    <a:pt x="810" y="93"/>
                  </a:lnTo>
                  <a:lnTo>
                    <a:pt x="841" y="109"/>
                  </a:lnTo>
                  <a:lnTo>
                    <a:pt x="869" y="127"/>
                  </a:lnTo>
                  <a:lnTo>
                    <a:pt x="893" y="142"/>
                  </a:lnTo>
                  <a:lnTo>
                    <a:pt x="917" y="159"/>
                  </a:lnTo>
                  <a:lnTo>
                    <a:pt x="942" y="180"/>
                  </a:lnTo>
                  <a:lnTo>
                    <a:pt x="969" y="206"/>
                  </a:lnTo>
                  <a:lnTo>
                    <a:pt x="995" y="235"/>
                  </a:lnTo>
                  <a:lnTo>
                    <a:pt x="1023" y="266"/>
                  </a:lnTo>
                  <a:lnTo>
                    <a:pt x="1049" y="299"/>
                  </a:lnTo>
                  <a:lnTo>
                    <a:pt x="1076" y="335"/>
                  </a:lnTo>
                  <a:lnTo>
                    <a:pt x="1101" y="372"/>
                  </a:lnTo>
                  <a:lnTo>
                    <a:pt x="1127" y="409"/>
                  </a:lnTo>
                  <a:lnTo>
                    <a:pt x="1150" y="446"/>
                  </a:lnTo>
                  <a:lnTo>
                    <a:pt x="1170" y="481"/>
                  </a:lnTo>
                  <a:lnTo>
                    <a:pt x="1190" y="516"/>
                  </a:lnTo>
                  <a:lnTo>
                    <a:pt x="1207" y="548"/>
                  </a:lnTo>
                  <a:lnTo>
                    <a:pt x="1222" y="578"/>
                  </a:lnTo>
                  <a:lnTo>
                    <a:pt x="1234" y="605"/>
                  </a:lnTo>
                  <a:lnTo>
                    <a:pt x="1242" y="628"/>
                  </a:lnTo>
                  <a:lnTo>
                    <a:pt x="1244" y="648"/>
                  </a:lnTo>
                  <a:lnTo>
                    <a:pt x="1239" y="669"/>
                  </a:lnTo>
                  <a:lnTo>
                    <a:pt x="1229" y="690"/>
                  </a:lnTo>
                  <a:lnTo>
                    <a:pt x="1212" y="709"/>
                  </a:lnTo>
                  <a:lnTo>
                    <a:pt x="1191" y="729"/>
                  </a:lnTo>
                  <a:lnTo>
                    <a:pt x="1166" y="749"/>
                  </a:lnTo>
                  <a:lnTo>
                    <a:pt x="1138" y="768"/>
                  </a:lnTo>
                  <a:lnTo>
                    <a:pt x="1108" y="788"/>
                  </a:lnTo>
                  <a:lnTo>
                    <a:pt x="1077" y="807"/>
                  </a:lnTo>
                  <a:lnTo>
                    <a:pt x="1045" y="827"/>
                  </a:lnTo>
                  <a:lnTo>
                    <a:pt x="1014" y="845"/>
                  </a:lnTo>
                  <a:lnTo>
                    <a:pt x="984" y="865"/>
                  </a:lnTo>
                  <a:lnTo>
                    <a:pt x="956" y="884"/>
                  </a:lnTo>
                  <a:lnTo>
                    <a:pt x="931" y="903"/>
                  </a:lnTo>
                  <a:lnTo>
                    <a:pt x="909" y="922"/>
                  </a:lnTo>
                  <a:lnTo>
                    <a:pt x="893" y="942"/>
                  </a:lnTo>
                  <a:lnTo>
                    <a:pt x="877" y="960"/>
                  </a:lnTo>
                  <a:lnTo>
                    <a:pt x="857" y="977"/>
                  </a:lnTo>
                  <a:lnTo>
                    <a:pt x="833" y="992"/>
                  </a:lnTo>
                  <a:lnTo>
                    <a:pt x="806" y="1003"/>
                  </a:lnTo>
                  <a:lnTo>
                    <a:pt x="776" y="1013"/>
                  </a:lnTo>
                  <a:lnTo>
                    <a:pt x="744" y="1022"/>
                  </a:lnTo>
                  <a:lnTo>
                    <a:pt x="711" y="1027"/>
                  </a:lnTo>
                  <a:lnTo>
                    <a:pt x="675" y="1032"/>
                  </a:lnTo>
                  <a:lnTo>
                    <a:pt x="639" y="1035"/>
                  </a:lnTo>
                  <a:lnTo>
                    <a:pt x="603" y="1036"/>
                  </a:lnTo>
                  <a:lnTo>
                    <a:pt x="565" y="1035"/>
                  </a:lnTo>
                  <a:lnTo>
                    <a:pt x="528" y="1033"/>
                  </a:lnTo>
                  <a:lnTo>
                    <a:pt x="491" y="1030"/>
                  </a:lnTo>
                  <a:lnTo>
                    <a:pt x="455" y="1025"/>
                  </a:lnTo>
                  <a:lnTo>
                    <a:pt x="421" y="1019"/>
                  </a:lnTo>
                  <a:lnTo>
                    <a:pt x="388" y="1011"/>
                  </a:lnTo>
                  <a:lnTo>
                    <a:pt x="357" y="1001"/>
                  </a:lnTo>
                  <a:lnTo>
                    <a:pt x="327" y="986"/>
                  </a:lnTo>
                  <a:lnTo>
                    <a:pt x="296" y="967"/>
                  </a:lnTo>
                  <a:lnTo>
                    <a:pt x="267" y="944"/>
                  </a:lnTo>
                  <a:lnTo>
                    <a:pt x="239" y="919"/>
                  </a:lnTo>
                  <a:lnTo>
                    <a:pt x="211" y="890"/>
                  </a:lnTo>
                  <a:lnTo>
                    <a:pt x="183" y="859"/>
                  </a:lnTo>
                  <a:lnTo>
                    <a:pt x="158" y="825"/>
                  </a:lnTo>
                  <a:lnTo>
                    <a:pt x="133" y="790"/>
                  </a:lnTo>
                  <a:lnTo>
                    <a:pt x="110" y="752"/>
                  </a:lnTo>
                  <a:lnTo>
                    <a:pt x="88" y="714"/>
                  </a:lnTo>
                  <a:lnTo>
                    <a:pt x="67" y="676"/>
                  </a:lnTo>
                  <a:lnTo>
                    <a:pt x="49" y="637"/>
                  </a:lnTo>
                  <a:lnTo>
                    <a:pt x="31" y="598"/>
                  </a:lnTo>
                  <a:lnTo>
                    <a:pt x="16" y="559"/>
                  </a:lnTo>
                  <a:lnTo>
                    <a:pt x="4" y="521"/>
                  </a:lnTo>
                  <a:lnTo>
                    <a:pt x="3" y="518"/>
                  </a:lnTo>
                  <a:lnTo>
                    <a:pt x="3" y="515"/>
                  </a:lnTo>
                  <a:lnTo>
                    <a:pt x="1" y="513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493"/>
                  </a:lnTo>
                  <a:lnTo>
                    <a:pt x="0" y="476"/>
                  </a:lnTo>
                  <a:lnTo>
                    <a:pt x="3" y="455"/>
                  </a:lnTo>
                  <a:lnTo>
                    <a:pt x="5" y="428"/>
                  </a:lnTo>
                  <a:lnTo>
                    <a:pt x="11" y="400"/>
                  </a:lnTo>
                  <a:lnTo>
                    <a:pt x="18" y="367"/>
                  </a:lnTo>
                  <a:lnTo>
                    <a:pt x="28" y="333"/>
                  </a:lnTo>
                  <a:lnTo>
                    <a:pt x="42" y="298"/>
                  </a:lnTo>
                  <a:lnTo>
                    <a:pt x="58" y="261"/>
                  </a:lnTo>
                  <a:lnTo>
                    <a:pt x="79" y="225"/>
                  </a:lnTo>
                  <a:lnTo>
                    <a:pt x="104" y="188"/>
                  </a:lnTo>
                  <a:lnTo>
                    <a:pt x="134" y="153"/>
                  </a:lnTo>
                  <a:lnTo>
                    <a:pt x="168" y="120"/>
                  </a:lnTo>
                  <a:lnTo>
                    <a:pt x="209" y="89"/>
                  </a:lnTo>
                  <a:lnTo>
                    <a:pt x="255" y="60"/>
                  </a:lnTo>
                  <a:close/>
                </a:path>
              </a:pathLst>
            </a:custGeom>
            <a:solidFill>
              <a:srgbClr val="E2C1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75" y="1758"/>
              <a:ext cx="600" cy="494"/>
            </a:xfrm>
            <a:custGeom>
              <a:avLst/>
              <a:gdLst/>
              <a:ahLst/>
              <a:cxnLst>
                <a:cxn ang="0">
                  <a:pos x="290" y="28"/>
                </a:cxn>
                <a:cxn ang="0">
                  <a:pos x="379" y="6"/>
                </a:cxn>
                <a:cxn ang="0">
                  <a:pos x="466" y="0"/>
                </a:cxn>
                <a:cxn ang="0">
                  <a:pos x="554" y="8"/>
                </a:cxn>
                <a:cxn ang="0">
                  <a:pos x="636" y="27"/>
                </a:cxn>
                <a:cxn ang="0">
                  <a:pos x="713" y="52"/>
                </a:cxn>
                <a:cxn ang="0">
                  <a:pos x="781" y="81"/>
                </a:cxn>
                <a:cxn ang="0">
                  <a:pos x="838" y="111"/>
                </a:cxn>
                <a:cxn ang="0">
                  <a:pos x="886" y="142"/>
                </a:cxn>
                <a:cxn ang="0">
                  <a:pos x="935" y="188"/>
                </a:cxn>
                <a:cxn ang="0">
                  <a:pos x="987" y="245"/>
                </a:cxn>
                <a:cxn ang="0">
                  <a:pos x="1039" y="312"/>
                </a:cxn>
                <a:cxn ang="0">
                  <a:pos x="1087" y="382"/>
                </a:cxn>
                <a:cxn ang="0">
                  <a:pos x="1130" y="453"/>
                </a:cxn>
                <a:cxn ang="0">
                  <a:pos x="1165" y="517"/>
                </a:cxn>
                <a:cxn ang="0">
                  <a:pos x="1190" y="572"/>
                </a:cxn>
                <a:cxn ang="0">
                  <a:pos x="1200" y="614"/>
                </a:cxn>
                <a:cxn ang="0">
                  <a:pos x="1185" y="654"/>
                </a:cxn>
                <a:cxn ang="0">
                  <a:pos x="1149" y="692"/>
                </a:cxn>
                <a:cxn ang="0">
                  <a:pos x="1099" y="730"/>
                </a:cxn>
                <a:cxn ang="0">
                  <a:pos x="1040" y="767"/>
                </a:cxn>
                <a:cxn ang="0">
                  <a:pos x="979" y="804"/>
                </a:cxn>
                <a:cxn ang="0">
                  <a:pos x="924" y="841"/>
                </a:cxn>
                <a:cxn ang="0">
                  <a:pos x="879" y="879"/>
                </a:cxn>
                <a:cxn ang="0">
                  <a:pos x="846" y="916"/>
                </a:cxn>
                <a:cxn ang="0">
                  <a:pos x="805" y="944"/>
                </a:cxn>
                <a:cxn ang="0">
                  <a:pos x="750" y="966"/>
                </a:cxn>
                <a:cxn ang="0">
                  <a:pos x="686" y="980"/>
                </a:cxn>
                <a:cxn ang="0">
                  <a:pos x="617" y="987"/>
                </a:cxn>
                <a:cxn ang="0">
                  <a:pos x="546" y="987"/>
                </a:cxn>
                <a:cxn ang="0">
                  <a:pos x="476" y="982"/>
                </a:cxn>
                <a:cxn ang="0">
                  <a:pos x="408" y="971"/>
                </a:cxn>
                <a:cxn ang="0">
                  <a:pos x="347" y="954"/>
                </a:cxn>
                <a:cxn ang="0">
                  <a:pos x="288" y="921"/>
                </a:cxn>
                <a:cxn ang="0">
                  <a:pos x="230" y="874"/>
                </a:cxn>
                <a:cxn ang="0">
                  <a:pos x="177" y="817"/>
                </a:cxn>
                <a:cxn ang="0">
                  <a:pos x="129" y="750"/>
                </a:cxn>
                <a:cxn ang="0">
                  <a:pos x="84" y="676"/>
                </a:cxn>
                <a:cxn ang="0">
                  <a:pos x="47" y="601"/>
                </a:cxn>
                <a:cxn ang="0">
                  <a:pos x="16" y="525"/>
                </a:cxn>
                <a:cxn ang="0">
                  <a:pos x="3" y="486"/>
                </a:cxn>
                <a:cxn ang="0">
                  <a:pos x="2" y="483"/>
                </a:cxn>
                <a:cxn ang="0">
                  <a:pos x="1" y="475"/>
                </a:cxn>
                <a:cxn ang="0">
                  <a:pos x="1" y="445"/>
                </a:cxn>
                <a:cxn ang="0">
                  <a:pos x="6" y="397"/>
                </a:cxn>
                <a:cxn ang="0">
                  <a:pos x="17" y="338"/>
                </a:cxn>
                <a:cxn ang="0">
                  <a:pos x="39" y="270"/>
                </a:cxn>
                <a:cxn ang="0">
                  <a:pos x="76" y="199"/>
                </a:cxn>
                <a:cxn ang="0">
                  <a:pos x="129" y="131"/>
                </a:cxn>
                <a:cxn ang="0">
                  <a:pos x="203" y="72"/>
                </a:cxn>
              </a:cxnLst>
              <a:rect l="0" t="0" r="r" b="b"/>
              <a:pathLst>
                <a:path w="1200" h="988">
                  <a:moveTo>
                    <a:pt x="248" y="46"/>
                  </a:moveTo>
                  <a:lnTo>
                    <a:pt x="290" y="28"/>
                  </a:lnTo>
                  <a:lnTo>
                    <a:pt x="334" y="15"/>
                  </a:lnTo>
                  <a:lnTo>
                    <a:pt x="379" y="6"/>
                  </a:lnTo>
                  <a:lnTo>
                    <a:pt x="423" y="1"/>
                  </a:lnTo>
                  <a:lnTo>
                    <a:pt x="466" y="0"/>
                  </a:lnTo>
                  <a:lnTo>
                    <a:pt x="510" y="4"/>
                  </a:lnTo>
                  <a:lnTo>
                    <a:pt x="554" y="8"/>
                  </a:lnTo>
                  <a:lnTo>
                    <a:pt x="595" y="16"/>
                  </a:lnTo>
                  <a:lnTo>
                    <a:pt x="636" y="27"/>
                  </a:lnTo>
                  <a:lnTo>
                    <a:pt x="675" y="38"/>
                  </a:lnTo>
                  <a:lnTo>
                    <a:pt x="713" y="52"/>
                  </a:lnTo>
                  <a:lnTo>
                    <a:pt x="747" y="66"/>
                  </a:lnTo>
                  <a:lnTo>
                    <a:pt x="781" y="81"/>
                  </a:lnTo>
                  <a:lnTo>
                    <a:pt x="811" y="96"/>
                  </a:lnTo>
                  <a:lnTo>
                    <a:pt x="838" y="111"/>
                  </a:lnTo>
                  <a:lnTo>
                    <a:pt x="863" y="126"/>
                  </a:lnTo>
                  <a:lnTo>
                    <a:pt x="886" y="142"/>
                  </a:lnTo>
                  <a:lnTo>
                    <a:pt x="911" y="163"/>
                  </a:lnTo>
                  <a:lnTo>
                    <a:pt x="935" y="188"/>
                  </a:lnTo>
                  <a:lnTo>
                    <a:pt x="962" y="216"/>
                  </a:lnTo>
                  <a:lnTo>
                    <a:pt x="987" y="245"/>
                  </a:lnTo>
                  <a:lnTo>
                    <a:pt x="1013" y="279"/>
                  </a:lnTo>
                  <a:lnTo>
                    <a:pt x="1039" y="312"/>
                  </a:lnTo>
                  <a:lnTo>
                    <a:pt x="1063" y="348"/>
                  </a:lnTo>
                  <a:lnTo>
                    <a:pt x="1087" y="382"/>
                  </a:lnTo>
                  <a:lnTo>
                    <a:pt x="1109" y="418"/>
                  </a:lnTo>
                  <a:lnTo>
                    <a:pt x="1130" y="453"/>
                  </a:lnTo>
                  <a:lnTo>
                    <a:pt x="1148" y="486"/>
                  </a:lnTo>
                  <a:lnTo>
                    <a:pt x="1165" y="517"/>
                  </a:lnTo>
                  <a:lnTo>
                    <a:pt x="1179" y="546"/>
                  </a:lnTo>
                  <a:lnTo>
                    <a:pt x="1190" y="572"/>
                  </a:lnTo>
                  <a:lnTo>
                    <a:pt x="1198" y="594"/>
                  </a:lnTo>
                  <a:lnTo>
                    <a:pt x="1200" y="614"/>
                  </a:lnTo>
                  <a:lnTo>
                    <a:pt x="1195" y="635"/>
                  </a:lnTo>
                  <a:lnTo>
                    <a:pt x="1185" y="654"/>
                  </a:lnTo>
                  <a:lnTo>
                    <a:pt x="1170" y="674"/>
                  </a:lnTo>
                  <a:lnTo>
                    <a:pt x="1149" y="692"/>
                  </a:lnTo>
                  <a:lnTo>
                    <a:pt x="1125" y="712"/>
                  </a:lnTo>
                  <a:lnTo>
                    <a:pt x="1099" y="730"/>
                  </a:lnTo>
                  <a:lnTo>
                    <a:pt x="1070" y="749"/>
                  </a:lnTo>
                  <a:lnTo>
                    <a:pt x="1040" y="767"/>
                  </a:lnTo>
                  <a:lnTo>
                    <a:pt x="1009" y="786"/>
                  </a:lnTo>
                  <a:lnTo>
                    <a:pt x="979" y="804"/>
                  </a:lnTo>
                  <a:lnTo>
                    <a:pt x="950" y="822"/>
                  </a:lnTo>
                  <a:lnTo>
                    <a:pt x="924" y="841"/>
                  </a:lnTo>
                  <a:lnTo>
                    <a:pt x="899" y="860"/>
                  </a:lnTo>
                  <a:lnTo>
                    <a:pt x="879" y="879"/>
                  </a:lnTo>
                  <a:lnTo>
                    <a:pt x="863" y="897"/>
                  </a:lnTo>
                  <a:lnTo>
                    <a:pt x="846" y="916"/>
                  </a:lnTo>
                  <a:lnTo>
                    <a:pt x="828" y="931"/>
                  </a:lnTo>
                  <a:lnTo>
                    <a:pt x="805" y="944"/>
                  </a:lnTo>
                  <a:lnTo>
                    <a:pt x="778" y="956"/>
                  </a:lnTo>
                  <a:lnTo>
                    <a:pt x="750" y="966"/>
                  </a:lnTo>
                  <a:lnTo>
                    <a:pt x="720" y="974"/>
                  </a:lnTo>
                  <a:lnTo>
                    <a:pt x="686" y="980"/>
                  </a:lnTo>
                  <a:lnTo>
                    <a:pt x="653" y="984"/>
                  </a:lnTo>
                  <a:lnTo>
                    <a:pt x="617" y="987"/>
                  </a:lnTo>
                  <a:lnTo>
                    <a:pt x="582" y="988"/>
                  </a:lnTo>
                  <a:lnTo>
                    <a:pt x="546" y="987"/>
                  </a:lnTo>
                  <a:lnTo>
                    <a:pt x="510" y="985"/>
                  </a:lnTo>
                  <a:lnTo>
                    <a:pt x="476" y="982"/>
                  </a:lnTo>
                  <a:lnTo>
                    <a:pt x="441" y="977"/>
                  </a:lnTo>
                  <a:lnTo>
                    <a:pt x="408" y="971"/>
                  </a:lnTo>
                  <a:lnTo>
                    <a:pt x="377" y="964"/>
                  </a:lnTo>
                  <a:lnTo>
                    <a:pt x="347" y="954"/>
                  </a:lnTo>
                  <a:lnTo>
                    <a:pt x="317" y="940"/>
                  </a:lnTo>
                  <a:lnTo>
                    <a:pt x="288" y="921"/>
                  </a:lnTo>
                  <a:lnTo>
                    <a:pt x="259" y="900"/>
                  </a:lnTo>
                  <a:lnTo>
                    <a:pt x="230" y="874"/>
                  </a:lnTo>
                  <a:lnTo>
                    <a:pt x="204" y="847"/>
                  </a:lnTo>
                  <a:lnTo>
                    <a:pt x="177" y="817"/>
                  </a:lnTo>
                  <a:lnTo>
                    <a:pt x="152" y="783"/>
                  </a:lnTo>
                  <a:lnTo>
                    <a:pt x="129" y="750"/>
                  </a:lnTo>
                  <a:lnTo>
                    <a:pt x="106" y="713"/>
                  </a:lnTo>
                  <a:lnTo>
                    <a:pt x="84" y="676"/>
                  </a:lnTo>
                  <a:lnTo>
                    <a:pt x="64" y="639"/>
                  </a:lnTo>
                  <a:lnTo>
                    <a:pt x="47" y="601"/>
                  </a:lnTo>
                  <a:lnTo>
                    <a:pt x="30" y="563"/>
                  </a:lnTo>
                  <a:lnTo>
                    <a:pt x="16" y="525"/>
                  </a:lnTo>
                  <a:lnTo>
                    <a:pt x="3" y="488"/>
                  </a:lnTo>
                  <a:lnTo>
                    <a:pt x="3" y="486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1" y="480"/>
                  </a:lnTo>
                  <a:lnTo>
                    <a:pt x="1" y="475"/>
                  </a:lnTo>
                  <a:lnTo>
                    <a:pt x="0" y="462"/>
                  </a:lnTo>
                  <a:lnTo>
                    <a:pt x="1" y="445"/>
                  </a:lnTo>
                  <a:lnTo>
                    <a:pt x="2" y="424"/>
                  </a:lnTo>
                  <a:lnTo>
                    <a:pt x="6" y="397"/>
                  </a:lnTo>
                  <a:lnTo>
                    <a:pt x="10" y="369"/>
                  </a:lnTo>
                  <a:lnTo>
                    <a:pt x="17" y="338"/>
                  </a:lnTo>
                  <a:lnTo>
                    <a:pt x="26" y="304"/>
                  </a:lnTo>
                  <a:lnTo>
                    <a:pt x="39" y="270"/>
                  </a:lnTo>
                  <a:lnTo>
                    <a:pt x="55" y="234"/>
                  </a:lnTo>
                  <a:lnTo>
                    <a:pt x="76" y="199"/>
                  </a:lnTo>
                  <a:lnTo>
                    <a:pt x="100" y="165"/>
                  </a:lnTo>
                  <a:lnTo>
                    <a:pt x="129" y="131"/>
                  </a:lnTo>
                  <a:lnTo>
                    <a:pt x="162" y="100"/>
                  </a:lnTo>
                  <a:lnTo>
                    <a:pt x="203" y="72"/>
                  </a:lnTo>
                  <a:lnTo>
                    <a:pt x="248" y="46"/>
                  </a:lnTo>
                  <a:close/>
                </a:path>
              </a:pathLst>
            </a:custGeom>
            <a:solidFill>
              <a:srgbClr val="DB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587" y="1774"/>
              <a:ext cx="577" cy="470"/>
            </a:xfrm>
            <a:custGeom>
              <a:avLst/>
              <a:gdLst/>
              <a:ahLst/>
              <a:cxnLst>
                <a:cxn ang="0">
                  <a:pos x="274" y="20"/>
                </a:cxn>
                <a:cxn ang="0">
                  <a:pos x="354" y="4"/>
                </a:cxn>
                <a:cxn ang="0">
                  <a:pos x="436" y="0"/>
                </a:cxn>
                <a:cxn ang="0">
                  <a:pos x="521" y="7"/>
                </a:cxn>
                <a:cxn ang="0">
                  <a:pos x="602" y="22"/>
                </a:cxn>
                <a:cxn ang="0">
                  <a:pos x="679" y="44"/>
                </a:cxn>
                <a:cxn ang="0">
                  <a:pos x="749" y="70"/>
                </a:cxn>
                <a:cxn ang="0">
                  <a:pos x="806" y="96"/>
                </a:cxn>
                <a:cxn ang="0">
                  <a:pos x="852" y="126"/>
                </a:cxn>
                <a:cxn ang="0">
                  <a:pos x="901" y="169"/>
                </a:cxn>
                <a:cxn ang="0">
                  <a:pos x="950" y="225"/>
                </a:cxn>
                <a:cxn ang="0">
                  <a:pos x="998" y="289"/>
                </a:cxn>
                <a:cxn ang="0">
                  <a:pos x="1046" y="357"/>
                </a:cxn>
                <a:cxn ang="0">
                  <a:pos x="1087" y="424"/>
                </a:cxn>
                <a:cxn ang="0">
                  <a:pos x="1121" y="486"/>
                </a:cxn>
                <a:cxn ang="0">
                  <a:pos x="1145" y="538"/>
                </a:cxn>
                <a:cxn ang="0">
                  <a:pos x="1155" y="580"/>
                </a:cxn>
                <a:cxn ang="0">
                  <a:pos x="1141" y="618"/>
                </a:cxn>
                <a:cxn ang="0">
                  <a:pos x="1107" y="654"/>
                </a:cxn>
                <a:cxn ang="0">
                  <a:pos x="1057" y="691"/>
                </a:cxn>
                <a:cxn ang="0">
                  <a:pos x="1001" y="727"/>
                </a:cxn>
                <a:cxn ang="0">
                  <a:pos x="942" y="763"/>
                </a:cxn>
                <a:cxn ang="0">
                  <a:pos x="889" y="798"/>
                </a:cxn>
                <a:cxn ang="0">
                  <a:pos x="845" y="834"/>
                </a:cxn>
                <a:cxn ang="0">
                  <a:pos x="815" y="870"/>
                </a:cxn>
                <a:cxn ang="0">
                  <a:pos x="774" y="897"/>
                </a:cxn>
                <a:cxn ang="0">
                  <a:pos x="722" y="918"/>
                </a:cxn>
                <a:cxn ang="0">
                  <a:pos x="661" y="932"/>
                </a:cxn>
                <a:cxn ang="0">
                  <a:pos x="594" y="939"/>
                </a:cxn>
                <a:cxn ang="0">
                  <a:pos x="525" y="939"/>
                </a:cxn>
                <a:cxn ang="0">
                  <a:pos x="456" y="934"/>
                </a:cxn>
                <a:cxn ang="0">
                  <a:pos x="392" y="924"/>
                </a:cxn>
                <a:cxn ang="0">
                  <a:pos x="333" y="908"/>
                </a:cxn>
                <a:cxn ang="0">
                  <a:pos x="275" y="876"/>
                </a:cxn>
                <a:cxn ang="0">
                  <a:pos x="221" y="831"/>
                </a:cxn>
                <a:cxn ang="0">
                  <a:pos x="169" y="774"/>
                </a:cxn>
                <a:cxn ang="0">
                  <a:pos x="122" y="709"/>
                </a:cxn>
                <a:cxn ang="0">
                  <a:pos x="79" y="638"/>
                </a:cxn>
                <a:cxn ang="0">
                  <a:pos x="44" y="566"/>
                </a:cxn>
                <a:cxn ang="0">
                  <a:pos x="14" y="493"/>
                </a:cxn>
                <a:cxn ang="0">
                  <a:pos x="2" y="455"/>
                </a:cxn>
                <a:cxn ang="0">
                  <a:pos x="1" y="452"/>
                </a:cxn>
                <a:cxn ang="0">
                  <a:pos x="0" y="444"/>
                </a:cxn>
                <a:cxn ang="0">
                  <a:pos x="0" y="415"/>
                </a:cxn>
                <a:cxn ang="0">
                  <a:pos x="3" y="367"/>
                </a:cxn>
                <a:cxn ang="0">
                  <a:pos x="14" y="308"/>
                </a:cxn>
                <a:cxn ang="0">
                  <a:pos x="35" y="241"/>
                </a:cxn>
                <a:cxn ang="0">
                  <a:pos x="69" y="173"/>
                </a:cxn>
                <a:cxn ang="0">
                  <a:pos x="121" y="110"/>
                </a:cxn>
                <a:cxn ang="0">
                  <a:pos x="192" y="55"/>
                </a:cxn>
              </a:cxnLst>
              <a:rect l="0" t="0" r="r" b="b"/>
              <a:pathLst>
                <a:path w="1155" h="940">
                  <a:moveTo>
                    <a:pt x="237" y="33"/>
                  </a:moveTo>
                  <a:lnTo>
                    <a:pt x="274" y="20"/>
                  </a:lnTo>
                  <a:lnTo>
                    <a:pt x="313" y="10"/>
                  </a:lnTo>
                  <a:lnTo>
                    <a:pt x="354" y="4"/>
                  </a:lnTo>
                  <a:lnTo>
                    <a:pt x="394" y="0"/>
                  </a:lnTo>
                  <a:lnTo>
                    <a:pt x="436" y="0"/>
                  </a:lnTo>
                  <a:lnTo>
                    <a:pt x="478" y="3"/>
                  </a:lnTo>
                  <a:lnTo>
                    <a:pt x="521" y="7"/>
                  </a:lnTo>
                  <a:lnTo>
                    <a:pt x="562" y="14"/>
                  </a:lnTo>
                  <a:lnTo>
                    <a:pt x="602" y="22"/>
                  </a:lnTo>
                  <a:lnTo>
                    <a:pt x="641" y="33"/>
                  </a:lnTo>
                  <a:lnTo>
                    <a:pt x="679" y="44"/>
                  </a:lnTo>
                  <a:lnTo>
                    <a:pt x="715" y="56"/>
                  </a:lnTo>
                  <a:lnTo>
                    <a:pt x="749" y="70"/>
                  </a:lnTo>
                  <a:lnTo>
                    <a:pt x="780" y="82"/>
                  </a:lnTo>
                  <a:lnTo>
                    <a:pt x="806" y="96"/>
                  </a:lnTo>
                  <a:lnTo>
                    <a:pt x="830" y="110"/>
                  </a:lnTo>
                  <a:lnTo>
                    <a:pt x="852" y="126"/>
                  </a:lnTo>
                  <a:lnTo>
                    <a:pt x="876" y="146"/>
                  </a:lnTo>
                  <a:lnTo>
                    <a:pt x="901" y="169"/>
                  </a:lnTo>
                  <a:lnTo>
                    <a:pt x="925" y="196"/>
                  </a:lnTo>
                  <a:lnTo>
                    <a:pt x="950" y="225"/>
                  </a:lnTo>
                  <a:lnTo>
                    <a:pt x="974" y="256"/>
                  </a:lnTo>
                  <a:lnTo>
                    <a:pt x="998" y="289"/>
                  </a:lnTo>
                  <a:lnTo>
                    <a:pt x="1023" y="323"/>
                  </a:lnTo>
                  <a:lnTo>
                    <a:pt x="1046" y="357"/>
                  </a:lnTo>
                  <a:lnTo>
                    <a:pt x="1066" y="391"/>
                  </a:lnTo>
                  <a:lnTo>
                    <a:pt x="1087" y="424"/>
                  </a:lnTo>
                  <a:lnTo>
                    <a:pt x="1106" y="456"/>
                  </a:lnTo>
                  <a:lnTo>
                    <a:pt x="1121" y="486"/>
                  </a:lnTo>
                  <a:lnTo>
                    <a:pt x="1134" y="514"/>
                  </a:lnTo>
                  <a:lnTo>
                    <a:pt x="1145" y="538"/>
                  </a:lnTo>
                  <a:lnTo>
                    <a:pt x="1153" y="560"/>
                  </a:lnTo>
                  <a:lnTo>
                    <a:pt x="1155" y="580"/>
                  </a:lnTo>
                  <a:lnTo>
                    <a:pt x="1151" y="599"/>
                  </a:lnTo>
                  <a:lnTo>
                    <a:pt x="1141" y="618"/>
                  </a:lnTo>
                  <a:lnTo>
                    <a:pt x="1126" y="636"/>
                  </a:lnTo>
                  <a:lnTo>
                    <a:pt x="1107" y="654"/>
                  </a:lnTo>
                  <a:lnTo>
                    <a:pt x="1084" y="673"/>
                  </a:lnTo>
                  <a:lnTo>
                    <a:pt x="1057" y="691"/>
                  </a:lnTo>
                  <a:lnTo>
                    <a:pt x="1030" y="710"/>
                  </a:lnTo>
                  <a:lnTo>
                    <a:pt x="1001" y="727"/>
                  </a:lnTo>
                  <a:lnTo>
                    <a:pt x="971" y="745"/>
                  </a:lnTo>
                  <a:lnTo>
                    <a:pt x="942" y="763"/>
                  </a:lnTo>
                  <a:lnTo>
                    <a:pt x="914" y="781"/>
                  </a:lnTo>
                  <a:lnTo>
                    <a:pt x="889" y="798"/>
                  </a:lnTo>
                  <a:lnTo>
                    <a:pt x="865" y="817"/>
                  </a:lnTo>
                  <a:lnTo>
                    <a:pt x="845" y="834"/>
                  </a:lnTo>
                  <a:lnTo>
                    <a:pt x="830" y="853"/>
                  </a:lnTo>
                  <a:lnTo>
                    <a:pt x="815" y="870"/>
                  </a:lnTo>
                  <a:lnTo>
                    <a:pt x="797" y="885"/>
                  </a:lnTo>
                  <a:lnTo>
                    <a:pt x="774" y="897"/>
                  </a:lnTo>
                  <a:lnTo>
                    <a:pt x="750" y="909"/>
                  </a:lnTo>
                  <a:lnTo>
                    <a:pt x="722" y="918"/>
                  </a:lnTo>
                  <a:lnTo>
                    <a:pt x="692" y="926"/>
                  </a:lnTo>
                  <a:lnTo>
                    <a:pt x="661" y="932"/>
                  </a:lnTo>
                  <a:lnTo>
                    <a:pt x="628" y="937"/>
                  </a:lnTo>
                  <a:lnTo>
                    <a:pt x="594" y="939"/>
                  </a:lnTo>
                  <a:lnTo>
                    <a:pt x="560" y="940"/>
                  </a:lnTo>
                  <a:lnTo>
                    <a:pt x="525" y="939"/>
                  </a:lnTo>
                  <a:lnTo>
                    <a:pt x="491" y="938"/>
                  </a:lnTo>
                  <a:lnTo>
                    <a:pt x="456" y="934"/>
                  </a:lnTo>
                  <a:lnTo>
                    <a:pt x="424" y="930"/>
                  </a:lnTo>
                  <a:lnTo>
                    <a:pt x="392" y="924"/>
                  </a:lnTo>
                  <a:lnTo>
                    <a:pt x="362" y="917"/>
                  </a:lnTo>
                  <a:lnTo>
                    <a:pt x="333" y="908"/>
                  </a:lnTo>
                  <a:lnTo>
                    <a:pt x="304" y="893"/>
                  </a:lnTo>
                  <a:lnTo>
                    <a:pt x="275" y="876"/>
                  </a:lnTo>
                  <a:lnTo>
                    <a:pt x="248" y="855"/>
                  </a:lnTo>
                  <a:lnTo>
                    <a:pt x="221" y="831"/>
                  </a:lnTo>
                  <a:lnTo>
                    <a:pt x="195" y="803"/>
                  </a:lnTo>
                  <a:lnTo>
                    <a:pt x="169" y="774"/>
                  </a:lnTo>
                  <a:lnTo>
                    <a:pt x="145" y="742"/>
                  </a:lnTo>
                  <a:lnTo>
                    <a:pt x="122" y="709"/>
                  </a:lnTo>
                  <a:lnTo>
                    <a:pt x="100" y="674"/>
                  </a:lnTo>
                  <a:lnTo>
                    <a:pt x="79" y="638"/>
                  </a:lnTo>
                  <a:lnTo>
                    <a:pt x="61" y="603"/>
                  </a:lnTo>
                  <a:lnTo>
                    <a:pt x="44" y="566"/>
                  </a:lnTo>
                  <a:lnTo>
                    <a:pt x="28" y="529"/>
                  </a:lnTo>
                  <a:lnTo>
                    <a:pt x="14" y="493"/>
                  </a:lnTo>
                  <a:lnTo>
                    <a:pt x="2" y="458"/>
                  </a:lnTo>
                  <a:lnTo>
                    <a:pt x="2" y="455"/>
                  </a:lnTo>
                  <a:lnTo>
                    <a:pt x="2" y="454"/>
                  </a:lnTo>
                  <a:lnTo>
                    <a:pt x="1" y="452"/>
                  </a:lnTo>
                  <a:lnTo>
                    <a:pt x="1" y="451"/>
                  </a:lnTo>
                  <a:lnTo>
                    <a:pt x="0" y="444"/>
                  </a:lnTo>
                  <a:lnTo>
                    <a:pt x="0" y="432"/>
                  </a:lnTo>
                  <a:lnTo>
                    <a:pt x="0" y="415"/>
                  </a:lnTo>
                  <a:lnTo>
                    <a:pt x="1" y="393"/>
                  </a:lnTo>
                  <a:lnTo>
                    <a:pt x="3" y="367"/>
                  </a:lnTo>
                  <a:lnTo>
                    <a:pt x="8" y="339"/>
                  </a:lnTo>
                  <a:lnTo>
                    <a:pt x="14" y="308"/>
                  </a:lnTo>
                  <a:lnTo>
                    <a:pt x="23" y="274"/>
                  </a:lnTo>
                  <a:lnTo>
                    <a:pt x="35" y="241"/>
                  </a:lnTo>
                  <a:lnTo>
                    <a:pt x="51" y="208"/>
                  </a:lnTo>
                  <a:lnTo>
                    <a:pt x="69" y="173"/>
                  </a:lnTo>
                  <a:lnTo>
                    <a:pt x="93" y="141"/>
                  </a:lnTo>
                  <a:lnTo>
                    <a:pt x="121" y="110"/>
                  </a:lnTo>
                  <a:lnTo>
                    <a:pt x="154" y="81"/>
                  </a:lnTo>
                  <a:lnTo>
                    <a:pt x="192" y="55"/>
                  </a:lnTo>
                  <a:lnTo>
                    <a:pt x="237" y="33"/>
                  </a:lnTo>
                  <a:close/>
                </a:path>
              </a:pathLst>
            </a:custGeom>
            <a:solidFill>
              <a:srgbClr val="D6A5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597" y="1789"/>
              <a:ext cx="556" cy="446"/>
            </a:xfrm>
            <a:custGeom>
              <a:avLst/>
              <a:gdLst/>
              <a:ahLst/>
              <a:cxnLst>
                <a:cxn ang="0">
                  <a:pos x="259" y="11"/>
                </a:cxn>
                <a:cxn ang="0">
                  <a:pos x="329" y="2"/>
                </a:cxn>
                <a:cxn ang="0">
                  <a:pos x="406" y="0"/>
                </a:cxn>
                <a:cxn ang="0">
                  <a:pos x="488" y="5"/>
                </a:cxn>
                <a:cxn ang="0">
                  <a:pos x="570" y="18"/>
                </a:cxn>
                <a:cxn ang="0">
                  <a:pos x="648" y="35"/>
                </a:cxn>
                <a:cxn ang="0">
                  <a:pos x="719" y="56"/>
                </a:cxn>
                <a:cxn ang="0">
                  <a:pos x="776" y="80"/>
                </a:cxn>
                <a:cxn ang="0">
                  <a:pos x="821" y="108"/>
                </a:cxn>
                <a:cxn ang="0">
                  <a:pos x="866" y="150"/>
                </a:cxn>
                <a:cxn ang="0">
                  <a:pos x="914" y="204"/>
                </a:cxn>
                <a:cxn ang="0">
                  <a:pos x="962" y="266"/>
                </a:cxn>
                <a:cxn ang="0">
                  <a:pos x="1006" y="331"/>
                </a:cxn>
                <a:cxn ang="0">
                  <a:pos x="1046" y="396"/>
                </a:cxn>
                <a:cxn ang="0">
                  <a:pos x="1079" y="456"/>
                </a:cxn>
                <a:cxn ang="0">
                  <a:pos x="1102" y="506"/>
                </a:cxn>
                <a:cxn ang="0">
                  <a:pos x="1111" y="545"/>
                </a:cxn>
                <a:cxn ang="0">
                  <a:pos x="1097" y="582"/>
                </a:cxn>
                <a:cxn ang="0">
                  <a:pos x="1064" y="618"/>
                </a:cxn>
                <a:cxn ang="0">
                  <a:pos x="1018" y="652"/>
                </a:cxn>
                <a:cxn ang="0">
                  <a:pos x="963" y="687"/>
                </a:cxn>
                <a:cxn ang="0">
                  <a:pos x="907" y="722"/>
                </a:cxn>
                <a:cxn ang="0">
                  <a:pos x="856" y="756"/>
                </a:cxn>
                <a:cxn ang="0">
                  <a:pos x="814" y="791"/>
                </a:cxn>
                <a:cxn ang="0">
                  <a:pos x="784" y="824"/>
                </a:cxn>
                <a:cxn ang="0">
                  <a:pos x="745" y="852"/>
                </a:cxn>
                <a:cxn ang="0">
                  <a:pos x="694" y="871"/>
                </a:cxn>
                <a:cxn ang="0">
                  <a:pos x="636" y="884"/>
                </a:cxn>
                <a:cxn ang="0">
                  <a:pos x="572" y="891"/>
                </a:cxn>
                <a:cxn ang="0">
                  <a:pos x="505" y="891"/>
                </a:cxn>
                <a:cxn ang="0">
                  <a:pos x="440" y="886"/>
                </a:cxn>
                <a:cxn ang="0">
                  <a:pos x="376" y="876"/>
                </a:cxn>
                <a:cxn ang="0">
                  <a:pos x="320" y="860"/>
                </a:cxn>
                <a:cxn ang="0">
                  <a:pos x="265" y="830"/>
                </a:cxn>
                <a:cxn ang="0">
                  <a:pos x="212" y="786"/>
                </a:cxn>
                <a:cxn ang="0">
                  <a:pos x="162" y="731"/>
                </a:cxn>
                <a:cxn ang="0">
                  <a:pos x="117" y="669"/>
                </a:cxn>
                <a:cxn ang="0">
                  <a:pos x="77" y="601"/>
                </a:cxn>
                <a:cxn ang="0">
                  <a:pos x="41" y="530"/>
                </a:cxn>
                <a:cxn ang="0">
                  <a:pos x="14" y="460"/>
                </a:cxn>
                <a:cxn ang="0">
                  <a:pos x="2" y="424"/>
                </a:cxn>
                <a:cxn ang="0">
                  <a:pos x="2" y="422"/>
                </a:cxn>
                <a:cxn ang="0">
                  <a:pos x="0" y="414"/>
                </a:cxn>
                <a:cxn ang="0">
                  <a:pos x="0" y="383"/>
                </a:cxn>
                <a:cxn ang="0">
                  <a:pos x="2" y="336"/>
                </a:cxn>
                <a:cxn ang="0">
                  <a:pos x="11" y="276"/>
                </a:cxn>
                <a:cxn ang="0">
                  <a:pos x="31" y="211"/>
                </a:cxn>
                <a:cxn ang="0">
                  <a:pos x="64" y="146"/>
                </a:cxn>
                <a:cxn ang="0">
                  <a:pos x="115" y="87"/>
                </a:cxn>
                <a:cxn ang="0">
                  <a:pos x="185" y="39"/>
                </a:cxn>
              </a:cxnLst>
              <a:rect l="0" t="0" r="r" b="b"/>
              <a:pathLst>
                <a:path w="1111" h="892">
                  <a:moveTo>
                    <a:pt x="229" y="20"/>
                  </a:moveTo>
                  <a:lnTo>
                    <a:pt x="259" y="11"/>
                  </a:lnTo>
                  <a:lnTo>
                    <a:pt x="292" y="5"/>
                  </a:lnTo>
                  <a:lnTo>
                    <a:pt x="329" y="2"/>
                  </a:lnTo>
                  <a:lnTo>
                    <a:pt x="367" y="0"/>
                  </a:lnTo>
                  <a:lnTo>
                    <a:pt x="406" y="0"/>
                  </a:lnTo>
                  <a:lnTo>
                    <a:pt x="447" y="2"/>
                  </a:lnTo>
                  <a:lnTo>
                    <a:pt x="488" y="5"/>
                  </a:lnTo>
                  <a:lnTo>
                    <a:pt x="530" y="11"/>
                  </a:lnTo>
                  <a:lnTo>
                    <a:pt x="570" y="18"/>
                  </a:lnTo>
                  <a:lnTo>
                    <a:pt x="610" y="26"/>
                  </a:lnTo>
                  <a:lnTo>
                    <a:pt x="648" y="35"/>
                  </a:lnTo>
                  <a:lnTo>
                    <a:pt x="684" y="44"/>
                  </a:lnTo>
                  <a:lnTo>
                    <a:pt x="719" y="56"/>
                  </a:lnTo>
                  <a:lnTo>
                    <a:pt x="748" y="67"/>
                  </a:lnTo>
                  <a:lnTo>
                    <a:pt x="776" y="80"/>
                  </a:lnTo>
                  <a:lnTo>
                    <a:pt x="799" y="93"/>
                  </a:lnTo>
                  <a:lnTo>
                    <a:pt x="821" y="108"/>
                  </a:lnTo>
                  <a:lnTo>
                    <a:pt x="843" y="127"/>
                  </a:lnTo>
                  <a:lnTo>
                    <a:pt x="866" y="150"/>
                  </a:lnTo>
                  <a:lnTo>
                    <a:pt x="890" y="176"/>
                  </a:lnTo>
                  <a:lnTo>
                    <a:pt x="914" y="204"/>
                  </a:lnTo>
                  <a:lnTo>
                    <a:pt x="937" y="234"/>
                  </a:lnTo>
                  <a:lnTo>
                    <a:pt x="962" y="266"/>
                  </a:lnTo>
                  <a:lnTo>
                    <a:pt x="985" y="298"/>
                  </a:lnTo>
                  <a:lnTo>
                    <a:pt x="1006" y="331"/>
                  </a:lnTo>
                  <a:lnTo>
                    <a:pt x="1027" y="363"/>
                  </a:lnTo>
                  <a:lnTo>
                    <a:pt x="1046" y="396"/>
                  </a:lnTo>
                  <a:lnTo>
                    <a:pt x="1064" y="427"/>
                  </a:lnTo>
                  <a:lnTo>
                    <a:pt x="1079" y="456"/>
                  </a:lnTo>
                  <a:lnTo>
                    <a:pt x="1092" y="482"/>
                  </a:lnTo>
                  <a:lnTo>
                    <a:pt x="1102" y="506"/>
                  </a:lnTo>
                  <a:lnTo>
                    <a:pt x="1109" y="527"/>
                  </a:lnTo>
                  <a:lnTo>
                    <a:pt x="1111" y="545"/>
                  </a:lnTo>
                  <a:lnTo>
                    <a:pt x="1108" y="564"/>
                  </a:lnTo>
                  <a:lnTo>
                    <a:pt x="1097" y="582"/>
                  </a:lnTo>
                  <a:lnTo>
                    <a:pt x="1084" y="599"/>
                  </a:lnTo>
                  <a:lnTo>
                    <a:pt x="1064" y="618"/>
                  </a:lnTo>
                  <a:lnTo>
                    <a:pt x="1042" y="635"/>
                  </a:lnTo>
                  <a:lnTo>
                    <a:pt x="1018" y="652"/>
                  </a:lnTo>
                  <a:lnTo>
                    <a:pt x="990" y="670"/>
                  </a:lnTo>
                  <a:lnTo>
                    <a:pt x="963" y="687"/>
                  </a:lnTo>
                  <a:lnTo>
                    <a:pt x="935" y="704"/>
                  </a:lnTo>
                  <a:lnTo>
                    <a:pt x="907" y="722"/>
                  </a:lnTo>
                  <a:lnTo>
                    <a:pt x="880" y="739"/>
                  </a:lnTo>
                  <a:lnTo>
                    <a:pt x="856" y="756"/>
                  </a:lnTo>
                  <a:lnTo>
                    <a:pt x="833" y="773"/>
                  </a:lnTo>
                  <a:lnTo>
                    <a:pt x="814" y="791"/>
                  </a:lnTo>
                  <a:lnTo>
                    <a:pt x="799" y="808"/>
                  </a:lnTo>
                  <a:lnTo>
                    <a:pt x="784" y="824"/>
                  </a:lnTo>
                  <a:lnTo>
                    <a:pt x="767" y="839"/>
                  </a:lnTo>
                  <a:lnTo>
                    <a:pt x="745" y="852"/>
                  </a:lnTo>
                  <a:lnTo>
                    <a:pt x="721" y="862"/>
                  </a:lnTo>
                  <a:lnTo>
                    <a:pt x="694" y="871"/>
                  </a:lnTo>
                  <a:lnTo>
                    <a:pt x="667" y="878"/>
                  </a:lnTo>
                  <a:lnTo>
                    <a:pt x="636" y="884"/>
                  </a:lnTo>
                  <a:lnTo>
                    <a:pt x="605" y="889"/>
                  </a:lnTo>
                  <a:lnTo>
                    <a:pt x="572" y="891"/>
                  </a:lnTo>
                  <a:lnTo>
                    <a:pt x="539" y="892"/>
                  </a:lnTo>
                  <a:lnTo>
                    <a:pt x="505" y="891"/>
                  </a:lnTo>
                  <a:lnTo>
                    <a:pt x="472" y="889"/>
                  </a:lnTo>
                  <a:lnTo>
                    <a:pt x="440" y="886"/>
                  </a:lnTo>
                  <a:lnTo>
                    <a:pt x="408" y="882"/>
                  </a:lnTo>
                  <a:lnTo>
                    <a:pt x="376" y="876"/>
                  </a:lnTo>
                  <a:lnTo>
                    <a:pt x="348" y="869"/>
                  </a:lnTo>
                  <a:lnTo>
                    <a:pt x="320" y="860"/>
                  </a:lnTo>
                  <a:lnTo>
                    <a:pt x="292" y="846"/>
                  </a:lnTo>
                  <a:lnTo>
                    <a:pt x="265" y="830"/>
                  </a:lnTo>
                  <a:lnTo>
                    <a:pt x="238" y="809"/>
                  </a:lnTo>
                  <a:lnTo>
                    <a:pt x="212" y="786"/>
                  </a:lnTo>
                  <a:lnTo>
                    <a:pt x="188" y="760"/>
                  </a:lnTo>
                  <a:lnTo>
                    <a:pt x="162" y="731"/>
                  </a:lnTo>
                  <a:lnTo>
                    <a:pt x="139" y="701"/>
                  </a:lnTo>
                  <a:lnTo>
                    <a:pt x="117" y="669"/>
                  </a:lnTo>
                  <a:lnTo>
                    <a:pt x="97" y="635"/>
                  </a:lnTo>
                  <a:lnTo>
                    <a:pt x="77" y="601"/>
                  </a:lnTo>
                  <a:lnTo>
                    <a:pt x="59" y="565"/>
                  </a:lnTo>
                  <a:lnTo>
                    <a:pt x="41" y="530"/>
                  </a:lnTo>
                  <a:lnTo>
                    <a:pt x="26" y="495"/>
                  </a:lnTo>
                  <a:lnTo>
                    <a:pt x="14" y="460"/>
                  </a:lnTo>
                  <a:lnTo>
                    <a:pt x="2" y="426"/>
                  </a:lnTo>
                  <a:lnTo>
                    <a:pt x="2" y="424"/>
                  </a:lnTo>
                  <a:lnTo>
                    <a:pt x="2" y="423"/>
                  </a:lnTo>
                  <a:lnTo>
                    <a:pt x="2" y="422"/>
                  </a:lnTo>
                  <a:lnTo>
                    <a:pt x="1" y="421"/>
                  </a:lnTo>
                  <a:lnTo>
                    <a:pt x="0" y="414"/>
                  </a:lnTo>
                  <a:lnTo>
                    <a:pt x="0" y="401"/>
                  </a:lnTo>
                  <a:lnTo>
                    <a:pt x="0" y="383"/>
                  </a:lnTo>
                  <a:lnTo>
                    <a:pt x="0" y="361"/>
                  </a:lnTo>
                  <a:lnTo>
                    <a:pt x="2" y="336"/>
                  </a:lnTo>
                  <a:lnTo>
                    <a:pt x="6" y="307"/>
                  </a:lnTo>
                  <a:lnTo>
                    <a:pt x="11" y="276"/>
                  </a:lnTo>
                  <a:lnTo>
                    <a:pt x="21" y="244"/>
                  </a:lnTo>
                  <a:lnTo>
                    <a:pt x="31" y="211"/>
                  </a:lnTo>
                  <a:lnTo>
                    <a:pt x="46" y="178"/>
                  </a:lnTo>
                  <a:lnTo>
                    <a:pt x="64" y="146"/>
                  </a:lnTo>
                  <a:lnTo>
                    <a:pt x="87" y="115"/>
                  </a:lnTo>
                  <a:lnTo>
                    <a:pt x="115" y="87"/>
                  </a:lnTo>
                  <a:lnTo>
                    <a:pt x="147" y="61"/>
                  </a:lnTo>
                  <a:lnTo>
                    <a:pt x="185" y="39"/>
                  </a:lnTo>
                  <a:lnTo>
                    <a:pt x="229" y="20"/>
                  </a:lnTo>
                  <a:close/>
                </a:path>
              </a:pathLst>
            </a:custGeom>
            <a:solidFill>
              <a:srgbClr val="CE9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608" y="1802"/>
              <a:ext cx="534" cy="423"/>
            </a:xfrm>
            <a:custGeom>
              <a:avLst/>
              <a:gdLst/>
              <a:ahLst/>
              <a:cxnLst>
                <a:cxn ang="0">
                  <a:pos x="2" y="393"/>
                </a:cxn>
                <a:cxn ang="0">
                  <a:pos x="0" y="365"/>
                </a:cxn>
                <a:cxn ang="0">
                  <a:pos x="1" y="318"/>
                </a:cxn>
                <a:cxn ang="0">
                  <a:pos x="8" y="258"/>
                </a:cxn>
                <a:cxn ang="0">
                  <a:pos x="24" y="191"/>
                </a:cxn>
                <a:cxn ang="0">
                  <a:pos x="55" y="125"/>
                </a:cxn>
                <a:cxn ang="0">
                  <a:pos x="104" y="67"/>
                </a:cxn>
                <a:cxn ang="0">
                  <a:pos x="176" y="23"/>
                </a:cxn>
                <a:cxn ang="0">
                  <a:pos x="245" y="4"/>
                </a:cxn>
                <a:cxn ang="0">
                  <a:pos x="305" y="0"/>
                </a:cxn>
                <a:cxn ang="0">
                  <a:pos x="377" y="0"/>
                </a:cxn>
                <a:cxn ang="0">
                  <a:pos x="456" y="6"/>
                </a:cxn>
                <a:cxn ang="0">
                  <a:pos x="537" y="15"/>
                </a:cxn>
                <a:cxn ang="0">
                  <a:pos x="616" y="29"/>
                </a:cxn>
                <a:cxn ang="0">
                  <a:pos x="687" y="46"/>
                </a:cxn>
                <a:cxn ang="0">
                  <a:pos x="745" y="68"/>
                </a:cxn>
                <a:cxn ang="0">
                  <a:pos x="789" y="94"/>
                </a:cxn>
                <a:cxn ang="0">
                  <a:pos x="832" y="135"/>
                </a:cxn>
                <a:cxn ang="0">
                  <a:pos x="878" y="186"/>
                </a:cxn>
                <a:cxn ang="0">
                  <a:pos x="924" y="245"/>
                </a:cxn>
                <a:cxn ang="0">
                  <a:pos x="967" y="308"/>
                </a:cxn>
                <a:cxn ang="0">
                  <a:pos x="1005" y="371"/>
                </a:cxn>
                <a:cxn ang="0">
                  <a:pos x="1036" y="427"/>
                </a:cxn>
                <a:cxn ang="0">
                  <a:pos x="1059" y="477"/>
                </a:cxn>
                <a:cxn ang="0">
                  <a:pos x="1068" y="513"/>
                </a:cxn>
                <a:cxn ang="0">
                  <a:pos x="1055" y="549"/>
                </a:cxn>
                <a:cxn ang="0">
                  <a:pos x="1022" y="583"/>
                </a:cxn>
                <a:cxn ang="0">
                  <a:pos x="977" y="616"/>
                </a:cxn>
                <a:cxn ang="0">
                  <a:pos x="924" y="649"/>
                </a:cxn>
                <a:cxn ang="0">
                  <a:pos x="870" y="683"/>
                </a:cxn>
                <a:cxn ang="0">
                  <a:pos x="821" y="716"/>
                </a:cxn>
                <a:cxn ang="0">
                  <a:pos x="782" y="748"/>
                </a:cxn>
                <a:cxn ang="0">
                  <a:pos x="754" y="782"/>
                </a:cxn>
                <a:cxn ang="0">
                  <a:pos x="716" y="807"/>
                </a:cxn>
                <a:cxn ang="0">
                  <a:pos x="668" y="827"/>
                </a:cxn>
                <a:cxn ang="0">
                  <a:pos x="611" y="838"/>
                </a:cxn>
                <a:cxn ang="0">
                  <a:pos x="550" y="845"/>
                </a:cxn>
                <a:cxn ang="0">
                  <a:pos x="486" y="845"/>
                </a:cxn>
                <a:cxn ang="0">
                  <a:pos x="422" y="840"/>
                </a:cxn>
                <a:cxn ang="0">
                  <a:pos x="362" y="831"/>
                </a:cxn>
                <a:cxn ang="0">
                  <a:pos x="308" y="815"/>
                </a:cxn>
                <a:cxn ang="0">
                  <a:pos x="255" y="786"/>
                </a:cxn>
                <a:cxn ang="0">
                  <a:pos x="205" y="744"/>
                </a:cxn>
                <a:cxn ang="0">
                  <a:pos x="156" y="691"/>
                </a:cxn>
                <a:cxn ang="0">
                  <a:pos x="112" y="631"/>
                </a:cxn>
                <a:cxn ang="0">
                  <a:pos x="73" y="565"/>
                </a:cxn>
                <a:cxn ang="0">
                  <a:pos x="40" y="497"/>
                </a:cxn>
                <a:cxn ang="0">
                  <a:pos x="12" y="429"/>
                </a:cxn>
              </a:cxnLst>
              <a:rect l="0" t="0" r="r" b="b"/>
              <a:pathLst>
                <a:path w="1068" h="845">
                  <a:moveTo>
                    <a:pt x="2" y="396"/>
                  </a:moveTo>
                  <a:lnTo>
                    <a:pt x="2" y="393"/>
                  </a:lnTo>
                  <a:lnTo>
                    <a:pt x="1" y="382"/>
                  </a:lnTo>
                  <a:lnTo>
                    <a:pt x="0" y="365"/>
                  </a:lnTo>
                  <a:lnTo>
                    <a:pt x="0" y="344"/>
                  </a:lnTo>
                  <a:lnTo>
                    <a:pt x="1" y="318"/>
                  </a:lnTo>
                  <a:lnTo>
                    <a:pt x="3" y="289"/>
                  </a:lnTo>
                  <a:lnTo>
                    <a:pt x="8" y="258"/>
                  </a:lnTo>
                  <a:lnTo>
                    <a:pt x="15" y="224"/>
                  </a:lnTo>
                  <a:lnTo>
                    <a:pt x="24" y="191"/>
                  </a:lnTo>
                  <a:lnTo>
                    <a:pt x="38" y="158"/>
                  </a:lnTo>
                  <a:lnTo>
                    <a:pt x="55" y="125"/>
                  </a:lnTo>
                  <a:lnTo>
                    <a:pt x="77" y="94"/>
                  </a:lnTo>
                  <a:lnTo>
                    <a:pt x="104" y="67"/>
                  </a:lnTo>
                  <a:lnTo>
                    <a:pt x="137" y="42"/>
                  </a:lnTo>
                  <a:lnTo>
                    <a:pt x="176" y="23"/>
                  </a:lnTo>
                  <a:lnTo>
                    <a:pt x="221" y="9"/>
                  </a:lnTo>
                  <a:lnTo>
                    <a:pt x="245" y="4"/>
                  </a:lnTo>
                  <a:lnTo>
                    <a:pt x="273" y="2"/>
                  </a:lnTo>
                  <a:lnTo>
                    <a:pt x="305" y="0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5" y="2"/>
                  </a:lnTo>
                  <a:lnTo>
                    <a:pt x="456" y="6"/>
                  </a:lnTo>
                  <a:lnTo>
                    <a:pt x="497" y="9"/>
                  </a:lnTo>
                  <a:lnTo>
                    <a:pt x="537" y="15"/>
                  </a:lnTo>
                  <a:lnTo>
                    <a:pt x="578" y="21"/>
                  </a:lnTo>
                  <a:lnTo>
                    <a:pt x="616" y="29"/>
                  </a:lnTo>
                  <a:lnTo>
                    <a:pt x="653" y="37"/>
                  </a:lnTo>
                  <a:lnTo>
                    <a:pt x="687" y="46"/>
                  </a:lnTo>
                  <a:lnTo>
                    <a:pt x="718" y="56"/>
                  </a:lnTo>
                  <a:lnTo>
                    <a:pt x="745" y="68"/>
                  </a:lnTo>
                  <a:lnTo>
                    <a:pt x="768" y="79"/>
                  </a:lnTo>
                  <a:lnTo>
                    <a:pt x="789" y="94"/>
                  </a:lnTo>
                  <a:lnTo>
                    <a:pt x="810" y="113"/>
                  </a:lnTo>
                  <a:lnTo>
                    <a:pt x="832" y="135"/>
                  </a:lnTo>
                  <a:lnTo>
                    <a:pt x="855" y="159"/>
                  </a:lnTo>
                  <a:lnTo>
                    <a:pt x="878" y="186"/>
                  </a:lnTo>
                  <a:lnTo>
                    <a:pt x="901" y="215"/>
                  </a:lnTo>
                  <a:lnTo>
                    <a:pt x="924" y="245"/>
                  </a:lnTo>
                  <a:lnTo>
                    <a:pt x="946" y="276"/>
                  </a:lnTo>
                  <a:lnTo>
                    <a:pt x="967" y="308"/>
                  </a:lnTo>
                  <a:lnTo>
                    <a:pt x="987" y="340"/>
                  </a:lnTo>
                  <a:lnTo>
                    <a:pt x="1005" y="371"/>
                  </a:lnTo>
                  <a:lnTo>
                    <a:pt x="1022" y="399"/>
                  </a:lnTo>
                  <a:lnTo>
                    <a:pt x="1036" y="427"/>
                  </a:lnTo>
                  <a:lnTo>
                    <a:pt x="1049" y="454"/>
                  </a:lnTo>
                  <a:lnTo>
                    <a:pt x="1059" y="477"/>
                  </a:lnTo>
                  <a:lnTo>
                    <a:pt x="1066" y="496"/>
                  </a:lnTo>
                  <a:lnTo>
                    <a:pt x="1068" y="513"/>
                  </a:lnTo>
                  <a:lnTo>
                    <a:pt x="1064" y="532"/>
                  </a:lnTo>
                  <a:lnTo>
                    <a:pt x="1055" y="549"/>
                  </a:lnTo>
                  <a:lnTo>
                    <a:pt x="1041" y="566"/>
                  </a:lnTo>
                  <a:lnTo>
                    <a:pt x="1022" y="583"/>
                  </a:lnTo>
                  <a:lnTo>
                    <a:pt x="1002" y="600"/>
                  </a:lnTo>
                  <a:lnTo>
                    <a:pt x="977" y="616"/>
                  </a:lnTo>
                  <a:lnTo>
                    <a:pt x="952" y="633"/>
                  </a:lnTo>
                  <a:lnTo>
                    <a:pt x="924" y="649"/>
                  </a:lnTo>
                  <a:lnTo>
                    <a:pt x="898" y="667"/>
                  </a:lnTo>
                  <a:lnTo>
                    <a:pt x="870" y="683"/>
                  </a:lnTo>
                  <a:lnTo>
                    <a:pt x="845" y="699"/>
                  </a:lnTo>
                  <a:lnTo>
                    <a:pt x="821" y="716"/>
                  </a:lnTo>
                  <a:lnTo>
                    <a:pt x="800" y="732"/>
                  </a:lnTo>
                  <a:lnTo>
                    <a:pt x="782" y="748"/>
                  </a:lnTo>
                  <a:lnTo>
                    <a:pt x="768" y="766"/>
                  </a:lnTo>
                  <a:lnTo>
                    <a:pt x="754" y="782"/>
                  </a:lnTo>
                  <a:lnTo>
                    <a:pt x="737" y="796"/>
                  </a:lnTo>
                  <a:lnTo>
                    <a:pt x="716" y="807"/>
                  </a:lnTo>
                  <a:lnTo>
                    <a:pt x="693" y="817"/>
                  </a:lnTo>
                  <a:lnTo>
                    <a:pt x="668" y="827"/>
                  </a:lnTo>
                  <a:lnTo>
                    <a:pt x="640" y="834"/>
                  </a:lnTo>
                  <a:lnTo>
                    <a:pt x="611" y="838"/>
                  </a:lnTo>
                  <a:lnTo>
                    <a:pt x="581" y="843"/>
                  </a:lnTo>
                  <a:lnTo>
                    <a:pt x="550" y="845"/>
                  </a:lnTo>
                  <a:lnTo>
                    <a:pt x="518" y="845"/>
                  </a:lnTo>
                  <a:lnTo>
                    <a:pt x="486" y="845"/>
                  </a:lnTo>
                  <a:lnTo>
                    <a:pt x="455" y="843"/>
                  </a:lnTo>
                  <a:lnTo>
                    <a:pt x="422" y="840"/>
                  </a:lnTo>
                  <a:lnTo>
                    <a:pt x="392" y="836"/>
                  </a:lnTo>
                  <a:lnTo>
                    <a:pt x="362" y="831"/>
                  </a:lnTo>
                  <a:lnTo>
                    <a:pt x="335" y="824"/>
                  </a:lnTo>
                  <a:lnTo>
                    <a:pt x="308" y="815"/>
                  </a:lnTo>
                  <a:lnTo>
                    <a:pt x="282" y="802"/>
                  </a:lnTo>
                  <a:lnTo>
                    <a:pt x="255" y="786"/>
                  </a:lnTo>
                  <a:lnTo>
                    <a:pt x="229" y="767"/>
                  </a:lnTo>
                  <a:lnTo>
                    <a:pt x="205" y="744"/>
                  </a:lnTo>
                  <a:lnTo>
                    <a:pt x="179" y="718"/>
                  </a:lnTo>
                  <a:lnTo>
                    <a:pt x="156" y="691"/>
                  </a:lnTo>
                  <a:lnTo>
                    <a:pt x="134" y="662"/>
                  </a:lnTo>
                  <a:lnTo>
                    <a:pt x="112" y="631"/>
                  </a:lnTo>
                  <a:lnTo>
                    <a:pt x="92" y="599"/>
                  </a:lnTo>
                  <a:lnTo>
                    <a:pt x="73" y="565"/>
                  </a:lnTo>
                  <a:lnTo>
                    <a:pt x="56" y="531"/>
                  </a:lnTo>
                  <a:lnTo>
                    <a:pt x="40" y="497"/>
                  </a:lnTo>
                  <a:lnTo>
                    <a:pt x="25" y="463"/>
                  </a:lnTo>
                  <a:lnTo>
                    <a:pt x="12" y="429"/>
                  </a:lnTo>
                  <a:lnTo>
                    <a:pt x="2" y="396"/>
                  </a:lnTo>
                  <a:close/>
                </a:path>
              </a:pathLst>
            </a:custGeom>
            <a:solidFill>
              <a:srgbClr val="C687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810" y="1627"/>
              <a:ext cx="205" cy="489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15" y="9"/>
                </a:cxn>
                <a:cxn ang="0">
                  <a:pos x="7" y="26"/>
                </a:cxn>
                <a:cxn ang="0">
                  <a:pos x="1" y="53"/>
                </a:cxn>
                <a:cxn ang="0">
                  <a:pos x="2" y="88"/>
                </a:cxn>
                <a:cxn ang="0">
                  <a:pos x="14" y="133"/>
                </a:cxn>
                <a:cxn ang="0">
                  <a:pos x="41" y="189"/>
                </a:cxn>
                <a:cxn ang="0">
                  <a:pos x="88" y="253"/>
                </a:cxn>
                <a:cxn ang="0">
                  <a:pos x="153" y="328"/>
                </a:cxn>
                <a:cxn ang="0">
                  <a:pos x="212" y="407"/>
                </a:cxn>
                <a:cxn ang="0">
                  <a:pos x="258" y="490"/>
                </a:cxn>
                <a:cxn ang="0">
                  <a:pos x="294" y="574"/>
                </a:cxn>
                <a:cxn ang="0">
                  <a:pos x="318" y="662"/>
                </a:cxn>
                <a:cxn ang="0">
                  <a:pos x="332" y="751"/>
                </a:cxn>
                <a:cxn ang="0">
                  <a:pos x="336" y="840"/>
                </a:cxn>
                <a:cxn ang="0">
                  <a:pos x="333" y="933"/>
                </a:cxn>
                <a:cxn ang="0">
                  <a:pos x="329" y="974"/>
                </a:cxn>
                <a:cxn ang="0">
                  <a:pos x="344" y="939"/>
                </a:cxn>
                <a:cxn ang="0">
                  <a:pos x="367" y="876"/>
                </a:cxn>
                <a:cxn ang="0">
                  <a:pos x="392" y="786"/>
                </a:cxn>
                <a:cxn ang="0">
                  <a:pos x="407" y="677"/>
                </a:cxn>
                <a:cxn ang="0">
                  <a:pos x="408" y="550"/>
                </a:cxn>
                <a:cxn ang="0">
                  <a:pos x="386" y="413"/>
                </a:cxn>
                <a:cxn ang="0">
                  <a:pos x="333" y="269"/>
                </a:cxn>
                <a:cxn ang="0">
                  <a:pos x="290" y="197"/>
                </a:cxn>
                <a:cxn ang="0">
                  <a:pos x="274" y="193"/>
                </a:cxn>
                <a:cxn ang="0">
                  <a:pos x="245" y="185"/>
                </a:cxn>
                <a:cxn ang="0">
                  <a:pos x="207" y="170"/>
                </a:cxn>
                <a:cxn ang="0">
                  <a:pos x="165" y="149"/>
                </a:cxn>
                <a:cxn ang="0">
                  <a:pos x="120" y="120"/>
                </a:cxn>
                <a:cxn ang="0">
                  <a:pos x="76" y="80"/>
                </a:cxn>
                <a:cxn ang="0">
                  <a:pos x="38" y="30"/>
                </a:cxn>
              </a:cxnLst>
              <a:rect l="0" t="0" r="r" b="b"/>
              <a:pathLst>
                <a:path w="410" h="979">
                  <a:moveTo>
                    <a:pt x="22" y="0"/>
                  </a:moveTo>
                  <a:lnTo>
                    <a:pt x="21" y="1"/>
                  </a:lnTo>
                  <a:lnTo>
                    <a:pt x="18" y="4"/>
                  </a:lnTo>
                  <a:lnTo>
                    <a:pt x="15" y="9"/>
                  </a:lnTo>
                  <a:lnTo>
                    <a:pt x="10" y="17"/>
                  </a:lnTo>
                  <a:lnTo>
                    <a:pt x="7" y="26"/>
                  </a:lnTo>
                  <a:lnTo>
                    <a:pt x="3" y="39"/>
                  </a:lnTo>
                  <a:lnTo>
                    <a:pt x="1" y="53"/>
                  </a:lnTo>
                  <a:lnTo>
                    <a:pt x="0" y="69"/>
                  </a:lnTo>
                  <a:lnTo>
                    <a:pt x="2" y="88"/>
                  </a:lnTo>
                  <a:lnTo>
                    <a:pt x="6" y="109"/>
                  </a:lnTo>
                  <a:lnTo>
                    <a:pt x="14" y="133"/>
                  </a:lnTo>
                  <a:lnTo>
                    <a:pt x="25" y="160"/>
                  </a:lnTo>
                  <a:lnTo>
                    <a:pt x="41" y="189"/>
                  </a:lnTo>
                  <a:lnTo>
                    <a:pt x="62" y="220"/>
                  </a:lnTo>
                  <a:lnTo>
                    <a:pt x="88" y="253"/>
                  </a:lnTo>
                  <a:lnTo>
                    <a:pt x="120" y="290"/>
                  </a:lnTo>
                  <a:lnTo>
                    <a:pt x="153" y="328"/>
                  </a:lnTo>
                  <a:lnTo>
                    <a:pt x="184" y="367"/>
                  </a:lnTo>
                  <a:lnTo>
                    <a:pt x="212" y="407"/>
                  </a:lnTo>
                  <a:lnTo>
                    <a:pt x="236" y="449"/>
                  </a:lnTo>
                  <a:lnTo>
                    <a:pt x="258" y="490"/>
                  </a:lnTo>
                  <a:lnTo>
                    <a:pt x="276" y="532"/>
                  </a:lnTo>
                  <a:lnTo>
                    <a:pt x="294" y="574"/>
                  </a:lnTo>
                  <a:lnTo>
                    <a:pt x="306" y="618"/>
                  </a:lnTo>
                  <a:lnTo>
                    <a:pt x="318" y="662"/>
                  </a:lnTo>
                  <a:lnTo>
                    <a:pt x="326" y="706"/>
                  </a:lnTo>
                  <a:lnTo>
                    <a:pt x="332" y="751"/>
                  </a:lnTo>
                  <a:lnTo>
                    <a:pt x="335" y="795"/>
                  </a:lnTo>
                  <a:lnTo>
                    <a:pt x="336" y="840"/>
                  </a:lnTo>
                  <a:lnTo>
                    <a:pt x="336" y="886"/>
                  </a:lnTo>
                  <a:lnTo>
                    <a:pt x="333" y="933"/>
                  </a:lnTo>
                  <a:lnTo>
                    <a:pt x="327" y="979"/>
                  </a:lnTo>
                  <a:lnTo>
                    <a:pt x="329" y="974"/>
                  </a:lnTo>
                  <a:lnTo>
                    <a:pt x="335" y="961"/>
                  </a:lnTo>
                  <a:lnTo>
                    <a:pt x="344" y="939"/>
                  </a:lnTo>
                  <a:lnTo>
                    <a:pt x="356" y="911"/>
                  </a:lnTo>
                  <a:lnTo>
                    <a:pt x="367" y="876"/>
                  </a:lnTo>
                  <a:lnTo>
                    <a:pt x="380" y="833"/>
                  </a:lnTo>
                  <a:lnTo>
                    <a:pt x="392" y="786"/>
                  </a:lnTo>
                  <a:lnTo>
                    <a:pt x="401" y="733"/>
                  </a:lnTo>
                  <a:lnTo>
                    <a:pt x="407" y="677"/>
                  </a:lnTo>
                  <a:lnTo>
                    <a:pt x="410" y="615"/>
                  </a:lnTo>
                  <a:lnTo>
                    <a:pt x="408" y="550"/>
                  </a:lnTo>
                  <a:lnTo>
                    <a:pt x="400" y="483"/>
                  </a:lnTo>
                  <a:lnTo>
                    <a:pt x="386" y="413"/>
                  </a:lnTo>
                  <a:lnTo>
                    <a:pt x="364" y="342"/>
                  </a:lnTo>
                  <a:lnTo>
                    <a:pt x="333" y="269"/>
                  </a:lnTo>
                  <a:lnTo>
                    <a:pt x="293" y="197"/>
                  </a:lnTo>
                  <a:lnTo>
                    <a:pt x="290" y="197"/>
                  </a:lnTo>
                  <a:lnTo>
                    <a:pt x="284" y="196"/>
                  </a:lnTo>
                  <a:lnTo>
                    <a:pt x="274" y="193"/>
                  </a:lnTo>
                  <a:lnTo>
                    <a:pt x="261" y="190"/>
                  </a:lnTo>
                  <a:lnTo>
                    <a:pt x="245" y="185"/>
                  </a:lnTo>
                  <a:lnTo>
                    <a:pt x="228" y="178"/>
                  </a:lnTo>
                  <a:lnTo>
                    <a:pt x="207" y="170"/>
                  </a:lnTo>
                  <a:lnTo>
                    <a:pt x="187" y="161"/>
                  </a:lnTo>
                  <a:lnTo>
                    <a:pt x="165" y="149"/>
                  </a:lnTo>
                  <a:lnTo>
                    <a:pt x="142" y="136"/>
                  </a:lnTo>
                  <a:lnTo>
                    <a:pt x="120" y="120"/>
                  </a:lnTo>
                  <a:lnTo>
                    <a:pt x="97" y="101"/>
                  </a:lnTo>
                  <a:lnTo>
                    <a:pt x="76" y="80"/>
                  </a:lnTo>
                  <a:lnTo>
                    <a:pt x="56" y="56"/>
                  </a:lnTo>
                  <a:lnTo>
                    <a:pt x="38" y="3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824" y="1425"/>
              <a:ext cx="223" cy="322"/>
            </a:xfrm>
            <a:custGeom>
              <a:avLst/>
              <a:gdLst/>
              <a:ahLst/>
              <a:cxnLst>
                <a:cxn ang="0">
                  <a:pos x="120" y="642"/>
                </a:cxn>
                <a:cxn ang="0">
                  <a:pos x="116" y="640"/>
                </a:cxn>
                <a:cxn ang="0">
                  <a:pos x="103" y="633"/>
                </a:cxn>
                <a:cxn ang="0">
                  <a:pos x="86" y="619"/>
                </a:cxn>
                <a:cxn ang="0">
                  <a:pos x="65" y="601"/>
                </a:cxn>
                <a:cxn ang="0">
                  <a:pos x="44" y="576"/>
                </a:cxn>
                <a:cxn ang="0">
                  <a:pos x="25" y="543"/>
                </a:cxn>
                <a:cxn ang="0">
                  <a:pos x="10" y="504"/>
                </a:cxn>
                <a:cxn ang="0">
                  <a:pos x="2" y="457"/>
                </a:cxn>
                <a:cxn ang="0">
                  <a:pos x="0" y="402"/>
                </a:cxn>
                <a:cxn ang="0">
                  <a:pos x="4" y="339"/>
                </a:cxn>
                <a:cxn ang="0">
                  <a:pos x="12" y="275"/>
                </a:cxn>
                <a:cxn ang="0">
                  <a:pos x="27" y="210"/>
                </a:cxn>
                <a:cxn ang="0">
                  <a:pos x="45" y="149"/>
                </a:cxn>
                <a:cxn ang="0">
                  <a:pos x="70" y="96"/>
                </a:cxn>
                <a:cxn ang="0">
                  <a:pos x="100" y="53"/>
                </a:cxn>
                <a:cxn ang="0">
                  <a:pos x="134" y="24"/>
                </a:cxn>
                <a:cxn ang="0">
                  <a:pos x="155" y="15"/>
                </a:cxn>
                <a:cxn ang="0">
                  <a:pos x="180" y="7"/>
                </a:cxn>
                <a:cxn ang="0">
                  <a:pos x="208" y="2"/>
                </a:cxn>
                <a:cxn ang="0">
                  <a:pos x="239" y="0"/>
                </a:cxn>
                <a:cxn ang="0">
                  <a:pos x="270" y="1"/>
                </a:cxn>
                <a:cxn ang="0">
                  <a:pos x="302" y="5"/>
                </a:cxn>
                <a:cxn ang="0">
                  <a:pos x="333" y="14"/>
                </a:cxn>
                <a:cxn ang="0">
                  <a:pos x="362" y="26"/>
                </a:cxn>
                <a:cxn ang="0">
                  <a:pos x="389" y="42"/>
                </a:cxn>
                <a:cxn ang="0">
                  <a:pos x="412" y="64"/>
                </a:cxn>
                <a:cxn ang="0">
                  <a:pos x="429" y="91"/>
                </a:cxn>
                <a:cxn ang="0">
                  <a:pos x="442" y="122"/>
                </a:cxn>
                <a:cxn ang="0">
                  <a:pos x="446" y="160"/>
                </a:cxn>
                <a:cxn ang="0">
                  <a:pos x="444" y="202"/>
                </a:cxn>
                <a:cxn ang="0">
                  <a:pos x="432" y="252"/>
                </a:cxn>
                <a:cxn ang="0">
                  <a:pos x="410" y="308"/>
                </a:cxn>
                <a:cxn ang="0">
                  <a:pos x="394" y="344"/>
                </a:cxn>
                <a:cxn ang="0">
                  <a:pos x="377" y="377"/>
                </a:cxn>
                <a:cxn ang="0">
                  <a:pos x="359" y="411"/>
                </a:cxn>
                <a:cxn ang="0">
                  <a:pos x="340" y="442"/>
                </a:cxn>
                <a:cxn ang="0">
                  <a:pos x="322" y="472"/>
                </a:cxn>
                <a:cxn ang="0">
                  <a:pos x="302" y="500"/>
                </a:cxn>
                <a:cxn ang="0">
                  <a:pos x="283" y="526"/>
                </a:cxn>
                <a:cxn ang="0">
                  <a:pos x="264" y="550"/>
                </a:cxn>
                <a:cxn ang="0">
                  <a:pos x="245" y="572"/>
                </a:cxn>
                <a:cxn ang="0">
                  <a:pos x="225" y="590"/>
                </a:cxn>
                <a:cxn ang="0">
                  <a:pos x="207" y="608"/>
                </a:cxn>
                <a:cxn ang="0">
                  <a:pos x="188" y="620"/>
                </a:cxn>
                <a:cxn ang="0">
                  <a:pos x="170" y="631"/>
                </a:cxn>
                <a:cxn ang="0">
                  <a:pos x="153" y="639"/>
                </a:cxn>
                <a:cxn ang="0">
                  <a:pos x="136" y="642"/>
                </a:cxn>
                <a:cxn ang="0">
                  <a:pos x="120" y="642"/>
                </a:cxn>
              </a:cxnLst>
              <a:rect l="0" t="0" r="r" b="b"/>
              <a:pathLst>
                <a:path w="446" h="642">
                  <a:moveTo>
                    <a:pt x="120" y="642"/>
                  </a:moveTo>
                  <a:lnTo>
                    <a:pt x="116" y="640"/>
                  </a:lnTo>
                  <a:lnTo>
                    <a:pt x="103" y="633"/>
                  </a:lnTo>
                  <a:lnTo>
                    <a:pt x="86" y="619"/>
                  </a:lnTo>
                  <a:lnTo>
                    <a:pt x="65" y="601"/>
                  </a:lnTo>
                  <a:lnTo>
                    <a:pt x="44" y="576"/>
                  </a:lnTo>
                  <a:lnTo>
                    <a:pt x="25" y="543"/>
                  </a:lnTo>
                  <a:lnTo>
                    <a:pt x="10" y="504"/>
                  </a:lnTo>
                  <a:lnTo>
                    <a:pt x="2" y="457"/>
                  </a:lnTo>
                  <a:lnTo>
                    <a:pt x="0" y="402"/>
                  </a:lnTo>
                  <a:lnTo>
                    <a:pt x="4" y="339"/>
                  </a:lnTo>
                  <a:lnTo>
                    <a:pt x="12" y="275"/>
                  </a:lnTo>
                  <a:lnTo>
                    <a:pt x="27" y="210"/>
                  </a:lnTo>
                  <a:lnTo>
                    <a:pt x="45" y="149"/>
                  </a:lnTo>
                  <a:lnTo>
                    <a:pt x="70" y="96"/>
                  </a:lnTo>
                  <a:lnTo>
                    <a:pt x="100" y="53"/>
                  </a:lnTo>
                  <a:lnTo>
                    <a:pt x="134" y="24"/>
                  </a:lnTo>
                  <a:lnTo>
                    <a:pt x="155" y="15"/>
                  </a:lnTo>
                  <a:lnTo>
                    <a:pt x="180" y="7"/>
                  </a:lnTo>
                  <a:lnTo>
                    <a:pt x="208" y="2"/>
                  </a:lnTo>
                  <a:lnTo>
                    <a:pt x="239" y="0"/>
                  </a:lnTo>
                  <a:lnTo>
                    <a:pt x="270" y="1"/>
                  </a:lnTo>
                  <a:lnTo>
                    <a:pt x="302" y="5"/>
                  </a:lnTo>
                  <a:lnTo>
                    <a:pt x="333" y="14"/>
                  </a:lnTo>
                  <a:lnTo>
                    <a:pt x="362" y="26"/>
                  </a:lnTo>
                  <a:lnTo>
                    <a:pt x="389" y="42"/>
                  </a:lnTo>
                  <a:lnTo>
                    <a:pt x="412" y="64"/>
                  </a:lnTo>
                  <a:lnTo>
                    <a:pt x="429" y="91"/>
                  </a:lnTo>
                  <a:lnTo>
                    <a:pt x="442" y="122"/>
                  </a:lnTo>
                  <a:lnTo>
                    <a:pt x="446" y="160"/>
                  </a:lnTo>
                  <a:lnTo>
                    <a:pt x="444" y="202"/>
                  </a:lnTo>
                  <a:lnTo>
                    <a:pt x="432" y="252"/>
                  </a:lnTo>
                  <a:lnTo>
                    <a:pt x="410" y="308"/>
                  </a:lnTo>
                  <a:lnTo>
                    <a:pt x="394" y="344"/>
                  </a:lnTo>
                  <a:lnTo>
                    <a:pt x="377" y="377"/>
                  </a:lnTo>
                  <a:lnTo>
                    <a:pt x="359" y="411"/>
                  </a:lnTo>
                  <a:lnTo>
                    <a:pt x="340" y="442"/>
                  </a:lnTo>
                  <a:lnTo>
                    <a:pt x="322" y="472"/>
                  </a:lnTo>
                  <a:lnTo>
                    <a:pt x="302" y="500"/>
                  </a:lnTo>
                  <a:lnTo>
                    <a:pt x="283" y="526"/>
                  </a:lnTo>
                  <a:lnTo>
                    <a:pt x="264" y="550"/>
                  </a:lnTo>
                  <a:lnTo>
                    <a:pt x="245" y="572"/>
                  </a:lnTo>
                  <a:lnTo>
                    <a:pt x="225" y="590"/>
                  </a:lnTo>
                  <a:lnTo>
                    <a:pt x="207" y="608"/>
                  </a:lnTo>
                  <a:lnTo>
                    <a:pt x="188" y="620"/>
                  </a:lnTo>
                  <a:lnTo>
                    <a:pt x="170" y="631"/>
                  </a:lnTo>
                  <a:lnTo>
                    <a:pt x="153" y="639"/>
                  </a:lnTo>
                  <a:lnTo>
                    <a:pt x="136" y="642"/>
                  </a:lnTo>
                  <a:lnTo>
                    <a:pt x="120" y="6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828" y="1435"/>
              <a:ext cx="209" cy="304"/>
            </a:xfrm>
            <a:custGeom>
              <a:avLst/>
              <a:gdLst/>
              <a:ahLst/>
              <a:cxnLst>
                <a:cxn ang="0">
                  <a:pos x="126" y="22"/>
                </a:cxn>
                <a:cxn ang="0">
                  <a:pos x="146" y="13"/>
                </a:cxn>
                <a:cxn ang="0">
                  <a:pos x="169" y="6"/>
                </a:cxn>
                <a:cxn ang="0">
                  <a:pos x="195" y="1"/>
                </a:cxn>
                <a:cxn ang="0">
                  <a:pos x="224" y="0"/>
                </a:cxn>
                <a:cxn ang="0">
                  <a:pos x="253" y="1"/>
                </a:cxn>
                <a:cxn ang="0">
                  <a:pos x="283" y="7"/>
                </a:cxn>
                <a:cxn ang="0">
                  <a:pos x="312" y="15"/>
                </a:cxn>
                <a:cxn ang="0">
                  <a:pos x="338" y="27"/>
                </a:cxn>
                <a:cxn ang="0">
                  <a:pos x="362" y="43"/>
                </a:cxn>
                <a:cxn ang="0">
                  <a:pos x="384" y="63"/>
                </a:cxn>
                <a:cxn ang="0">
                  <a:pos x="400" y="89"/>
                </a:cxn>
                <a:cxn ang="0">
                  <a:pos x="412" y="118"/>
                </a:cxn>
                <a:cxn ang="0">
                  <a:pos x="418" y="152"/>
                </a:cxn>
                <a:cxn ang="0">
                  <a:pos x="415" y="192"/>
                </a:cxn>
                <a:cxn ang="0">
                  <a:pos x="406" y="239"/>
                </a:cxn>
                <a:cxn ang="0">
                  <a:pos x="388" y="289"/>
                </a:cxn>
                <a:cxn ang="0">
                  <a:pos x="373" y="323"/>
                </a:cxn>
                <a:cxn ang="0">
                  <a:pos x="357" y="356"/>
                </a:cxn>
                <a:cxn ang="0">
                  <a:pos x="341" y="387"/>
                </a:cxn>
                <a:cxn ang="0">
                  <a:pos x="323" y="417"/>
                </a:cxn>
                <a:cxn ang="0">
                  <a:pos x="305" y="446"/>
                </a:cxn>
                <a:cxn ang="0">
                  <a:pos x="288" y="473"/>
                </a:cxn>
                <a:cxn ang="0">
                  <a:pos x="269" y="498"/>
                </a:cxn>
                <a:cxn ang="0">
                  <a:pos x="251" y="521"/>
                </a:cxn>
                <a:cxn ang="0">
                  <a:pos x="232" y="541"/>
                </a:cxn>
                <a:cxn ang="0">
                  <a:pos x="214" y="560"/>
                </a:cxn>
                <a:cxn ang="0">
                  <a:pos x="195" y="576"/>
                </a:cxn>
                <a:cxn ang="0">
                  <a:pos x="178" y="589"/>
                </a:cxn>
                <a:cxn ang="0">
                  <a:pos x="161" y="599"/>
                </a:cxn>
                <a:cxn ang="0">
                  <a:pos x="144" y="606"/>
                </a:cxn>
                <a:cxn ang="0">
                  <a:pos x="129" y="609"/>
                </a:cxn>
                <a:cxn ang="0">
                  <a:pos x="114" y="609"/>
                </a:cxn>
                <a:cxn ang="0">
                  <a:pos x="109" y="607"/>
                </a:cxn>
                <a:cxn ang="0">
                  <a:pos x="98" y="600"/>
                </a:cxn>
                <a:cxn ang="0">
                  <a:pos x="80" y="587"/>
                </a:cxn>
                <a:cxn ang="0">
                  <a:pos x="61" y="570"/>
                </a:cxn>
                <a:cxn ang="0">
                  <a:pos x="41" y="546"/>
                </a:cxn>
                <a:cxn ang="0">
                  <a:pos x="23" y="516"/>
                </a:cxn>
                <a:cxn ang="0">
                  <a:pos x="9" y="478"/>
                </a:cxn>
                <a:cxn ang="0">
                  <a:pos x="1" y="433"/>
                </a:cxn>
                <a:cxn ang="0">
                  <a:pos x="0" y="380"/>
                </a:cxn>
                <a:cxn ang="0">
                  <a:pos x="3" y="321"/>
                </a:cxn>
                <a:cxn ang="0">
                  <a:pos x="11" y="259"/>
                </a:cxn>
                <a:cxn ang="0">
                  <a:pos x="25" y="198"/>
                </a:cxn>
                <a:cxn ang="0">
                  <a:pos x="43" y="142"/>
                </a:cxn>
                <a:cxn ang="0">
                  <a:pos x="66" y="91"/>
                </a:cxn>
                <a:cxn ang="0">
                  <a:pos x="94" y="50"/>
                </a:cxn>
                <a:cxn ang="0">
                  <a:pos x="126" y="22"/>
                </a:cxn>
              </a:cxnLst>
              <a:rect l="0" t="0" r="r" b="b"/>
              <a:pathLst>
                <a:path w="418" h="609">
                  <a:moveTo>
                    <a:pt x="126" y="22"/>
                  </a:moveTo>
                  <a:lnTo>
                    <a:pt x="146" y="13"/>
                  </a:lnTo>
                  <a:lnTo>
                    <a:pt x="169" y="6"/>
                  </a:lnTo>
                  <a:lnTo>
                    <a:pt x="195" y="1"/>
                  </a:lnTo>
                  <a:lnTo>
                    <a:pt x="224" y="0"/>
                  </a:lnTo>
                  <a:lnTo>
                    <a:pt x="253" y="1"/>
                  </a:lnTo>
                  <a:lnTo>
                    <a:pt x="283" y="7"/>
                  </a:lnTo>
                  <a:lnTo>
                    <a:pt x="312" y="15"/>
                  </a:lnTo>
                  <a:lnTo>
                    <a:pt x="338" y="27"/>
                  </a:lnTo>
                  <a:lnTo>
                    <a:pt x="362" y="43"/>
                  </a:lnTo>
                  <a:lnTo>
                    <a:pt x="384" y="63"/>
                  </a:lnTo>
                  <a:lnTo>
                    <a:pt x="400" y="89"/>
                  </a:lnTo>
                  <a:lnTo>
                    <a:pt x="412" y="118"/>
                  </a:lnTo>
                  <a:lnTo>
                    <a:pt x="418" y="152"/>
                  </a:lnTo>
                  <a:lnTo>
                    <a:pt x="415" y="192"/>
                  </a:lnTo>
                  <a:lnTo>
                    <a:pt x="406" y="239"/>
                  </a:lnTo>
                  <a:lnTo>
                    <a:pt x="388" y="289"/>
                  </a:lnTo>
                  <a:lnTo>
                    <a:pt x="373" y="323"/>
                  </a:lnTo>
                  <a:lnTo>
                    <a:pt x="357" y="356"/>
                  </a:lnTo>
                  <a:lnTo>
                    <a:pt x="341" y="387"/>
                  </a:lnTo>
                  <a:lnTo>
                    <a:pt x="323" y="417"/>
                  </a:lnTo>
                  <a:lnTo>
                    <a:pt x="305" y="446"/>
                  </a:lnTo>
                  <a:lnTo>
                    <a:pt x="288" y="473"/>
                  </a:lnTo>
                  <a:lnTo>
                    <a:pt x="269" y="498"/>
                  </a:lnTo>
                  <a:lnTo>
                    <a:pt x="251" y="521"/>
                  </a:lnTo>
                  <a:lnTo>
                    <a:pt x="232" y="541"/>
                  </a:lnTo>
                  <a:lnTo>
                    <a:pt x="214" y="560"/>
                  </a:lnTo>
                  <a:lnTo>
                    <a:pt x="195" y="576"/>
                  </a:lnTo>
                  <a:lnTo>
                    <a:pt x="178" y="589"/>
                  </a:lnTo>
                  <a:lnTo>
                    <a:pt x="161" y="599"/>
                  </a:lnTo>
                  <a:lnTo>
                    <a:pt x="144" y="606"/>
                  </a:lnTo>
                  <a:lnTo>
                    <a:pt x="129" y="609"/>
                  </a:lnTo>
                  <a:lnTo>
                    <a:pt x="114" y="609"/>
                  </a:lnTo>
                  <a:lnTo>
                    <a:pt x="109" y="607"/>
                  </a:lnTo>
                  <a:lnTo>
                    <a:pt x="98" y="600"/>
                  </a:lnTo>
                  <a:lnTo>
                    <a:pt x="80" y="587"/>
                  </a:lnTo>
                  <a:lnTo>
                    <a:pt x="61" y="570"/>
                  </a:lnTo>
                  <a:lnTo>
                    <a:pt x="41" y="546"/>
                  </a:lnTo>
                  <a:lnTo>
                    <a:pt x="23" y="516"/>
                  </a:lnTo>
                  <a:lnTo>
                    <a:pt x="9" y="478"/>
                  </a:lnTo>
                  <a:lnTo>
                    <a:pt x="1" y="433"/>
                  </a:lnTo>
                  <a:lnTo>
                    <a:pt x="0" y="380"/>
                  </a:lnTo>
                  <a:lnTo>
                    <a:pt x="3" y="321"/>
                  </a:lnTo>
                  <a:lnTo>
                    <a:pt x="11" y="259"/>
                  </a:lnTo>
                  <a:lnTo>
                    <a:pt x="25" y="198"/>
                  </a:lnTo>
                  <a:lnTo>
                    <a:pt x="43" y="142"/>
                  </a:lnTo>
                  <a:lnTo>
                    <a:pt x="66" y="91"/>
                  </a:lnTo>
                  <a:lnTo>
                    <a:pt x="94" y="50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F2E8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834" y="1444"/>
              <a:ext cx="194" cy="288"/>
            </a:xfrm>
            <a:custGeom>
              <a:avLst/>
              <a:gdLst/>
              <a:ahLst/>
              <a:cxnLst>
                <a:cxn ang="0">
                  <a:pos x="120" y="19"/>
                </a:cxn>
                <a:cxn ang="0">
                  <a:pos x="138" y="11"/>
                </a:cxn>
                <a:cxn ang="0">
                  <a:pos x="160" y="4"/>
                </a:cxn>
                <a:cxn ang="0">
                  <a:pos x="184" y="1"/>
                </a:cxn>
                <a:cxn ang="0">
                  <a:pos x="211" y="0"/>
                </a:cxn>
                <a:cxn ang="0">
                  <a:pos x="237" y="2"/>
                </a:cxn>
                <a:cxn ang="0">
                  <a:pos x="264" y="6"/>
                </a:cxn>
                <a:cxn ang="0">
                  <a:pos x="290" y="15"/>
                </a:cxn>
                <a:cxn ang="0">
                  <a:pos x="316" y="27"/>
                </a:cxn>
                <a:cxn ang="0">
                  <a:pos x="338" y="42"/>
                </a:cxn>
                <a:cxn ang="0">
                  <a:pos x="357" y="62"/>
                </a:cxn>
                <a:cxn ang="0">
                  <a:pos x="372" y="85"/>
                </a:cxn>
                <a:cxn ang="0">
                  <a:pos x="384" y="112"/>
                </a:cxn>
                <a:cxn ang="0">
                  <a:pos x="389" y="145"/>
                </a:cxn>
                <a:cxn ang="0">
                  <a:pos x="388" y="180"/>
                </a:cxn>
                <a:cxn ang="0">
                  <a:pos x="380" y="222"/>
                </a:cxn>
                <a:cxn ang="0">
                  <a:pos x="365" y="268"/>
                </a:cxn>
                <a:cxn ang="0">
                  <a:pos x="351" y="300"/>
                </a:cxn>
                <a:cxn ang="0">
                  <a:pos x="336" y="331"/>
                </a:cxn>
                <a:cxn ang="0">
                  <a:pos x="321" y="361"/>
                </a:cxn>
                <a:cxn ang="0">
                  <a:pos x="305" y="390"/>
                </a:cxn>
                <a:cxn ang="0">
                  <a:pos x="289" y="418"/>
                </a:cxn>
                <a:cxn ang="0">
                  <a:pos x="272" y="444"/>
                </a:cxn>
                <a:cxn ang="0">
                  <a:pos x="255" y="468"/>
                </a:cxn>
                <a:cxn ang="0">
                  <a:pos x="237" y="490"/>
                </a:cxn>
                <a:cxn ang="0">
                  <a:pos x="220" y="510"/>
                </a:cxn>
                <a:cxn ang="0">
                  <a:pos x="202" y="527"/>
                </a:cxn>
                <a:cxn ang="0">
                  <a:pos x="185" y="543"/>
                </a:cxn>
                <a:cxn ang="0">
                  <a:pos x="168" y="555"/>
                </a:cxn>
                <a:cxn ang="0">
                  <a:pos x="152" y="565"/>
                </a:cxn>
                <a:cxn ang="0">
                  <a:pos x="136" y="572"/>
                </a:cxn>
                <a:cxn ang="0">
                  <a:pos x="121" y="575"/>
                </a:cxn>
                <a:cxn ang="0">
                  <a:pos x="107" y="575"/>
                </a:cxn>
                <a:cxn ang="0">
                  <a:pos x="103" y="573"/>
                </a:cxn>
                <a:cxn ang="0">
                  <a:pos x="92" y="566"/>
                </a:cxn>
                <a:cxn ang="0">
                  <a:pos x="76" y="555"/>
                </a:cxn>
                <a:cxn ang="0">
                  <a:pos x="58" y="539"/>
                </a:cxn>
                <a:cxn ang="0">
                  <a:pos x="39" y="515"/>
                </a:cxn>
                <a:cxn ang="0">
                  <a:pos x="22" y="487"/>
                </a:cxn>
                <a:cxn ang="0">
                  <a:pos x="8" y="451"/>
                </a:cxn>
                <a:cxn ang="0">
                  <a:pos x="1" y="408"/>
                </a:cxn>
                <a:cxn ang="0">
                  <a:pos x="0" y="358"/>
                </a:cxn>
                <a:cxn ang="0">
                  <a:pos x="2" y="302"/>
                </a:cxn>
                <a:cxn ang="0">
                  <a:pos x="10" y="244"/>
                </a:cxn>
                <a:cxn ang="0">
                  <a:pos x="23" y="186"/>
                </a:cxn>
                <a:cxn ang="0">
                  <a:pos x="40" y="132"/>
                </a:cxn>
                <a:cxn ang="0">
                  <a:pos x="62" y="84"/>
                </a:cxn>
                <a:cxn ang="0">
                  <a:pos x="89" y="46"/>
                </a:cxn>
                <a:cxn ang="0">
                  <a:pos x="120" y="19"/>
                </a:cxn>
              </a:cxnLst>
              <a:rect l="0" t="0" r="r" b="b"/>
              <a:pathLst>
                <a:path w="389" h="575">
                  <a:moveTo>
                    <a:pt x="120" y="19"/>
                  </a:moveTo>
                  <a:lnTo>
                    <a:pt x="138" y="11"/>
                  </a:lnTo>
                  <a:lnTo>
                    <a:pt x="160" y="4"/>
                  </a:lnTo>
                  <a:lnTo>
                    <a:pt x="184" y="1"/>
                  </a:lnTo>
                  <a:lnTo>
                    <a:pt x="211" y="0"/>
                  </a:lnTo>
                  <a:lnTo>
                    <a:pt x="237" y="2"/>
                  </a:lnTo>
                  <a:lnTo>
                    <a:pt x="264" y="6"/>
                  </a:lnTo>
                  <a:lnTo>
                    <a:pt x="290" y="15"/>
                  </a:lnTo>
                  <a:lnTo>
                    <a:pt x="316" y="27"/>
                  </a:lnTo>
                  <a:lnTo>
                    <a:pt x="338" y="42"/>
                  </a:lnTo>
                  <a:lnTo>
                    <a:pt x="357" y="62"/>
                  </a:lnTo>
                  <a:lnTo>
                    <a:pt x="372" y="85"/>
                  </a:lnTo>
                  <a:lnTo>
                    <a:pt x="384" y="112"/>
                  </a:lnTo>
                  <a:lnTo>
                    <a:pt x="389" y="145"/>
                  </a:lnTo>
                  <a:lnTo>
                    <a:pt x="388" y="180"/>
                  </a:lnTo>
                  <a:lnTo>
                    <a:pt x="380" y="222"/>
                  </a:lnTo>
                  <a:lnTo>
                    <a:pt x="365" y="268"/>
                  </a:lnTo>
                  <a:lnTo>
                    <a:pt x="351" y="300"/>
                  </a:lnTo>
                  <a:lnTo>
                    <a:pt x="336" y="331"/>
                  </a:lnTo>
                  <a:lnTo>
                    <a:pt x="321" y="361"/>
                  </a:lnTo>
                  <a:lnTo>
                    <a:pt x="305" y="390"/>
                  </a:lnTo>
                  <a:lnTo>
                    <a:pt x="289" y="418"/>
                  </a:lnTo>
                  <a:lnTo>
                    <a:pt x="272" y="444"/>
                  </a:lnTo>
                  <a:lnTo>
                    <a:pt x="255" y="468"/>
                  </a:lnTo>
                  <a:lnTo>
                    <a:pt x="237" y="490"/>
                  </a:lnTo>
                  <a:lnTo>
                    <a:pt x="220" y="510"/>
                  </a:lnTo>
                  <a:lnTo>
                    <a:pt x="202" y="527"/>
                  </a:lnTo>
                  <a:lnTo>
                    <a:pt x="185" y="543"/>
                  </a:lnTo>
                  <a:lnTo>
                    <a:pt x="168" y="555"/>
                  </a:lnTo>
                  <a:lnTo>
                    <a:pt x="152" y="565"/>
                  </a:lnTo>
                  <a:lnTo>
                    <a:pt x="136" y="572"/>
                  </a:lnTo>
                  <a:lnTo>
                    <a:pt x="121" y="575"/>
                  </a:lnTo>
                  <a:lnTo>
                    <a:pt x="107" y="575"/>
                  </a:lnTo>
                  <a:lnTo>
                    <a:pt x="103" y="573"/>
                  </a:lnTo>
                  <a:lnTo>
                    <a:pt x="92" y="566"/>
                  </a:lnTo>
                  <a:lnTo>
                    <a:pt x="76" y="555"/>
                  </a:lnTo>
                  <a:lnTo>
                    <a:pt x="58" y="539"/>
                  </a:lnTo>
                  <a:lnTo>
                    <a:pt x="39" y="515"/>
                  </a:lnTo>
                  <a:lnTo>
                    <a:pt x="22" y="487"/>
                  </a:lnTo>
                  <a:lnTo>
                    <a:pt x="8" y="451"/>
                  </a:lnTo>
                  <a:lnTo>
                    <a:pt x="1" y="408"/>
                  </a:lnTo>
                  <a:lnTo>
                    <a:pt x="0" y="358"/>
                  </a:lnTo>
                  <a:lnTo>
                    <a:pt x="2" y="302"/>
                  </a:lnTo>
                  <a:lnTo>
                    <a:pt x="10" y="244"/>
                  </a:lnTo>
                  <a:lnTo>
                    <a:pt x="23" y="186"/>
                  </a:lnTo>
                  <a:lnTo>
                    <a:pt x="40" y="132"/>
                  </a:lnTo>
                  <a:lnTo>
                    <a:pt x="62" y="84"/>
                  </a:lnTo>
                  <a:lnTo>
                    <a:pt x="89" y="46"/>
                  </a:lnTo>
                  <a:lnTo>
                    <a:pt x="120" y="19"/>
                  </a:lnTo>
                  <a:close/>
                </a:path>
              </a:pathLst>
            </a:custGeom>
            <a:solidFill>
              <a:srgbClr val="E5D1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838" y="1454"/>
              <a:ext cx="181" cy="270"/>
            </a:xfrm>
            <a:custGeom>
              <a:avLst/>
              <a:gdLst/>
              <a:ahLst/>
              <a:cxnLst>
                <a:cxn ang="0">
                  <a:pos x="114" y="16"/>
                </a:cxn>
                <a:cxn ang="0">
                  <a:pos x="132" y="8"/>
                </a:cxn>
                <a:cxn ang="0">
                  <a:pos x="151" y="2"/>
                </a:cxn>
                <a:cxn ang="0">
                  <a:pos x="174" y="0"/>
                </a:cxn>
                <a:cxn ang="0">
                  <a:pos x="197" y="0"/>
                </a:cxn>
                <a:cxn ang="0">
                  <a:pos x="221" y="2"/>
                </a:cxn>
                <a:cxn ang="0">
                  <a:pos x="247" y="7"/>
                </a:cxn>
                <a:cxn ang="0">
                  <a:pos x="270" y="16"/>
                </a:cxn>
                <a:cxn ang="0">
                  <a:pos x="293" y="28"/>
                </a:cxn>
                <a:cxn ang="0">
                  <a:pos x="314" y="43"/>
                </a:cxn>
                <a:cxn ang="0">
                  <a:pos x="331" y="60"/>
                </a:cxn>
                <a:cxn ang="0">
                  <a:pos x="346" y="82"/>
                </a:cxn>
                <a:cxn ang="0">
                  <a:pos x="356" y="107"/>
                </a:cxn>
                <a:cxn ang="0">
                  <a:pos x="362" y="137"/>
                </a:cxn>
                <a:cxn ang="0">
                  <a:pos x="362" y="169"/>
                </a:cxn>
                <a:cxn ang="0">
                  <a:pos x="356" y="206"/>
                </a:cxn>
                <a:cxn ang="0">
                  <a:pos x="343" y="248"/>
                </a:cxn>
                <a:cxn ang="0">
                  <a:pos x="331" y="279"/>
                </a:cxn>
                <a:cxn ang="0">
                  <a:pos x="318" y="309"/>
                </a:cxn>
                <a:cxn ang="0">
                  <a:pos x="304" y="338"/>
                </a:cxn>
                <a:cxn ang="0">
                  <a:pos x="289" y="365"/>
                </a:cxn>
                <a:cxn ang="0">
                  <a:pos x="273" y="391"/>
                </a:cxn>
                <a:cxn ang="0">
                  <a:pos x="258" y="416"/>
                </a:cxn>
                <a:cxn ang="0">
                  <a:pos x="242" y="439"/>
                </a:cxn>
                <a:cxn ang="0">
                  <a:pos x="225" y="460"/>
                </a:cxn>
                <a:cxn ang="0">
                  <a:pos x="209" y="479"/>
                </a:cxn>
                <a:cxn ang="0">
                  <a:pos x="193" y="495"/>
                </a:cxn>
                <a:cxn ang="0">
                  <a:pos x="176" y="510"/>
                </a:cxn>
                <a:cxn ang="0">
                  <a:pos x="160" y="522"/>
                </a:cxn>
                <a:cxn ang="0">
                  <a:pos x="145" y="531"/>
                </a:cxn>
                <a:cxn ang="0">
                  <a:pos x="130" y="538"/>
                </a:cxn>
                <a:cxn ang="0">
                  <a:pos x="115" y="541"/>
                </a:cxn>
                <a:cxn ang="0">
                  <a:pos x="103" y="541"/>
                </a:cxn>
                <a:cxn ang="0">
                  <a:pos x="99" y="539"/>
                </a:cxn>
                <a:cxn ang="0">
                  <a:pos x="88" y="533"/>
                </a:cxn>
                <a:cxn ang="0">
                  <a:pos x="73" y="522"/>
                </a:cxn>
                <a:cxn ang="0">
                  <a:pos x="56" y="506"/>
                </a:cxn>
                <a:cxn ang="0">
                  <a:pos x="37" y="485"/>
                </a:cxn>
                <a:cxn ang="0">
                  <a:pos x="21" y="457"/>
                </a:cxn>
                <a:cxn ang="0">
                  <a:pos x="8" y="424"/>
                </a:cxn>
                <a:cxn ang="0">
                  <a:pos x="1" y="384"/>
                </a:cxn>
                <a:cxn ang="0">
                  <a:pos x="0" y="336"/>
                </a:cxn>
                <a:cxn ang="0">
                  <a:pos x="4" y="283"/>
                </a:cxn>
                <a:cxn ang="0">
                  <a:pos x="11" y="228"/>
                </a:cxn>
                <a:cxn ang="0">
                  <a:pos x="23" y="174"/>
                </a:cxn>
                <a:cxn ang="0">
                  <a:pos x="39" y="122"/>
                </a:cxn>
                <a:cxn ang="0">
                  <a:pos x="60" y="77"/>
                </a:cxn>
                <a:cxn ang="0">
                  <a:pos x="86" y="40"/>
                </a:cxn>
                <a:cxn ang="0">
                  <a:pos x="114" y="16"/>
                </a:cxn>
              </a:cxnLst>
              <a:rect l="0" t="0" r="r" b="b"/>
              <a:pathLst>
                <a:path w="362" h="541">
                  <a:moveTo>
                    <a:pt x="114" y="16"/>
                  </a:moveTo>
                  <a:lnTo>
                    <a:pt x="132" y="8"/>
                  </a:lnTo>
                  <a:lnTo>
                    <a:pt x="151" y="2"/>
                  </a:lnTo>
                  <a:lnTo>
                    <a:pt x="174" y="0"/>
                  </a:lnTo>
                  <a:lnTo>
                    <a:pt x="197" y="0"/>
                  </a:lnTo>
                  <a:lnTo>
                    <a:pt x="221" y="2"/>
                  </a:lnTo>
                  <a:lnTo>
                    <a:pt x="247" y="7"/>
                  </a:lnTo>
                  <a:lnTo>
                    <a:pt x="270" y="16"/>
                  </a:lnTo>
                  <a:lnTo>
                    <a:pt x="293" y="28"/>
                  </a:lnTo>
                  <a:lnTo>
                    <a:pt x="314" y="43"/>
                  </a:lnTo>
                  <a:lnTo>
                    <a:pt x="331" y="60"/>
                  </a:lnTo>
                  <a:lnTo>
                    <a:pt x="346" y="82"/>
                  </a:lnTo>
                  <a:lnTo>
                    <a:pt x="356" y="107"/>
                  </a:lnTo>
                  <a:lnTo>
                    <a:pt x="362" y="137"/>
                  </a:lnTo>
                  <a:lnTo>
                    <a:pt x="362" y="169"/>
                  </a:lnTo>
                  <a:lnTo>
                    <a:pt x="356" y="206"/>
                  </a:lnTo>
                  <a:lnTo>
                    <a:pt x="343" y="248"/>
                  </a:lnTo>
                  <a:lnTo>
                    <a:pt x="331" y="279"/>
                  </a:lnTo>
                  <a:lnTo>
                    <a:pt x="318" y="309"/>
                  </a:lnTo>
                  <a:lnTo>
                    <a:pt x="304" y="338"/>
                  </a:lnTo>
                  <a:lnTo>
                    <a:pt x="289" y="365"/>
                  </a:lnTo>
                  <a:lnTo>
                    <a:pt x="273" y="391"/>
                  </a:lnTo>
                  <a:lnTo>
                    <a:pt x="258" y="416"/>
                  </a:lnTo>
                  <a:lnTo>
                    <a:pt x="242" y="439"/>
                  </a:lnTo>
                  <a:lnTo>
                    <a:pt x="225" y="460"/>
                  </a:lnTo>
                  <a:lnTo>
                    <a:pt x="209" y="479"/>
                  </a:lnTo>
                  <a:lnTo>
                    <a:pt x="193" y="495"/>
                  </a:lnTo>
                  <a:lnTo>
                    <a:pt x="176" y="510"/>
                  </a:lnTo>
                  <a:lnTo>
                    <a:pt x="160" y="522"/>
                  </a:lnTo>
                  <a:lnTo>
                    <a:pt x="145" y="531"/>
                  </a:lnTo>
                  <a:lnTo>
                    <a:pt x="130" y="538"/>
                  </a:lnTo>
                  <a:lnTo>
                    <a:pt x="115" y="541"/>
                  </a:lnTo>
                  <a:lnTo>
                    <a:pt x="103" y="541"/>
                  </a:lnTo>
                  <a:lnTo>
                    <a:pt x="99" y="539"/>
                  </a:lnTo>
                  <a:lnTo>
                    <a:pt x="88" y="533"/>
                  </a:lnTo>
                  <a:lnTo>
                    <a:pt x="73" y="522"/>
                  </a:lnTo>
                  <a:lnTo>
                    <a:pt x="56" y="506"/>
                  </a:lnTo>
                  <a:lnTo>
                    <a:pt x="37" y="485"/>
                  </a:lnTo>
                  <a:lnTo>
                    <a:pt x="21" y="457"/>
                  </a:lnTo>
                  <a:lnTo>
                    <a:pt x="8" y="424"/>
                  </a:lnTo>
                  <a:lnTo>
                    <a:pt x="1" y="384"/>
                  </a:lnTo>
                  <a:lnTo>
                    <a:pt x="0" y="336"/>
                  </a:lnTo>
                  <a:lnTo>
                    <a:pt x="4" y="283"/>
                  </a:lnTo>
                  <a:lnTo>
                    <a:pt x="11" y="228"/>
                  </a:lnTo>
                  <a:lnTo>
                    <a:pt x="23" y="174"/>
                  </a:lnTo>
                  <a:lnTo>
                    <a:pt x="39" y="122"/>
                  </a:lnTo>
                  <a:lnTo>
                    <a:pt x="60" y="77"/>
                  </a:lnTo>
                  <a:lnTo>
                    <a:pt x="86" y="40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D6B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845" y="1462"/>
              <a:ext cx="167" cy="255"/>
            </a:xfrm>
            <a:custGeom>
              <a:avLst/>
              <a:gdLst/>
              <a:ahLst/>
              <a:cxnLst>
                <a:cxn ang="0">
                  <a:pos x="106" y="14"/>
                </a:cxn>
                <a:cxn ang="0">
                  <a:pos x="122" y="7"/>
                </a:cxn>
                <a:cxn ang="0">
                  <a:pos x="141" y="3"/>
                </a:cxn>
                <a:cxn ang="0">
                  <a:pos x="161" y="0"/>
                </a:cxn>
                <a:cxn ang="0">
                  <a:pos x="182" y="0"/>
                </a:cxn>
                <a:cxn ang="0">
                  <a:pos x="204" y="4"/>
                </a:cxn>
                <a:cxn ang="0">
                  <a:pos x="227" y="10"/>
                </a:cxn>
                <a:cxn ang="0">
                  <a:pos x="248" y="18"/>
                </a:cxn>
                <a:cxn ang="0">
                  <a:pos x="268" y="29"/>
                </a:cxn>
                <a:cxn ang="0">
                  <a:pos x="287" y="44"/>
                </a:cxn>
                <a:cxn ang="0">
                  <a:pos x="303" y="61"/>
                </a:cxn>
                <a:cxn ang="0">
                  <a:pos x="317" y="81"/>
                </a:cxn>
                <a:cxn ang="0">
                  <a:pos x="327" y="104"/>
                </a:cxn>
                <a:cxn ang="0">
                  <a:pos x="333" y="131"/>
                </a:cxn>
                <a:cxn ang="0">
                  <a:pos x="334" y="160"/>
                </a:cxn>
                <a:cxn ang="0">
                  <a:pos x="331" y="194"/>
                </a:cxn>
                <a:cxn ang="0">
                  <a:pos x="320" y="230"/>
                </a:cxn>
                <a:cxn ang="0">
                  <a:pos x="310" y="258"/>
                </a:cxn>
                <a:cxn ang="0">
                  <a:pos x="297" y="287"/>
                </a:cxn>
                <a:cxn ang="0">
                  <a:pos x="285" y="314"/>
                </a:cxn>
                <a:cxn ang="0">
                  <a:pos x="271" y="340"/>
                </a:cxn>
                <a:cxn ang="0">
                  <a:pos x="257" y="365"/>
                </a:cxn>
                <a:cxn ang="0">
                  <a:pos x="242" y="389"/>
                </a:cxn>
                <a:cxn ang="0">
                  <a:pos x="227" y="410"/>
                </a:cxn>
                <a:cxn ang="0">
                  <a:pos x="211" y="431"/>
                </a:cxn>
                <a:cxn ang="0">
                  <a:pos x="196" y="450"/>
                </a:cxn>
                <a:cxn ang="0">
                  <a:pos x="180" y="466"/>
                </a:cxn>
                <a:cxn ang="0">
                  <a:pos x="165" y="479"/>
                </a:cxn>
                <a:cxn ang="0">
                  <a:pos x="150" y="491"/>
                </a:cxn>
                <a:cxn ang="0">
                  <a:pos x="135" y="499"/>
                </a:cxn>
                <a:cxn ang="0">
                  <a:pos x="121" y="506"/>
                </a:cxn>
                <a:cxn ang="0">
                  <a:pos x="108" y="509"/>
                </a:cxn>
                <a:cxn ang="0">
                  <a:pos x="96" y="509"/>
                </a:cxn>
                <a:cxn ang="0">
                  <a:pos x="92" y="507"/>
                </a:cxn>
                <a:cxn ang="0">
                  <a:pos x="82" y="501"/>
                </a:cxn>
                <a:cxn ang="0">
                  <a:pos x="68" y="491"/>
                </a:cxn>
                <a:cxn ang="0">
                  <a:pos x="52" y="476"/>
                </a:cxn>
                <a:cxn ang="0">
                  <a:pos x="35" y="456"/>
                </a:cxn>
                <a:cxn ang="0">
                  <a:pos x="20" y="430"/>
                </a:cxn>
                <a:cxn ang="0">
                  <a:pos x="8" y="399"/>
                </a:cxn>
                <a:cxn ang="0">
                  <a:pos x="1" y="361"/>
                </a:cxn>
                <a:cxn ang="0">
                  <a:pos x="0" y="316"/>
                </a:cxn>
                <a:cxn ang="0">
                  <a:pos x="2" y="266"/>
                </a:cxn>
                <a:cxn ang="0">
                  <a:pos x="9" y="215"/>
                </a:cxn>
                <a:cxn ang="0">
                  <a:pos x="21" y="163"/>
                </a:cxn>
                <a:cxn ang="0">
                  <a:pos x="36" y="116"/>
                </a:cxn>
                <a:cxn ang="0">
                  <a:pos x="55" y="72"/>
                </a:cxn>
                <a:cxn ang="0">
                  <a:pos x="78" y="37"/>
                </a:cxn>
                <a:cxn ang="0">
                  <a:pos x="106" y="14"/>
                </a:cxn>
              </a:cxnLst>
              <a:rect l="0" t="0" r="r" b="b"/>
              <a:pathLst>
                <a:path w="334" h="509">
                  <a:moveTo>
                    <a:pt x="106" y="14"/>
                  </a:moveTo>
                  <a:lnTo>
                    <a:pt x="122" y="7"/>
                  </a:lnTo>
                  <a:lnTo>
                    <a:pt x="141" y="3"/>
                  </a:lnTo>
                  <a:lnTo>
                    <a:pt x="161" y="0"/>
                  </a:lnTo>
                  <a:lnTo>
                    <a:pt x="182" y="0"/>
                  </a:lnTo>
                  <a:lnTo>
                    <a:pt x="204" y="4"/>
                  </a:lnTo>
                  <a:lnTo>
                    <a:pt x="227" y="10"/>
                  </a:lnTo>
                  <a:lnTo>
                    <a:pt x="248" y="18"/>
                  </a:lnTo>
                  <a:lnTo>
                    <a:pt x="268" y="29"/>
                  </a:lnTo>
                  <a:lnTo>
                    <a:pt x="287" y="44"/>
                  </a:lnTo>
                  <a:lnTo>
                    <a:pt x="303" y="61"/>
                  </a:lnTo>
                  <a:lnTo>
                    <a:pt x="317" y="81"/>
                  </a:lnTo>
                  <a:lnTo>
                    <a:pt x="327" y="104"/>
                  </a:lnTo>
                  <a:lnTo>
                    <a:pt x="333" y="131"/>
                  </a:lnTo>
                  <a:lnTo>
                    <a:pt x="334" y="160"/>
                  </a:lnTo>
                  <a:lnTo>
                    <a:pt x="331" y="194"/>
                  </a:lnTo>
                  <a:lnTo>
                    <a:pt x="320" y="230"/>
                  </a:lnTo>
                  <a:lnTo>
                    <a:pt x="310" y="258"/>
                  </a:lnTo>
                  <a:lnTo>
                    <a:pt x="297" y="287"/>
                  </a:lnTo>
                  <a:lnTo>
                    <a:pt x="285" y="314"/>
                  </a:lnTo>
                  <a:lnTo>
                    <a:pt x="271" y="340"/>
                  </a:lnTo>
                  <a:lnTo>
                    <a:pt x="257" y="365"/>
                  </a:lnTo>
                  <a:lnTo>
                    <a:pt x="242" y="389"/>
                  </a:lnTo>
                  <a:lnTo>
                    <a:pt x="227" y="410"/>
                  </a:lnTo>
                  <a:lnTo>
                    <a:pt x="211" y="431"/>
                  </a:lnTo>
                  <a:lnTo>
                    <a:pt x="196" y="450"/>
                  </a:lnTo>
                  <a:lnTo>
                    <a:pt x="180" y="466"/>
                  </a:lnTo>
                  <a:lnTo>
                    <a:pt x="165" y="479"/>
                  </a:lnTo>
                  <a:lnTo>
                    <a:pt x="150" y="491"/>
                  </a:lnTo>
                  <a:lnTo>
                    <a:pt x="135" y="499"/>
                  </a:lnTo>
                  <a:lnTo>
                    <a:pt x="121" y="506"/>
                  </a:lnTo>
                  <a:lnTo>
                    <a:pt x="108" y="509"/>
                  </a:lnTo>
                  <a:lnTo>
                    <a:pt x="96" y="509"/>
                  </a:lnTo>
                  <a:lnTo>
                    <a:pt x="92" y="507"/>
                  </a:lnTo>
                  <a:lnTo>
                    <a:pt x="82" y="501"/>
                  </a:lnTo>
                  <a:lnTo>
                    <a:pt x="68" y="491"/>
                  </a:lnTo>
                  <a:lnTo>
                    <a:pt x="52" y="476"/>
                  </a:lnTo>
                  <a:lnTo>
                    <a:pt x="35" y="456"/>
                  </a:lnTo>
                  <a:lnTo>
                    <a:pt x="20" y="430"/>
                  </a:lnTo>
                  <a:lnTo>
                    <a:pt x="8" y="399"/>
                  </a:lnTo>
                  <a:lnTo>
                    <a:pt x="1" y="361"/>
                  </a:lnTo>
                  <a:lnTo>
                    <a:pt x="0" y="316"/>
                  </a:lnTo>
                  <a:lnTo>
                    <a:pt x="2" y="266"/>
                  </a:lnTo>
                  <a:lnTo>
                    <a:pt x="9" y="215"/>
                  </a:lnTo>
                  <a:lnTo>
                    <a:pt x="21" y="163"/>
                  </a:lnTo>
                  <a:lnTo>
                    <a:pt x="36" y="116"/>
                  </a:lnTo>
                  <a:lnTo>
                    <a:pt x="55" y="72"/>
                  </a:lnTo>
                  <a:lnTo>
                    <a:pt x="78" y="37"/>
                  </a:lnTo>
                  <a:lnTo>
                    <a:pt x="106" y="14"/>
                  </a:lnTo>
                  <a:close/>
                </a:path>
              </a:pathLst>
            </a:custGeom>
            <a:solidFill>
              <a:srgbClr val="CCA3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850" y="1471"/>
              <a:ext cx="153" cy="238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114" y="5"/>
                </a:cxn>
                <a:cxn ang="0">
                  <a:pos x="132" y="2"/>
                </a:cxn>
                <a:cxn ang="0">
                  <a:pos x="150" y="0"/>
                </a:cxn>
                <a:cxn ang="0">
                  <a:pos x="169" y="1"/>
                </a:cxn>
                <a:cxn ang="0">
                  <a:pos x="189" y="4"/>
                </a:cxn>
                <a:cxn ang="0">
                  <a:pos x="209" y="11"/>
                </a:cxn>
                <a:cxn ang="0">
                  <a:pos x="227" y="19"/>
                </a:cxn>
                <a:cxn ang="0">
                  <a:pos x="246" y="31"/>
                </a:cxn>
                <a:cxn ang="0">
                  <a:pos x="263" y="45"/>
                </a:cxn>
                <a:cxn ang="0">
                  <a:pos x="278" y="61"/>
                </a:cxn>
                <a:cxn ang="0">
                  <a:pos x="290" y="80"/>
                </a:cxn>
                <a:cxn ang="0">
                  <a:pos x="300" y="101"/>
                </a:cxn>
                <a:cxn ang="0">
                  <a:pos x="306" y="125"/>
                </a:cxn>
                <a:cxn ang="0">
                  <a:pos x="307" y="151"/>
                </a:cxn>
                <a:cxn ang="0">
                  <a:pos x="305" y="179"/>
                </a:cxn>
                <a:cxn ang="0">
                  <a:pos x="298" y="210"/>
                </a:cxn>
                <a:cxn ang="0">
                  <a:pos x="288" y="238"/>
                </a:cxn>
                <a:cxn ang="0">
                  <a:pos x="278" y="265"/>
                </a:cxn>
                <a:cxn ang="0">
                  <a:pos x="266" y="291"/>
                </a:cxn>
                <a:cxn ang="0">
                  <a:pos x="254" y="315"/>
                </a:cxn>
                <a:cxn ang="0">
                  <a:pos x="241" y="339"/>
                </a:cxn>
                <a:cxn ang="0">
                  <a:pos x="227" y="361"/>
                </a:cxn>
                <a:cxn ang="0">
                  <a:pos x="214" y="382"/>
                </a:cxn>
                <a:cxn ang="0">
                  <a:pos x="199" y="402"/>
                </a:cxn>
                <a:cxn ang="0">
                  <a:pos x="184" y="419"/>
                </a:cxn>
                <a:cxn ang="0">
                  <a:pos x="170" y="435"/>
                </a:cxn>
                <a:cxn ang="0">
                  <a:pos x="155" y="448"/>
                </a:cxn>
                <a:cxn ang="0">
                  <a:pos x="141" y="459"/>
                </a:cxn>
                <a:cxn ang="0">
                  <a:pos x="127" y="467"/>
                </a:cxn>
                <a:cxn ang="0">
                  <a:pos x="113" y="473"/>
                </a:cxn>
                <a:cxn ang="0">
                  <a:pos x="101" y="476"/>
                </a:cxn>
                <a:cxn ang="0">
                  <a:pos x="89" y="476"/>
                </a:cxn>
                <a:cxn ang="0">
                  <a:pos x="86" y="474"/>
                </a:cxn>
                <a:cxn ang="0">
                  <a:pos x="76" y="470"/>
                </a:cxn>
                <a:cxn ang="0">
                  <a:pos x="64" y="459"/>
                </a:cxn>
                <a:cxn ang="0">
                  <a:pos x="48" y="445"/>
                </a:cxn>
                <a:cxn ang="0">
                  <a:pos x="33" y="426"/>
                </a:cxn>
                <a:cxn ang="0">
                  <a:pos x="18" y="402"/>
                </a:cxn>
                <a:cxn ang="0">
                  <a:pos x="7" y="373"/>
                </a:cxn>
                <a:cxn ang="0">
                  <a:pos x="2" y="337"/>
                </a:cxn>
                <a:cxn ang="0">
                  <a:pos x="0" y="296"/>
                </a:cxn>
                <a:cxn ang="0">
                  <a:pos x="3" y="248"/>
                </a:cxn>
                <a:cxn ang="0">
                  <a:pos x="10" y="200"/>
                </a:cxn>
                <a:cxn ang="0">
                  <a:pos x="20" y="152"/>
                </a:cxn>
                <a:cxn ang="0">
                  <a:pos x="35" y="107"/>
                </a:cxn>
                <a:cxn ang="0">
                  <a:pos x="52" y="66"/>
                </a:cxn>
                <a:cxn ang="0">
                  <a:pos x="74" y="34"/>
                </a:cxn>
                <a:cxn ang="0">
                  <a:pos x="100" y="12"/>
                </a:cxn>
              </a:cxnLst>
              <a:rect l="0" t="0" r="r" b="b"/>
              <a:pathLst>
                <a:path w="307" h="476">
                  <a:moveTo>
                    <a:pt x="100" y="12"/>
                  </a:moveTo>
                  <a:lnTo>
                    <a:pt x="114" y="5"/>
                  </a:lnTo>
                  <a:lnTo>
                    <a:pt x="132" y="2"/>
                  </a:lnTo>
                  <a:lnTo>
                    <a:pt x="150" y="0"/>
                  </a:lnTo>
                  <a:lnTo>
                    <a:pt x="169" y="1"/>
                  </a:lnTo>
                  <a:lnTo>
                    <a:pt x="189" y="4"/>
                  </a:lnTo>
                  <a:lnTo>
                    <a:pt x="209" y="11"/>
                  </a:lnTo>
                  <a:lnTo>
                    <a:pt x="227" y="19"/>
                  </a:lnTo>
                  <a:lnTo>
                    <a:pt x="246" y="31"/>
                  </a:lnTo>
                  <a:lnTo>
                    <a:pt x="263" y="45"/>
                  </a:lnTo>
                  <a:lnTo>
                    <a:pt x="278" y="61"/>
                  </a:lnTo>
                  <a:lnTo>
                    <a:pt x="290" y="80"/>
                  </a:lnTo>
                  <a:lnTo>
                    <a:pt x="300" y="101"/>
                  </a:lnTo>
                  <a:lnTo>
                    <a:pt x="306" y="125"/>
                  </a:lnTo>
                  <a:lnTo>
                    <a:pt x="307" y="151"/>
                  </a:lnTo>
                  <a:lnTo>
                    <a:pt x="305" y="179"/>
                  </a:lnTo>
                  <a:lnTo>
                    <a:pt x="298" y="210"/>
                  </a:lnTo>
                  <a:lnTo>
                    <a:pt x="288" y="238"/>
                  </a:lnTo>
                  <a:lnTo>
                    <a:pt x="278" y="265"/>
                  </a:lnTo>
                  <a:lnTo>
                    <a:pt x="266" y="291"/>
                  </a:lnTo>
                  <a:lnTo>
                    <a:pt x="254" y="315"/>
                  </a:lnTo>
                  <a:lnTo>
                    <a:pt x="241" y="339"/>
                  </a:lnTo>
                  <a:lnTo>
                    <a:pt x="227" y="361"/>
                  </a:lnTo>
                  <a:lnTo>
                    <a:pt x="214" y="382"/>
                  </a:lnTo>
                  <a:lnTo>
                    <a:pt x="199" y="402"/>
                  </a:lnTo>
                  <a:lnTo>
                    <a:pt x="184" y="419"/>
                  </a:lnTo>
                  <a:lnTo>
                    <a:pt x="170" y="435"/>
                  </a:lnTo>
                  <a:lnTo>
                    <a:pt x="155" y="448"/>
                  </a:lnTo>
                  <a:lnTo>
                    <a:pt x="141" y="459"/>
                  </a:lnTo>
                  <a:lnTo>
                    <a:pt x="127" y="467"/>
                  </a:lnTo>
                  <a:lnTo>
                    <a:pt x="113" y="473"/>
                  </a:lnTo>
                  <a:lnTo>
                    <a:pt x="101" y="476"/>
                  </a:lnTo>
                  <a:lnTo>
                    <a:pt x="89" y="476"/>
                  </a:lnTo>
                  <a:lnTo>
                    <a:pt x="86" y="474"/>
                  </a:lnTo>
                  <a:lnTo>
                    <a:pt x="76" y="470"/>
                  </a:lnTo>
                  <a:lnTo>
                    <a:pt x="64" y="459"/>
                  </a:lnTo>
                  <a:lnTo>
                    <a:pt x="48" y="445"/>
                  </a:lnTo>
                  <a:lnTo>
                    <a:pt x="33" y="426"/>
                  </a:lnTo>
                  <a:lnTo>
                    <a:pt x="18" y="402"/>
                  </a:lnTo>
                  <a:lnTo>
                    <a:pt x="7" y="373"/>
                  </a:lnTo>
                  <a:lnTo>
                    <a:pt x="2" y="337"/>
                  </a:lnTo>
                  <a:lnTo>
                    <a:pt x="0" y="296"/>
                  </a:lnTo>
                  <a:lnTo>
                    <a:pt x="3" y="248"/>
                  </a:lnTo>
                  <a:lnTo>
                    <a:pt x="10" y="200"/>
                  </a:lnTo>
                  <a:lnTo>
                    <a:pt x="20" y="152"/>
                  </a:lnTo>
                  <a:lnTo>
                    <a:pt x="35" y="107"/>
                  </a:lnTo>
                  <a:lnTo>
                    <a:pt x="52" y="66"/>
                  </a:lnTo>
                  <a:lnTo>
                    <a:pt x="74" y="34"/>
                  </a:lnTo>
                  <a:lnTo>
                    <a:pt x="100" y="12"/>
                  </a:lnTo>
                  <a:close/>
                </a:path>
              </a:pathLst>
            </a:custGeom>
            <a:solidFill>
              <a:srgbClr val="BC8C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854" y="1480"/>
              <a:ext cx="140" cy="222"/>
            </a:xfrm>
            <a:custGeom>
              <a:avLst/>
              <a:gdLst/>
              <a:ahLst/>
              <a:cxnLst>
                <a:cxn ang="0">
                  <a:pos x="82" y="443"/>
                </a:cxn>
                <a:cxn ang="0">
                  <a:pos x="79" y="442"/>
                </a:cxn>
                <a:cxn ang="0">
                  <a:pos x="71" y="437"/>
                </a:cxn>
                <a:cxn ang="0">
                  <a:pos x="58" y="427"/>
                </a:cxn>
                <a:cxn ang="0">
                  <a:pos x="44" y="415"/>
                </a:cxn>
                <a:cxn ang="0">
                  <a:pos x="29" y="396"/>
                </a:cxn>
                <a:cxn ang="0">
                  <a:pos x="17" y="374"/>
                </a:cxn>
                <a:cxn ang="0">
                  <a:pos x="6" y="347"/>
                </a:cxn>
                <a:cxn ang="0">
                  <a:pos x="1" y="313"/>
                </a:cxn>
                <a:cxn ang="0">
                  <a:pos x="0" y="274"/>
                </a:cxn>
                <a:cxn ang="0">
                  <a:pos x="2" y="230"/>
                </a:cxn>
                <a:cxn ang="0">
                  <a:pos x="9" y="186"/>
                </a:cxn>
                <a:cxn ang="0">
                  <a:pos x="18" y="141"/>
                </a:cxn>
                <a:cxn ang="0">
                  <a:pos x="32" y="98"/>
                </a:cxn>
                <a:cxn ang="0">
                  <a:pos x="49" y="61"/>
                </a:cxn>
                <a:cxn ang="0">
                  <a:pos x="69" y="31"/>
                </a:cxn>
                <a:cxn ang="0">
                  <a:pos x="93" y="10"/>
                </a:cxn>
                <a:cxn ang="0">
                  <a:pos x="107" y="5"/>
                </a:cxn>
                <a:cxn ang="0">
                  <a:pos x="122" y="1"/>
                </a:cxn>
                <a:cxn ang="0">
                  <a:pos x="138" y="0"/>
                </a:cxn>
                <a:cxn ang="0">
                  <a:pos x="155" y="1"/>
                </a:cxn>
                <a:cxn ang="0">
                  <a:pos x="172" y="6"/>
                </a:cxn>
                <a:cxn ang="0">
                  <a:pos x="190" y="13"/>
                </a:cxn>
                <a:cxn ang="0">
                  <a:pos x="207" y="21"/>
                </a:cxn>
                <a:cxn ang="0">
                  <a:pos x="223" y="32"/>
                </a:cxn>
                <a:cxn ang="0">
                  <a:pos x="237" y="45"/>
                </a:cxn>
                <a:cxn ang="0">
                  <a:pos x="251" y="60"/>
                </a:cxn>
                <a:cxn ang="0">
                  <a:pos x="262" y="77"/>
                </a:cxn>
                <a:cxn ang="0">
                  <a:pos x="270" y="97"/>
                </a:cxn>
                <a:cxn ang="0">
                  <a:pos x="276" y="118"/>
                </a:cxn>
                <a:cxn ang="0">
                  <a:pos x="279" y="141"/>
                </a:cxn>
                <a:cxn ang="0">
                  <a:pos x="278" y="165"/>
                </a:cxn>
                <a:cxn ang="0">
                  <a:pos x="274" y="190"/>
                </a:cxn>
                <a:cxn ang="0">
                  <a:pos x="266" y="217"/>
                </a:cxn>
                <a:cxn ang="0">
                  <a:pos x="257" y="242"/>
                </a:cxn>
                <a:cxn ang="0">
                  <a:pos x="247" y="266"/>
                </a:cxn>
                <a:cxn ang="0">
                  <a:pos x="236" y="290"/>
                </a:cxn>
                <a:cxn ang="0">
                  <a:pos x="224" y="313"/>
                </a:cxn>
                <a:cxn ang="0">
                  <a:pos x="211" y="334"/>
                </a:cxn>
                <a:cxn ang="0">
                  <a:pos x="199" y="354"/>
                </a:cxn>
                <a:cxn ang="0">
                  <a:pos x="185" y="372"/>
                </a:cxn>
                <a:cxn ang="0">
                  <a:pos x="172" y="388"/>
                </a:cxn>
                <a:cxn ang="0">
                  <a:pos x="158" y="403"/>
                </a:cxn>
                <a:cxn ang="0">
                  <a:pos x="145" y="416"/>
                </a:cxn>
                <a:cxn ang="0">
                  <a:pos x="131" y="426"/>
                </a:cxn>
                <a:cxn ang="0">
                  <a:pos x="118" y="434"/>
                </a:cxn>
                <a:cxn ang="0">
                  <a:pos x="105" y="440"/>
                </a:cxn>
                <a:cxn ang="0">
                  <a:pos x="94" y="443"/>
                </a:cxn>
                <a:cxn ang="0">
                  <a:pos x="82" y="443"/>
                </a:cxn>
              </a:cxnLst>
              <a:rect l="0" t="0" r="r" b="b"/>
              <a:pathLst>
                <a:path w="279" h="443">
                  <a:moveTo>
                    <a:pt x="82" y="443"/>
                  </a:moveTo>
                  <a:lnTo>
                    <a:pt x="79" y="442"/>
                  </a:lnTo>
                  <a:lnTo>
                    <a:pt x="71" y="437"/>
                  </a:lnTo>
                  <a:lnTo>
                    <a:pt x="58" y="427"/>
                  </a:lnTo>
                  <a:lnTo>
                    <a:pt x="44" y="415"/>
                  </a:lnTo>
                  <a:lnTo>
                    <a:pt x="29" y="396"/>
                  </a:lnTo>
                  <a:lnTo>
                    <a:pt x="17" y="374"/>
                  </a:lnTo>
                  <a:lnTo>
                    <a:pt x="6" y="347"/>
                  </a:lnTo>
                  <a:lnTo>
                    <a:pt x="1" y="313"/>
                  </a:lnTo>
                  <a:lnTo>
                    <a:pt x="0" y="274"/>
                  </a:lnTo>
                  <a:lnTo>
                    <a:pt x="2" y="230"/>
                  </a:lnTo>
                  <a:lnTo>
                    <a:pt x="9" y="186"/>
                  </a:lnTo>
                  <a:lnTo>
                    <a:pt x="18" y="141"/>
                  </a:lnTo>
                  <a:lnTo>
                    <a:pt x="32" y="98"/>
                  </a:lnTo>
                  <a:lnTo>
                    <a:pt x="49" y="61"/>
                  </a:lnTo>
                  <a:lnTo>
                    <a:pt x="69" y="31"/>
                  </a:lnTo>
                  <a:lnTo>
                    <a:pt x="93" y="10"/>
                  </a:lnTo>
                  <a:lnTo>
                    <a:pt x="107" y="5"/>
                  </a:lnTo>
                  <a:lnTo>
                    <a:pt x="122" y="1"/>
                  </a:lnTo>
                  <a:lnTo>
                    <a:pt x="138" y="0"/>
                  </a:lnTo>
                  <a:lnTo>
                    <a:pt x="155" y="1"/>
                  </a:lnTo>
                  <a:lnTo>
                    <a:pt x="172" y="6"/>
                  </a:lnTo>
                  <a:lnTo>
                    <a:pt x="190" y="13"/>
                  </a:lnTo>
                  <a:lnTo>
                    <a:pt x="207" y="21"/>
                  </a:lnTo>
                  <a:lnTo>
                    <a:pt x="223" y="32"/>
                  </a:lnTo>
                  <a:lnTo>
                    <a:pt x="237" y="45"/>
                  </a:lnTo>
                  <a:lnTo>
                    <a:pt x="251" y="60"/>
                  </a:lnTo>
                  <a:lnTo>
                    <a:pt x="262" y="77"/>
                  </a:lnTo>
                  <a:lnTo>
                    <a:pt x="270" y="97"/>
                  </a:lnTo>
                  <a:lnTo>
                    <a:pt x="276" y="118"/>
                  </a:lnTo>
                  <a:lnTo>
                    <a:pt x="279" y="141"/>
                  </a:lnTo>
                  <a:lnTo>
                    <a:pt x="278" y="165"/>
                  </a:lnTo>
                  <a:lnTo>
                    <a:pt x="274" y="190"/>
                  </a:lnTo>
                  <a:lnTo>
                    <a:pt x="266" y="217"/>
                  </a:lnTo>
                  <a:lnTo>
                    <a:pt x="257" y="242"/>
                  </a:lnTo>
                  <a:lnTo>
                    <a:pt x="247" y="266"/>
                  </a:lnTo>
                  <a:lnTo>
                    <a:pt x="236" y="290"/>
                  </a:lnTo>
                  <a:lnTo>
                    <a:pt x="224" y="313"/>
                  </a:lnTo>
                  <a:lnTo>
                    <a:pt x="211" y="334"/>
                  </a:lnTo>
                  <a:lnTo>
                    <a:pt x="199" y="354"/>
                  </a:lnTo>
                  <a:lnTo>
                    <a:pt x="185" y="372"/>
                  </a:lnTo>
                  <a:lnTo>
                    <a:pt x="172" y="388"/>
                  </a:lnTo>
                  <a:lnTo>
                    <a:pt x="158" y="403"/>
                  </a:lnTo>
                  <a:lnTo>
                    <a:pt x="145" y="416"/>
                  </a:lnTo>
                  <a:lnTo>
                    <a:pt x="131" y="426"/>
                  </a:lnTo>
                  <a:lnTo>
                    <a:pt x="118" y="434"/>
                  </a:lnTo>
                  <a:lnTo>
                    <a:pt x="105" y="440"/>
                  </a:lnTo>
                  <a:lnTo>
                    <a:pt x="94" y="443"/>
                  </a:lnTo>
                  <a:lnTo>
                    <a:pt x="82" y="443"/>
                  </a:lnTo>
                  <a:close/>
                </a:path>
              </a:pathLst>
            </a:custGeom>
            <a:solidFill>
              <a:srgbClr val="AF755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021" y="1459"/>
              <a:ext cx="28" cy="87"/>
            </a:xfrm>
            <a:custGeom>
              <a:avLst/>
              <a:gdLst/>
              <a:ahLst/>
              <a:cxnLst>
                <a:cxn ang="0">
                  <a:pos x="2" y="170"/>
                </a:cxn>
                <a:cxn ang="0">
                  <a:pos x="0" y="171"/>
                </a:cxn>
                <a:cxn ang="0">
                  <a:pos x="2" y="173"/>
                </a:cxn>
                <a:cxn ang="0">
                  <a:pos x="3" y="175"/>
                </a:cxn>
                <a:cxn ang="0">
                  <a:pos x="4" y="175"/>
                </a:cxn>
                <a:cxn ang="0">
                  <a:pos x="28" y="149"/>
                </a:cxn>
                <a:cxn ang="0">
                  <a:pos x="44" y="122"/>
                </a:cxn>
                <a:cxn ang="0">
                  <a:pos x="53" y="93"/>
                </a:cxn>
                <a:cxn ang="0">
                  <a:pos x="57" y="64"/>
                </a:cxn>
                <a:cxn ang="0">
                  <a:pos x="57" y="39"/>
                </a:cxn>
                <a:cxn ang="0">
                  <a:pos x="56" y="18"/>
                </a:cxn>
                <a:cxn ang="0">
                  <a:pos x="53" y="4"/>
                </a:cxn>
                <a:cxn ang="0">
                  <a:pos x="52" y="0"/>
                </a:cxn>
                <a:cxn ang="0">
                  <a:pos x="52" y="5"/>
                </a:cxn>
                <a:cxn ang="0">
                  <a:pos x="52" y="20"/>
                </a:cxn>
                <a:cxn ang="0">
                  <a:pos x="52" y="43"/>
                </a:cxn>
                <a:cxn ang="0">
                  <a:pos x="49" y="71"/>
                </a:cxn>
                <a:cxn ang="0">
                  <a:pos x="43" y="100"/>
                </a:cxn>
                <a:cxn ang="0">
                  <a:pos x="34" y="127"/>
                </a:cxn>
                <a:cxn ang="0">
                  <a:pos x="21" y="152"/>
                </a:cxn>
                <a:cxn ang="0">
                  <a:pos x="2" y="170"/>
                </a:cxn>
              </a:cxnLst>
              <a:rect l="0" t="0" r="r" b="b"/>
              <a:pathLst>
                <a:path w="57" h="175">
                  <a:moveTo>
                    <a:pt x="2" y="170"/>
                  </a:moveTo>
                  <a:lnTo>
                    <a:pt x="0" y="171"/>
                  </a:lnTo>
                  <a:lnTo>
                    <a:pt x="2" y="173"/>
                  </a:lnTo>
                  <a:lnTo>
                    <a:pt x="3" y="175"/>
                  </a:lnTo>
                  <a:lnTo>
                    <a:pt x="4" y="175"/>
                  </a:lnTo>
                  <a:lnTo>
                    <a:pt x="28" y="149"/>
                  </a:lnTo>
                  <a:lnTo>
                    <a:pt x="44" y="122"/>
                  </a:lnTo>
                  <a:lnTo>
                    <a:pt x="53" y="93"/>
                  </a:lnTo>
                  <a:lnTo>
                    <a:pt x="57" y="64"/>
                  </a:lnTo>
                  <a:lnTo>
                    <a:pt x="57" y="39"/>
                  </a:lnTo>
                  <a:lnTo>
                    <a:pt x="56" y="18"/>
                  </a:lnTo>
                  <a:lnTo>
                    <a:pt x="53" y="4"/>
                  </a:lnTo>
                  <a:lnTo>
                    <a:pt x="52" y="0"/>
                  </a:lnTo>
                  <a:lnTo>
                    <a:pt x="52" y="5"/>
                  </a:lnTo>
                  <a:lnTo>
                    <a:pt x="52" y="20"/>
                  </a:lnTo>
                  <a:lnTo>
                    <a:pt x="52" y="43"/>
                  </a:lnTo>
                  <a:lnTo>
                    <a:pt x="49" y="71"/>
                  </a:lnTo>
                  <a:lnTo>
                    <a:pt x="43" y="100"/>
                  </a:lnTo>
                  <a:lnTo>
                    <a:pt x="34" y="127"/>
                  </a:lnTo>
                  <a:lnTo>
                    <a:pt x="21" y="152"/>
                  </a:lnTo>
                  <a:lnTo>
                    <a:pt x="2" y="17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899" y="1535"/>
              <a:ext cx="64" cy="17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8"/>
                </a:cxn>
                <a:cxn ang="0">
                  <a:pos x="7" y="11"/>
                </a:cxn>
                <a:cxn ang="0">
                  <a:pos x="32" y="25"/>
                </a:cxn>
                <a:cxn ang="0">
                  <a:pos x="55" y="32"/>
                </a:cxn>
                <a:cxn ang="0">
                  <a:pos x="76" y="33"/>
                </a:cxn>
                <a:cxn ang="0">
                  <a:pos x="93" y="30"/>
                </a:cxn>
                <a:cxn ang="0">
                  <a:pos x="108" y="25"/>
                </a:cxn>
                <a:cxn ang="0">
                  <a:pos x="119" y="19"/>
                </a:cxn>
                <a:cxn ang="0">
                  <a:pos x="126" y="15"/>
                </a:cxn>
                <a:cxn ang="0">
                  <a:pos x="128" y="12"/>
                </a:cxn>
                <a:cxn ang="0">
                  <a:pos x="125" y="12"/>
                </a:cxn>
                <a:cxn ang="0">
                  <a:pos x="115" y="12"/>
                </a:cxn>
                <a:cxn ang="0">
                  <a:pos x="102" y="12"/>
                </a:cxn>
                <a:cxn ang="0">
                  <a:pos x="85" y="12"/>
                </a:cxn>
                <a:cxn ang="0">
                  <a:pos x="66" y="11"/>
                </a:cxn>
                <a:cxn ang="0">
                  <a:pos x="47" y="9"/>
                </a:cxn>
                <a:cxn ang="0">
                  <a:pos x="29" y="7"/>
                </a:cxn>
                <a:cxn ang="0">
                  <a:pos x="14" y="2"/>
                </a:cxn>
              </a:cxnLst>
              <a:rect l="0" t="0" r="r" b="b"/>
              <a:pathLst>
                <a:path w="128" h="33">
                  <a:moveTo>
                    <a:pt x="14" y="2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8"/>
                  </a:lnTo>
                  <a:lnTo>
                    <a:pt x="7" y="11"/>
                  </a:lnTo>
                  <a:lnTo>
                    <a:pt x="32" y="25"/>
                  </a:lnTo>
                  <a:lnTo>
                    <a:pt x="55" y="32"/>
                  </a:lnTo>
                  <a:lnTo>
                    <a:pt x="76" y="33"/>
                  </a:lnTo>
                  <a:lnTo>
                    <a:pt x="93" y="30"/>
                  </a:lnTo>
                  <a:lnTo>
                    <a:pt x="108" y="25"/>
                  </a:lnTo>
                  <a:lnTo>
                    <a:pt x="119" y="19"/>
                  </a:lnTo>
                  <a:lnTo>
                    <a:pt x="126" y="15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15" y="12"/>
                  </a:lnTo>
                  <a:lnTo>
                    <a:pt x="102" y="12"/>
                  </a:lnTo>
                  <a:lnTo>
                    <a:pt x="85" y="12"/>
                  </a:lnTo>
                  <a:lnTo>
                    <a:pt x="66" y="11"/>
                  </a:lnTo>
                  <a:lnTo>
                    <a:pt x="47" y="9"/>
                  </a:lnTo>
                  <a:lnTo>
                    <a:pt x="29" y="7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958" y="1548"/>
              <a:ext cx="71" cy="150"/>
            </a:xfrm>
            <a:custGeom>
              <a:avLst/>
              <a:gdLst/>
              <a:ahLst/>
              <a:cxnLst>
                <a:cxn ang="0">
                  <a:pos x="127" y="99"/>
                </a:cxn>
                <a:cxn ang="0">
                  <a:pos x="122" y="108"/>
                </a:cxn>
                <a:cxn ang="0">
                  <a:pos x="115" y="117"/>
                </a:cxn>
                <a:cxn ang="0">
                  <a:pos x="109" y="127"/>
                </a:cxn>
                <a:cxn ang="0">
                  <a:pos x="102" y="135"/>
                </a:cxn>
                <a:cxn ang="0">
                  <a:pos x="94" y="143"/>
                </a:cxn>
                <a:cxn ang="0">
                  <a:pos x="87" y="151"/>
                </a:cxn>
                <a:cxn ang="0">
                  <a:pos x="79" y="159"/>
                </a:cxn>
                <a:cxn ang="0">
                  <a:pos x="72" y="166"/>
                </a:cxn>
                <a:cxn ang="0">
                  <a:pos x="65" y="174"/>
                </a:cxn>
                <a:cxn ang="0">
                  <a:pos x="59" y="182"/>
                </a:cxn>
                <a:cxn ang="0">
                  <a:pos x="52" y="189"/>
                </a:cxn>
                <a:cxn ang="0">
                  <a:pos x="45" y="197"/>
                </a:cxn>
                <a:cxn ang="0">
                  <a:pos x="38" y="205"/>
                </a:cxn>
                <a:cxn ang="0">
                  <a:pos x="32" y="214"/>
                </a:cxn>
                <a:cxn ang="0">
                  <a:pos x="26" y="222"/>
                </a:cxn>
                <a:cxn ang="0">
                  <a:pos x="21" y="231"/>
                </a:cxn>
                <a:cxn ang="0">
                  <a:pos x="12" y="251"/>
                </a:cxn>
                <a:cxn ang="0">
                  <a:pos x="6" y="274"/>
                </a:cxn>
                <a:cxn ang="0">
                  <a:pos x="1" y="294"/>
                </a:cxn>
                <a:cxn ang="0">
                  <a:pos x="0" y="301"/>
                </a:cxn>
                <a:cxn ang="0">
                  <a:pos x="4" y="290"/>
                </a:cxn>
                <a:cxn ang="0">
                  <a:pos x="9" y="279"/>
                </a:cxn>
                <a:cxn ang="0">
                  <a:pos x="14" y="268"/>
                </a:cxn>
                <a:cxn ang="0">
                  <a:pos x="19" y="258"/>
                </a:cxn>
                <a:cxn ang="0">
                  <a:pos x="24" y="249"/>
                </a:cxn>
                <a:cxn ang="0">
                  <a:pos x="31" y="238"/>
                </a:cxn>
                <a:cxn ang="0">
                  <a:pos x="38" y="228"/>
                </a:cxn>
                <a:cxn ang="0">
                  <a:pos x="45" y="219"/>
                </a:cxn>
                <a:cxn ang="0">
                  <a:pos x="53" y="210"/>
                </a:cxn>
                <a:cxn ang="0">
                  <a:pos x="61" y="200"/>
                </a:cxn>
                <a:cxn ang="0">
                  <a:pos x="69" y="191"/>
                </a:cxn>
                <a:cxn ang="0">
                  <a:pos x="77" y="182"/>
                </a:cxn>
                <a:cxn ang="0">
                  <a:pos x="84" y="174"/>
                </a:cxn>
                <a:cxn ang="0">
                  <a:pos x="92" y="165"/>
                </a:cxn>
                <a:cxn ang="0">
                  <a:pos x="100" y="155"/>
                </a:cxn>
                <a:cxn ang="0">
                  <a:pos x="108" y="146"/>
                </a:cxn>
                <a:cxn ang="0">
                  <a:pos x="120" y="131"/>
                </a:cxn>
                <a:cxn ang="0">
                  <a:pos x="129" y="115"/>
                </a:cxn>
                <a:cxn ang="0">
                  <a:pos x="136" y="98"/>
                </a:cxn>
                <a:cxn ang="0">
                  <a:pos x="141" y="81"/>
                </a:cxn>
                <a:cxn ang="0">
                  <a:pos x="143" y="58"/>
                </a:cxn>
                <a:cxn ang="0">
                  <a:pos x="141" y="31"/>
                </a:cxn>
                <a:cxn ang="0">
                  <a:pos x="138" y="9"/>
                </a:cxn>
                <a:cxn ang="0">
                  <a:pos x="137" y="0"/>
                </a:cxn>
                <a:cxn ang="0">
                  <a:pos x="138" y="10"/>
                </a:cxn>
                <a:cxn ang="0">
                  <a:pos x="138" y="37"/>
                </a:cxn>
                <a:cxn ang="0">
                  <a:pos x="136" y="70"/>
                </a:cxn>
                <a:cxn ang="0">
                  <a:pos x="127" y="99"/>
                </a:cxn>
              </a:cxnLst>
              <a:rect l="0" t="0" r="r" b="b"/>
              <a:pathLst>
                <a:path w="143" h="301">
                  <a:moveTo>
                    <a:pt x="127" y="99"/>
                  </a:moveTo>
                  <a:lnTo>
                    <a:pt x="122" y="108"/>
                  </a:lnTo>
                  <a:lnTo>
                    <a:pt x="115" y="117"/>
                  </a:lnTo>
                  <a:lnTo>
                    <a:pt x="109" y="127"/>
                  </a:lnTo>
                  <a:lnTo>
                    <a:pt x="102" y="135"/>
                  </a:lnTo>
                  <a:lnTo>
                    <a:pt x="94" y="143"/>
                  </a:lnTo>
                  <a:lnTo>
                    <a:pt x="87" y="151"/>
                  </a:lnTo>
                  <a:lnTo>
                    <a:pt x="79" y="159"/>
                  </a:lnTo>
                  <a:lnTo>
                    <a:pt x="72" y="166"/>
                  </a:lnTo>
                  <a:lnTo>
                    <a:pt x="65" y="174"/>
                  </a:lnTo>
                  <a:lnTo>
                    <a:pt x="59" y="182"/>
                  </a:lnTo>
                  <a:lnTo>
                    <a:pt x="52" y="189"/>
                  </a:lnTo>
                  <a:lnTo>
                    <a:pt x="45" y="197"/>
                  </a:lnTo>
                  <a:lnTo>
                    <a:pt x="38" y="205"/>
                  </a:lnTo>
                  <a:lnTo>
                    <a:pt x="32" y="214"/>
                  </a:lnTo>
                  <a:lnTo>
                    <a:pt x="26" y="222"/>
                  </a:lnTo>
                  <a:lnTo>
                    <a:pt x="21" y="231"/>
                  </a:lnTo>
                  <a:lnTo>
                    <a:pt x="12" y="251"/>
                  </a:lnTo>
                  <a:lnTo>
                    <a:pt x="6" y="274"/>
                  </a:lnTo>
                  <a:lnTo>
                    <a:pt x="1" y="294"/>
                  </a:lnTo>
                  <a:lnTo>
                    <a:pt x="0" y="301"/>
                  </a:lnTo>
                  <a:lnTo>
                    <a:pt x="4" y="290"/>
                  </a:lnTo>
                  <a:lnTo>
                    <a:pt x="9" y="279"/>
                  </a:lnTo>
                  <a:lnTo>
                    <a:pt x="14" y="268"/>
                  </a:lnTo>
                  <a:lnTo>
                    <a:pt x="19" y="258"/>
                  </a:lnTo>
                  <a:lnTo>
                    <a:pt x="24" y="249"/>
                  </a:lnTo>
                  <a:lnTo>
                    <a:pt x="31" y="238"/>
                  </a:lnTo>
                  <a:lnTo>
                    <a:pt x="38" y="228"/>
                  </a:lnTo>
                  <a:lnTo>
                    <a:pt x="45" y="219"/>
                  </a:lnTo>
                  <a:lnTo>
                    <a:pt x="53" y="210"/>
                  </a:lnTo>
                  <a:lnTo>
                    <a:pt x="61" y="200"/>
                  </a:lnTo>
                  <a:lnTo>
                    <a:pt x="69" y="191"/>
                  </a:lnTo>
                  <a:lnTo>
                    <a:pt x="77" y="182"/>
                  </a:lnTo>
                  <a:lnTo>
                    <a:pt x="84" y="174"/>
                  </a:lnTo>
                  <a:lnTo>
                    <a:pt x="92" y="165"/>
                  </a:lnTo>
                  <a:lnTo>
                    <a:pt x="100" y="155"/>
                  </a:lnTo>
                  <a:lnTo>
                    <a:pt x="108" y="146"/>
                  </a:lnTo>
                  <a:lnTo>
                    <a:pt x="120" y="131"/>
                  </a:lnTo>
                  <a:lnTo>
                    <a:pt x="129" y="115"/>
                  </a:lnTo>
                  <a:lnTo>
                    <a:pt x="136" y="98"/>
                  </a:lnTo>
                  <a:lnTo>
                    <a:pt x="141" y="81"/>
                  </a:lnTo>
                  <a:lnTo>
                    <a:pt x="143" y="58"/>
                  </a:lnTo>
                  <a:lnTo>
                    <a:pt x="141" y="31"/>
                  </a:lnTo>
                  <a:lnTo>
                    <a:pt x="138" y="9"/>
                  </a:lnTo>
                  <a:lnTo>
                    <a:pt x="137" y="0"/>
                  </a:lnTo>
                  <a:lnTo>
                    <a:pt x="138" y="10"/>
                  </a:lnTo>
                  <a:lnTo>
                    <a:pt x="138" y="37"/>
                  </a:lnTo>
                  <a:lnTo>
                    <a:pt x="136" y="70"/>
                  </a:lnTo>
                  <a:lnTo>
                    <a:pt x="127" y="9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001" y="1545"/>
              <a:ext cx="32" cy="13"/>
            </a:xfrm>
            <a:custGeom>
              <a:avLst/>
              <a:gdLst/>
              <a:ahLst/>
              <a:cxnLst>
                <a:cxn ang="0">
                  <a:pos x="31" y="10"/>
                </a:cxn>
                <a:cxn ang="0">
                  <a:pos x="24" y="9"/>
                </a:cxn>
                <a:cxn ang="0">
                  <a:pos x="17" y="8"/>
                </a:cxn>
                <a:cxn ang="0">
                  <a:pos x="9" y="9"/>
                </a:cxn>
                <a:cxn ang="0">
                  <a:pos x="3" y="10"/>
                </a:cxn>
                <a:cxn ang="0">
                  <a:pos x="1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2"/>
                </a:cxn>
                <a:cxn ang="0">
                  <a:pos x="8" y="24"/>
                </a:cxn>
                <a:cxn ang="0">
                  <a:pos x="12" y="25"/>
                </a:cxn>
                <a:cxn ang="0">
                  <a:pos x="17" y="27"/>
                </a:cxn>
                <a:cxn ang="0">
                  <a:pos x="23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4" y="17"/>
                </a:cxn>
                <a:cxn ang="0">
                  <a:pos x="54" y="9"/>
                </a:cxn>
                <a:cxn ang="0">
                  <a:pos x="61" y="4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3" y="6"/>
                </a:cxn>
                <a:cxn ang="0">
                  <a:pos x="42" y="9"/>
                </a:cxn>
                <a:cxn ang="0">
                  <a:pos x="31" y="10"/>
                </a:cxn>
              </a:cxnLst>
              <a:rect l="0" t="0" r="r" b="b"/>
              <a:pathLst>
                <a:path w="65" h="27">
                  <a:moveTo>
                    <a:pt x="31" y="10"/>
                  </a:moveTo>
                  <a:lnTo>
                    <a:pt x="24" y="9"/>
                  </a:lnTo>
                  <a:lnTo>
                    <a:pt x="17" y="8"/>
                  </a:lnTo>
                  <a:lnTo>
                    <a:pt x="9" y="9"/>
                  </a:lnTo>
                  <a:lnTo>
                    <a:pt x="3" y="10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7" y="27"/>
                  </a:lnTo>
                  <a:lnTo>
                    <a:pt x="23" y="25"/>
                  </a:lnTo>
                  <a:lnTo>
                    <a:pt x="30" y="25"/>
                  </a:lnTo>
                  <a:lnTo>
                    <a:pt x="35" y="23"/>
                  </a:lnTo>
                  <a:lnTo>
                    <a:pt x="44" y="17"/>
                  </a:lnTo>
                  <a:lnTo>
                    <a:pt x="54" y="9"/>
                  </a:lnTo>
                  <a:lnTo>
                    <a:pt x="61" y="4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3" y="6"/>
                  </a:lnTo>
                  <a:lnTo>
                    <a:pt x="42" y="9"/>
                  </a:lnTo>
                  <a:lnTo>
                    <a:pt x="31" y="1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920" y="1642"/>
              <a:ext cx="52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1" y="0"/>
                </a:cxn>
                <a:cxn ang="0">
                  <a:pos x="43" y="2"/>
                </a:cxn>
                <a:cxn ang="0">
                  <a:pos x="35" y="6"/>
                </a:cxn>
                <a:cxn ang="0">
                  <a:pos x="26" y="7"/>
                </a:cxn>
                <a:cxn ang="0">
                  <a:pos x="21" y="6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10"/>
                </a:cxn>
                <a:cxn ang="0">
                  <a:pos x="15" y="13"/>
                </a:cxn>
                <a:cxn ang="0">
                  <a:pos x="22" y="14"/>
                </a:cxn>
                <a:cxn ang="0">
                  <a:pos x="30" y="15"/>
                </a:cxn>
                <a:cxn ang="0">
                  <a:pos x="37" y="15"/>
                </a:cxn>
                <a:cxn ang="0">
                  <a:pos x="43" y="14"/>
                </a:cxn>
                <a:cxn ang="0">
                  <a:pos x="48" y="13"/>
                </a:cxn>
                <a:cxn ang="0">
                  <a:pos x="54" y="10"/>
                </a:cxn>
                <a:cxn ang="0">
                  <a:pos x="59" y="9"/>
                </a:cxn>
                <a:cxn ang="0">
                  <a:pos x="64" y="9"/>
                </a:cxn>
                <a:cxn ang="0">
                  <a:pos x="70" y="10"/>
                </a:cxn>
                <a:cxn ang="0">
                  <a:pos x="77" y="13"/>
                </a:cxn>
                <a:cxn ang="0">
                  <a:pos x="86" y="13"/>
                </a:cxn>
                <a:cxn ang="0">
                  <a:pos x="94" y="8"/>
                </a:cxn>
                <a:cxn ang="0">
                  <a:pos x="101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0" y="2"/>
                </a:cxn>
                <a:cxn ang="0">
                  <a:pos x="97" y="3"/>
                </a:cxn>
                <a:cxn ang="0">
                  <a:pos x="92" y="4"/>
                </a:cxn>
                <a:cxn ang="0">
                  <a:pos x="85" y="6"/>
                </a:cxn>
                <a:cxn ang="0">
                  <a:pos x="77" y="6"/>
                </a:cxn>
                <a:cxn ang="0">
                  <a:pos x="69" y="4"/>
                </a:cxn>
                <a:cxn ang="0">
                  <a:pos x="59" y="1"/>
                </a:cxn>
              </a:cxnLst>
              <a:rect l="0" t="0" r="r" b="b"/>
              <a:pathLst>
                <a:path w="104" h="15">
                  <a:moveTo>
                    <a:pt x="59" y="1"/>
                  </a:moveTo>
                  <a:lnTo>
                    <a:pt x="51" y="0"/>
                  </a:lnTo>
                  <a:lnTo>
                    <a:pt x="43" y="2"/>
                  </a:lnTo>
                  <a:lnTo>
                    <a:pt x="35" y="6"/>
                  </a:lnTo>
                  <a:lnTo>
                    <a:pt x="26" y="7"/>
                  </a:lnTo>
                  <a:lnTo>
                    <a:pt x="21" y="6"/>
                  </a:lnTo>
                  <a:lnTo>
                    <a:pt x="14" y="4"/>
                  </a:lnTo>
                  <a:lnTo>
                    <a:pt x="7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0"/>
                  </a:lnTo>
                  <a:lnTo>
                    <a:pt x="15" y="13"/>
                  </a:lnTo>
                  <a:lnTo>
                    <a:pt x="22" y="14"/>
                  </a:lnTo>
                  <a:lnTo>
                    <a:pt x="30" y="15"/>
                  </a:lnTo>
                  <a:lnTo>
                    <a:pt x="37" y="15"/>
                  </a:lnTo>
                  <a:lnTo>
                    <a:pt x="43" y="14"/>
                  </a:lnTo>
                  <a:lnTo>
                    <a:pt x="48" y="13"/>
                  </a:lnTo>
                  <a:lnTo>
                    <a:pt x="54" y="10"/>
                  </a:lnTo>
                  <a:lnTo>
                    <a:pt x="59" y="9"/>
                  </a:lnTo>
                  <a:lnTo>
                    <a:pt x="64" y="9"/>
                  </a:lnTo>
                  <a:lnTo>
                    <a:pt x="70" y="10"/>
                  </a:lnTo>
                  <a:lnTo>
                    <a:pt x="77" y="13"/>
                  </a:lnTo>
                  <a:lnTo>
                    <a:pt x="86" y="13"/>
                  </a:lnTo>
                  <a:lnTo>
                    <a:pt x="94" y="8"/>
                  </a:lnTo>
                  <a:lnTo>
                    <a:pt x="101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2"/>
                  </a:lnTo>
                  <a:lnTo>
                    <a:pt x="97" y="3"/>
                  </a:lnTo>
                  <a:lnTo>
                    <a:pt x="92" y="4"/>
                  </a:lnTo>
                  <a:lnTo>
                    <a:pt x="85" y="6"/>
                  </a:lnTo>
                  <a:lnTo>
                    <a:pt x="77" y="6"/>
                  </a:lnTo>
                  <a:lnTo>
                    <a:pt x="69" y="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940" y="1661"/>
              <a:ext cx="24" cy="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20" y="4"/>
                </a:cxn>
                <a:cxn ang="0">
                  <a:pos x="14" y="3"/>
                </a:cxn>
                <a:cxn ang="0">
                  <a:pos x="8" y="2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14" y="11"/>
                </a:cxn>
                <a:cxn ang="0">
                  <a:pos x="24" y="14"/>
                </a:cxn>
                <a:cxn ang="0">
                  <a:pos x="32" y="15"/>
                </a:cxn>
                <a:cxn ang="0">
                  <a:pos x="39" y="13"/>
                </a:cxn>
                <a:cxn ang="0">
                  <a:pos x="43" y="10"/>
                </a:cxn>
                <a:cxn ang="0">
                  <a:pos x="46" y="7"/>
                </a:cxn>
                <a:cxn ang="0">
                  <a:pos x="47" y="3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5" y="6"/>
                </a:cxn>
              </a:cxnLst>
              <a:rect l="0" t="0" r="r" b="b"/>
              <a:pathLst>
                <a:path w="48" h="15">
                  <a:moveTo>
                    <a:pt x="25" y="6"/>
                  </a:moveTo>
                  <a:lnTo>
                    <a:pt x="20" y="4"/>
                  </a:lnTo>
                  <a:lnTo>
                    <a:pt x="14" y="3"/>
                  </a:lnTo>
                  <a:lnTo>
                    <a:pt x="8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14" y="11"/>
                  </a:lnTo>
                  <a:lnTo>
                    <a:pt x="24" y="14"/>
                  </a:lnTo>
                  <a:lnTo>
                    <a:pt x="32" y="15"/>
                  </a:lnTo>
                  <a:lnTo>
                    <a:pt x="39" y="13"/>
                  </a:lnTo>
                  <a:lnTo>
                    <a:pt x="43" y="10"/>
                  </a:lnTo>
                  <a:lnTo>
                    <a:pt x="46" y="7"/>
                  </a:lnTo>
                  <a:lnTo>
                    <a:pt x="47" y="3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984" y="1512"/>
              <a:ext cx="71" cy="117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2" y="9"/>
                </a:cxn>
                <a:cxn ang="0">
                  <a:pos x="65" y="13"/>
                </a:cxn>
                <a:cxn ang="0">
                  <a:pos x="59" y="20"/>
                </a:cxn>
                <a:cxn ang="0">
                  <a:pos x="53" y="27"/>
                </a:cxn>
                <a:cxn ang="0">
                  <a:pos x="47" y="34"/>
                </a:cxn>
                <a:cxn ang="0">
                  <a:pos x="42" y="42"/>
                </a:cxn>
                <a:cxn ang="0">
                  <a:pos x="38" y="50"/>
                </a:cxn>
                <a:cxn ang="0">
                  <a:pos x="33" y="58"/>
                </a:cxn>
                <a:cxn ang="0">
                  <a:pos x="27" y="78"/>
                </a:cxn>
                <a:cxn ang="0">
                  <a:pos x="25" y="97"/>
                </a:cxn>
                <a:cxn ang="0">
                  <a:pos x="25" y="118"/>
                </a:cxn>
                <a:cxn ang="0">
                  <a:pos x="23" y="139"/>
                </a:cxn>
                <a:cxn ang="0">
                  <a:pos x="19" y="162"/>
                </a:cxn>
                <a:cxn ang="0">
                  <a:pos x="15" y="186"/>
                </a:cxn>
                <a:cxn ang="0">
                  <a:pos x="8" y="210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2" y="235"/>
                </a:cxn>
                <a:cxn ang="0">
                  <a:pos x="4" y="235"/>
                </a:cxn>
                <a:cxn ang="0">
                  <a:pos x="6" y="234"/>
                </a:cxn>
                <a:cxn ang="0">
                  <a:pos x="17" y="207"/>
                </a:cxn>
                <a:cxn ang="0">
                  <a:pos x="26" y="179"/>
                </a:cxn>
                <a:cxn ang="0">
                  <a:pos x="33" y="149"/>
                </a:cxn>
                <a:cxn ang="0">
                  <a:pos x="37" y="120"/>
                </a:cxn>
                <a:cxn ang="0">
                  <a:pos x="37" y="112"/>
                </a:cxn>
                <a:cxn ang="0">
                  <a:pos x="37" y="103"/>
                </a:cxn>
                <a:cxn ang="0">
                  <a:pos x="36" y="95"/>
                </a:cxn>
                <a:cxn ang="0">
                  <a:pos x="36" y="87"/>
                </a:cxn>
                <a:cxn ang="0">
                  <a:pos x="38" y="72"/>
                </a:cxn>
                <a:cxn ang="0">
                  <a:pos x="42" y="58"/>
                </a:cxn>
                <a:cxn ang="0">
                  <a:pos x="49" y="44"/>
                </a:cxn>
                <a:cxn ang="0">
                  <a:pos x="57" y="33"/>
                </a:cxn>
                <a:cxn ang="0">
                  <a:pos x="65" y="25"/>
                </a:cxn>
                <a:cxn ang="0">
                  <a:pos x="77" y="18"/>
                </a:cxn>
                <a:cxn ang="0">
                  <a:pos x="91" y="13"/>
                </a:cxn>
                <a:cxn ang="0">
                  <a:pos x="106" y="9"/>
                </a:cxn>
                <a:cxn ang="0">
                  <a:pos x="120" y="6"/>
                </a:cxn>
                <a:cxn ang="0">
                  <a:pos x="131" y="4"/>
                </a:cxn>
                <a:cxn ang="0">
                  <a:pos x="138" y="3"/>
                </a:cxn>
                <a:cxn ang="0">
                  <a:pos x="141" y="3"/>
                </a:cxn>
                <a:cxn ang="0">
                  <a:pos x="139" y="3"/>
                </a:cxn>
                <a:cxn ang="0">
                  <a:pos x="135" y="2"/>
                </a:cxn>
                <a:cxn ang="0">
                  <a:pos x="126" y="2"/>
                </a:cxn>
                <a:cxn ang="0">
                  <a:pos x="118" y="0"/>
                </a:cxn>
                <a:cxn ang="0">
                  <a:pos x="108" y="0"/>
                </a:cxn>
                <a:cxn ang="0">
                  <a:pos x="98" y="0"/>
                </a:cxn>
                <a:cxn ang="0">
                  <a:pos x="88" y="2"/>
                </a:cxn>
                <a:cxn ang="0">
                  <a:pos x="80" y="4"/>
                </a:cxn>
              </a:cxnLst>
              <a:rect l="0" t="0" r="r" b="b"/>
              <a:pathLst>
                <a:path w="141" h="235">
                  <a:moveTo>
                    <a:pt x="80" y="4"/>
                  </a:moveTo>
                  <a:lnTo>
                    <a:pt x="72" y="9"/>
                  </a:lnTo>
                  <a:lnTo>
                    <a:pt x="65" y="13"/>
                  </a:lnTo>
                  <a:lnTo>
                    <a:pt x="59" y="20"/>
                  </a:lnTo>
                  <a:lnTo>
                    <a:pt x="53" y="27"/>
                  </a:lnTo>
                  <a:lnTo>
                    <a:pt x="47" y="34"/>
                  </a:lnTo>
                  <a:lnTo>
                    <a:pt x="42" y="42"/>
                  </a:lnTo>
                  <a:lnTo>
                    <a:pt x="38" y="50"/>
                  </a:lnTo>
                  <a:lnTo>
                    <a:pt x="33" y="58"/>
                  </a:lnTo>
                  <a:lnTo>
                    <a:pt x="27" y="78"/>
                  </a:lnTo>
                  <a:lnTo>
                    <a:pt x="25" y="97"/>
                  </a:lnTo>
                  <a:lnTo>
                    <a:pt x="25" y="118"/>
                  </a:lnTo>
                  <a:lnTo>
                    <a:pt x="23" y="139"/>
                  </a:lnTo>
                  <a:lnTo>
                    <a:pt x="19" y="162"/>
                  </a:lnTo>
                  <a:lnTo>
                    <a:pt x="15" y="186"/>
                  </a:lnTo>
                  <a:lnTo>
                    <a:pt x="8" y="21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2" y="235"/>
                  </a:lnTo>
                  <a:lnTo>
                    <a:pt x="4" y="235"/>
                  </a:lnTo>
                  <a:lnTo>
                    <a:pt x="6" y="234"/>
                  </a:lnTo>
                  <a:lnTo>
                    <a:pt x="17" y="207"/>
                  </a:lnTo>
                  <a:lnTo>
                    <a:pt x="26" y="179"/>
                  </a:lnTo>
                  <a:lnTo>
                    <a:pt x="33" y="149"/>
                  </a:lnTo>
                  <a:lnTo>
                    <a:pt x="37" y="120"/>
                  </a:lnTo>
                  <a:lnTo>
                    <a:pt x="37" y="112"/>
                  </a:lnTo>
                  <a:lnTo>
                    <a:pt x="37" y="103"/>
                  </a:lnTo>
                  <a:lnTo>
                    <a:pt x="36" y="95"/>
                  </a:lnTo>
                  <a:lnTo>
                    <a:pt x="36" y="87"/>
                  </a:lnTo>
                  <a:lnTo>
                    <a:pt x="38" y="72"/>
                  </a:lnTo>
                  <a:lnTo>
                    <a:pt x="42" y="58"/>
                  </a:lnTo>
                  <a:lnTo>
                    <a:pt x="49" y="44"/>
                  </a:lnTo>
                  <a:lnTo>
                    <a:pt x="57" y="33"/>
                  </a:lnTo>
                  <a:lnTo>
                    <a:pt x="65" y="25"/>
                  </a:lnTo>
                  <a:lnTo>
                    <a:pt x="77" y="18"/>
                  </a:lnTo>
                  <a:lnTo>
                    <a:pt x="91" y="13"/>
                  </a:lnTo>
                  <a:lnTo>
                    <a:pt x="106" y="9"/>
                  </a:lnTo>
                  <a:lnTo>
                    <a:pt x="120" y="6"/>
                  </a:lnTo>
                  <a:lnTo>
                    <a:pt x="131" y="4"/>
                  </a:lnTo>
                  <a:lnTo>
                    <a:pt x="138" y="3"/>
                  </a:lnTo>
                  <a:lnTo>
                    <a:pt x="141" y="3"/>
                  </a:lnTo>
                  <a:lnTo>
                    <a:pt x="139" y="3"/>
                  </a:lnTo>
                  <a:lnTo>
                    <a:pt x="135" y="2"/>
                  </a:lnTo>
                  <a:lnTo>
                    <a:pt x="126" y="2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4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884" y="1505"/>
              <a:ext cx="108" cy="20"/>
            </a:xfrm>
            <a:custGeom>
              <a:avLst/>
              <a:gdLst/>
              <a:ahLst/>
              <a:cxnLst>
                <a:cxn ang="0">
                  <a:pos x="151" y="20"/>
                </a:cxn>
                <a:cxn ang="0">
                  <a:pos x="147" y="17"/>
                </a:cxn>
                <a:cxn ang="0">
                  <a:pos x="141" y="13"/>
                </a:cxn>
                <a:cxn ang="0">
                  <a:pos x="135" y="11"/>
                </a:cxn>
                <a:cxn ang="0">
                  <a:pos x="129" y="9"/>
                </a:cxn>
                <a:cxn ang="0">
                  <a:pos x="123" y="8"/>
                </a:cxn>
                <a:cxn ang="0">
                  <a:pos x="118" y="7"/>
                </a:cxn>
                <a:cxn ang="0">
                  <a:pos x="111" y="5"/>
                </a:cxn>
                <a:cxn ang="0">
                  <a:pos x="105" y="4"/>
                </a:cxn>
                <a:cxn ang="0">
                  <a:pos x="91" y="2"/>
                </a:cxn>
                <a:cxn ang="0">
                  <a:pos x="79" y="0"/>
                </a:cxn>
                <a:cxn ang="0">
                  <a:pos x="66" y="0"/>
                </a:cxn>
                <a:cxn ang="0">
                  <a:pos x="53" y="0"/>
                </a:cxn>
                <a:cxn ang="0">
                  <a:pos x="41" y="1"/>
                </a:cxn>
                <a:cxn ang="0">
                  <a:pos x="28" y="3"/>
                </a:cxn>
                <a:cxn ang="0">
                  <a:pos x="16" y="8"/>
                </a:cxn>
                <a:cxn ang="0">
                  <a:pos x="4" y="12"/>
                </a:cxn>
                <a:cxn ang="0">
                  <a:pos x="1" y="15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5" y="22"/>
                </a:cxn>
                <a:cxn ang="0">
                  <a:pos x="21" y="20"/>
                </a:cxn>
                <a:cxn ang="0">
                  <a:pos x="36" y="19"/>
                </a:cxn>
                <a:cxn ang="0">
                  <a:pos x="52" y="20"/>
                </a:cxn>
                <a:cxn ang="0">
                  <a:pos x="67" y="20"/>
                </a:cxn>
                <a:cxn ang="0">
                  <a:pos x="83" y="23"/>
                </a:cxn>
                <a:cxn ang="0">
                  <a:pos x="98" y="25"/>
                </a:cxn>
                <a:cxn ang="0">
                  <a:pos x="114" y="28"/>
                </a:cxn>
                <a:cxn ang="0">
                  <a:pos x="129" y="33"/>
                </a:cxn>
                <a:cxn ang="0">
                  <a:pos x="150" y="39"/>
                </a:cxn>
                <a:cxn ang="0">
                  <a:pos x="167" y="40"/>
                </a:cxn>
                <a:cxn ang="0">
                  <a:pos x="182" y="40"/>
                </a:cxn>
                <a:cxn ang="0">
                  <a:pos x="195" y="38"/>
                </a:cxn>
                <a:cxn ang="0">
                  <a:pos x="204" y="34"/>
                </a:cxn>
                <a:cxn ang="0">
                  <a:pos x="211" y="32"/>
                </a:cxn>
                <a:cxn ang="0">
                  <a:pos x="216" y="30"/>
                </a:cxn>
                <a:cxn ang="0">
                  <a:pos x="217" y="28"/>
                </a:cxn>
                <a:cxn ang="0">
                  <a:pos x="214" y="28"/>
                </a:cxn>
                <a:cxn ang="0">
                  <a:pos x="210" y="30"/>
                </a:cxn>
                <a:cxn ang="0">
                  <a:pos x="203" y="32"/>
                </a:cxn>
                <a:cxn ang="0">
                  <a:pos x="194" y="32"/>
                </a:cxn>
                <a:cxn ang="0">
                  <a:pos x="183" y="32"/>
                </a:cxn>
                <a:cxn ang="0">
                  <a:pos x="173" y="31"/>
                </a:cxn>
                <a:cxn ang="0">
                  <a:pos x="161" y="26"/>
                </a:cxn>
                <a:cxn ang="0">
                  <a:pos x="151" y="20"/>
                </a:cxn>
              </a:cxnLst>
              <a:rect l="0" t="0" r="r" b="b"/>
              <a:pathLst>
                <a:path w="217" h="40">
                  <a:moveTo>
                    <a:pt x="151" y="20"/>
                  </a:moveTo>
                  <a:lnTo>
                    <a:pt x="147" y="17"/>
                  </a:lnTo>
                  <a:lnTo>
                    <a:pt x="141" y="13"/>
                  </a:lnTo>
                  <a:lnTo>
                    <a:pt x="135" y="11"/>
                  </a:lnTo>
                  <a:lnTo>
                    <a:pt x="129" y="9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1" y="5"/>
                  </a:lnTo>
                  <a:lnTo>
                    <a:pt x="105" y="4"/>
                  </a:lnTo>
                  <a:lnTo>
                    <a:pt x="91" y="2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3" y="0"/>
                  </a:lnTo>
                  <a:lnTo>
                    <a:pt x="41" y="1"/>
                  </a:lnTo>
                  <a:lnTo>
                    <a:pt x="28" y="3"/>
                  </a:lnTo>
                  <a:lnTo>
                    <a:pt x="16" y="8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5" y="22"/>
                  </a:lnTo>
                  <a:lnTo>
                    <a:pt x="21" y="20"/>
                  </a:lnTo>
                  <a:lnTo>
                    <a:pt x="36" y="19"/>
                  </a:lnTo>
                  <a:lnTo>
                    <a:pt x="52" y="20"/>
                  </a:lnTo>
                  <a:lnTo>
                    <a:pt x="67" y="20"/>
                  </a:lnTo>
                  <a:lnTo>
                    <a:pt x="83" y="23"/>
                  </a:lnTo>
                  <a:lnTo>
                    <a:pt x="98" y="25"/>
                  </a:lnTo>
                  <a:lnTo>
                    <a:pt x="114" y="28"/>
                  </a:lnTo>
                  <a:lnTo>
                    <a:pt x="129" y="33"/>
                  </a:lnTo>
                  <a:lnTo>
                    <a:pt x="150" y="39"/>
                  </a:lnTo>
                  <a:lnTo>
                    <a:pt x="167" y="40"/>
                  </a:lnTo>
                  <a:lnTo>
                    <a:pt x="182" y="40"/>
                  </a:lnTo>
                  <a:lnTo>
                    <a:pt x="195" y="38"/>
                  </a:lnTo>
                  <a:lnTo>
                    <a:pt x="204" y="34"/>
                  </a:lnTo>
                  <a:lnTo>
                    <a:pt x="211" y="32"/>
                  </a:lnTo>
                  <a:lnTo>
                    <a:pt x="216" y="30"/>
                  </a:lnTo>
                  <a:lnTo>
                    <a:pt x="217" y="28"/>
                  </a:lnTo>
                  <a:lnTo>
                    <a:pt x="214" y="28"/>
                  </a:lnTo>
                  <a:lnTo>
                    <a:pt x="210" y="30"/>
                  </a:lnTo>
                  <a:lnTo>
                    <a:pt x="203" y="32"/>
                  </a:lnTo>
                  <a:lnTo>
                    <a:pt x="194" y="32"/>
                  </a:lnTo>
                  <a:lnTo>
                    <a:pt x="183" y="32"/>
                  </a:lnTo>
                  <a:lnTo>
                    <a:pt x="173" y="31"/>
                  </a:lnTo>
                  <a:lnTo>
                    <a:pt x="161" y="26"/>
                  </a:lnTo>
                  <a:lnTo>
                    <a:pt x="151" y="2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842" y="1565"/>
              <a:ext cx="104" cy="141"/>
            </a:xfrm>
            <a:custGeom>
              <a:avLst/>
              <a:gdLst/>
              <a:ahLst/>
              <a:cxnLst>
                <a:cxn ang="0">
                  <a:pos x="8" y="111"/>
                </a:cxn>
                <a:cxn ang="0">
                  <a:pos x="14" y="132"/>
                </a:cxn>
                <a:cxn ang="0">
                  <a:pos x="21" y="151"/>
                </a:cxn>
                <a:cxn ang="0">
                  <a:pos x="30" y="171"/>
                </a:cxn>
                <a:cxn ang="0">
                  <a:pos x="42" y="188"/>
                </a:cxn>
                <a:cxn ang="0">
                  <a:pos x="58" y="205"/>
                </a:cxn>
                <a:cxn ang="0">
                  <a:pos x="75" y="223"/>
                </a:cxn>
                <a:cxn ang="0">
                  <a:pos x="93" y="239"/>
                </a:cxn>
                <a:cxn ang="0">
                  <a:pos x="114" y="254"/>
                </a:cxn>
                <a:cxn ang="0">
                  <a:pos x="135" y="266"/>
                </a:cxn>
                <a:cxn ang="0">
                  <a:pos x="158" y="276"/>
                </a:cxn>
                <a:cxn ang="0">
                  <a:pos x="181" y="281"/>
                </a:cxn>
                <a:cxn ang="0">
                  <a:pos x="205" y="283"/>
                </a:cxn>
                <a:cxn ang="0">
                  <a:pos x="207" y="281"/>
                </a:cxn>
                <a:cxn ang="0">
                  <a:pos x="210" y="279"/>
                </a:cxn>
                <a:cxn ang="0">
                  <a:pos x="210" y="277"/>
                </a:cxn>
                <a:cxn ang="0">
                  <a:pos x="209" y="276"/>
                </a:cxn>
                <a:cxn ang="0">
                  <a:pos x="187" y="269"/>
                </a:cxn>
                <a:cxn ang="0">
                  <a:pos x="166" y="260"/>
                </a:cxn>
                <a:cxn ang="0">
                  <a:pos x="145" y="250"/>
                </a:cxn>
                <a:cxn ang="0">
                  <a:pos x="127" y="238"/>
                </a:cxn>
                <a:cxn ang="0">
                  <a:pos x="108" y="225"/>
                </a:cxn>
                <a:cxn ang="0">
                  <a:pos x="90" y="211"/>
                </a:cxn>
                <a:cxn ang="0">
                  <a:pos x="73" y="196"/>
                </a:cxn>
                <a:cxn ang="0">
                  <a:pos x="57" y="180"/>
                </a:cxn>
                <a:cxn ang="0">
                  <a:pos x="49" y="172"/>
                </a:cxn>
                <a:cxn ang="0">
                  <a:pos x="42" y="163"/>
                </a:cxn>
                <a:cxn ang="0">
                  <a:pos x="36" y="154"/>
                </a:cxn>
                <a:cxn ang="0">
                  <a:pos x="30" y="143"/>
                </a:cxn>
                <a:cxn ang="0">
                  <a:pos x="26" y="134"/>
                </a:cxn>
                <a:cxn ang="0">
                  <a:pos x="21" y="122"/>
                </a:cxn>
                <a:cxn ang="0">
                  <a:pos x="16" y="112"/>
                </a:cxn>
                <a:cxn ang="0">
                  <a:pos x="13" y="101"/>
                </a:cxn>
                <a:cxn ang="0">
                  <a:pos x="7" y="72"/>
                </a:cxn>
                <a:cxn ang="0">
                  <a:pos x="5" y="38"/>
                </a:cxn>
                <a:cxn ang="0">
                  <a:pos x="2" y="12"/>
                </a:cxn>
                <a:cxn ang="0">
                  <a:pos x="2" y="0"/>
                </a:cxn>
                <a:cxn ang="0">
                  <a:pos x="1" y="11"/>
                </a:cxn>
                <a:cxn ang="0">
                  <a:pos x="0" y="36"/>
                </a:cxn>
                <a:cxn ang="0">
                  <a:pos x="1" y="72"/>
                </a:cxn>
                <a:cxn ang="0">
                  <a:pos x="8" y="111"/>
                </a:cxn>
              </a:cxnLst>
              <a:rect l="0" t="0" r="r" b="b"/>
              <a:pathLst>
                <a:path w="210" h="283">
                  <a:moveTo>
                    <a:pt x="8" y="111"/>
                  </a:moveTo>
                  <a:lnTo>
                    <a:pt x="14" y="132"/>
                  </a:lnTo>
                  <a:lnTo>
                    <a:pt x="21" y="151"/>
                  </a:lnTo>
                  <a:lnTo>
                    <a:pt x="30" y="171"/>
                  </a:lnTo>
                  <a:lnTo>
                    <a:pt x="42" y="188"/>
                  </a:lnTo>
                  <a:lnTo>
                    <a:pt x="58" y="205"/>
                  </a:lnTo>
                  <a:lnTo>
                    <a:pt x="75" y="223"/>
                  </a:lnTo>
                  <a:lnTo>
                    <a:pt x="93" y="239"/>
                  </a:lnTo>
                  <a:lnTo>
                    <a:pt x="114" y="254"/>
                  </a:lnTo>
                  <a:lnTo>
                    <a:pt x="135" y="266"/>
                  </a:lnTo>
                  <a:lnTo>
                    <a:pt x="158" y="276"/>
                  </a:lnTo>
                  <a:lnTo>
                    <a:pt x="181" y="281"/>
                  </a:lnTo>
                  <a:lnTo>
                    <a:pt x="205" y="283"/>
                  </a:lnTo>
                  <a:lnTo>
                    <a:pt x="207" y="281"/>
                  </a:lnTo>
                  <a:lnTo>
                    <a:pt x="210" y="279"/>
                  </a:lnTo>
                  <a:lnTo>
                    <a:pt x="210" y="277"/>
                  </a:lnTo>
                  <a:lnTo>
                    <a:pt x="209" y="276"/>
                  </a:lnTo>
                  <a:lnTo>
                    <a:pt x="187" y="269"/>
                  </a:lnTo>
                  <a:lnTo>
                    <a:pt x="166" y="260"/>
                  </a:lnTo>
                  <a:lnTo>
                    <a:pt x="145" y="250"/>
                  </a:lnTo>
                  <a:lnTo>
                    <a:pt x="127" y="238"/>
                  </a:lnTo>
                  <a:lnTo>
                    <a:pt x="108" y="225"/>
                  </a:lnTo>
                  <a:lnTo>
                    <a:pt x="90" y="211"/>
                  </a:lnTo>
                  <a:lnTo>
                    <a:pt x="73" y="196"/>
                  </a:lnTo>
                  <a:lnTo>
                    <a:pt x="57" y="180"/>
                  </a:lnTo>
                  <a:lnTo>
                    <a:pt x="49" y="172"/>
                  </a:lnTo>
                  <a:lnTo>
                    <a:pt x="42" y="163"/>
                  </a:lnTo>
                  <a:lnTo>
                    <a:pt x="36" y="154"/>
                  </a:lnTo>
                  <a:lnTo>
                    <a:pt x="30" y="143"/>
                  </a:lnTo>
                  <a:lnTo>
                    <a:pt x="26" y="134"/>
                  </a:lnTo>
                  <a:lnTo>
                    <a:pt x="21" y="122"/>
                  </a:lnTo>
                  <a:lnTo>
                    <a:pt x="16" y="112"/>
                  </a:lnTo>
                  <a:lnTo>
                    <a:pt x="13" y="101"/>
                  </a:lnTo>
                  <a:lnTo>
                    <a:pt x="7" y="72"/>
                  </a:lnTo>
                  <a:lnTo>
                    <a:pt x="5" y="38"/>
                  </a:lnTo>
                  <a:lnTo>
                    <a:pt x="2" y="12"/>
                  </a:lnTo>
                  <a:lnTo>
                    <a:pt x="2" y="0"/>
                  </a:lnTo>
                  <a:lnTo>
                    <a:pt x="1" y="11"/>
                  </a:lnTo>
                  <a:lnTo>
                    <a:pt x="0" y="36"/>
                  </a:lnTo>
                  <a:lnTo>
                    <a:pt x="1" y="72"/>
                  </a:lnTo>
                  <a:lnTo>
                    <a:pt x="8" y="11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500" y="1819"/>
              <a:ext cx="218" cy="487"/>
            </a:xfrm>
            <a:custGeom>
              <a:avLst/>
              <a:gdLst/>
              <a:ahLst/>
              <a:cxnLst>
                <a:cxn ang="0">
                  <a:pos x="1" y="279"/>
                </a:cxn>
                <a:cxn ang="0">
                  <a:pos x="6" y="314"/>
                </a:cxn>
                <a:cxn ang="0">
                  <a:pos x="13" y="348"/>
                </a:cxn>
                <a:cxn ang="0">
                  <a:pos x="21" y="383"/>
                </a:cxn>
                <a:cxn ang="0">
                  <a:pos x="30" y="416"/>
                </a:cxn>
                <a:cxn ang="0">
                  <a:pos x="40" y="449"/>
                </a:cxn>
                <a:cxn ang="0">
                  <a:pos x="52" y="483"/>
                </a:cxn>
                <a:cxn ang="0">
                  <a:pos x="65" y="515"/>
                </a:cxn>
                <a:cxn ang="0">
                  <a:pos x="80" y="547"/>
                </a:cxn>
                <a:cxn ang="0">
                  <a:pos x="95" y="578"/>
                </a:cxn>
                <a:cxn ang="0">
                  <a:pos x="112" y="610"/>
                </a:cxn>
                <a:cxn ang="0">
                  <a:pos x="129" y="639"/>
                </a:cxn>
                <a:cxn ang="0">
                  <a:pos x="148" y="668"/>
                </a:cxn>
                <a:cxn ang="0">
                  <a:pos x="166" y="697"/>
                </a:cxn>
                <a:cxn ang="0">
                  <a:pos x="187" y="726"/>
                </a:cxn>
                <a:cxn ang="0">
                  <a:pos x="207" y="754"/>
                </a:cxn>
                <a:cxn ang="0">
                  <a:pos x="229" y="780"/>
                </a:cxn>
                <a:cxn ang="0">
                  <a:pos x="252" y="806"/>
                </a:cxn>
                <a:cxn ang="0">
                  <a:pos x="275" y="832"/>
                </a:cxn>
                <a:cxn ang="0">
                  <a:pos x="298" y="857"/>
                </a:cxn>
                <a:cxn ang="0">
                  <a:pos x="324" y="881"/>
                </a:cxn>
                <a:cxn ang="0">
                  <a:pos x="349" y="906"/>
                </a:cxn>
                <a:cxn ang="0">
                  <a:pos x="374" y="929"/>
                </a:cxn>
                <a:cxn ang="0">
                  <a:pos x="401" y="952"/>
                </a:cxn>
                <a:cxn ang="0">
                  <a:pos x="427" y="973"/>
                </a:cxn>
                <a:cxn ang="0">
                  <a:pos x="432" y="975"/>
                </a:cxn>
                <a:cxn ang="0">
                  <a:pos x="435" y="971"/>
                </a:cxn>
                <a:cxn ang="0">
                  <a:pos x="438" y="968"/>
                </a:cxn>
                <a:cxn ang="0">
                  <a:pos x="435" y="963"/>
                </a:cxn>
                <a:cxn ang="0">
                  <a:pos x="348" y="874"/>
                </a:cxn>
                <a:cxn ang="0">
                  <a:pos x="273" y="787"/>
                </a:cxn>
                <a:cxn ang="0">
                  <a:pos x="210" y="699"/>
                </a:cxn>
                <a:cxn ang="0">
                  <a:pos x="158" y="614"/>
                </a:cxn>
                <a:cxn ang="0">
                  <a:pos x="116" y="531"/>
                </a:cxn>
                <a:cxn ang="0">
                  <a:pos x="83" y="452"/>
                </a:cxn>
                <a:cxn ang="0">
                  <a:pos x="58" y="376"/>
                </a:cxn>
                <a:cxn ang="0">
                  <a:pos x="39" y="306"/>
                </a:cxn>
                <a:cxn ang="0">
                  <a:pos x="28" y="240"/>
                </a:cxn>
                <a:cxn ang="0">
                  <a:pos x="20" y="181"/>
                </a:cxn>
                <a:cxn ang="0">
                  <a:pos x="16" y="129"/>
                </a:cxn>
                <a:cxn ang="0">
                  <a:pos x="16" y="84"/>
                </a:cxn>
                <a:cxn ang="0">
                  <a:pos x="17" y="49"/>
                </a:cxn>
                <a:cxn ang="0">
                  <a:pos x="19" y="22"/>
                </a:cxn>
                <a:cxn ang="0">
                  <a:pos x="21" y="6"/>
                </a:cxn>
                <a:cxn ang="0">
                  <a:pos x="22" y="0"/>
                </a:cxn>
                <a:cxn ang="0">
                  <a:pos x="17" y="31"/>
                </a:cxn>
                <a:cxn ang="0">
                  <a:pos x="7" y="105"/>
                </a:cxn>
                <a:cxn ang="0">
                  <a:pos x="0" y="196"/>
                </a:cxn>
                <a:cxn ang="0">
                  <a:pos x="1" y="279"/>
                </a:cxn>
              </a:cxnLst>
              <a:rect l="0" t="0" r="r" b="b"/>
              <a:pathLst>
                <a:path w="438" h="975">
                  <a:moveTo>
                    <a:pt x="1" y="279"/>
                  </a:moveTo>
                  <a:lnTo>
                    <a:pt x="6" y="314"/>
                  </a:lnTo>
                  <a:lnTo>
                    <a:pt x="13" y="348"/>
                  </a:lnTo>
                  <a:lnTo>
                    <a:pt x="21" y="383"/>
                  </a:lnTo>
                  <a:lnTo>
                    <a:pt x="30" y="416"/>
                  </a:lnTo>
                  <a:lnTo>
                    <a:pt x="40" y="449"/>
                  </a:lnTo>
                  <a:lnTo>
                    <a:pt x="52" y="483"/>
                  </a:lnTo>
                  <a:lnTo>
                    <a:pt x="65" y="515"/>
                  </a:lnTo>
                  <a:lnTo>
                    <a:pt x="80" y="547"/>
                  </a:lnTo>
                  <a:lnTo>
                    <a:pt x="95" y="578"/>
                  </a:lnTo>
                  <a:lnTo>
                    <a:pt x="112" y="610"/>
                  </a:lnTo>
                  <a:lnTo>
                    <a:pt x="129" y="639"/>
                  </a:lnTo>
                  <a:lnTo>
                    <a:pt x="148" y="668"/>
                  </a:lnTo>
                  <a:lnTo>
                    <a:pt x="166" y="697"/>
                  </a:lnTo>
                  <a:lnTo>
                    <a:pt x="187" y="726"/>
                  </a:lnTo>
                  <a:lnTo>
                    <a:pt x="207" y="754"/>
                  </a:lnTo>
                  <a:lnTo>
                    <a:pt x="229" y="780"/>
                  </a:lnTo>
                  <a:lnTo>
                    <a:pt x="252" y="806"/>
                  </a:lnTo>
                  <a:lnTo>
                    <a:pt x="275" y="832"/>
                  </a:lnTo>
                  <a:lnTo>
                    <a:pt x="298" y="857"/>
                  </a:lnTo>
                  <a:lnTo>
                    <a:pt x="324" y="881"/>
                  </a:lnTo>
                  <a:lnTo>
                    <a:pt x="349" y="906"/>
                  </a:lnTo>
                  <a:lnTo>
                    <a:pt x="374" y="929"/>
                  </a:lnTo>
                  <a:lnTo>
                    <a:pt x="401" y="952"/>
                  </a:lnTo>
                  <a:lnTo>
                    <a:pt x="427" y="973"/>
                  </a:lnTo>
                  <a:lnTo>
                    <a:pt x="432" y="975"/>
                  </a:lnTo>
                  <a:lnTo>
                    <a:pt x="435" y="971"/>
                  </a:lnTo>
                  <a:lnTo>
                    <a:pt x="438" y="968"/>
                  </a:lnTo>
                  <a:lnTo>
                    <a:pt x="435" y="963"/>
                  </a:lnTo>
                  <a:lnTo>
                    <a:pt x="348" y="874"/>
                  </a:lnTo>
                  <a:lnTo>
                    <a:pt x="273" y="787"/>
                  </a:lnTo>
                  <a:lnTo>
                    <a:pt x="210" y="699"/>
                  </a:lnTo>
                  <a:lnTo>
                    <a:pt x="158" y="614"/>
                  </a:lnTo>
                  <a:lnTo>
                    <a:pt x="116" y="531"/>
                  </a:lnTo>
                  <a:lnTo>
                    <a:pt x="83" y="452"/>
                  </a:lnTo>
                  <a:lnTo>
                    <a:pt x="58" y="376"/>
                  </a:lnTo>
                  <a:lnTo>
                    <a:pt x="39" y="306"/>
                  </a:lnTo>
                  <a:lnTo>
                    <a:pt x="28" y="240"/>
                  </a:lnTo>
                  <a:lnTo>
                    <a:pt x="20" y="181"/>
                  </a:lnTo>
                  <a:lnTo>
                    <a:pt x="16" y="129"/>
                  </a:lnTo>
                  <a:lnTo>
                    <a:pt x="16" y="84"/>
                  </a:lnTo>
                  <a:lnTo>
                    <a:pt x="17" y="49"/>
                  </a:lnTo>
                  <a:lnTo>
                    <a:pt x="19" y="22"/>
                  </a:lnTo>
                  <a:lnTo>
                    <a:pt x="21" y="6"/>
                  </a:lnTo>
                  <a:lnTo>
                    <a:pt x="22" y="0"/>
                  </a:lnTo>
                  <a:lnTo>
                    <a:pt x="17" y="31"/>
                  </a:lnTo>
                  <a:lnTo>
                    <a:pt x="7" y="105"/>
                  </a:lnTo>
                  <a:lnTo>
                    <a:pt x="0" y="196"/>
                  </a:lnTo>
                  <a:lnTo>
                    <a:pt x="1" y="27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46" y="1745"/>
              <a:ext cx="267" cy="347"/>
            </a:xfrm>
            <a:custGeom>
              <a:avLst/>
              <a:gdLst/>
              <a:ahLst/>
              <a:cxnLst>
                <a:cxn ang="0">
                  <a:pos x="244" y="130"/>
                </a:cxn>
                <a:cxn ang="0">
                  <a:pos x="271" y="147"/>
                </a:cxn>
                <a:cxn ang="0">
                  <a:pos x="296" y="166"/>
                </a:cxn>
                <a:cxn ang="0">
                  <a:pos x="322" y="185"/>
                </a:cxn>
                <a:cxn ang="0">
                  <a:pos x="347" y="205"/>
                </a:cxn>
                <a:cxn ang="0">
                  <a:pos x="370" y="226"/>
                </a:cxn>
                <a:cxn ang="0">
                  <a:pos x="393" y="248"/>
                </a:cxn>
                <a:cxn ang="0">
                  <a:pos x="416" y="269"/>
                </a:cxn>
                <a:cxn ang="0">
                  <a:pos x="445" y="304"/>
                </a:cxn>
                <a:cxn ang="0">
                  <a:pos x="478" y="354"/>
                </a:cxn>
                <a:cxn ang="0">
                  <a:pos x="502" y="408"/>
                </a:cxn>
                <a:cxn ang="0">
                  <a:pos x="509" y="465"/>
                </a:cxn>
                <a:cxn ang="0">
                  <a:pos x="498" y="522"/>
                </a:cxn>
                <a:cxn ang="0">
                  <a:pos x="475" y="570"/>
                </a:cxn>
                <a:cxn ang="0">
                  <a:pos x="446" y="616"/>
                </a:cxn>
                <a:cxn ang="0">
                  <a:pos x="419" y="662"/>
                </a:cxn>
                <a:cxn ang="0">
                  <a:pos x="409" y="691"/>
                </a:cxn>
                <a:cxn ang="0">
                  <a:pos x="416" y="692"/>
                </a:cxn>
                <a:cxn ang="0">
                  <a:pos x="433" y="664"/>
                </a:cxn>
                <a:cxn ang="0">
                  <a:pos x="467" y="617"/>
                </a:cxn>
                <a:cxn ang="0">
                  <a:pos x="499" y="570"/>
                </a:cxn>
                <a:cxn ang="0">
                  <a:pos x="524" y="518"/>
                </a:cxn>
                <a:cxn ang="0">
                  <a:pos x="536" y="462"/>
                </a:cxn>
                <a:cxn ang="0">
                  <a:pos x="528" y="406"/>
                </a:cxn>
                <a:cxn ang="0">
                  <a:pos x="506" y="355"/>
                </a:cxn>
                <a:cxn ang="0">
                  <a:pos x="475" y="309"/>
                </a:cxn>
                <a:cxn ang="0">
                  <a:pos x="447" y="274"/>
                </a:cxn>
                <a:cxn ang="0">
                  <a:pos x="423" y="251"/>
                </a:cxn>
                <a:cxn ang="0">
                  <a:pos x="398" y="230"/>
                </a:cxn>
                <a:cxn ang="0">
                  <a:pos x="372" y="211"/>
                </a:cxn>
                <a:cxn ang="0">
                  <a:pos x="345" y="191"/>
                </a:cxn>
                <a:cxn ang="0">
                  <a:pos x="317" y="173"/>
                </a:cxn>
                <a:cxn ang="0">
                  <a:pos x="290" y="153"/>
                </a:cxn>
                <a:cxn ang="0">
                  <a:pos x="264" y="134"/>
                </a:cxn>
                <a:cxn ang="0">
                  <a:pos x="231" y="107"/>
                </a:cxn>
                <a:cxn ang="0">
                  <a:pos x="189" y="78"/>
                </a:cxn>
                <a:cxn ang="0">
                  <a:pos x="146" y="54"/>
                </a:cxn>
                <a:cxn ang="0">
                  <a:pos x="105" y="36"/>
                </a:cxn>
                <a:cxn ang="0">
                  <a:pos x="68" y="21"/>
                </a:cxn>
                <a:cxn ang="0">
                  <a:pos x="37" y="10"/>
                </a:cxn>
                <a:cxn ang="0">
                  <a:pos x="14" y="3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5" y="7"/>
                </a:cxn>
                <a:cxn ang="0">
                  <a:pos x="39" y="18"/>
                </a:cxn>
                <a:cxn ang="0">
                  <a:pos x="72" y="33"/>
                </a:cxn>
                <a:cxn ang="0">
                  <a:pos x="107" y="52"/>
                </a:cxn>
                <a:cxn ang="0">
                  <a:pos x="146" y="71"/>
                </a:cxn>
                <a:cxn ang="0">
                  <a:pos x="183" y="92"/>
                </a:cxn>
                <a:cxn ang="0">
                  <a:pos x="218" y="112"/>
                </a:cxn>
              </a:cxnLst>
              <a:rect l="0" t="0" r="r" b="b"/>
              <a:pathLst>
                <a:path w="536" h="693">
                  <a:moveTo>
                    <a:pt x="232" y="121"/>
                  </a:moveTo>
                  <a:lnTo>
                    <a:pt x="244" y="130"/>
                  </a:lnTo>
                  <a:lnTo>
                    <a:pt x="258" y="138"/>
                  </a:lnTo>
                  <a:lnTo>
                    <a:pt x="271" y="147"/>
                  </a:lnTo>
                  <a:lnTo>
                    <a:pt x="284" y="157"/>
                  </a:lnTo>
                  <a:lnTo>
                    <a:pt x="296" y="166"/>
                  </a:lnTo>
                  <a:lnTo>
                    <a:pt x="309" y="175"/>
                  </a:lnTo>
                  <a:lnTo>
                    <a:pt x="322" y="185"/>
                  </a:lnTo>
                  <a:lnTo>
                    <a:pt x="334" y="195"/>
                  </a:lnTo>
                  <a:lnTo>
                    <a:pt x="347" y="205"/>
                  </a:lnTo>
                  <a:lnTo>
                    <a:pt x="358" y="215"/>
                  </a:lnTo>
                  <a:lnTo>
                    <a:pt x="370" y="226"/>
                  </a:lnTo>
                  <a:lnTo>
                    <a:pt x="383" y="236"/>
                  </a:lnTo>
                  <a:lnTo>
                    <a:pt x="393" y="248"/>
                  </a:lnTo>
                  <a:lnTo>
                    <a:pt x="404" y="258"/>
                  </a:lnTo>
                  <a:lnTo>
                    <a:pt x="416" y="269"/>
                  </a:lnTo>
                  <a:lnTo>
                    <a:pt x="426" y="281"/>
                  </a:lnTo>
                  <a:lnTo>
                    <a:pt x="445" y="304"/>
                  </a:lnTo>
                  <a:lnTo>
                    <a:pt x="463" y="327"/>
                  </a:lnTo>
                  <a:lnTo>
                    <a:pt x="478" y="354"/>
                  </a:lnTo>
                  <a:lnTo>
                    <a:pt x="492" y="380"/>
                  </a:lnTo>
                  <a:lnTo>
                    <a:pt x="502" y="408"/>
                  </a:lnTo>
                  <a:lnTo>
                    <a:pt x="508" y="436"/>
                  </a:lnTo>
                  <a:lnTo>
                    <a:pt x="509" y="465"/>
                  </a:lnTo>
                  <a:lnTo>
                    <a:pt x="506" y="495"/>
                  </a:lnTo>
                  <a:lnTo>
                    <a:pt x="498" y="522"/>
                  </a:lnTo>
                  <a:lnTo>
                    <a:pt x="487" y="546"/>
                  </a:lnTo>
                  <a:lnTo>
                    <a:pt x="475" y="570"/>
                  </a:lnTo>
                  <a:lnTo>
                    <a:pt x="461" y="593"/>
                  </a:lnTo>
                  <a:lnTo>
                    <a:pt x="446" y="616"/>
                  </a:lnTo>
                  <a:lnTo>
                    <a:pt x="432" y="639"/>
                  </a:lnTo>
                  <a:lnTo>
                    <a:pt x="419" y="662"/>
                  </a:lnTo>
                  <a:lnTo>
                    <a:pt x="409" y="687"/>
                  </a:lnTo>
                  <a:lnTo>
                    <a:pt x="409" y="691"/>
                  </a:lnTo>
                  <a:lnTo>
                    <a:pt x="413" y="693"/>
                  </a:lnTo>
                  <a:lnTo>
                    <a:pt x="416" y="692"/>
                  </a:lnTo>
                  <a:lnTo>
                    <a:pt x="419" y="690"/>
                  </a:lnTo>
                  <a:lnTo>
                    <a:pt x="433" y="664"/>
                  </a:lnTo>
                  <a:lnTo>
                    <a:pt x="449" y="640"/>
                  </a:lnTo>
                  <a:lnTo>
                    <a:pt x="467" y="617"/>
                  </a:lnTo>
                  <a:lnTo>
                    <a:pt x="483" y="593"/>
                  </a:lnTo>
                  <a:lnTo>
                    <a:pt x="499" y="570"/>
                  </a:lnTo>
                  <a:lnTo>
                    <a:pt x="513" y="545"/>
                  </a:lnTo>
                  <a:lnTo>
                    <a:pt x="524" y="518"/>
                  </a:lnTo>
                  <a:lnTo>
                    <a:pt x="532" y="491"/>
                  </a:lnTo>
                  <a:lnTo>
                    <a:pt x="536" y="462"/>
                  </a:lnTo>
                  <a:lnTo>
                    <a:pt x="533" y="434"/>
                  </a:lnTo>
                  <a:lnTo>
                    <a:pt x="528" y="406"/>
                  </a:lnTo>
                  <a:lnTo>
                    <a:pt x="518" y="380"/>
                  </a:lnTo>
                  <a:lnTo>
                    <a:pt x="506" y="355"/>
                  </a:lnTo>
                  <a:lnTo>
                    <a:pt x="492" y="330"/>
                  </a:lnTo>
                  <a:lnTo>
                    <a:pt x="475" y="309"/>
                  </a:lnTo>
                  <a:lnTo>
                    <a:pt x="457" y="287"/>
                  </a:lnTo>
                  <a:lnTo>
                    <a:pt x="447" y="274"/>
                  </a:lnTo>
                  <a:lnTo>
                    <a:pt x="436" y="263"/>
                  </a:lnTo>
                  <a:lnTo>
                    <a:pt x="423" y="251"/>
                  </a:lnTo>
                  <a:lnTo>
                    <a:pt x="411" y="241"/>
                  </a:lnTo>
                  <a:lnTo>
                    <a:pt x="398" y="230"/>
                  </a:lnTo>
                  <a:lnTo>
                    <a:pt x="385" y="220"/>
                  </a:lnTo>
                  <a:lnTo>
                    <a:pt x="372" y="211"/>
                  </a:lnTo>
                  <a:lnTo>
                    <a:pt x="358" y="200"/>
                  </a:lnTo>
                  <a:lnTo>
                    <a:pt x="345" y="191"/>
                  </a:lnTo>
                  <a:lnTo>
                    <a:pt x="331" y="182"/>
                  </a:lnTo>
                  <a:lnTo>
                    <a:pt x="317" y="173"/>
                  </a:lnTo>
                  <a:lnTo>
                    <a:pt x="304" y="162"/>
                  </a:lnTo>
                  <a:lnTo>
                    <a:pt x="290" y="153"/>
                  </a:lnTo>
                  <a:lnTo>
                    <a:pt x="277" y="144"/>
                  </a:lnTo>
                  <a:lnTo>
                    <a:pt x="264" y="134"/>
                  </a:lnTo>
                  <a:lnTo>
                    <a:pt x="251" y="123"/>
                  </a:lnTo>
                  <a:lnTo>
                    <a:pt x="231" y="107"/>
                  </a:lnTo>
                  <a:lnTo>
                    <a:pt x="210" y="92"/>
                  </a:lnTo>
                  <a:lnTo>
                    <a:pt x="189" y="78"/>
                  </a:lnTo>
                  <a:lnTo>
                    <a:pt x="167" y="66"/>
                  </a:lnTo>
                  <a:lnTo>
                    <a:pt x="146" y="54"/>
                  </a:lnTo>
                  <a:lnTo>
                    <a:pt x="126" y="44"/>
                  </a:lnTo>
                  <a:lnTo>
                    <a:pt x="105" y="36"/>
                  </a:lnTo>
                  <a:lnTo>
                    <a:pt x="87" y="28"/>
                  </a:lnTo>
                  <a:lnTo>
                    <a:pt x="68" y="21"/>
                  </a:lnTo>
                  <a:lnTo>
                    <a:pt x="52" y="15"/>
                  </a:lnTo>
                  <a:lnTo>
                    <a:pt x="37" y="10"/>
                  </a:lnTo>
                  <a:lnTo>
                    <a:pt x="24" y="7"/>
                  </a:lnTo>
                  <a:lnTo>
                    <a:pt x="14" y="3"/>
                  </a:lnTo>
                  <a:lnTo>
                    <a:pt x="7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3"/>
                  </a:lnTo>
                  <a:lnTo>
                    <a:pt x="15" y="7"/>
                  </a:lnTo>
                  <a:lnTo>
                    <a:pt x="27" y="13"/>
                  </a:lnTo>
                  <a:lnTo>
                    <a:pt x="39" y="18"/>
                  </a:lnTo>
                  <a:lnTo>
                    <a:pt x="54" y="25"/>
                  </a:lnTo>
                  <a:lnTo>
                    <a:pt x="72" y="33"/>
                  </a:lnTo>
                  <a:lnTo>
                    <a:pt x="89" y="43"/>
                  </a:lnTo>
                  <a:lnTo>
                    <a:pt x="107" y="52"/>
                  </a:lnTo>
                  <a:lnTo>
                    <a:pt x="127" y="62"/>
                  </a:lnTo>
                  <a:lnTo>
                    <a:pt x="146" y="71"/>
                  </a:lnTo>
                  <a:lnTo>
                    <a:pt x="165" y="82"/>
                  </a:lnTo>
                  <a:lnTo>
                    <a:pt x="183" y="92"/>
                  </a:lnTo>
                  <a:lnTo>
                    <a:pt x="202" y="102"/>
                  </a:lnTo>
                  <a:lnTo>
                    <a:pt x="218" y="112"/>
                  </a:lnTo>
                  <a:lnTo>
                    <a:pt x="232" y="12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831" y="1735"/>
              <a:ext cx="152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8"/>
                </a:cxn>
                <a:cxn ang="0">
                  <a:pos x="28" y="35"/>
                </a:cxn>
                <a:cxn ang="0">
                  <a:pos x="43" y="51"/>
                </a:cxn>
                <a:cxn ang="0">
                  <a:pos x="57" y="68"/>
                </a:cxn>
                <a:cxn ang="0">
                  <a:pos x="71" y="85"/>
                </a:cxn>
                <a:cxn ang="0">
                  <a:pos x="85" y="102"/>
                </a:cxn>
                <a:cxn ang="0">
                  <a:pos x="98" y="119"/>
                </a:cxn>
                <a:cxn ang="0">
                  <a:pos x="111" y="136"/>
                </a:cxn>
                <a:cxn ang="0">
                  <a:pos x="124" y="155"/>
                </a:cxn>
                <a:cxn ang="0">
                  <a:pos x="136" y="172"/>
                </a:cxn>
                <a:cxn ang="0">
                  <a:pos x="149" y="190"/>
                </a:cxn>
                <a:cxn ang="0">
                  <a:pos x="161" y="209"/>
                </a:cxn>
                <a:cxn ang="0">
                  <a:pos x="172" y="228"/>
                </a:cxn>
                <a:cxn ang="0">
                  <a:pos x="182" y="247"/>
                </a:cxn>
                <a:cxn ang="0">
                  <a:pos x="193" y="266"/>
                </a:cxn>
                <a:cxn ang="0">
                  <a:pos x="202" y="286"/>
                </a:cxn>
                <a:cxn ang="0">
                  <a:pos x="222" y="332"/>
                </a:cxn>
                <a:cxn ang="0">
                  <a:pos x="240" y="386"/>
                </a:cxn>
                <a:cxn ang="0">
                  <a:pos x="257" y="442"/>
                </a:cxn>
                <a:cxn ang="0">
                  <a:pos x="272" y="499"/>
                </a:cxn>
                <a:cxn ang="0">
                  <a:pos x="285" y="551"/>
                </a:cxn>
                <a:cxn ang="0">
                  <a:pos x="295" y="592"/>
                </a:cxn>
                <a:cxn ang="0">
                  <a:pos x="301" y="621"/>
                </a:cxn>
                <a:cxn ang="0">
                  <a:pos x="303" y="630"/>
                </a:cxn>
                <a:cxn ang="0">
                  <a:pos x="299" y="585"/>
                </a:cxn>
                <a:cxn ang="0">
                  <a:pos x="292" y="541"/>
                </a:cxn>
                <a:cxn ang="0">
                  <a:pos x="284" y="497"/>
                </a:cxn>
                <a:cxn ang="0">
                  <a:pos x="273" y="454"/>
                </a:cxn>
                <a:cxn ang="0">
                  <a:pos x="262" y="410"/>
                </a:cxn>
                <a:cxn ang="0">
                  <a:pos x="249" y="368"/>
                </a:cxn>
                <a:cxn ang="0">
                  <a:pos x="234" y="326"/>
                </a:cxn>
                <a:cxn ang="0">
                  <a:pos x="217" y="285"/>
                </a:cxn>
                <a:cxn ang="0">
                  <a:pos x="208" y="264"/>
                </a:cxn>
                <a:cxn ang="0">
                  <a:pos x="197" y="243"/>
                </a:cxn>
                <a:cxn ang="0">
                  <a:pos x="187" y="223"/>
                </a:cxn>
                <a:cxn ang="0">
                  <a:pos x="176" y="203"/>
                </a:cxn>
                <a:cxn ang="0">
                  <a:pos x="163" y="183"/>
                </a:cxn>
                <a:cxn ang="0">
                  <a:pos x="150" y="164"/>
                </a:cxn>
                <a:cxn ang="0">
                  <a:pos x="138" y="145"/>
                </a:cxn>
                <a:cxn ang="0">
                  <a:pos x="124" y="127"/>
                </a:cxn>
                <a:cxn ang="0">
                  <a:pos x="110" y="110"/>
                </a:cxn>
                <a:cxn ang="0">
                  <a:pos x="95" y="94"/>
                </a:cxn>
                <a:cxn ang="0">
                  <a:pos x="80" y="77"/>
                </a:cxn>
                <a:cxn ang="0">
                  <a:pos x="65" y="61"/>
                </a:cxn>
                <a:cxn ang="0">
                  <a:pos x="49" y="46"/>
                </a:cxn>
                <a:cxn ang="0">
                  <a:pos x="33" y="30"/>
                </a:cxn>
                <a:cxn ang="0">
                  <a:pos x="18" y="15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3" h="630">
                  <a:moveTo>
                    <a:pt x="0" y="0"/>
                  </a:moveTo>
                  <a:lnTo>
                    <a:pt x="14" y="18"/>
                  </a:lnTo>
                  <a:lnTo>
                    <a:pt x="28" y="35"/>
                  </a:lnTo>
                  <a:lnTo>
                    <a:pt x="43" y="51"/>
                  </a:lnTo>
                  <a:lnTo>
                    <a:pt x="57" y="68"/>
                  </a:lnTo>
                  <a:lnTo>
                    <a:pt x="71" y="85"/>
                  </a:lnTo>
                  <a:lnTo>
                    <a:pt x="85" y="102"/>
                  </a:lnTo>
                  <a:lnTo>
                    <a:pt x="98" y="119"/>
                  </a:lnTo>
                  <a:lnTo>
                    <a:pt x="111" y="136"/>
                  </a:lnTo>
                  <a:lnTo>
                    <a:pt x="124" y="155"/>
                  </a:lnTo>
                  <a:lnTo>
                    <a:pt x="136" y="172"/>
                  </a:lnTo>
                  <a:lnTo>
                    <a:pt x="149" y="190"/>
                  </a:lnTo>
                  <a:lnTo>
                    <a:pt x="161" y="209"/>
                  </a:lnTo>
                  <a:lnTo>
                    <a:pt x="172" y="228"/>
                  </a:lnTo>
                  <a:lnTo>
                    <a:pt x="182" y="247"/>
                  </a:lnTo>
                  <a:lnTo>
                    <a:pt x="193" y="266"/>
                  </a:lnTo>
                  <a:lnTo>
                    <a:pt x="202" y="286"/>
                  </a:lnTo>
                  <a:lnTo>
                    <a:pt x="222" y="332"/>
                  </a:lnTo>
                  <a:lnTo>
                    <a:pt x="240" y="386"/>
                  </a:lnTo>
                  <a:lnTo>
                    <a:pt x="257" y="442"/>
                  </a:lnTo>
                  <a:lnTo>
                    <a:pt x="272" y="499"/>
                  </a:lnTo>
                  <a:lnTo>
                    <a:pt x="285" y="551"/>
                  </a:lnTo>
                  <a:lnTo>
                    <a:pt x="295" y="592"/>
                  </a:lnTo>
                  <a:lnTo>
                    <a:pt x="301" y="621"/>
                  </a:lnTo>
                  <a:lnTo>
                    <a:pt x="303" y="630"/>
                  </a:lnTo>
                  <a:lnTo>
                    <a:pt x="299" y="585"/>
                  </a:lnTo>
                  <a:lnTo>
                    <a:pt x="292" y="541"/>
                  </a:lnTo>
                  <a:lnTo>
                    <a:pt x="284" y="497"/>
                  </a:lnTo>
                  <a:lnTo>
                    <a:pt x="273" y="454"/>
                  </a:lnTo>
                  <a:lnTo>
                    <a:pt x="262" y="410"/>
                  </a:lnTo>
                  <a:lnTo>
                    <a:pt x="249" y="368"/>
                  </a:lnTo>
                  <a:lnTo>
                    <a:pt x="234" y="326"/>
                  </a:lnTo>
                  <a:lnTo>
                    <a:pt x="217" y="285"/>
                  </a:lnTo>
                  <a:lnTo>
                    <a:pt x="208" y="264"/>
                  </a:lnTo>
                  <a:lnTo>
                    <a:pt x="197" y="243"/>
                  </a:lnTo>
                  <a:lnTo>
                    <a:pt x="187" y="223"/>
                  </a:lnTo>
                  <a:lnTo>
                    <a:pt x="176" y="203"/>
                  </a:lnTo>
                  <a:lnTo>
                    <a:pt x="163" y="183"/>
                  </a:lnTo>
                  <a:lnTo>
                    <a:pt x="150" y="164"/>
                  </a:lnTo>
                  <a:lnTo>
                    <a:pt x="138" y="145"/>
                  </a:lnTo>
                  <a:lnTo>
                    <a:pt x="124" y="127"/>
                  </a:lnTo>
                  <a:lnTo>
                    <a:pt x="110" y="110"/>
                  </a:lnTo>
                  <a:lnTo>
                    <a:pt x="95" y="94"/>
                  </a:lnTo>
                  <a:lnTo>
                    <a:pt x="80" y="77"/>
                  </a:lnTo>
                  <a:lnTo>
                    <a:pt x="65" y="61"/>
                  </a:lnTo>
                  <a:lnTo>
                    <a:pt x="49" y="46"/>
                  </a:lnTo>
                  <a:lnTo>
                    <a:pt x="33" y="30"/>
                  </a:lnTo>
                  <a:lnTo>
                    <a:pt x="18" y="15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90" y="2098"/>
              <a:ext cx="346" cy="127"/>
            </a:xfrm>
            <a:custGeom>
              <a:avLst/>
              <a:gdLst/>
              <a:ahLst/>
              <a:cxnLst>
                <a:cxn ang="0">
                  <a:pos x="72" y="233"/>
                </a:cxn>
                <a:cxn ang="0">
                  <a:pos x="74" y="175"/>
                </a:cxn>
                <a:cxn ang="0">
                  <a:pos x="75" y="142"/>
                </a:cxn>
                <a:cxn ang="0">
                  <a:pos x="81" y="112"/>
                </a:cxn>
                <a:cxn ang="0">
                  <a:pos x="96" y="77"/>
                </a:cxn>
                <a:cxn ang="0">
                  <a:pos x="127" y="49"/>
                </a:cxn>
                <a:cxn ang="0">
                  <a:pos x="168" y="38"/>
                </a:cxn>
                <a:cxn ang="0">
                  <a:pos x="205" y="36"/>
                </a:cxn>
                <a:cxn ang="0">
                  <a:pos x="241" y="39"/>
                </a:cxn>
                <a:cxn ang="0">
                  <a:pos x="276" y="47"/>
                </a:cxn>
                <a:cxn ang="0">
                  <a:pos x="309" y="60"/>
                </a:cxn>
                <a:cxn ang="0">
                  <a:pos x="340" y="76"/>
                </a:cxn>
                <a:cxn ang="0">
                  <a:pos x="371" y="94"/>
                </a:cxn>
                <a:cxn ang="0">
                  <a:pos x="401" y="113"/>
                </a:cxn>
                <a:cxn ang="0">
                  <a:pos x="431" y="131"/>
                </a:cxn>
                <a:cxn ang="0">
                  <a:pos x="463" y="146"/>
                </a:cxn>
                <a:cxn ang="0">
                  <a:pos x="496" y="158"/>
                </a:cxn>
                <a:cxn ang="0">
                  <a:pos x="530" y="168"/>
                </a:cxn>
                <a:cxn ang="0">
                  <a:pos x="563" y="175"/>
                </a:cxn>
                <a:cxn ang="0">
                  <a:pos x="598" y="181"/>
                </a:cxn>
                <a:cxn ang="0">
                  <a:pos x="634" y="184"/>
                </a:cxn>
                <a:cxn ang="0">
                  <a:pos x="669" y="186"/>
                </a:cxn>
                <a:cxn ang="0">
                  <a:pos x="689" y="185"/>
                </a:cxn>
                <a:cxn ang="0">
                  <a:pos x="691" y="181"/>
                </a:cxn>
                <a:cxn ang="0">
                  <a:pos x="672" y="176"/>
                </a:cxn>
                <a:cxn ang="0">
                  <a:pos x="637" y="171"/>
                </a:cxn>
                <a:cxn ang="0">
                  <a:pos x="603" y="166"/>
                </a:cxn>
                <a:cxn ang="0">
                  <a:pos x="569" y="158"/>
                </a:cxn>
                <a:cxn ang="0">
                  <a:pos x="536" y="148"/>
                </a:cxn>
                <a:cxn ang="0">
                  <a:pos x="505" y="136"/>
                </a:cxn>
                <a:cxn ang="0">
                  <a:pos x="474" y="122"/>
                </a:cxn>
                <a:cxn ang="0">
                  <a:pos x="443" y="105"/>
                </a:cxn>
                <a:cxn ang="0">
                  <a:pos x="414" y="86"/>
                </a:cxn>
                <a:cxn ang="0">
                  <a:pos x="387" y="69"/>
                </a:cxn>
                <a:cxn ang="0">
                  <a:pos x="360" y="52"/>
                </a:cxn>
                <a:cxn ang="0">
                  <a:pos x="332" y="36"/>
                </a:cxn>
                <a:cxn ang="0">
                  <a:pos x="303" y="22"/>
                </a:cxn>
                <a:cxn ang="0">
                  <a:pos x="274" y="10"/>
                </a:cxn>
                <a:cxn ang="0">
                  <a:pos x="243" y="3"/>
                </a:cxn>
                <a:cxn ang="0">
                  <a:pos x="211" y="0"/>
                </a:cxn>
                <a:cxn ang="0">
                  <a:pos x="180" y="1"/>
                </a:cxn>
                <a:cxn ang="0">
                  <a:pos x="153" y="8"/>
                </a:cxn>
                <a:cxn ang="0">
                  <a:pos x="128" y="19"/>
                </a:cxn>
                <a:cxn ang="0">
                  <a:pos x="105" y="34"/>
                </a:cxn>
                <a:cxn ang="0">
                  <a:pos x="86" y="54"/>
                </a:cxn>
                <a:cxn ang="0">
                  <a:pos x="72" y="76"/>
                </a:cxn>
                <a:cxn ang="0">
                  <a:pos x="64" y="101"/>
                </a:cxn>
                <a:cxn ang="0">
                  <a:pos x="61" y="128"/>
                </a:cxn>
                <a:cxn ang="0">
                  <a:pos x="64" y="165"/>
                </a:cxn>
                <a:cxn ang="0">
                  <a:pos x="62" y="227"/>
                </a:cxn>
                <a:cxn ang="0">
                  <a:pos x="39" y="224"/>
                </a:cxn>
                <a:cxn ang="0">
                  <a:pos x="23" y="212"/>
                </a:cxn>
                <a:cxn ang="0">
                  <a:pos x="10" y="198"/>
                </a:cxn>
                <a:cxn ang="0">
                  <a:pos x="1" y="190"/>
                </a:cxn>
                <a:cxn ang="0">
                  <a:pos x="3" y="192"/>
                </a:cxn>
                <a:cxn ang="0">
                  <a:pos x="16" y="215"/>
                </a:cxn>
                <a:cxn ang="0">
                  <a:pos x="37" y="242"/>
                </a:cxn>
                <a:cxn ang="0">
                  <a:pos x="59" y="253"/>
                </a:cxn>
              </a:cxnLst>
              <a:rect l="0" t="0" r="r" b="b"/>
              <a:pathLst>
                <a:path w="691" h="253">
                  <a:moveTo>
                    <a:pt x="68" y="249"/>
                  </a:moveTo>
                  <a:lnTo>
                    <a:pt x="72" y="233"/>
                  </a:lnTo>
                  <a:lnTo>
                    <a:pt x="74" y="205"/>
                  </a:lnTo>
                  <a:lnTo>
                    <a:pt x="74" y="175"/>
                  </a:lnTo>
                  <a:lnTo>
                    <a:pt x="74" y="153"/>
                  </a:lnTo>
                  <a:lnTo>
                    <a:pt x="75" y="142"/>
                  </a:lnTo>
                  <a:lnTo>
                    <a:pt x="76" y="128"/>
                  </a:lnTo>
                  <a:lnTo>
                    <a:pt x="81" y="112"/>
                  </a:lnTo>
                  <a:lnTo>
                    <a:pt x="87" y="93"/>
                  </a:lnTo>
                  <a:lnTo>
                    <a:pt x="96" y="77"/>
                  </a:lnTo>
                  <a:lnTo>
                    <a:pt x="110" y="62"/>
                  </a:lnTo>
                  <a:lnTo>
                    <a:pt x="127" y="49"/>
                  </a:lnTo>
                  <a:lnTo>
                    <a:pt x="150" y="41"/>
                  </a:lnTo>
                  <a:lnTo>
                    <a:pt x="168" y="38"/>
                  </a:lnTo>
                  <a:lnTo>
                    <a:pt x="187" y="37"/>
                  </a:lnTo>
                  <a:lnTo>
                    <a:pt x="205" y="36"/>
                  </a:lnTo>
                  <a:lnTo>
                    <a:pt x="224" y="37"/>
                  </a:lnTo>
                  <a:lnTo>
                    <a:pt x="241" y="39"/>
                  </a:lnTo>
                  <a:lnTo>
                    <a:pt x="259" y="42"/>
                  </a:lnTo>
                  <a:lnTo>
                    <a:pt x="276" y="47"/>
                  </a:lnTo>
                  <a:lnTo>
                    <a:pt x="293" y="53"/>
                  </a:lnTo>
                  <a:lnTo>
                    <a:pt x="309" y="60"/>
                  </a:lnTo>
                  <a:lnTo>
                    <a:pt x="325" y="68"/>
                  </a:lnTo>
                  <a:lnTo>
                    <a:pt x="340" y="76"/>
                  </a:lnTo>
                  <a:lnTo>
                    <a:pt x="356" y="85"/>
                  </a:lnTo>
                  <a:lnTo>
                    <a:pt x="371" y="94"/>
                  </a:lnTo>
                  <a:lnTo>
                    <a:pt x="386" y="104"/>
                  </a:lnTo>
                  <a:lnTo>
                    <a:pt x="401" y="113"/>
                  </a:lnTo>
                  <a:lnTo>
                    <a:pt x="416" y="122"/>
                  </a:lnTo>
                  <a:lnTo>
                    <a:pt x="431" y="131"/>
                  </a:lnTo>
                  <a:lnTo>
                    <a:pt x="447" y="138"/>
                  </a:lnTo>
                  <a:lnTo>
                    <a:pt x="463" y="146"/>
                  </a:lnTo>
                  <a:lnTo>
                    <a:pt x="479" y="152"/>
                  </a:lnTo>
                  <a:lnTo>
                    <a:pt x="496" y="158"/>
                  </a:lnTo>
                  <a:lnTo>
                    <a:pt x="513" y="163"/>
                  </a:lnTo>
                  <a:lnTo>
                    <a:pt x="530" y="168"/>
                  </a:lnTo>
                  <a:lnTo>
                    <a:pt x="546" y="171"/>
                  </a:lnTo>
                  <a:lnTo>
                    <a:pt x="563" y="175"/>
                  </a:lnTo>
                  <a:lnTo>
                    <a:pt x="581" y="177"/>
                  </a:lnTo>
                  <a:lnTo>
                    <a:pt x="598" y="181"/>
                  </a:lnTo>
                  <a:lnTo>
                    <a:pt x="616" y="182"/>
                  </a:lnTo>
                  <a:lnTo>
                    <a:pt x="634" y="184"/>
                  </a:lnTo>
                  <a:lnTo>
                    <a:pt x="651" y="185"/>
                  </a:lnTo>
                  <a:lnTo>
                    <a:pt x="669" y="186"/>
                  </a:lnTo>
                  <a:lnTo>
                    <a:pt x="687" y="186"/>
                  </a:lnTo>
                  <a:lnTo>
                    <a:pt x="689" y="185"/>
                  </a:lnTo>
                  <a:lnTo>
                    <a:pt x="691" y="183"/>
                  </a:lnTo>
                  <a:lnTo>
                    <a:pt x="691" y="181"/>
                  </a:lnTo>
                  <a:lnTo>
                    <a:pt x="689" y="178"/>
                  </a:lnTo>
                  <a:lnTo>
                    <a:pt x="672" y="176"/>
                  </a:lnTo>
                  <a:lnTo>
                    <a:pt x="654" y="174"/>
                  </a:lnTo>
                  <a:lnTo>
                    <a:pt x="637" y="171"/>
                  </a:lnTo>
                  <a:lnTo>
                    <a:pt x="620" y="169"/>
                  </a:lnTo>
                  <a:lnTo>
                    <a:pt x="603" y="166"/>
                  </a:lnTo>
                  <a:lnTo>
                    <a:pt x="585" y="162"/>
                  </a:lnTo>
                  <a:lnTo>
                    <a:pt x="569" y="158"/>
                  </a:lnTo>
                  <a:lnTo>
                    <a:pt x="553" y="153"/>
                  </a:lnTo>
                  <a:lnTo>
                    <a:pt x="536" y="148"/>
                  </a:lnTo>
                  <a:lnTo>
                    <a:pt x="521" y="143"/>
                  </a:lnTo>
                  <a:lnTo>
                    <a:pt x="505" y="136"/>
                  </a:lnTo>
                  <a:lnTo>
                    <a:pt x="489" y="130"/>
                  </a:lnTo>
                  <a:lnTo>
                    <a:pt x="474" y="122"/>
                  </a:lnTo>
                  <a:lnTo>
                    <a:pt x="458" y="114"/>
                  </a:lnTo>
                  <a:lnTo>
                    <a:pt x="443" y="105"/>
                  </a:lnTo>
                  <a:lnTo>
                    <a:pt x="428" y="95"/>
                  </a:lnTo>
                  <a:lnTo>
                    <a:pt x="414" y="86"/>
                  </a:lnTo>
                  <a:lnTo>
                    <a:pt x="401" y="78"/>
                  </a:lnTo>
                  <a:lnTo>
                    <a:pt x="387" y="69"/>
                  </a:lnTo>
                  <a:lnTo>
                    <a:pt x="373" y="61"/>
                  </a:lnTo>
                  <a:lnTo>
                    <a:pt x="360" y="52"/>
                  </a:lnTo>
                  <a:lnTo>
                    <a:pt x="346" y="44"/>
                  </a:lnTo>
                  <a:lnTo>
                    <a:pt x="332" y="36"/>
                  </a:lnTo>
                  <a:lnTo>
                    <a:pt x="318" y="29"/>
                  </a:lnTo>
                  <a:lnTo>
                    <a:pt x="303" y="22"/>
                  </a:lnTo>
                  <a:lnTo>
                    <a:pt x="289" y="16"/>
                  </a:lnTo>
                  <a:lnTo>
                    <a:pt x="274" y="10"/>
                  </a:lnTo>
                  <a:lnTo>
                    <a:pt x="258" y="7"/>
                  </a:lnTo>
                  <a:lnTo>
                    <a:pt x="243" y="3"/>
                  </a:lnTo>
                  <a:lnTo>
                    <a:pt x="227" y="1"/>
                  </a:lnTo>
                  <a:lnTo>
                    <a:pt x="211" y="0"/>
                  </a:lnTo>
                  <a:lnTo>
                    <a:pt x="194" y="0"/>
                  </a:lnTo>
                  <a:lnTo>
                    <a:pt x="180" y="1"/>
                  </a:lnTo>
                  <a:lnTo>
                    <a:pt x="166" y="3"/>
                  </a:lnTo>
                  <a:lnTo>
                    <a:pt x="153" y="8"/>
                  </a:lnTo>
                  <a:lnTo>
                    <a:pt x="141" y="13"/>
                  </a:lnTo>
                  <a:lnTo>
                    <a:pt x="128" y="19"/>
                  </a:lnTo>
                  <a:lnTo>
                    <a:pt x="117" y="26"/>
                  </a:lnTo>
                  <a:lnTo>
                    <a:pt x="105" y="34"/>
                  </a:lnTo>
                  <a:lnTo>
                    <a:pt x="95" y="44"/>
                  </a:lnTo>
                  <a:lnTo>
                    <a:pt x="86" y="54"/>
                  </a:lnTo>
                  <a:lnTo>
                    <a:pt x="77" y="64"/>
                  </a:lnTo>
                  <a:lnTo>
                    <a:pt x="72" y="76"/>
                  </a:lnTo>
                  <a:lnTo>
                    <a:pt x="67" y="89"/>
                  </a:lnTo>
                  <a:lnTo>
                    <a:pt x="64" y="101"/>
                  </a:lnTo>
                  <a:lnTo>
                    <a:pt x="62" y="114"/>
                  </a:lnTo>
                  <a:lnTo>
                    <a:pt x="61" y="128"/>
                  </a:lnTo>
                  <a:lnTo>
                    <a:pt x="61" y="142"/>
                  </a:lnTo>
                  <a:lnTo>
                    <a:pt x="64" y="165"/>
                  </a:lnTo>
                  <a:lnTo>
                    <a:pt x="66" y="199"/>
                  </a:lnTo>
                  <a:lnTo>
                    <a:pt x="62" y="227"/>
                  </a:lnTo>
                  <a:lnTo>
                    <a:pt x="46" y="229"/>
                  </a:lnTo>
                  <a:lnTo>
                    <a:pt x="39" y="224"/>
                  </a:lnTo>
                  <a:lnTo>
                    <a:pt x="31" y="218"/>
                  </a:lnTo>
                  <a:lnTo>
                    <a:pt x="23" y="212"/>
                  </a:lnTo>
                  <a:lnTo>
                    <a:pt x="16" y="205"/>
                  </a:lnTo>
                  <a:lnTo>
                    <a:pt x="10" y="198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9"/>
                  </a:lnTo>
                  <a:lnTo>
                    <a:pt x="3" y="192"/>
                  </a:lnTo>
                  <a:lnTo>
                    <a:pt x="8" y="201"/>
                  </a:lnTo>
                  <a:lnTo>
                    <a:pt x="16" y="215"/>
                  </a:lnTo>
                  <a:lnTo>
                    <a:pt x="26" y="229"/>
                  </a:lnTo>
                  <a:lnTo>
                    <a:pt x="37" y="242"/>
                  </a:lnTo>
                  <a:lnTo>
                    <a:pt x="49" y="251"/>
                  </a:lnTo>
                  <a:lnTo>
                    <a:pt x="59" y="253"/>
                  </a:lnTo>
                  <a:lnTo>
                    <a:pt x="68" y="24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96" y="1618"/>
              <a:ext cx="107" cy="129"/>
            </a:xfrm>
            <a:custGeom>
              <a:avLst/>
              <a:gdLst/>
              <a:ahLst/>
              <a:cxnLst>
                <a:cxn ang="0">
                  <a:pos x="59" y="159"/>
                </a:cxn>
                <a:cxn ang="0">
                  <a:pos x="66" y="168"/>
                </a:cxn>
                <a:cxn ang="0">
                  <a:pos x="74" y="178"/>
                </a:cxn>
                <a:cxn ang="0">
                  <a:pos x="82" y="186"/>
                </a:cxn>
                <a:cxn ang="0">
                  <a:pos x="91" y="195"/>
                </a:cxn>
                <a:cxn ang="0">
                  <a:pos x="100" y="203"/>
                </a:cxn>
                <a:cxn ang="0">
                  <a:pos x="110" y="211"/>
                </a:cxn>
                <a:cxn ang="0">
                  <a:pos x="119" y="218"/>
                </a:cxn>
                <a:cxn ang="0">
                  <a:pos x="128" y="225"/>
                </a:cxn>
                <a:cxn ang="0">
                  <a:pos x="137" y="231"/>
                </a:cxn>
                <a:cxn ang="0">
                  <a:pos x="148" y="236"/>
                </a:cxn>
                <a:cxn ang="0">
                  <a:pos x="158" y="241"/>
                </a:cxn>
                <a:cxn ang="0">
                  <a:pos x="168" y="246"/>
                </a:cxn>
                <a:cxn ang="0">
                  <a:pos x="179" y="249"/>
                </a:cxn>
                <a:cxn ang="0">
                  <a:pos x="190" y="253"/>
                </a:cxn>
                <a:cxn ang="0">
                  <a:pos x="201" y="256"/>
                </a:cxn>
                <a:cxn ang="0">
                  <a:pos x="211" y="259"/>
                </a:cxn>
                <a:cxn ang="0">
                  <a:pos x="213" y="259"/>
                </a:cxn>
                <a:cxn ang="0">
                  <a:pos x="214" y="257"/>
                </a:cxn>
                <a:cxn ang="0">
                  <a:pos x="214" y="256"/>
                </a:cxn>
                <a:cxn ang="0">
                  <a:pos x="213" y="255"/>
                </a:cxn>
                <a:cxn ang="0">
                  <a:pos x="205" y="251"/>
                </a:cxn>
                <a:cxn ang="0">
                  <a:pos x="197" y="248"/>
                </a:cxn>
                <a:cxn ang="0">
                  <a:pos x="189" y="244"/>
                </a:cxn>
                <a:cxn ang="0">
                  <a:pos x="182" y="241"/>
                </a:cxn>
                <a:cxn ang="0">
                  <a:pos x="174" y="238"/>
                </a:cxn>
                <a:cxn ang="0">
                  <a:pos x="166" y="234"/>
                </a:cxn>
                <a:cxn ang="0">
                  <a:pos x="158" y="231"/>
                </a:cxn>
                <a:cxn ang="0">
                  <a:pos x="150" y="227"/>
                </a:cxn>
                <a:cxn ang="0">
                  <a:pos x="141" y="221"/>
                </a:cxn>
                <a:cxn ang="0">
                  <a:pos x="131" y="216"/>
                </a:cxn>
                <a:cxn ang="0">
                  <a:pos x="122" y="209"/>
                </a:cxn>
                <a:cxn ang="0">
                  <a:pos x="114" y="201"/>
                </a:cxn>
                <a:cxn ang="0">
                  <a:pos x="106" y="194"/>
                </a:cxn>
                <a:cxn ang="0">
                  <a:pos x="98" y="186"/>
                </a:cxn>
                <a:cxn ang="0">
                  <a:pos x="90" y="178"/>
                </a:cxn>
                <a:cxn ang="0">
                  <a:pos x="82" y="170"/>
                </a:cxn>
                <a:cxn ang="0">
                  <a:pos x="67" y="150"/>
                </a:cxn>
                <a:cxn ang="0">
                  <a:pos x="52" y="126"/>
                </a:cxn>
                <a:cxn ang="0">
                  <a:pos x="38" y="98"/>
                </a:cxn>
                <a:cxn ang="0">
                  <a:pos x="26" y="69"/>
                </a:cxn>
                <a:cxn ang="0">
                  <a:pos x="15" y="43"/>
                </a:cxn>
                <a:cxn ang="0">
                  <a:pos x="7" y="21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5" y="19"/>
                </a:cxn>
                <a:cxn ang="0">
                  <a:pos x="9" y="40"/>
                </a:cxn>
                <a:cxn ang="0">
                  <a:pos x="17" y="64"/>
                </a:cxn>
                <a:cxn ang="0">
                  <a:pos x="26" y="90"/>
                </a:cxn>
                <a:cxn ang="0">
                  <a:pos x="36" y="117"/>
                </a:cxn>
                <a:cxn ang="0">
                  <a:pos x="46" y="140"/>
                </a:cxn>
                <a:cxn ang="0">
                  <a:pos x="59" y="159"/>
                </a:cxn>
              </a:cxnLst>
              <a:rect l="0" t="0" r="r" b="b"/>
              <a:pathLst>
                <a:path w="214" h="259">
                  <a:moveTo>
                    <a:pt x="59" y="159"/>
                  </a:moveTo>
                  <a:lnTo>
                    <a:pt x="66" y="168"/>
                  </a:lnTo>
                  <a:lnTo>
                    <a:pt x="74" y="178"/>
                  </a:lnTo>
                  <a:lnTo>
                    <a:pt x="82" y="186"/>
                  </a:lnTo>
                  <a:lnTo>
                    <a:pt x="91" y="195"/>
                  </a:lnTo>
                  <a:lnTo>
                    <a:pt x="100" y="203"/>
                  </a:lnTo>
                  <a:lnTo>
                    <a:pt x="110" y="211"/>
                  </a:lnTo>
                  <a:lnTo>
                    <a:pt x="119" y="218"/>
                  </a:lnTo>
                  <a:lnTo>
                    <a:pt x="128" y="225"/>
                  </a:lnTo>
                  <a:lnTo>
                    <a:pt x="137" y="231"/>
                  </a:lnTo>
                  <a:lnTo>
                    <a:pt x="148" y="236"/>
                  </a:lnTo>
                  <a:lnTo>
                    <a:pt x="158" y="241"/>
                  </a:lnTo>
                  <a:lnTo>
                    <a:pt x="168" y="246"/>
                  </a:lnTo>
                  <a:lnTo>
                    <a:pt x="179" y="249"/>
                  </a:lnTo>
                  <a:lnTo>
                    <a:pt x="190" y="253"/>
                  </a:lnTo>
                  <a:lnTo>
                    <a:pt x="201" y="256"/>
                  </a:lnTo>
                  <a:lnTo>
                    <a:pt x="211" y="259"/>
                  </a:lnTo>
                  <a:lnTo>
                    <a:pt x="213" y="259"/>
                  </a:lnTo>
                  <a:lnTo>
                    <a:pt x="214" y="257"/>
                  </a:lnTo>
                  <a:lnTo>
                    <a:pt x="214" y="256"/>
                  </a:lnTo>
                  <a:lnTo>
                    <a:pt x="213" y="255"/>
                  </a:lnTo>
                  <a:lnTo>
                    <a:pt x="205" y="251"/>
                  </a:lnTo>
                  <a:lnTo>
                    <a:pt x="197" y="248"/>
                  </a:lnTo>
                  <a:lnTo>
                    <a:pt x="189" y="244"/>
                  </a:lnTo>
                  <a:lnTo>
                    <a:pt x="182" y="241"/>
                  </a:lnTo>
                  <a:lnTo>
                    <a:pt x="174" y="238"/>
                  </a:lnTo>
                  <a:lnTo>
                    <a:pt x="166" y="234"/>
                  </a:lnTo>
                  <a:lnTo>
                    <a:pt x="158" y="231"/>
                  </a:lnTo>
                  <a:lnTo>
                    <a:pt x="150" y="227"/>
                  </a:lnTo>
                  <a:lnTo>
                    <a:pt x="141" y="221"/>
                  </a:lnTo>
                  <a:lnTo>
                    <a:pt x="131" y="216"/>
                  </a:lnTo>
                  <a:lnTo>
                    <a:pt x="122" y="209"/>
                  </a:lnTo>
                  <a:lnTo>
                    <a:pt x="114" y="201"/>
                  </a:lnTo>
                  <a:lnTo>
                    <a:pt x="106" y="194"/>
                  </a:lnTo>
                  <a:lnTo>
                    <a:pt x="98" y="186"/>
                  </a:lnTo>
                  <a:lnTo>
                    <a:pt x="90" y="178"/>
                  </a:lnTo>
                  <a:lnTo>
                    <a:pt x="82" y="170"/>
                  </a:lnTo>
                  <a:lnTo>
                    <a:pt x="67" y="150"/>
                  </a:lnTo>
                  <a:lnTo>
                    <a:pt x="52" y="126"/>
                  </a:lnTo>
                  <a:lnTo>
                    <a:pt x="38" y="98"/>
                  </a:lnTo>
                  <a:lnTo>
                    <a:pt x="26" y="69"/>
                  </a:lnTo>
                  <a:lnTo>
                    <a:pt x="15" y="43"/>
                  </a:lnTo>
                  <a:lnTo>
                    <a:pt x="7" y="21"/>
                  </a:lnTo>
                  <a:lnTo>
                    <a:pt x="3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5" y="19"/>
                  </a:lnTo>
                  <a:lnTo>
                    <a:pt x="9" y="40"/>
                  </a:lnTo>
                  <a:lnTo>
                    <a:pt x="17" y="64"/>
                  </a:lnTo>
                  <a:lnTo>
                    <a:pt x="26" y="90"/>
                  </a:lnTo>
                  <a:lnTo>
                    <a:pt x="36" y="117"/>
                  </a:lnTo>
                  <a:lnTo>
                    <a:pt x="46" y="140"/>
                  </a:lnTo>
                  <a:lnTo>
                    <a:pt x="59" y="15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899" y="1741"/>
              <a:ext cx="11" cy="90"/>
            </a:xfrm>
            <a:custGeom>
              <a:avLst/>
              <a:gdLst/>
              <a:ahLst/>
              <a:cxnLst>
                <a:cxn ang="0">
                  <a:pos x="1" y="176"/>
                </a:cxn>
                <a:cxn ang="0">
                  <a:pos x="0" y="178"/>
                </a:cxn>
                <a:cxn ang="0">
                  <a:pos x="1" y="180"/>
                </a:cxn>
                <a:cxn ang="0">
                  <a:pos x="4" y="180"/>
                </a:cxn>
                <a:cxn ang="0">
                  <a:pos x="5" y="178"/>
                </a:cxn>
                <a:cxn ang="0">
                  <a:pos x="16" y="155"/>
                </a:cxn>
                <a:cxn ang="0">
                  <a:pos x="21" y="128"/>
                </a:cxn>
                <a:cxn ang="0">
                  <a:pos x="22" y="99"/>
                </a:cxn>
                <a:cxn ang="0">
                  <a:pos x="20" y="69"/>
                </a:cxn>
                <a:cxn ang="0">
                  <a:pos x="16" y="43"/>
                </a:cxn>
                <a:cxn ang="0">
                  <a:pos x="12" y="21"/>
                </a:cxn>
                <a:cxn ang="0">
                  <a:pos x="8" y="6"/>
                </a:cxn>
                <a:cxn ang="0">
                  <a:pos x="7" y="0"/>
                </a:cxn>
                <a:cxn ang="0">
                  <a:pos x="11" y="20"/>
                </a:cxn>
                <a:cxn ang="0">
                  <a:pos x="15" y="68"/>
                </a:cxn>
                <a:cxn ang="0">
                  <a:pos x="14" y="127"/>
                </a:cxn>
                <a:cxn ang="0">
                  <a:pos x="1" y="176"/>
                </a:cxn>
              </a:cxnLst>
              <a:rect l="0" t="0" r="r" b="b"/>
              <a:pathLst>
                <a:path w="22" h="180">
                  <a:moveTo>
                    <a:pt x="1" y="176"/>
                  </a:moveTo>
                  <a:lnTo>
                    <a:pt x="0" y="178"/>
                  </a:lnTo>
                  <a:lnTo>
                    <a:pt x="1" y="180"/>
                  </a:lnTo>
                  <a:lnTo>
                    <a:pt x="4" y="180"/>
                  </a:lnTo>
                  <a:lnTo>
                    <a:pt x="5" y="178"/>
                  </a:lnTo>
                  <a:lnTo>
                    <a:pt x="16" y="155"/>
                  </a:lnTo>
                  <a:lnTo>
                    <a:pt x="21" y="128"/>
                  </a:lnTo>
                  <a:lnTo>
                    <a:pt x="22" y="99"/>
                  </a:lnTo>
                  <a:lnTo>
                    <a:pt x="20" y="69"/>
                  </a:lnTo>
                  <a:lnTo>
                    <a:pt x="16" y="43"/>
                  </a:lnTo>
                  <a:lnTo>
                    <a:pt x="12" y="21"/>
                  </a:lnTo>
                  <a:lnTo>
                    <a:pt x="8" y="6"/>
                  </a:lnTo>
                  <a:lnTo>
                    <a:pt x="7" y="0"/>
                  </a:lnTo>
                  <a:lnTo>
                    <a:pt x="11" y="20"/>
                  </a:lnTo>
                  <a:lnTo>
                    <a:pt x="15" y="68"/>
                  </a:lnTo>
                  <a:lnTo>
                    <a:pt x="14" y="127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54" y="1651"/>
              <a:ext cx="63" cy="22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2" y="142"/>
                </a:cxn>
                <a:cxn ang="0">
                  <a:pos x="4" y="173"/>
                </a:cxn>
                <a:cxn ang="0">
                  <a:pos x="6" y="204"/>
                </a:cxn>
                <a:cxn ang="0">
                  <a:pos x="11" y="234"/>
                </a:cxn>
                <a:cxn ang="0">
                  <a:pos x="16" y="263"/>
                </a:cxn>
                <a:cxn ang="0">
                  <a:pos x="24" y="291"/>
                </a:cxn>
                <a:cxn ang="0">
                  <a:pos x="35" y="318"/>
                </a:cxn>
                <a:cxn ang="0">
                  <a:pos x="47" y="344"/>
                </a:cxn>
                <a:cxn ang="0">
                  <a:pos x="61" y="370"/>
                </a:cxn>
                <a:cxn ang="0">
                  <a:pos x="77" y="394"/>
                </a:cxn>
                <a:cxn ang="0">
                  <a:pos x="96" y="417"/>
                </a:cxn>
                <a:cxn ang="0">
                  <a:pos x="115" y="439"/>
                </a:cxn>
                <a:cxn ang="0">
                  <a:pos x="120" y="440"/>
                </a:cxn>
                <a:cxn ang="0">
                  <a:pos x="123" y="438"/>
                </a:cxn>
                <a:cxn ang="0">
                  <a:pos x="126" y="433"/>
                </a:cxn>
                <a:cxn ang="0">
                  <a:pos x="126" y="429"/>
                </a:cxn>
                <a:cxn ang="0">
                  <a:pos x="111" y="407"/>
                </a:cxn>
                <a:cxn ang="0">
                  <a:pos x="96" y="382"/>
                </a:cxn>
                <a:cxn ang="0">
                  <a:pos x="82" y="359"/>
                </a:cxn>
                <a:cxn ang="0">
                  <a:pos x="69" y="335"/>
                </a:cxn>
                <a:cxn ang="0">
                  <a:pos x="58" y="310"/>
                </a:cxn>
                <a:cxn ang="0">
                  <a:pos x="47" y="285"/>
                </a:cxn>
                <a:cxn ang="0">
                  <a:pos x="38" y="259"/>
                </a:cxn>
                <a:cxn ang="0">
                  <a:pos x="31" y="233"/>
                </a:cxn>
                <a:cxn ang="0">
                  <a:pos x="24" y="206"/>
                </a:cxn>
                <a:cxn ang="0">
                  <a:pos x="20" y="179"/>
                </a:cxn>
                <a:cxn ang="0">
                  <a:pos x="15" y="151"/>
                </a:cxn>
                <a:cxn ang="0">
                  <a:pos x="12" y="123"/>
                </a:cxn>
                <a:cxn ang="0">
                  <a:pos x="8" y="87"/>
                </a:cxn>
                <a:cxn ang="0">
                  <a:pos x="6" y="46"/>
                </a:cxn>
                <a:cxn ang="0">
                  <a:pos x="5" y="14"/>
                </a:cxn>
                <a:cxn ang="0">
                  <a:pos x="5" y="0"/>
                </a:cxn>
                <a:cxn ang="0">
                  <a:pos x="4" y="13"/>
                </a:cxn>
                <a:cxn ang="0">
                  <a:pos x="1" y="42"/>
                </a:cxn>
                <a:cxn ang="0">
                  <a:pos x="0" y="78"/>
                </a:cxn>
                <a:cxn ang="0">
                  <a:pos x="0" y="112"/>
                </a:cxn>
              </a:cxnLst>
              <a:rect l="0" t="0" r="r" b="b"/>
              <a:pathLst>
                <a:path w="126" h="440">
                  <a:moveTo>
                    <a:pt x="0" y="112"/>
                  </a:moveTo>
                  <a:lnTo>
                    <a:pt x="2" y="142"/>
                  </a:lnTo>
                  <a:lnTo>
                    <a:pt x="4" y="173"/>
                  </a:lnTo>
                  <a:lnTo>
                    <a:pt x="6" y="204"/>
                  </a:lnTo>
                  <a:lnTo>
                    <a:pt x="11" y="234"/>
                  </a:lnTo>
                  <a:lnTo>
                    <a:pt x="16" y="263"/>
                  </a:lnTo>
                  <a:lnTo>
                    <a:pt x="24" y="291"/>
                  </a:lnTo>
                  <a:lnTo>
                    <a:pt x="35" y="318"/>
                  </a:lnTo>
                  <a:lnTo>
                    <a:pt x="47" y="344"/>
                  </a:lnTo>
                  <a:lnTo>
                    <a:pt x="61" y="370"/>
                  </a:lnTo>
                  <a:lnTo>
                    <a:pt x="77" y="394"/>
                  </a:lnTo>
                  <a:lnTo>
                    <a:pt x="96" y="417"/>
                  </a:lnTo>
                  <a:lnTo>
                    <a:pt x="115" y="439"/>
                  </a:lnTo>
                  <a:lnTo>
                    <a:pt x="120" y="440"/>
                  </a:lnTo>
                  <a:lnTo>
                    <a:pt x="123" y="438"/>
                  </a:lnTo>
                  <a:lnTo>
                    <a:pt x="126" y="433"/>
                  </a:lnTo>
                  <a:lnTo>
                    <a:pt x="126" y="429"/>
                  </a:lnTo>
                  <a:lnTo>
                    <a:pt x="111" y="407"/>
                  </a:lnTo>
                  <a:lnTo>
                    <a:pt x="96" y="382"/>
                  </a:lnTo>
                  <a:lnTo>
                    <a:pt x="82" y="359"/>
                  </a:lnTo>
                  <a:lnTo>
                    <a:pt x="69" y="335"/>
                  </a:lnTo>
                  <a:lnTo>
                    <a:pt x="58" y="310"/>
                  </a:lnTo>
                  <a:lnTo>
                    <a:pt x="47" y="285"/>
                  </a:lnTo>
                  <a:lnTo>
                    <a:pt x="38" y="259"/>
                  </a:lnTo>
                  <a:lnTo>
                    <a:pt x="31" y="233"/>
                  </a:lnTo>
                  <a:lnTo>
                    <a:pt x="24" y="206"/>
                  </a:lnTo>
                  <a:lnTo>
                    <a:pt x="20" y="179"/>
                  </a:lnTo>
                  <a:lnTo>
                    <a:pt x="15" y="151"/>
                  </a:lnTo>
                  <a:lnTo>
                    <a:pt x="12" y="123"/>
                  </a:lnTo>
                  <a:lnTo>
                    <a:pt x="8" y="87"/>
                  </a:lnTo>
                  <a:lnTo>
                    <a:pt x="6" y="46"/>
                  </a:lnTo>
                  <a:lnTo>
                    <a:pt x="5" y="14"/>
                  </a:lnTo>
                  <a:lnTo>
                    <a:pt x="5" y="0"/>
                  </a:lnTo>
                  <a:lnTo>
                    <a:pt x="4" y="13"/>
                  </a:lnTo>
                  <a:lnTo>
                    <a:pt x="1" y="42"/>
                  </a:lnTo>
                  <a:lnTo>
                    <a:pt x="0" y="7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98" y="1859"/>
              <a:ext cx="114" cy="7"/>
            </a:xfrm>
            <a:custGeom>
              <a:avLst/>
              <a:gdLst/>
              <a:ahLst/>
              <a:cxnLst>
                <a:cxn ang="0">
                  <a:pos x="107" y="6"/>
                </a:cxn>
                <a:cxn ang="0">
                  <a:pos x="122" y="6"/>
                </a:cxn>
                <a:cxn ang="0">
                  <a:pos x="137" y="7"/>
                </a:cxn>
                <a:cxn ang="0">
                  <a:pos x="152" y="7"/>
                </a:cxn>
                <a:cxn ang="0">
                  <a:pos x="166" y="8"/>
                </a:cxn>
                <a:cxn ang="0">
                  <a:pos x="181" y="9"/>
                </a:cxn>
                <a:cxn ang="0">
                  <a:pos x="196" y="10"/>
                </a:cxn>
                <a:cxn ang="0">
                  <a:pos x="211" y="12"/>
                </a:cxn>
                <a:cxn ang="0">
                  <a:pos x="224" y="14"/>
                </a:cxn>
                <a:cxn ang="0">
                  <a:pos x="226" y="14"/>
                </a:cxn>
                <a:cxn ang="0">
                  <a:pos x="227" y="12"/>
                </a:cxn>
                <a:cxn ang="0">
                  <a:pos x="227" y="10"/>
                </a:cxn>
                <a:cxn ang="0">
                  <a:pos x="226" y="9"/>
                </a:cxn>
                <a:cxn ang="0">
                  <a:pos x="211" y="7"/>
                </a:cxn>
                <a:cxn ang="0">
                  <a:pos x="194" y="5"/>
                </a:cxn>
                <a:cxn ang="0">
                  <a:pos x="179" y="2"/>
                </a:cxn>
                <a:cxn ang="0">
                  <a:pos x="163" y="1"/>
                </a:cxn>
                <a:cxn ang="0">
                  <a:pos x="148" y="1"/>
                </a:cxn>
                <a:cxn ang="0">
                  <a:pos x="132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87" y="0"/>
                </a:cxn>
                <a:cxn ang="0">
                  <a:pos x="71" y="2"/>
                </a:cxn>
                <a:cxn ang="0">
                  <a:pos x="54" y="3"/>
                </a:cxn>
                <a:cxn ang="0">
                  <a:pos x="38" y="6"/>
                </a:cxn>
                <a:cxn ang="0">
                  <a:pos x="23" y="8"/>
                </a:cxn>
                <a:cxn ang="0">
                  <a:pos x="11" y="9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3" y="12"/>
                </a:cxn>
                <a:cxn ang="0">
                  <a:pos x="11" y="10"/>
                </a:cxn>
                <a:cxn ang="0">
                  <a:pos x="25" y="9"/>
                </a:cxn>
                <a:cxn ang="0">
                  <a:pos x="40" y="8"/>
                </a:cxn>
                <a:cxn ang="0">
                  <a:pos x="57" y="8"/>
                </a:cxn>
                <a:cxn ang="0">
                  <a:pos x="76" y="7"/>
                </a:cxn>
                <a:cxn ang="0">
                  <a:pos x="92" y="6"/>
                </a:cxn>
                <a:cxn ang="0">
                  <a:pos x="107" y="6"/>
                </a:cxn>
              </a:cxnLst>
              <a:rect l="0" t="0" r="r" b="b"/>
              <a:pathLst>
                <a:path w="227" h="14">
                  <a:moveTo>
                    <a:pt x="107" y="6"/>
                  </a:moveTo>
                  <a:lnTo>
                    <a:pt x="122" y="6"/>
                  </a:lnTo>
                  <a:lnTo>
                    <a:pt x="137" y="7"/>
                  </a:lnTo>
                  <a:lnTo>
                    <a:pt x="152" y="7"/>
                  </a:lnTo>
                  <a:lnTo>
                    <a:pt x="166" y="8"/>
                  </a:lnTo>
                  <a:lnTo>
                    <a:pt x="181" y="9"/>
                  </a:lnTo>
                  <a:lnTo>
                    <a:pt x="196" y="10"/>
                  </a:lnTo>
                  <a:lnTo>
                    <a:pt x="211" y="12"/>
                  </a:lnTo>
                  <a:lnTo>
                    <a:pt x="224" y="14"/>
                  </a:lnTo>
                  <a:lnTo>
                    <a:pt x="226" y="14"/>
                  </a:lnTo>
                  <a:lnTo>
                    <a:pt x="227" y="12"/>
                  </a:lnTo>
                  <a:lnTo>
                    <a:pt x="227" y="10"/>
                  </a:lnTo>
                  <a:lnTo>
                    <a:pt x="226" y="9"/>
                  </a:lnTo>
                  <a:lnTo>
                    <a:pt x="211" y="7"/>
                  </a:lnTo>
                  <a:lnTo>
                    <a:pt x="194" y="5"/>
                  </a:lnTo>
                  <a:lnTo>
                    <a:pt x="179" y="2"/>
                  </a:lnTo>
                  <a:lnTo>
                    <a:pt x="163" y="1"/>
                  </a:lnTo>
                  <a:lnTo>
                    <a:pt x="148" y="1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87" y="0"/>
                  </a:lnTo>
                  <a:lnTo>
                    <a:pt x="71" y="2"/>
                  </a:lnTo>
                  <a:lnTo>
                    <a:pt x="54" y="3"/>
                  </a:lnTo>
                  <a:lnTo>
                    <a:pt x="38" y="6"/>
                  </a:lnTo>
                  <a:lnTo>
                    <a:pt x="23" y="8"/>
                  </a:lnTo>
                  <a:lnTo>
                    <a:pt x="11" y="9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11" y="10"/>
                  </a:lnTo>
                  <a:lnTo>
                    <a:pt x="25" y="9"/>
                  </a:lnTo>
                  <a:lnTo>
                    <a:pt x="40" y="8"/>
                  </a:lnTo>
                  <a:lnTo>
                    <a:pt x="57" y="8"/>
                  </a:lnTo>
                  <a:lnTo>
                    <a:pt x="76" y="7"/>
                  </a:lnTo>
                  <a:lnTo>
                    <a:pt x="92" y="6"/>
                  </a:lnTo>
                  <a:lnTo>
                    <a:pt x="107" y="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861" y="1863"/>
              <a:ext cx="46" cy="71"/>
            </a:xfrm>
            <a:custGeom>
              <a:avLst/>
              <a:gdLst/>
              <a:ahLst/>
              <a:cxnLst>
                <a:cxn ang="0">
                  <a:pos x="41" y="66"/>
                </a:cxn>
                <a:cxn ang="0">
                  <a:pos x="35" y="75"/>
                </a:cxn>
                <a:cxn ang="0">
                  <a:pos x="29" y="84"/>
                </a:cxn>
                <a:cxn ang="0">
                  <a:pos x="23" y="93"/>
                </a:cxn>
                <a:cxn ang="0">
                  <a:pos x="19" y="102"/>
                </a:cxn>
                <a:cxn ang="0">
                  <a:pos x="13" y="112"/>
                </a:cxn>
                <a:cxn ang="0">
                  <a:pos x="8" y="121"/>
                </a:cxn>
                <a:cxn ang="0">
                  <a:pos x="4" y="130"/>
                </a:cxn>
                <a:cxn ang="0">
                  <a:pos x="0" y="140"/>
                </a:cxn>
                <a:cxn ang="0">
                  <a:pos x="0" y="143"/>
                </a:cxn>
                <a:cxn ang="0">
                  <a:pos x="1" y="143"/>
                </a:cxn>
                <a:cxn ang="0">
                  <a:pos x="4" y="143"/>
                </a:cxn>
                <a:cxn ang="0">
                  <a:pos x="6" y="142"/>
                </a:cxn>
                <a:cxn ang="0">
                  <a:pos x="11" y="132"/>
                </a:cxn>
                <a:cxn ang="0">
                  <a:pos x="15" y="123"/>
                </a:cxn>
                <a:cxn ang="0">
                  <a:pos x="21" y="114"/>
                </a:cxn>
                <a:cxn ang="0">
                  <a:pos x="26" y="105"/>
                </a:cxn>
                <a:cxn ang="0">
                  <a:pos x="31" y="95"/>
                </a:cxn>
                <a:cxn ang="0">
                  <a:pos x="37" y="87"/>
                </a:cxn>
                <a:cxn ang="0">
                  <a:pos x="43" y="78"/>
                </a:cxn>
                <a:cxn ang="0">
                  <a:pos x="49" y="69"/>
                </a:cxn>
                <a:cxn ang="0">
                  <a:pos x="56" y="57"/>
                </a:cxn>
                <a:cxn ang="0">
                  <a:pos x="61" y="47"/>
                </a:cxn>
                <a:cxn ang="0">
                  <a:pos x="67" y="38"/>
                </a:cxn>
                <a:cxn ang="0">
                  <a:pos x="74" y="29"/>
                </a:cxn>
                <a:cxn ang="0">
                  <a:pos x="80" y="21"/>
                </a:cxn>
                <a:cxn ang="0">
                  <a:pos x="86" y="10"/>
                </a:cxn>
                <a:cxn ang="0">
                  <a:pos x="90" y="3"/>
                </a:cxn>
                <a:cxn ang="0">
                  <a:pos x="91" y="0"/>
                </a:cxn>
                <a:cxn ang="0">
                  <a:pos x="90" y="2"/>
                </a:cxn>
                <a:cxn ang="0">
                  <a:pos x="86" y="7"/>
                </a:cxn>
                <a:cxn ang="0">
                  <a:pos x="80" y="15"/>
                </a:cxn>
                <a:cxn ang="0">
                  <a:pos x="72" y="24"/>
                </a:cxn>
                <a:cxn ang="0">
                  <a:pos x="64" y="34"/>
                </a:cxn>
                <a:cxn ang="0">
                  <a:pos x="56" y="46"/>
                </a:cxn>
                <a:cxn ang="0">
                  <a:pos x="48" y="56"/>
                </a:cxn>
                <a:cxn ang="0">
                  <a:pos x="41" y="66"/>
                </a:cxn>
              </a:cxnLst>
              <a:rect l="0" t="0" r="r" b="b"/>
              <a:pathLst>
                <a:path w="91" h="143">
                  <a:moveTo>
                    <a:pt x="41" y="66"/>
                  </a:moveTo>
                  <a:lnTo>
                    <a:pt x="35" y="75"/>
                  </a:lnTo>
                  <a:lnTo>
                    <a:pt x="29" y="84"/>
                  </a:lnTo>
                  <a:lnTo>
                    <a:pt x="23" y="93"/>
                  </a:lnTo>
                  <a:lnTo>
                    <a:pt x="19" y="102"/>
                  </a:lnTo>
                  <a:lnTo>
                    <a:pt x="13" y="112"/>
                  </a:lnTo>
                  <a:lnTo>
                    <a:pt x="8" y="121"/>
                  </a:lnTo>
                  <a:lnTo>
                    <a:pt x="4" y="130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3"/>
                  </a:lnTo>
                  <a:lnTo>
                    <a:pt x="4" y="143"/>
                  </a:lnTo>
                  <a:lnTo>
                    <a:pt x="6" y="142"/>
                  </a:lnTo>
                  <a:lnTo>
                    <a:pt x="11" y="132"/>
                  </a:lnTo>
                  <a:lnTo>
                    <a:pt x="15" y="123"/>
                  </a:lnTo>
                  <a:lnTo>
                    <a:pt x="21" y="114"/>
                  </a:lnTo>
                  <a:lnTo>
                    <a:pt x="26" y="105"/>
                  </a:lnTo>
                  <a:lnTo>
                    <a:pt x="31" y="95"/>
                  </a:lnTo>
                  <a:lnTo>
                    <a:pt x="37" y="87"/>
                  </a:lnTo>
                  <a:lnTo>
                    <a:pt x="43" y="78"/>
                  </a:lnTo>
                  <a:lnTo>
                    <a:pt x="49" y="69"/>
                  </a:lnTo>
                  <a:lnTo>
                    <a:pt x="56" y="57"/>
                  </a:lnTo>
                  <a:lnTo>
                    <a:pt x="61" y="47"/>
                  </a:lnTo>
                  <a:lnTo>
                    <a:pt x="67" y="38"/>
                  </a:lnTo>
                  <a:lnTo>
                    <a:pt x="74" y="29"/>
                  </a:lnTo>
                  <a:lnTo>
                    <a:pt x="80" y="21"/>
                  </a:lnTo>
                  <a:lnTo>
                    <a:pt x="86" y="10"/>
                  </a:lnTo>
                  <a:lnTo>
                    <a:pt x="90" y="3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86" y="7"/>
                  </a:lnTo>
                  <a:lnTo>
                    <a:pt x="80" y="15"/>
                  </a:lnTo>
                  <a:lnTo>
                    <a:pt x="72" y="24"/>
                  </a:lnTo>
                  <a:lnTo>
                    <a:pt x="64" y="34"/>
                  </a:lnTo>
                  <a:lnTo>
                    <a:pt x="56" y="46"/>
                  </a:lnTo>
                  <a:lnTo>
                    <a:pt x="48" y="56"/>
                  </a:lnTo>
                  <a:lnTo>
                    <a:pt x="41" y="6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840" y="1921"/>
              <a:ext cx="128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0"/>
                </a:cxn>
                <a:cxn ang="0">
                  <a:pos x="54" y="40"/>
                </a:cxn>
                <a:cxn ang="0">
                  <a:pos x="78" y="63"/>
                </a:cxn>
                <a:cxn ang="0">
                  <a:pos x="101" y="88"/>
                </a:cxn>
                <a:cxn ang="0">
                  <a:pos x="122" y="114"/>
                </a:cxn>
                <a:cxn ang="0">
                  <a:pos x="140" y="142"/>
                </a:cxn>
                <a:cxn ang="0">
                  <a:pos x="158" y="172"/>
                </a:cxn>
                <a:cxn ang="0">
                  <a:pos x="173" y="202"/>
                </a:cxn>
                <a:cxn ang="0">
                  <a:pos x="185" y="233"/>
                </a:cxn>
                <a:cxn ang="0">
                  <a:pos x="197" y="265"/>
                </a:cxn>
                <a:cxn ang="0">
                  <a:pos x="206" y="298"/>
                </a:cxn>
                <a:cxn ang="0">
                  <a:pos x="215" y="332"/>
                </a:cxn>
                <a:cxn ang="0">
                  <a:pos x="222" y="365"/>
                </a:cxn>
                <a:cxn ang="0">
                  <a:pos x="229" y="398"/>
                </a:cxn>
                <a:cxn ang="0">
                  <a:pos x="236" y="433"/>
                </a:cxn>
                <a:cxn ang="0">
                  <a:pos x="242" y="466"/>
                </a:cxn>
                <a:cxn ang="0">
                  <a:pos x="244" y="470"/>
                </a:cxn>
                <a:cxn ang="0">
                  <a:pos x="249" y="469"/>
                </a:cxn>
                <a:cxn ang="0">
                  <a:pos x="252" y="466"/>
                </a:cxn>
                <a:cxn ang="0">
                  <a:pos x="254" y="462"/>
                </a:cxn>
                <a:cxn ang="0">
                  <a:pos x="252" y="426"/>
                </a:cxn>
                <a:cxn ang="0">
                  <a:pos x="249" y="390"/>
                </a:cxn>
                <a:cxn ang="0">
                  <a:pos x="245" y="355"/>
                </a:cxn>
                <a:cxn ang="0">
                  <a:pos x="239" y="319"/>
                </a:cxn>
                <a:cxn ang="0">
                  <a:pos x="231" y="284"/>
                </a:cxn>
                <a:cxn ang="0">
                  <a:pos x="222" y="250"/>
                </a:cxn>
                <a:cxn ang="0">
                  <a:pos x="212" y="215"/>
                </a:cxn>
                <a:cxn ang="0">
                  <a:pos x="198" y="182"/>
                </a:cxn>
                <a:cxn ang="0">
                  <a:pos x="190" y="166"/>
                </a:cxn>
                <a:cxn ang="0">
                  <a:pos x="182" y="151"/>
                </a:cxn>
                <a:cxn ang="0">
                  <a:pos x="173" y="136"/>
                </a:cxn>
                <a:cxn ang="0">
                  <a:pos x="162" y="121"/>
                </a:cxn>
                <a:cxn ang="0">
                  <a:pos x="152" y="108"/>
                </a:cxn>
                <a:cxn ang="0">
                  <a:pos x="142" y="96"/>
                </a:cxn>
                <a:cxn ang="0">
                  <a:pos x="129" y="83"/>
                </a:cxn>
                <a:cxn ang="0">
                  <a:pos x="117" y="71"/>
                </a:cxn>
                <a:cxn ang="0">
                  <a:pos x="105" y="60"/>
                </a:cxn>
                <a:cxn ang="0">
                  <a:pos x="91" y="50"/>
                </a:cxn>
                <a:cxn ang="0">
                  <a:pos x="77" y="40"/>
                </a:cxn>
                <a:cxn ang="0">
                  <a:pos x="62" y="31"/>
                </a:cxn>
                <a:cxn ang="0">
                  <a:pos x="47" y="22"/>
                </a:cxn>
                <a:cxn ang="0">
                  <a:pos x="32" y="14"/>
                </a:cxn>
                <a:cxn ang="0">
                  <a:pos x="16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4" h="470">
                  <a:moveTo>
                    <a:pt x="0" y="0"/>
                  </a:moveTo>
                  <a:lnTo>
                    <a:pt x="28" y="20"/>
                  </a:lnTo>
                  <a:lnTo>
                    <a:pt x="54" y="40"/>
                  </a:lnTo>
                  <a:lnTo>
                    <a:pt x="78" y="63"/>
                  </a:lnTo>
                  <a:lnTo>
                    <a:pt x="101" y="88"/>
                  </a:lnTo>
                  <a:lnTo>
                    <a:pt x="122" y="114"/>
                  </a:lnTo>
                  <a:lnTo>
                    <a:pt x="140" y="142"/>
                  </a:lnTo>
                  <a:lnTo>
                    <a:pt x="158" y="172"/>
                  </a:lnTo>
                  <a:lnTo>
                    <a:pt x="173" y="202"/>
                  </a:lnTo>
                  <a:lnTo>
                    <a:pt x="185" y="233"/>
                  </a:lnTo>
                  <a:lnTo>
                    <a:pt x="197" y="265"/>
                  </a:lnTo>
                  <a:lnTo>
                    <a:pt x="206" y="298"/>
                  </a:lnTo>
                  <a:lnTo>
                    <a:pt x="215" y="332"/>
                  </a:lnTo>
                  <a:lnTo>
                    <a:pt x="222" y="365"/>
                  </a:lnTo>
                  <a:lnTo>
                    <a:pt x="229" y="398"/>
                  </a:lnTo>
                  <a:lnTo>
                    <a:pt x="236" y="433"/>
                  </a:lnTo>
                  <a:lnTo>
                    <a:pt x="242" y="466"/>
                  </a:lnTo>
                  <a:lnTo>
                    <a:pt x="244" y="470"/>
                  </a:lnTo>
                  <a:lnTo>
                    <a:pt x="249" y="469"/>
                  </a:lnTo>
                  <a:lnTo>
                    <a:pt x="252" y="466"/>
                  </a:lnTo>
                  <a:lnTo>
                    <a:pt x="254" y="462"/>
                  </a:lnTo>
                  <a:lnTo>
                    <a:pt x="252" y="426"/>
                  </a:lnTo>
                  <a:lnTo>
                    <a:pt x="249" y="390"/>
                  </a:lnTo>
                  <a:lnTo>
                    <a:pt x="245" y="355"/>
                  </a:lnTo>
                  <a:lnTo>
                    <a:pt x="239" y="319"/>
                  </a:lnTo>
                  <a:lnTo>
                    <a:pt x="231" y="284"/>
                  </a:lnTo>
                  <a:lnTo>
                    <a:pt x="222" y="250"/>
                  </a:lnTo>
                  <a:lnTo>
                    <a:pt x="212" y="215"/>
                  </a:lnTo>
                  <a:lnTo>
                    <a:pt x="198" y="182"/>
                  </a:lnTo>
                  <a:lnTo>
                    <a:pt x="190" y="166"/>
                  </a:lnTo>
                  <a:lnTo>
                    <a:pt x="182" y="151"/>
                  </a:lnTo>
                  <a:lnTo>
                    <a:pt x="173" y="136"/>
                  </a:lnTo>
                  <a:lnTo>
                    <a:pt x="162" y="121"/>
                  </a:lnTo>
                  <a:lnTo>
                    <a:pt x="152" y="108"/>
                  </a:lnTo>
                  <a:lnTo>
                    <a:pt x="142" y="96"/>
                  </a:lnTo>
                  <a:lnTo>
                    <a:pt x="129" y="83"/>
                  </a:lnTo>
                  <a:lnTo>
                    <a:pt x="117" y="71"/>
                  </a:lnTo>
                  <a:lnTo>
                    <a:pt x="105" y="60"/>
                  </a:lnTo>
                  <a:lnTo>
                    <a:pt x="91" y="50"/>
                  </a:lnTo>
                  <a:lnTo>
                    <a:pt x="77" y="40"/>
                  </a:lnTo>
                  <a:lnTo>
                    <a:pt x="62" y="31"/>
                  </a:lnTo>
                  <a:lnTo>
                    <a:pt x="47" y="22"/>
                  </a:lnTo>
                  <a:lnTo>
                    <a:pt x="32" y="14"/>
                  </a:lnTo>
                  <a:lnTo>
                    <a:pt x="16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920" y="1752"/>
              <a:ext cx="76" cy="310"/>
            </a:xfrm>
            <a:custGeom>
              <a:avLst/>
              <a:gdLst/>
              <a:ahLst/>
              <a:cxnLst>
                <a:cxn ang="0">
                  <a:pos x="59" y="141"/>
                </a:cxn>
                <a:cxn ang="0">
                  <a:pos x="65" y="160"/>
                </a:cxn>
                <a:cxn ang="0">
                  <a:pos x="71" y="179"/>
                </a:cxn>
                <a:cxn ang="0">
                  <a:pos x="76" y="198"/>
                </a:cxn>
                <a:cxn ang="0">
                  <a:pos x="80" y="217"/>
                </a:cxn>
                <a:cxn ang="0">
                  <a:pos x="85" y="236"/>
                </a:cxn>
                <a:cxn ang="0">
                  <a:pos x="88" y="255"/>
                </a:cxn>
                <a:cxn ang="0">
                  <a:pos x="92" y="275"/>
                </a:cxn>
                <a:cxn ang="0">
                  <a:pos x="95" y="295"/>
                </a:cxn>
                <a:cxn ang="0">
                  <a:pos x="105" y="373"/>
                </a:cxn>
                <a:cxn ang="0">
                  <a:pos x="109" y="452"/>
                </a:cxn>
                <a:cxn ang="0">
                  <a:pos x="112" y="532"/>
                </a:cxn>
                <a:cxn ang="0">
                  <a:pos x="114" y="611"/>
                </a:cxn>
                <a:cxn ang="0">
                  <a:pos x="117" y="618"/>
                </a:cxn>
                <a:cxn ang="0">
                  <a:pos x="123" y="619"/>
                </a:cxn>
                <a:cxn ang="0">
                  <a:pos x="130" y="616"/>
                </a:cxn>
                <a:cxn ang="0">
                  <a:pos x="133" y="610"/>
                </a:cxn>
                <a:cxn ang="0">
                  <a:pos x="147" y="530"/>
                </a:cxn>
                <a:cxn ang="0">
                  <a:pos x="152" y="448"/>
                </a:cxn>
                <a:cxn ang="0">
                  <a:pos x="146" y="366"/>
                </a:cxn>
                <a:cxn ang="0">
                  <a:pos x="131" y="287"/>
                </a:cxn>
                <a:cxn ang="0">
                  <a:pos x="126" y="267"/>
                </a:cxn>
                <a:cxn ang="0">
                  <a:pos x="121" y="249"/>
                </a:cxn>
                <a:cxn ang="0">
                  <a:pos x="115" y="230"/>
                </a:cxn>
                <a:cxn ang="0">
                  <a:pos x="109" y="212"/>
                </a:cxn>
                <a:cxn ang="0">
                  <a:pos x="101" y="193"/>
                </a:cxn>
                <a:cxn ang="0">
                  <a:pos x="94" y="175"/>
                </a:cxn>
                <a:cxn ang="0">
                  <a:pos x="86" y="158"/>
                </a:cxn>
                <a:cxn ang="0">
                  <a:pos x="77" y="140"/>
                </a:cxn>
                <a:cxn ang="0">
                  <a:pos x="72" y="131"/>
                </a:cxn>
                <a:cxn ang="0">
                  <a:pos x="67" y="122"/>
                </a:cxn>
                <a:cxn ang="0">
                  <a:pos x="62" y="113"/>
                </a:cxn>
                <a:cxn ang="0">
                  <a:pos x="56" y="103"/>
                </a:cxn>
                <a:cxn ang="0">
                  <a:pos x="50" y="94"/>
                </a:cxn>
                <a:cxn ang="0">
                  <a:pos x="46" y="86"/>
                </a:cxn>
                <a:cxn ang="0">
                  <a:pos x="40" y="77"/>
                </a:cxn>
                <a:cxn ang="0">
                  <a:pos x="36" y="68"/>
                </a:cxn>
                <a:cxn ang="0">
                  <a:pos x="31" y="59"/>
                </a:cxn>
                <a:cxn ang="0">
                  <a:pos x="25" y="47"/>
                </a:cxn>
                <a:cxn ang="0">
                  <a:pos x="19" y="37"/>
                </a:cxn>
                <a:cxn ang="0">
                  <a:pos x="14" y="25"/>
                </a:cxn>
                <a:cxn ang="0">
                  <a:pos x="8" y="15"/>
                </a:cxn>
                <a:cxn ang="0">
                  <a:pos x="3" y="7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7" y="15"/>
                </a:cxn>
                <a:cxn ang="0">
                  <a:pos x="14" y="32"/>
                </a:cxn>
                <a:cxn ang="0">
                  <a:pos x="23" y="53"/>
                </a:cxn>
                <a:cxn ang="0">
                  <a:pos x="32" y="76"/>
                </a:cxn>
                <a:cxn ang="0">
                  <a:pos x="41" y="99"/>
                </a:cxn>
                <a:cxn ang="0">
                  <a:pos x="50" y="122"/>
                </a:cxn>
                <a:cxn ang="0">
                  <a:pos x="59" y="141"/>
                </a:cxn>
              </a:cxnLst>
              <a:rect l="0" t="0" r="r" b="b"/>
              <a:pathLst>
                <a:path w="152" h="619">
                  <a:moveTo>
                    <a:pt x="59" y="141"/>
                  </a:moveTo>
                  <a:lnTo>
                    <a:pt x="65" y="160"/>
                  </a:lnTo>
                  <a:lnTo>
                    <a:pt x="71" y="179"/>
                  </a:lnTo>
                  <a:lnTo>
                    <a:pt x="76" y="198"/>
                  </a:lnTo>
                  <a:lnTo>
                    <a:pt x="80" y="217"/>
                  </a:lnTo>
                  <a:lnTo>
                    <a:pt x="85" y="236"/>
                  </a:lnTo>
                  <a:lnTo>
                    <a:pt x="88" y="255"/>
                  </a:lnTo>
                  <a:lnTo>
                    <a:pt x="92" y="275"/>
                  </a:lnTo>
                  <a:lnTo>
                    <a:pt x="95" y="295"/>
                  </a:lnTo>
                  <a:lnTo>
                    <a:pt x="105" y="373"/>
                  </a:lnTo>
                  <a:lnTo>
                    <a:pt x="109" y="452"/>
                  </a:lnTo>
                  <a:lnTo>
                    <a:pt x="112" y="532"/>
                  </a:lnTo>
                  <a:lnTo>
                    <a:pt x="114" y="611"/>
                  </a:lnTo>
                  <a:lnTo>
                    <a:pt x="117" y="618"/>
                  </a:lnTo>
                  <a:lnTo>
                    <a:pt x="123" y="619"/>
                  </a:lnTo>
                  <a:lnTo>
                    <a:pt x="130" y="616"/>
                  </a:lnTo>
                  <a:lnTo>
                    <a:pt x="133" y="610"/>
                  </a:lnTo>
                  <a:lnTo>
                    <a:pt x="147" y="530"/>
                  </a:lnTo>
                  <a:lnTo>
                    <a:pt x="152" y="448"/>
                  </a:lnTo>
                  <a:lnTo>
                    <a:pt x="146" y="366"/>
                  </a:lnTo>
                  <a:lnTo>
                    <a:pt x="131" y="287"/>
                  </a:lnTo>
                  <a:lnTo>
                    <a:pt x="126" y="267"/>
                  </a:lnTo>
                  <a:lnTo>
                    <a:pt x="121" y="249"/>
                  </a:lnTo>
                  <a:lnTo>
                    <a:pt x="115" y="230"/>
                  </a:lnTo>
                  <a:lnTo>
                    <a:pt x="109" y="212"/>
                  </a:lnTo>
                  <a:lnTo>
                    <a:pt x="101" y="193"/>
                  </a:lnTo>
                  <a:lnTo>
                    <a:pt x="94" y="175"/>
                  </a:lnTo>
                  <a:lnTo>
                    <a:pt x="86" y="158"/>
                  </a:lnTo>
                  <a:lnTo>
                    <a:pt x="77" y="140"/>
                  </a:lnTo>
                  <a:lnTo>
                    <a:pt x="72" y="131"/>
                  </a:lnTo>
                  <a:lnTo>
                    <a:pt x="67" y="122"/>
                  </a:lnTo>
                  <a:lnTo>
                    <a:pt x="62" y="113"/>
                  </a:lnTo>
                  <a:lnTo>
                    <a:pt x="56" y="103"/>
                  </a:lnTo>
                  <a:lnTo>
                    <a:pt x="50" y="94"/>
                  </a:lnTo>
                  <a:lnTo>
                    <a:pt x="46" y="86"/>
                  </a:lnTo>
                  <a:lnTo>
                    <a:pt x="40" y="77"/>
                  </a:lnTo>
                  <a:lnTo>
                    <a:pt x="36" y="68"/>
                  </a:lnTo>
                  <a:lnTo>
                    <a:pt x="31" y="59"/>
                  </a:lnTo>
                  <a:lnTo>
                    <a:pt x="25" y="47"/>
                  </a:lnTo>
                  <a:lnTo>
                    <a:pt x="19" y="37"/>
                  </a:lnTo>
                  <a:lnTo>
                    <a:pt x="14" y="25"/>
                  </a:lnTo>
                  <a:lnTo>
                    <a:pt x="8" y="15"/>
                  </a:lnTo>
                  <a:lnTo>
                    <a:pt x="3" y="7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7" y="15"/>
                  </a:lnTo>
                  <a:lnTo>
                    <a:pt x="14" y="32"/>
                  </a:lnTo>
                  <a:lnTo>
                    <a:pt x="23" y="53"/>
                  </a:lnTo>
                  <a:lnTo>
                    <a:pt x="32" y="76"/>
                  </a:lnTo>
                  <a:lnTo>
                    <a:pt x="41" y="99"/>
                  </a:lnTo>
                  <a:lnTo>
                    <a:pt x="50" y="122"/>
                  </a:lnTo>
                  <a:lnTo>
                    <a:pt x="59" y="14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977" y="2189"/>
              <a:ext cx="78" cy="115"/>
            </a:xfrm>
            <a:custGeom>
              <a:avLst/>
              <a:gdLst/>
              <a:ahLst/>
              <a:cxnLst>
                <a:cxn ang="0">
                  <a:pos x="37" y="86"/>
                </a:cxn>
                <a:cxn ang="0">
                  <a:pos x="31" y="94"/>
                </a:cxn>
                <a:cxn ang="0">
                  <a:pos x="25" y="103"/>
                </a:cxn>
                <a:cxn ang="0">
                  <a:pos x="20" y="112"/>
                </a:cxn>
                <a:cxn ang="0">
                  <a:pos x="15" y="121"/>
                </a:cxn>
                <a:cxn ang="0">
                  <a:pos x="10" y="130"/>
                </a:cxn>
                <a:cxn ang="0">
                  <a:pos x="7" y="139"/>
                </a:cxn>
                <a:cxn ang="0">
                  <a:pos x="3" y="148"/>
                </a:cxn>
                <a:cxn ang="0">
                  <a:pos x="1" y="158"/>
                </a:cxn>
                <a:cxn ang="0">
                  <a:pos x="0" y="176"/>
                </a:cxn>
                <a:cxn ang="0">
                  <a:pos x="2" y="194"/>
                </a:cxn>
                <a:cxn ang="0">
                  <a:pos x="8" y="212"/>
                </a:cxn>
                <a:cxn ang="0">
                  <a:pos x="15" y="228"/>
                </a:cxn>
                <a:cxn ang="0">
                  <a:pos x="16" y="229"/>
                </a:cxn>
                <a:cxn ang="0">
                  <a:pos x="18" y="229"/>
                </a:cxn>
                <a:cxn ang="0">
                  <a:pos x="21" y="227"/>
                </a:cxn>
                <a:cxn ang="0">
                  <a:pos x="21" y="224"/>
                </a:cxn>
                <a:cxn ang="0">
                  <a:pos x="16" y="205"/>
                </a:cxn>
                <a:cxn ang="0">
                  <a:pos x="14" y="188"/>
                </a:cxn>
                <a:cxn ang="0">
                  <a:pos x="14" y="169"/>
                </a:cxn>
                <a:cxn ang="0">
                  <a:pos x="17" y="152"/>
                </a:cxn>
                <a:cxn ang="0">
                  <a:pos x="22" y="136"/>
                </a:cxn>
                <a:cxn ang="0">
                  <a:pos x="29" y="120"/>
                </a:cxn>
                <a:cxn ang="0">
                  <a:pos x="38" y="103"/>
                </a:cxn>
                <a:cxn ang="0">
                  <a:pos x="48" y="87"/>
                </a:cxn>
                <a:cxn ang="0">
                  <a:pos x="60" y="74"/>
                </a:cxn>
                <a:cxn ang="0">
                  <a:pos x="75" y="59"/>
                </a:cxn>
                <a:cxn ang="0">
                  <a:pos x="92" y="45"/>
                </a:cxn>
                <a:cxn ang="0">
                  <a:pos x="111" y="31"/>
                </a:cxn>
                <a:cxn ang="0">
                  <a:pos x="128" y="18"/>
                </a:cxn>
                <a:cxn ang="0">
                  <a:pos x="142" y="9"/>
                </a:cxn>
                <a:cxn ang="0">
                  <a:pos x="151" y="2"/>
                </a:cxn>
                <a:cxn ang="0">
                  <a:pos x="154" y="0"/>
                </a:cxn>
                <a:cxn ang="0">
                  <a:pos x="151" y="2"/>
                </a:cxn>
                <a:cxn ang="0">
                  <a:pos x="139" y="9"/>
                </a:cxn>
                <a:cxn ang="0">
                  <a:pos x="124" y="18"/>
                </a:cxn>
                <a:cxn ang="0">
                  <a:pos x="106" y="31"/>
                </a:cxn>
                <a:cxn ang="0">
                  <a:pos x="85" y="45"/>
                </a:cxn>
                <a:cxn ang="0">
                  <a:pos x="67" y="59"/>
                </a:cxn>
                <a:cxn ang="0">
                  <a:pos x="50" y="72"/>
                </a:cxn>
                <a:cxn ang="0">
                  <a:pos x="37" y="86"/>
                </a:cxn>
              </a:cxnLst>
              <a:rect l="0" t="0" r="r" b="b"/>
              <a:pathLst>
                <a:path w="154" h="229">
                  <a:moveTo>
                    <a:pt x="37" y="86"/>
                  </a:moveTo>
                  <a:lnTo>
                    <a:pt x="31" y="94"/>
                  </a:lnTo>
                  <a:lnTo>
                    <a:pt x="25" y="103"/>
                  </a:lnTo>
                  <a:lnTo>
                    <a:pt x="20" y="112"/>
                  </a:lnTo>
                  <a:lnTo>
                    <a:pt x="15" y="121"/>
                  </a:lnTo>
                  <a:lnTo>
                    <a:pt x="10" y="130"/>
                  </a:lnTo>
                  <a:lnTo>
                    <a:pt x="7" y="139"/>
                  </a:lnTo>
                  <a:lnTo>
                    <a:pt x="3" y="148"/>
                  </a:lnTo>
                  <a:lnTo>
                    <a:pt x="1" y="158"/>
                  </a:lnTo>
                  <a:lnTo>
                    <a:pt x="0" y="176"/>
                  </a:lnTo>
                  <a:lnTo>
                    <a:pt x="2" y="194"/>
                  </a:lnTo>
                  <a:lnTo>
                    <a:pt x="8" y="212"/>
                  </a:lnTo>
                  <a:lnTo>
                    <a:pt x="15" y="228"/>
                  </a:lnTo>
                  <a:lnTo>
                    <a:pt x="16" y="229"/>
                  </a:lnTo>
                  <a:lnTo>
                    <a:pt x="18" y="229"/>
                  </a:lnTo>
                  <a:lnTo>
                    <a:pt x="21" y="227"/>
                  </a:lnTo>
                  <a:lnTo>
                    <a:pt x="21" y="224"/>
                  </a:lnTo>
                  <a:lnTo>
                    <a:pt x="16" y="205"/>
                  </a:lnTo>
                  <a:lnTo>
                    <a:pt x="14" y="188"/>
                  </a:lnTo>
                  <a:lnTo>
                    <a:pt x="14" y="169"/>
                  </a:lnTo>
                  <a:lnTo>
                    <a:pt x="17" y="152"/>
                  </a:lnTo>
                  <a:lnTo>
                    <a:pt x="22" y="136"/>
                  </a:lnTo>
                  <a:lnTo>
                    <a:pt x="29" y="120"/>
                  </a:lnTo>
                  <a:lnTo>
                    <a:pt x="38" y="103"/>
                  </a:lnTo>
                  <a:lnTo>
                    <a:pt x="48" y="87"/>
                  </a:lnTo>
                  <a:lnTo>
                    <a:pt x="60" y="74"/>
                  </a:lnTo>
                  <a:lnTo>
                    <a:pt x="75" y="59"/>
                  </a:lnTo>
                  <a:lnTo>
                    <a:pt x="92" y="45"/>
                  </a:lnTo>
                  <a:lnTo>
                    <a:pt x="111" y="31"/>
                  </a:lnTo>
                  <a:lnTo>
                    <a:pt x="128" y="18"/>
                  </a:lnTo>
                  <a:lnTo>
                    <a:pt x="142" y="9"/>
                  </a:lnTo>
                  <a:lnTo>
                    <a:pt x="151" y="2"/>
                  </a:lnTo>
                  <a:lnTo>
                    <a:pt x="154" y="0"/>
                  </a:lnTo>
                  <a:lnTo>
                    <a:pt x="151" y="2"/>
                  </a:lnTo>
                  <a:lnTo>
                    <a:pt x="139" y="9"/>
                  </a:lnTo>
                  <a:lnTo>
                    <a:pt x="124" y="18"/>
                  </a:lnTo>
                  <a:lnTo>
                    <a:pt x="106" y="31"/>
                  </a:lnTo>
                  <a:lnTo>
                    <a:pt x="85" y="45"/>
                  </a:lnTo>
                  <a:lnTo>
                    <a:pt x="67" y="59"/>
                  </a:lnTo>
                  <a:lnTo>
                    <a:pt x="50" y="72"/>
                  </a:lnTo>
                  <a:lnTo>
                    <a:pt x="37" y="8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026" y="2192"/>
              <a:ext cx="62" cy="121"/>
            </a:xfrm>
            <a:custGeom>
              <a:avLst/>
              <a:gdLst/>
              <a:ahLst/>
              <a:cxnLst>
                <a:cxn ang="0">
                  <a:pos x="28" y="104"/>
                </a:cxn>
                <a:cxn ang="0">
                  <a:pos x="18" y="121"/>
                </a:cxn>
                <a:cxn ang="0">
                  <a:pos x="11" y="139"/>
                </a:cxn>
                <a:cxn ang="0">
                  <a:pos x="6" y="157"/>
                </a:cxn>
                <a:cxn ang="0">
                  <a:pos x="1" y="175"/>
                </a:cxn>
                <a:cxn ang="0">
                  <a:pos x="0" y="192"/>
                </a:cxn>
                <a:cxn ang="0">
                  <a:pos x="2" y="209"/>
                </a:cxn>
                <a:cxn ang="0">
                  <a:pos x="6" y="225"/>
                </a:cxn>
                <a:cxn ang="0">
                  <a:pos x="9" y="241"/>
                </a:cxn>
                <a:cxn ang="0">
                  <a:pos x="10" y="243"/>
                </a:cxn>
                <a:cxn ang="0">
                  <a:pos x="13" y="242"/>
                </a:cxn>
                <a:cxn ang="0">
                  <a:pos x="15" y="240"/>
                </a:cxn>
                <a:cxn ang="0">
                  <a:pos x="16" y="238"/>
                </a:cxn>
                <a:cxn ang="0">
                  <a:pos x="13" y="202"/>
                </a:cxn>
                <a:cxn ang="0">
                  <a:pos x="16" y="167"/>
                </a:cxn>
                <a:cxn ang="0">
                  <a:pos x="24" y="135"/>
                </a:cxn>
                <a:cxn ang="0">
                  <a:pos x="39" y="102"/>
                </a:cxn>
                <a:cxn ang="0">
                  <a:pos x="49" y="86"/>
                </a:cxn>
                <a:cxn ang="0">
                  <a:pos x="61" y="68"/>
                </a:cxn>
                <a:cxn ang="0">
                  <a:pos x="75" y="52"/>
                </a:cxn>
                <a:cxn ang="0">
                  <a:pos x="90" y="36"/>
                </a:cxn>
                <a:cxn ang="0">
                  <a:pos x="102" y="22"/>
                </a:cxn>
                <a:cxn ang="0">
                  <a:pos x="113" y="11"/>
                </a:cxn>
                <a:cxn ang="0">
                  <a:pos x="121" y="3"/>
                </a:cxn>
                <a:cxn ang="0">
                  <a:pos x="123" y="0"/>
                </a:cxn>
                <a:cxn ang="0">
                  <a:pos x="120" y="3"/>
                </a:cxn>
                <a:cxn ang="0">
                  <a:pos x="112" y="11"/>
                </a:cxn>
                <a:cxn ang="0">
                  <a:pos x="100" y="22"/>
                </a:cxn>
                <a:cxn ang="0">
                  <a:pos x="85" y="36"/>
                </a:cxn>
                <a:cxn ang="0">
                  <a:pos x="69" y="53"/>
                </a:cxn>
                <a:cxn ang="0">
                  <a:pos x="53" y="71"/>
                </a:cxn>
                <a:cxn ang="0">
                  <a:pos x="39" y="88"/>
                </a:cxn>
                <a:cxn ang="0">
                  <a:pos x="28" y="104"/>
                </a:cxn>
              </a:cxnLst>
              <a:rect l="0" t="0" r="r" b="b"/>
              <a:pathLst>
                <a:path w="123" h="243">
                  <a:moveTo>
                    <a:pt x="28" y="104"/>
                  </a:moveTo>
                  <a:lnTo>
                    <a:pt x="18" y="121"/>
                  </a:lnTo>
                  <a:lnTo>
                    <a:pt x="11" y="139"/>
                  </a:lnTo>
                  <a:lnTo>
                    <a:pt x="6" y="157"/>
                  </a:lnTo>
                  <a:lnTo>
                    <a:pt x="1" y="175"/>
                  </a:lnTo>
                  <a:lnTo>
                    <a:pt x="0" y="192"/>
                  </a:lnTo>
                  <a:lnTo>
                    <a:pt x="2" y="209"/>
                  </a:lnTo>
                  <a:lnTo>
                    <a:pt x="6" y="225"/>
                  </a:lnTo>
                  <a:lnTo>
                    <a:pt x="9" y="241"/>
                  </a:lnTo>
                  <a:lnTo>
                    <a:pt x="10" y="243"/>
                  </a:lnTo>
                  <a:lnTo>
                    <a:pt x="13" y="242"/>
                  </a:lnTo>
                  <a:lnTo>
                    <a:pt x="15" y="240"/>
                  </a:lnTo>
                  <a:lnTo>
                    <a:pt x="16" y="238"/>
                  </a:lnTo>
                  <a:lnTo>
                    <a:pt x="13" y="202"/>
                  </a:lnTo>
                  <a:lnTo>
                    <a:pt x="16" y="167"/>
                  </a:lnTo>
                  <a:lnTo>
                    <a:pt x="24" y="135"/>
                  </a:lnTo>
                  <a:lnTo>
                    <a:pt x="39" y="102"/>
                  </a:lnTo>
                  <a:lnTo>
                    <a:pt x="49" y="86"/>
                  </a:lnTo>
                  <a:lnTo>
                    <a:pt x="61" y="68"/>
                  </a:lnTo>
                  <a:lnTo>
                    <a:pt x="75" y="52"/>
                  </a:lnTo>
                  <a:lnTo>
                    <a:pt x="90" y="36"/>
                  </a:lnTo>
                  <a:lnTo>
                    <a:pt x="102" y="22"/>
                  </a:lnTo>
                  <a:lnTo>
                    <a:pt x="113" y="11"/>
                  </a:lnTo>
                  <a:lnTo>
                    <a:pt x="121" y="3"/>
                  </a:lnTo>
                  <a:lnTo>
                    <a:pt x="123" y="0"/>
                  </a:lnTo>
                  <a:lnTo>
                    <a:pt x="120" y="3"/>
                  </a:lnTo>
                  <a:lnTo>
                    <a:pt x="112" y="11"/>
                  </a:lnTo>
                  <a:lnTo>
                    <a:pt x="100" y="22"/>
                  </a:lnTo>
                  <a:lnTo>
                    <a:pt x="85" y="36"/>
                  </a:lnTo>
                  <a:lnTo>
                    <a:pt x="69" y="53"/>
                  </a:lnTo>
                  <a:lnTo>
                    <a:pt x="53" y="71"/>
                  </a:lnTo>
                  <a:lnTo>
                    <a:pt x="39" y="88"/>
                  </a:lnTo>
                  <a:lnTo>
                    <a:pt x="28" y="104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1090" y="2133"/>
              <a:ext cx="184" cy="83"/>
            </a:xfrm>
            <a:custGeom>
              <a:avLst/>
              <a:gdLst/>
              <a:ahLst/>
              <a:cxnLst>
                <a:cxn ang="0">
                  <a:pos x="149" y="51"/>
                </a:cxn>
                <a:cxn ang="0">
                  <a:pos x="163" y="33"/>
                </a:cxn>
                <a:cxn ang="0">
                  <a:pos x="178" y="18"/>
                </a:cxn>
                <a:cxn ang="0">
                  <a:pos x="197" y="14"/>
                </a:cxn>
                <a:cxn ang="0">
                  <a:pos x="216" y="18"/>
                </a:cxn>
                <a:cxn ang="0">
                  <a:pos x="236" y="25"/>
                </a:cxn>
                <a:cxn ang="0">
                  <a:pos x="252" y="33"/>
                </a:cxn>
                <a:cxn ang="0">
                  <a:pos x="268" y="39"/>
                </a:cxn>
                <a:cxn ang="0">
                  <a:pos x="283" y="45"/>
                </a:cxn>
                <a:cxn ang="0">
                  <a:pos x="299" y="51"/>
                </a:cxn>
                <a:cxn ang="0">
                  <a:pos x="313" y="58"/>
                </a:cxn>
                <a:cxn ang="0">
                  <a:pos x="328" y="63"/>
                </a:cxn>
                <a:cxn ang="0">
                  <a:pos x="343" y="70"/>
                </a:cxn>
                <a:cxn ang="0">
                  <a:pos x="357" y="77"/>
                </a:cxn>
                <a:cxn ang="0">
                  <a:pos x="366" y="81"/>
                </a:cxn>
                <a:cxn ang="0">
                  <a:pos x="367" y="77"/>
                </a:cxn>
                <a:cxn ang="0">
                  <a:pos x="359" y="73"/>
                </a:cxn>
                <a:cxn ang="0">
                  <a:pos x="345" y="64"/>
                </a:cxn>
                <a:cxn ang="0">
                  <a:pos x="331" y="58"/>
                </a:cxn>
                <a:cxn ang="0">
                  <a:pos x="316" y="51"/>
                </a:cxn>
                <a:cxn ang="0">
                  <a:pos x="303" y="44"/>
                </a:cxn>
                <a:cxn ang="0">
                  <a:pos x="288" y="38"/>
                </a:cxn>
                <a:cxn ang="0">
                  <a:pos x="271" y="31"/>
                </a:cxn>
                <a:cxn ang="0">
                  <a:pos x="257" y="24"/>
                </a:cxn>
                <a:cxn ang="0">
                  <a:pos x="238" y="15"/>
                </a:cxn>
                <a:cxn ang="0">
                  <a:pos x="215" y="5"/>
                </a:cxn>
                <a:cxn ang="0">
                  <a:pos x="192" y="0"/>
                </a:cxn>
                <a:cxn ang="0">
                  <a:pos x="171" y="7"/>
                </a:cxn>
                <a:cxn ang="0">
                  <a:pos x="140" y="41"/>
                </a:cxn>
                <a:cxn ang="0">
                  <a:pos x="87" y="92"/>
                </a:cxn>
                <a:cxn ang="0">
                  <a:pos x="37" y="136"/>
                </a:cxn>
                <a:cxn ang="0">
                  <a:pos x="4" y="164"/>
                </a:cxn>
                <a:cxn ang="0">
                  <a:pos x="4" y="165"/>
                </a:cxn>
                <a:cxn ang="0">
                  <a:pos x="34" y="145"/>
                </a:cxn>
                <a:cxn ang="0">
                  <a:pos x="80" y="113"/>
                </a:cxn>
                <a:cxn ang="0">
                  <a:pos x="125" y="77"/>
                </a:cxn>
              </a:cxnLst>
              <a:rect l="0" t="0" r="r" b="b"/>
              <a:pathLst>
                <a:path w="367" h="167">
                  <a:moveTo>
                    <a:pt x="143" y="59"/>
                  </a:moveTo>
                  <a:lnTo>
                    <a:pt x="149" y="51"/>
                  </a:lnTo>
                  <a:lnTo>
                    <a:pt x="156" y="41"/>
                  </a:lnTo>
                  <a:lnTo>
                    <a:pt x="163" y="33"/>
                  </a:lnTo>
                  <a:lnTo>
                    <a:pt x="170" y="25"/>
                  </a:lnTo>
                  <a:lnTo>
                    <a:pt x="178" y="18"/>
                  </a:lnTo>
                  <a:lnTo>
                    <a:pt x="187" y="15"/>
                  </a:lnTo>
                  <a:lnTo>
                    <a:pt x="197" y="14"/>
                  </a:lnTo>
                  <a:lnTo>
                    <a:pt x="207" y="15"/>
                  </a:lnTo>
                  <a:lnTo>
                    <a:pt x="216" y="18"/>
                  </a:lnTo>
                  <a:lnTo>
                    <a:pt x="227" y="22"/>
                  </a:lnTo>
                  <a:lnTo>
                    <a:pt x="236" y="25"/>
                  </a:lnTo>
                  <a:lnTo>
                    <a:pt x="245" y="30"/>
                  </a:lnTo>
                  <a:lnTo>
                    <a:pt x="252" y="33"/>
                  </a:lnTo>
                  <a:lnTo>
                    <a:pt x="260" y="37"/>
                  </a:lnTo>
                  <a:lnTo>
                    <a:pt x="268" y="39"/>
                  </a:lnTo>
                  <a:lnTo>
                    <a:pt x="276" y="43"/>
                  </a:lnTo>
                  <a:lnTo>
                    <a:pt x="283" y="45"/>
                  </a:lnTo>
                  <a:lnTo>
                    <a:pt x="291" y="48"/>
                  </a:lnTo>
                  <a:lnTo>
                    <a:pt x="299" y="51"/>
                  </a:lnTo>
                  <a:lnTo>
                    <a:pt x="306" y="54"/>
                  </a:lnTo>
                  <a:lnTo>
                    <a:pt x="313" y="58"/>
                  </a:lnTo>
                  <a:lnTo>
                    <a:pt x="321" y="60"/>
                  </a:lnTo>
                  <a:lnTo>
                    <a:pt x="328" y="63"/>
                  </a:lnTo>
                  <a:lnTo>
                    <a:pt x="335" y="67"/>
                  </a:lnTo>
                  <a:lnTo>
                    <a:pt x="343" y="70"/>
                  </a:lnTo>
                  <a:lnTo>
                    <a:pt x="350" y="74"/>
                  </a:lnTo>
                  <a:lnTo>
                    <a:pt x="357" y="77"/>
                  </a:lnTo>
                  <a:lnTo>
                    <a:pt x="364" y="81"/>
                  </a:lnTo>
                  <a:lnTo>
                    <a:pt x="366" y="81"/>
                  </a:lnTo>
                  <a:lnTo>
                    <a:pt x="367" y="79"/>
                  </a:lnTo>
                  <a:lnTo>
                    <a:pt x="367" y="77"/>
                  </a:lnTo>
                  <a:lnTo>
                    <a:pt x="366" y="76"/>
                  </a:lnTo>
                  <a:lnTo>
                    <a:pt x="359" y="73"/>
                  </a:lnTo>
                  <a:lnTo>
                    <a:pt x="352" y="68"/>
                  </a:lnTo>
                  <a:lnTo>
                    <a:pt x="345" y="64"/>
                  </a:lnTo>
                  <a:lnTo>
                    <a:pt x="338" y="61"/>
                  </a:lnTo>
                  <a:lnTo>
                    <a:pt x="331" y="58"/>
                  </a:lnTo>
                  <a:lnTo>
                    <a:pt x="324" y="54"/>
                  </a:lnTo>
                  <a:lnTo>
                    <a:pt x="316" y="51"/>
                  </a:lnTo>
                  <a:lnTo>
                    <a:pt x="310" y="47"/>
                  </a:lnTo>
                  <a:lnTo>
                    <a:pt x="303" y="44"/>
                  </a:lnTo>
                  <a:lnTo>
                    <a:pt x="295" y="40"/>
                  </a:lnTo>
                  <a:lnTo>
                    <a:pt x="288" y="38"/>
                  </a:lnTo>
                  <a:lnTo>
                    <a:pt x="280" y="35"/>
                  </a:lnTo>
                  <a:lnTo>
                    <a:pt x="271" y="31"/>
                  </a:lnTo>
                  <a:lnTo>
                    <a:pt x="265" y="28"/>
                  </a:lnTo>
                  <a:lnTo>
                    <a:pt x="257" y="24"/>
                  </a:lnTo>
                  <a:lnTo>
                    <a:pt x="250" y="21"/>
                  </a:lnTo>
                  <a:lnTo>
                    <a:pt x="238" y="15"/>
                  </a:lnTo>
                  <a:lnTo>
                    <a:pt x="227" y="9"/>
                  </a:lnTo>
                  <a:lnTo>
                    <a:pt x="215" y="5"/>
                  </a:lnTo>
                  <a:lnTo>
                    <a:pt x="204" y="1"/>
                  </a:lnTo>
                  <a:lnTo>
                    <a:pt x="192" y="0"/>
                  </a:lnTo>
                  <a:lnTo>
                    <a:pt x="182" y="2"/>
                  </a:lnTo>
                  <a:lnTo>
                    <a:pt x="171" y="7"/>
                  </a:lnTo>
                  <a:lnTo>
                    <a:pt x="162" y="16"/>
                  </a:lnTo>
                  <a:lnTo>
                    <a:pt x="140" y="41"/>
                  </a:lnTo>
                  <a:lnTo>
                    <a:pt x="115" y="67"/>
                  </a:lnTo>
                  <a:lnTo>
                    <a:pt x="87" y="92"/>
                  </a:lnTo>
                  <a:lnTo>
                    <a:pt x="61" y="115"/>
                  </a:lnTo>
                  <a:lnTo>
                    <a:pt x="37" y="136"/>
                  </a:lnTo>
                  <a:lnTo>
                    <a:pt x="18" y="152"/>
                  </a:lnTo>
                  <a:lnTo>
                    <a:pt x="4" y="164"/>
                  </a:lnTo>
                  <a:lnTo>
                    <a:pt x="0" y="167"/>
                  </a:lnTo>
                  <a:lnTo>
                    <a:pt x="4" y="165"/>
                  </a:lnTo>
                  <a:lnTo>
                    <a:pt x="17" y="157"/>
                  </a:lnTo>
                  <a:lnTo>
                    <a:pt x="34" y="145"/>
                  </a:lnTo>
                  <a:lnTo>
                    <a:pt x="56" y="130"/>
                  </a:lnTo>
                  <a:lnTo>
                    <a:pt x="80" y="113"/>
                  </a:lnTo>
                  <a:lnTo>
                    <a:pt x="103" y="96"/>
                  </a:lnTo>
                  <a:lnTo>
                    <a:pt x="125" y="77"/>
                  </a:lnTo>
                  <a:lnTo>
                    <a:pt x="143" y="5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1052" y="2234"/>
              <a:ext cx="121" cy="49"/>
            </a:xfrm>
            <a:custGeom>
              <a:avLst/>
              <a:gdLst/>
              <a:ahLst/>
              <a:cxnLst>
                <a:cxn ang="0">
                  <a:pos x="113" y="99"/>
                </a:cxn>
                <a:cxn ang="0">
                  <a:pos x="122" y="96"/>
                </a:cxn>
                <a:cxn ang="0">
                  <a:pos x="131" y="93"/>
                </a:cxn>
                <a:cxn ang="0">
                  <a:pos x="140" y="89"/>
                </a:cxn>
                <a:cxn ang="0">
                  <a:pos x="149" y="85"/>
                </a:cxn>
                <a:cxn ang="0">
                  <a:pos x="159" y="80"/>
                </a:cxn>
                <a:cxn ang="0">
                  <a:pos x="168" y="76"/>
                </a:cxn>
                <a:cxn ang="0">
                  <a:pos x="176" y="70"/>
                </a:cxn>
                <a:cxn ang="0">
                  <a:pos x="184" y="65"/>
                </a:cxn>
                <a:cxn ang="0">
                  <a:pos x="192" y="61"/>
                </a:cxn>
                <a:cxn ang="0">
                  <a:pos x="199" y="55"/>
                </a:cxn>
                <a:cxn ang="0">
                  <a:pos x="206" y="48"/>
                </a:cxn>
                <a:cxn ang="0">
                  <a:pos x="214" y="42"/>
                </a:cxn>
                <a:cxn ang="0">
                  <a:pos x="220" y="35"/>
                </a:cxn>
                <a:cxn ang="0">
                  <a:pos x="227" y="28"/>
                </a:cxn>
                <a:cxn ang="0">
                  <a:pos x="233" y="20"/>
                </a:cxn>
                <a:cxn ang="0">
                  <a:pos x="239" y="13"/>
                </a:cxn>
                <a:cxn ang="0">
                  <a:pos x="242" y="9"/>
                </a:cxn>
                <a:cxn ang="0">
                  <a:pos x="240" y="3"/>
                </a:cxn>
                <a:cxn ang="0">
                  <a:pos x="237" y="0"/>
                </a:cxn>
                <a:cxn ang="0">
                  <a:pos x="231" y="1"/>
                </a:cxn>
                <a:cxn ang="0">
                  <a:pos x="219" y="8"/>
                </a:cxn>
                <a:cxn ang="0">
                  <a:pos x="205" y="13"/>
                </a:cxn>
                <a:cxn ang="0">
                  <a:pos x="192" y="19"/>
                </a:cxn>
                <a:cxn ang="0">
                  <a:pos x="178" y="25"/>
                </a:cxn>
                <a:cxn ang="0">
                  <a:pos x="166" y="31"/>
                </a:cxn>
                <a:cxn ang="0">
                  <a:pos x="152" y="38"/>
                </a:cxn>
                <a:cxn ang="0">
                  <a:pos x="140" y="44"/>
                </a:cxn>
                <a:cxn ang="0">
                  <a:pos x="129" y="54"/>
                </a:cxn>
                <a:cxn ang="0">
                  <a:pos x="107" y="66"/>
                </a:cxn>
                <a:cxn ang="0">
                  <a:pos x="85" y="71"/>
                </a:cxn>
                <a:cxn ang="0">
                  <a:pos x="63" y="70"/>
                </a:cxn>
                <a:cxn ang="0">
                  <a:pos x="43" y="65"/>
                </a:cxn>
                <a:cxn ang="0">
                  <a:pos x="26" y="59"/>
                </a:cxn>
                <a:cxn ang="0">
                  <a:pos x="12" y="52"/>
                </a:cxn>
                <a:cxn ang="0">
                  <a:pos x="3" y="47"/>
                </a:cxn>
                <a:cxn ang="0">
                  <a:pos x="0" y="44"/>
                </a:cxn>
                <a:cxn ang="0">
                  <a:pos x="3" y="47"/>
                </a:cxn>
                <a:cxn ang="0">
                  <a:pos x="11" y="54"/>
                </a:cxn>
                <a:cxn ang="0">
                  <a:pos x="23" y="64"/>
                </a:cxn>
                <a:cxn ang="0">
                  <a:pos x="39" y="74"/>
                </a:cxn>
                <a:cxn ang="0">
                  <a:pos x="56" y="85"/>
                </a:cxn>
                <a:cxn ang="0">
                  <a:pos x="76" y="94"/>
                </a:cxn>
                <a:cxn ang="0">
                  <a:pos x="94" y="99"/>
                </a:cxn>
                <a:cxn ang="0">
                  <a:pos x="113" y="99"/>
                </a:cxn>
              </a:cxnLst>
              <a:rect l="0" t="0" r="r" b="b"/>
              <a:pathLst>
                <a:path w="242" h="99">
                  <a:moveTo>
                    <a:pt x="113" y="99"/>
                  </a:moveTo>
                  <a:lnTo>
                    <a:pt x="122" y="96"/>
                  </a:lnTo>
                  <a:lnTo>
                    <a:pt x="131" y="93"/>
                  </a:lnTo>
                  <a:lnTo>
                    <a:pt x="140" y="89"/>
                  </a:lnTo>
                  <a:lnTo>
                    <a:pt x="149" y="85"/>
                  </a:lnTo>
                  <a:lnTo>
                    <a:pt x="159" y="80"/>
                  </a:lnTo>
                  <a:lnTo>
                    <a:pt x="168" y="76"/>
                  </a:lnTo>
                  <a:lnTo>
                    <a:pt x="176" y="70"/>
                  </a:lnTo>
                  <a:lnTo>
                    <a:pt x="184" y="65"/>
                  </a:lnTo>
                  <a:lnTo>
                    <a:pt x="192" y="61"/>
                  </a:lnTo>
                  <a:lnTo>
                    <a:pt x="199" y="55"/>
                  </a:lnTo>
                  <a:lnTo>
                    <a:pt x="206" y="48"/>
                  </a:lnTo>
                  <a:lnTo>
                    <a:pt x="214" y="42"/>
                  </a:lnTo>
                  <a:lnTo>
                    <a:pt x="220" y="35"/>
                  </a:lnTo>
                  <a:lnTo>
                    <a:pt x="227" y="28"/>
                  </a:lnTo>
                  <a:lnTo>
                    <a:pt x="233" y="20"/>
                  </a:lnTo>
                  <a:lnTo>
                    <a:pt x="239" y="13"/>
                  </a:lnTo>
                  <a:lnTo>
                    <a:pt x="242" y="9"/>
                  </a:lnTo>
                  <a:lnTo>
                    <a:pt x="240" y="3"/>
                  </a:lnTo>
                  <a:lnTo>
                    <a:pt x="237" y="0"/>
                  </a:lnTo>
                  <a:lnTo>
                    <a:pt x="231" y="1"/>
                  </a:lnTo>
                  <a:lnTo>
                    <a:pt x="219" y="8"/>
                  </a:lnTo>
                  <a:lnTo>
                    <a:pt x="205" y="13"/>
                  </a:lnTo>
                  <a:lnTo>
                    <a:pt x="192" y="19"/>
                  </a:lnTo>
                  <a:lnTo>
                    <a:pt x="178" y="25"/>
                  </a:lnTo>
                  <a:lnTo>
                    <a:pt x="166" y="31"/>
                  </a:lnTo>
                  <a:lnTo>
                    <a:pt x="152" y="38"/>
                  </a:lnTo>
                  <a:lnTo>
                    <a:pt x="140" y="44"/>
                  </a:lnTo>
                  <a:lnTo>
                    <a:pt x="129" y="54"/>
                  </a:lnTo>
                  <a:lnTo>
                    <a:pt x="107" y="66"/>
                  </a:lnTo>
                  <a:lnTo>
                    <a:pt x="85" y="71"/>
                  </a:lnTo>
                  <a:lnTo>
                    <a:pt x="63" y="70"/>
                  </a:lnTo>
                  <a:lnTo>
                    <a:pt x="43" y="65"/>
                  </a:lnTo>
                  <a:lnTo>
                    <a:pt x="26" y="59"/>
                  </a:lnTo>
                  <a:lnTo>
                    <a:pt x="12" y="52"/>
                  </a:lnTo>
                  <a:lnTo>
                    <a:pt x="3" y="47"/>
                  </a:lnTo>
                  <a:lnTo>
                    <a:pt x="0" y="44"/>
                  </a:lnTo>
                  <a:lnTo>
                    <a:pt x="3" y="47"/>
                  </a:lnTo>
                  <a:lnTo>
                    <a:pt x="11" y="54"/>
                  </a:lnTo>
                  <a:lnTo>
                    <a:pt x="23" y="64"/>
                  </a:lnTo>
                  <a:lnTo>
                    <a:pt x="39" y="74"/>
                  </a:lnTo>
                  <a:lnTo>
                    <a:pt x="56" y="85"/>
                  </a:lnTo>
                  <a:lnTo>
                    <a:pt x="76" y="94"/>
                  </a:lnTo>
                  <a:lnTo>
                    <a:pt x="94" y="99"/>
                  </a:lnTo>
                  <a:lnTo>
                    <a:pt x="113" y="9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132" y="2265"/>
              <a:ext cx="49" cy="14"/>
            </a:xfrm>
            <a:custGeom>
              <a:avLst/>
              <a:gdLst/>
              <a:ahLst/>
              <a:cxnLst>
                <a:cxn ang="0">
                  <a:pos x="96" y="28"/>
                </a:cxn>
                <a:cxn ang="0">
                  <a:pos x="98" y="27"/>
                </a:cxn>
                <a:cxn ang="0">
                  <a:pos x="99" y="26"/>
                </a:cxn>
                <a:cxn ang="0">
                  <a:pos x="99" y="25"/>
                </a:cxn>
                <a:cxn ang="0">
                  <a:pos x="98" y="24"/>
                </a:cxn>
                <a:cxn ang="0">
                  <a:pos x="84" y="22"/>
                </a:cxn>
                <a:cxn ang="0">
                  <a:pos x="69" y="18"/>
                </a:cxn>
                <a:cxn ang="0">
                  <a:pos x="53" y="15"/>
                </a:cxn>
                <a:cxn ang="0">
                  <a:pos x="36" y="10"/>
                </a:cxn>
                <a:cxn ang="0">
                  <a:pos x="23" y="7"/>
                </a:cxn>
                <a:cxn ang="0">
                  <a:pos x="10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5" y="10"/>
                </a:cxn>
                <a:cxn ang="0">
                  <a:pos x="13" y="16"/>
                </a:cxn>
                <a:cxn ang="0">
                  <a:pos x="25" y="22"/>
                </a:cxn>
                <a:cxn ang="0">
                  <a:pos x="42" y="26"/>
                </a:cxn>
                <a:cxn ang="0">
                  <a:pos x="65" y="28"/>
                </a:cxn>
                <a:cxn ang="0">
                  <a:pos x="96" y="28"/>
                </a:cxn>
              </a:cxnLst>
              <a:rect l="0" t="0" r="r" b="b"/>
              <a:pathLst>
                <a:path w="99" h="28">
                  <a:moveTo>
                    <a:pt x="96" y="28"/>
                  </a:moveTo>
                  <a:lnTo>
                    <a:pt x="98" y="27"/>
                  </a:lnTo>
                  <a:lnTo>
                    <a:pt x="99" y="26"/>
                  </a:lnTo>
                  <a:lnTo>
                    <a:pt x="99" y="25"/>
                  </a:lnTo>
                  <a:lnTo>
                    <a:pt x="98" y="24"/>
                  </a:lnTo>
                  <a:lnTo>
                    <a:pt x="84" y="22"/>
                  </a:lnTo>
                  <a:lnTo>
                    <a:pt x="69" y="18"/>
                  </a:lnTo>
                  <a:lnTo>
                    <a:pt x="53" y="15"/>
                  </a:lnTo>
                  <a:lnTo>
                    <a:pt x="36" y="10"/>
                  </a:lnTo>
                  <a:lnTo>
                    <a:pt x="23" y="7"/>
                  </a:lnTo>
                  <a:lnTo>
                    <a:pt x="10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3" y="16"/>
                  </a:lnTo>
                  <a:lnTo>
                    <a:pt x="25" y="22"/>
                  </a:lnTo>
                  <a:lnTo>
                    <a:pt x="42" y="26"/>
                  </a:lnTo>
                  <a:lnTo>
                    <a:pt x="65" y="28"/>
                  </a:lnTo>
                  <a:lnTo>
                    <a:pt x="96" y="28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534" y="1551"/>
              <a:ext cx="293" cy="249"/>
            </a:xfrm>
            <a:custGeom>
              <a:avLst/>
              <a:gdLst/>
              <a:ahLst/>
              <a:cxnLst>
                <a:cxn ang="0">
                  <a:pos x="582" y="26"/>
                </a:cxn>
                <a:cxn ang="0">
                  <a:pos x="565" y="75"/>
                </a:cxn>
                <a:cxn ang="0">
                  <a:pos x="539" y="117"/>
                </a:cxn>
                <a:cxn ang="0">
                  <a:pos x="507" y="154"/>
                </a:cxn>
                <a:cxn ang="0">
                  <a:pos x="469" y="188"/>
                </a:cxn>
                <a:cxn ang="0">
                  <a:pos x="426" y="216"/>
                </a:cxn>
                <a:cxn ang="0">
                  <a:pos x="381" y="242"/>
                </a:cxn>
                <a:cxn ang="0">
                  <a:pos x="335" y="265"/>
                </a:cxn>
                <a:cxn ang="0">
                  <a:pos x="290" y="286"/>
                </a:cxn>
                <a:cxn ang="0">
                  <a:pos x="248" y="306"/>
                </a:cxn>
                <a:cxn ang="0">
                  <a:pos x="205" y="328"/>
                </a:cxn>
                <a:cxn ang="0">
                  <a:pos x="164" y="351"/>
                </a:cxn>
                <a:cxn ang="0">
                  <a:pos x="123" y="376"/>
                </a:cxn>
                <a:cxn ang="0">
                  <a:pos x="84" y="404"/>
                </a:cxn>
                <a:cxn ang="0">
                  <a:pos x="47" y="435"/>
                </a:cxn>
                <a:cxn ang="0">
                  <a:pos x="15" y="470"/>
                </a:cxn>
                <a:cxn ang="0">
                  <a:pos x="0" y="493"/>
                </a:cxn>
                <a:cxn ang="0">
                  <a:pos x="6" y="496"/>
                </a:cxn>
                <a:cxn ang="0">
                  <a:pos x="29" y="478"/>
                </a:cxn>
                <a:cxn ang="0">
                  <a:pos x="70" y="444"/>
                </a:cxn>
                <a:cxn ang="0">
                  <a:pos x="112" y="412"/>
                </a:cxn>
                <a:cxn ang="0">
                  <a:pos x="156" y="383"/>
                </a:cxn>
                <a:cxn ang="0">
                  <a:pos x="189" y="362"/>
                </a:cxn>
                <a:cxn ang="0">
                  <a:pos x="212" y="348"/>
                </a:cxn>
                <a:cxn ang="0">
                  <a:pos x="236" y="335"/>
                </a:cxn>
                <a:cxn ang="0">
                  <a:pos x="260" y="324"/>
                </a:cxn>
                <a:cxn ang="0">
                  <a:pos x="285" y="312"/>
                </a:cxn>
                <a:cxn ang="0">
                  <a:pos x="308" y="300"/>
                </a:cxn>
                <a:cxn ang="0">
                  <a:pos x="332" y="288"/>
                </a:cxn>
                <a:cxn ang="0">
                  <a:pos x="356" y="276"/>
                </a:cxn>
                <a:cxn ang="0">
                  <a:pos x="387" y="258"/>
                </a:cxn>
                <a:cxn ang="0">
                  <a:pos x="426" y="234"/>
                </a:cxn>
                <a:cxn ang="0">
                  <a:pos x="463" y="207"/>
                </a:cxn>
                <a:cxn ang="0">
                  <a:pos x="498" y="177"/>
                </a:cxn>
                <a:cxn ang="0">
                  <a:pos x="528" y="144"/>
                </a:cxn>
                <a:cxn ang="0">
                  <a:pos x="552" y="108"/>
                </a:cxn>
                <a:cxn ang="0">
                  <a:pos x="571" y="68"/>
                </a:cxn>
                <a:cxn ang="0">
                  <a:pos x="583" y="24"/>
                </a:cxn>
                <a:cxn ang="0">
                  <a:pos x="586" y="0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496">
                  <a:moveTo>
                    <a:pt x="586" y="0"/>
                  </a:moveTo>
                  <a:lnTo>
                    <a:pt x="582" y="26"/>
                  </a:lnTo>
                  <a:lnTo>
                    <a:pt x="575" y="51"/>
                  </a:lnTo>
                  <a:lnTo>
                    <a:pt x="565" y="75"/>
                  </a:lnTo>
                  <a:lnTo>
                    <a:pt x="553" y="97"/>
                  </a:lnTo>
                  <a:lnTo>
                    <a:pt x="539" y="117"/>
                  </a:lnTo>
                  <a:lnTo>
                    <a:pt x="524" y="136"/>
                  </a:lnTo>
                  <a:lnTo>
                    <a:pt x="507" y="154"/>
                  </a:lnTo>
                  <a:lnTo>
                    <a:pt x="489" y="172"/>
                  </a:lnTo>
                  <a:lnTo>
                    <a:pt x="469" y="188"/>
                  </a:lnTo>
                  <a:lnTo>
                    <a:pt x="448" y="203"/>
                  </a:lnTo>
                  <a:lnTo>
                    <a:pt x="426" y="216"/>
                  </a:lnTo>
                  <a:lnTo>
                    <a:pt x="404" y="229"/>
                  </a:lnTo>
                  <a:lnTo>
                    <a:pt x="381" y="242"/>
                  </a:lnTo>
                  <a:lnTo>
                    <a:pt x="358" y="253"/>
                  </a:lnTo>
                  <a:lnTo>
                    <a:pt x="335" y="265"/>
                  </a:lnTo>
                  <a:lnTo>
                    <a:pt x="312" y="275"/>
                  </a:lnTo>
                  <a:lnTo>
                    <a:pt x="290" y="286"/>
                  </a:lnTo>
                  <a:lnTo>
                    <a:pt x="269" y="296"/>
                  </a:lnTo>
                  <a:lnTo>
                    <a:pt x="248" y="306"/>
                  </a:lnTo>
                  <a:lnTo>
                    <a:pt x="226" y="317"/>
                  </a:lnTo>
                  <a:lnTo>
                    <a:pt x="205" y="328"/>
                  </a:lnTo>
                  <a:lnTo>
                    <a:pt x="184" y="340"/>
                  </a:lnTo>
                  <a:lnTo>
                    <a:pt x="164" y="351"/>
                  </a:lnTo>
                  <a:lnTo>
                    <a:pt x="143" y="364"/>
                  </a:lnTo>
                  <a:lnTo>
                    <a:pt x="123" y="376"/>
                  </a:lnTo>
                  <a:lnTo>
                    <a:pt x="104" y="390"/>
                  </a:lnTo>
                  <a:lnTo>
                    <a:pt x="84" y="404"/>
                  </a:lnTo>
                  <a:lnTo>
                    <a:pt x="66" y="419"/>
                  </a:lnTo>
                  <a:lnTo>
                    <a:pt x="47" y="435"/>
                  </a:lnTo>
                  <a:lnTo>
                    <a:pt x="31" y="451"/>
                  </a:lnTo>
                  <a:lnTo>
                    <a:pt x="15" y="470"/>
                  </a:lnTo>
                  <a:lnTo>
                    <a:pt x="1" y="488"/>
                  </a:lnTo>
                  <a:lnTo>
                    <a:pt x="0" y="493"/>
                  </a:lnTo>
                  <a:lnTo>
                    <a:pt x="3" y="495"/>
                  </a:lnTo>
                  <a:lnTo>
                    <a:pt x="6" y="496"/>
                  </a:lnTo>
                  <a:lnTo>
                    <a:pt x="9" y="495"/>
                  </a:lnTo>
                  <a:lnTo>
                    <a:pt x="29" y="478"/>
                  </a:lnTo>
                  <a:lnTo>
                    <a:pt x="50" y="461"/>
                  </a:lnTo>
                  <a:lnTo>
                    <a:pt x="70" y="444"/>
                  </a:lnTo>
                  <a:lnTo>
                    <a:pt x="91" y="428"/>
                  </a:lnTo>
                  <a:lnTo>
                    <a:pt x="112" y="412"/>
                  </a:lnTo>
                  <a:lnTo>
                    <a:pt x="134" y="397"/>
                  </a:lnTo>
                  <a:lnTo>
                    <a:pt x="156" y="383"/>
                  </a:lnTo>
                  <a:lnTo>
                    <a:pt x="178" y="368"/>
                  </a:lnTo>
                  <a:lnTo>
                    <a:pt x="189" y="362"/>
                  </a:lnTo>
                  <a:lnTo>
                    <a:pt x="201" y="355"/>
                  </a:lnTo>
                  <a:lnTo>
                    <a:pt x="212" y="348"/>
                  </a:lnTo>
                  <a:lnTo>
                    <a:pt x="225" y="342"/>
                  </a:lnTo>
                  <a:lnTo>
                    <a:pt x="236" y="335"/>
                  </a:lnTo>
                  <a:lnTo>
                    <a:pt x="248" y="329"/>
                  </a:lnTo>
                  <a:lnTo>
                    <a:pt x="260" y="324"/>
                  </a:lnTo>
                  <a:lnTo>
                    <a:pt x="272" y="318"/>
                  </a:lnTo>
                  <a:lnTo>
                    <a:pt x="285" y="312"/>
                  </a:lnTo>
                  <a:lnTo>
                    <a:pt x="296" y="306"/>
                  </a:lnTo>
                  <a:lnTo>
                    <a:pt x="308" y="300"/>
                  </a:lnTo>
                  <a:lnTo>
                    <a:pt x="320" y="294"/>
                  </a:lnTo>
                  <a:lnTo>
                    <a:pt x="332" y="288"/>
                  </a:lnTo>
                  <a:lnTo>
                    <a:pt x="345" y="282"/>
                  </a:lnTo>
                  <a:lnTo>
                    <a:pt x="356" y="276"/>
                  </a:lnTo>
                  <a:lnTo>
                    <a:pt x="368" y="269"/>
                  </a:lnTo>
                  <a:lnTo>
                    <a:pt x="387" y="258"/>
                  </a:lnTo>
                  <a:lnTo>
                    <a:pt x="407" y="246"/>
                  </a:lnTo>
                  <a:lnTo>
                    <a:pt x="426" y="234"/>
                  </a:lnTo>
                  <a:lnTo>
                    <a:pt x="445" y="221"/>
                  </a:lnTo>
                  <a:lnTo>
                    <a:pt x="463" y="207"/>
                  </a:lnTo>
                  <a:lnTo>
                    <a:pt x="480" y="192"/>
                  </a:lnTo>
                  <a:lnTo>
                    <a:pt x="498" y="177"/>
                  </a:lnTo>
                  <a:lnTo>
                    <a:pt x="513" y="161"/>
                  </a:lnTo>
                  <a:lnTo>
                    <a:pt x="528" y="144"/>
                  </a:lnTo>
                  <a:lnTo>
                    <a:pt x="540" y="127"/>
                  </a:lnTo>
                  <a:lnTo>
                    <a:pt x="552" y="108"/>
                  </a:lnTo>
                  <a:lnTo>
                    <a:pt x="562" y="89"/>
                  </a:lnTo>
                  <a:lnTo>
                    <a:pt x="571" y="68"/>
                  </a:lnTo>
                  <a:lnTo>
                    <a:pt x="578" y="46"/>
                  </a:lnTo>
                  <a:lnTo>
                    <a:pt x="583" y="24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817" y="1349"/>
              <a:ext cx="87" cy="198"/>
            </a:xfrm>
            <a:custGeom>
              <a:avLst/>
              <a:gdLst/>
              <a:ahLst/>
              <a:cxnLst>
                <a:cxn ang="0">
                  <a:pos x="11" y="397"/>
                </a:cxn>
                <a:cxn ang="0">
                  <a:pos x="15" y="369"/>
                </a:cxn>
                <a:cxn ang="0">
                  <a:pos x="17" y="342"/>
                </a:cxn>
                <a:cxn ang="0">
                  <a:pos x="19" y="315"/>
                </a:cxn>
                <a:cxn ang="0">
                  <a:pos x="19" y="287"/>
                </a:cxn>
                <a:cxn ang="0">
                  <a:pos x="17" y="253"/>
                </a:cxn>
                <a:cxn ang="0">
                  <a:pos x="16" y="218"/>
                </a:cxn>
                <a:cxn ang="0">
                  <a:pos x="15" y="185"/>
                </a:cxn>
                <a:cxn ang="0">
                  <a:pos x="17" y="150"/>
                </a:cxn>
                <a:cxn ang="0">
                  <a:pos x="23" y="124"/>
                </a:cxn>
                <a:cxn ang="0">
                  <a:pos x="34" y="99"/>
                </a:cxn>
                <a:cxn ang="0">
                  <a:pos x="49" y="76"/>
                </a:cxn>
                <a:cxn ang="0">
                  <a:pos x="69" y="55"/>
                </a:cxn>
                <a:cxn ang="0">
                  <a:pos x="92" y="36"/>
                </a:cxn>
                <a:cxn ang="0">
                  <a:pos x="116" y="23"/>
                </a:cxn>
                <a:cxn ang="0">
                  <a:pos x="143" y="12"/>
                </a:cxn>
                <a:cxn ang="0">
                  <a:pos x="169" y="8"/>
                </a:cxn>
                <a:cxn ang="0">
                  <a:pos x="171" y="6"/>
                </a:cxn>
                <a:cxn ang="0">
                  <a:pos x="174" y="3"/>
                </a:cxn>
                <a:cxn ang="0">
                  <a:pos x="174" y="1"/>
                </a:cxn>
                <a:cxn ang="0">
                  <a:pos x="171" y="0"/>
                </a:cxn>
                <a:cxn ang="0">
                  <a:pos x="144" y="0"/>
                </a:cxn>
                <a:cxn ang="0">
                  <a:pos x="118" y="4"/>
                </a:cxn>
                <a:cxn ang="0">
                  <a:pos x="93" y="15"/>
                </a:cxn>
                <a:cxn ang="0">
                  <a:pos x="70" y="30"/>
                </a:cxn>
                <a:cxn ang="0">
                  <a:pos x="50" y="47"/>
                </a:cxn>
                <a:cxn ang="0">
                  <a:pos x="32" y="68"/>
                </a:cxn>
                <a:cxn ang="0">
                  <a:pos x="18" y="91"/>
                </a:cxn>
                <a:cxn ang="0">
                  <a:pos x="7" y="115"/>
                </a:cxn>
                <a:cxn ang="0">
                  <a:pos x="0" y="147"/>
                </a:cxn>
                <a:cxn ang="0">
                  <a:pos x="1" y="180"/>
                </a:cxn>
                <a:cxn ang="0">
                  <a:pos x="6" y="214"/>
                </a:cxn>
                <a:cxn ang="0">
                  <a:pos x="10" y="247"/>
                </a:cxn>
                <a:cxn ang="0">
                  <a:pos x="12" y="263"/>
                </a:cxn>
                <a:cxn ang="0">
                  <a:pos x="14" y="281"/>
                </a:cxn>
                <a:cxn ang="0">
                  <a:pos x="16" y="298"/>
                </a:cxn>
                <a:cxn ang="0">
                  <a:pos x="17" y="314"/>
                </a:cxn>
                <a:cxn ang="0">
                  <a:pos x="17" y="335"/>
                </a:cxn>
                <a:cxn ang="0">
                  <a:pos x="16" y="355"/>
                </a:cxn>
                <a:cxn ang="0">
                  <a:pos x="14" y="376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</a:cxnLst>
              <a:rect l="0" t="0" r="r" b="b"/>
              <a:pathLst>
                <a:path w="174" h="397">
                  <a:moveTo>
                    <a:pt x="11" y="397"/>
                  </a:moveTo>
                  <a:lnTo>
                    <a:pt x="15" y="369"/>
                  </a:lnTo>
                  <a:lnTo>
                    <a:pt x="17" y="342"/>
                  </a:lnTo>
                  <a:lnTo>
                    <a:pt x="19" y="315"/>
                  </a:lnTo>
                  <a:lnTo>
                    <a:pt x="19" y="287"/>
                  </a:lnTo>
                  <a:lnTo>
                    <a:pt x="17" y="253"/>
                  </a:lnTo>
                  <a:lnTo>
                    <a:pt x="16" y="218"/>
                  </a:lnTo>
                  <a:lnTo>
                    <a:pt x="15" y="185"/>
                  </a:lnTo>
                  <a:lnTo>
                    <a:pt x="17" y="150"/>
                  </a:lnTo>
                  <a:lnTo>
                    <a:pt x="23" y="124"/>
                  </a:lnTo>
                  <a:lnTo>
                    <a:pt x="34" y="99"/>
                  </a:lnTo>
                  <a:lnTo>
                    <a:pt x="49" y="76"/>
                  </a:lnTo>
                  <a:lnTo>
                    <a:pt x="69" y="55"/>
                  </a:lnTo>
                  <a:lnTo>
                    <a:pt x="92" y="36"/>
                  </a:lnTo>
                  <a:lnTo>
                    <a:pt x="116" y="23"/>
                  </a:lnTo>
                  <a:lnTo>
                    <a:pt x="143" y="12"/>
                  </a:lnTo>
                  <a:lnTo>
                    <a:pt x="169" y="8"/>
                  </a:lnTo>
                  <a:lnTo>
                    <a:pt x="171" y="6"/>
                  </a:lnTo>
                  <a:lnTo>
                    <a:pt x="174" y="3"/>
                  </a:lnTo>
                  <a:lnTo>
                    <a:pt x="174" y="1"/>
                  </a:lnTo>
                  <a:lnTo>
                    <a:pt x="171" y="0"/>
                  </a:lnTo>
                  <a:lnTo>
                    <a:pt x="144" y="0"/>
                  </a:lnTo>
                  <a:lnTo>
                    <a:pt x="118" y="4"/>
                  </a:lnTo>
                  <a:lnTo>
                    <a:pt x="93" y="15"/>
                  </a:lnTo>
                  <a:lnTo>
                    <a:pt x="70" y="30"/>
                  </a:lnTo>
                  <a:lnTo>
                    <a:pt x="50" y="47"/>
                  </a:lnTo>
                  <a:lnTo>
                    <a:pt x="32" y="68"/>
                  </a:lnTo>
                  <a:lnTo>
                    <a:pt x="18" y="91"/>
                  </a:lnTo>
                  <a:lnTo>
                    <a:pt x="7" y="115"/>
                  </a:lnTo>
                  <a:lnTo>
                    <a:pt x="0" y="147"/>
                  </a:lnTo>
                  <a:lnTo>
                    <a:pt x="1" y="180"/>
                  </a:lnTo>
                  <a:lnTo>
                    <a:pt x="6" y="214"/>
                  </a:lnTo>
                  <a:lnTo>
                    <a:pt x="10" y="247"/>
                  </a:lnTo>
                  <a:lnTo>
                    <a:pt x="12" y="263"/>
                  </a:lnTo>
                  <a:lnTo>
                    <a:pt x="14" y="281"/>
                  </a:lnTo>
                  <a:lnTo>
                    <a:pt x="16" y="298"/>
                  </a:lnTo>
                  <a:lnTo>
                    <a:pt x="17" y="314"/>
                  </a:lnTo>
                  <a:lnTo>
                    <a:pt x="17" y="335"/>
                  </a:lnTo>
                  <a:lnTo>
                    <a:pt x="16" y="355"/>
                  </a:lnTo>
                  <a:lnTo>
                    <a:pt x="14" y="376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898" y="1347"/>
              <a:ext cx="162" cy="11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43" y="7"/>
                </a:cxn>
                <a:cxn ang="0">
                  <a:pos x="73" y="6"/>
                </a:cxn>
                <a:cxn ang="0">
                  <a:pos x="104" y="8"/>
                </a:cxn>
                <a:cxn ang="0">
                  <a:pos x="134" y="14"/>
                </a:cxn>
                <a:cxn ang="0">
                  <a:pos x="162" y="22"/>
                </a:cxn>
                <a:cxn ang="0">
                  <a:pos x="190" y="34"/>
                </a:cxn>
                <a:cxn ang="0">
                  <a:pos x="217" y="48"/>
                </a:cxn>
                <a:cxn ang="0">
                  <a:pos x="238" y="65"/>
                </a:cxn>
                <a:cxn ang="0">
                  <a:pos x="258" y="82"/>
                </a:cxn>
                <a:cxn ang="0">
                  <a:pos x="275" y="101"/>
                </a:cxn>
                <a:cxn ang="0">
                  <a:pos x="290" y="122"/>
                </a:cxn>
                <a:cxn ang="0">
                  <a:pos x="306" y="157"/>
                </a:cxn>
                <a:cxn ang="0">
                  <a:pos x="317" y="204"/>
                </a:cxn>
                <a:cxn ang="0">
                  <a:pos x="321" y="229"/>
                </a:cxn>
                <a:cxn ang="0">
                  <a:pos x="325" y="228"/>
                </a:cxn>
                <a:cxn ang="0">
                  <a:pos x="323" y="202"/>
                </a:cxn>
                <a:cxn ang="0">
                  <a:pos x="313" y="152"/>
                </a:cxn>
                <a:cxn ang="0">
                  <a:pos x="298" y="115"/>
                </a:cxn>
                <a:cxn ang="0">
                  <a:pos x="282" y="91"/>
                </a:cxn>
                <a:cxn ang="0">
                  <a:pos x="263" y="70"/>
                </a:cxn>
                <a:cxn ang="0">
                  <a:pos x="241" y="52"/>
                </a:cxn>
                <a:cxn ang="0">
                  <a:pos x="217" y="36"/>
                </a:cxn>
                <a:cxn ang="0">
                  <a:pos x="191" y="22"/>
                </a:cxn>
                <a:cxn ang="0">
                  <a:pos x="162" y="12"/>
                </a:cxn>
                <a:cxn ang="0">
                  <a:pos x="132" y="4"/>
                </a:cxn>
                <a:cxn ang="0">
                  <a:pos x="103" y="0"/>
                </a:cxn>
                <a:cxn ang="0">
                  <a:pos x="73" y="0"/>
                </a:cxn>
                <a:cxn ang="0">
                  <a:pos x="43" y="4"/>
                </a:cxn>
                <a:cxn ang="0">
                  <a:pos x="14" y="1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25" h="229">
                  <a:moveTo>
                    <a:pt x="0" y="15"/>
                  </a:moveTo>
                  <a:lnTo>
                    <a:pt x="14" y="12"/>
                  </a:lnTo>
                  <a:lnTo>
                    <a:pt x="29" y="8"/>
                  </a:lnTo>
                  <a:lnTo>
                    <a:pt x="43" y="7"/>
                  </a:lnTo>
                  <a:lnTo>
                    <a:pt x="58" y="6"/>
                  </a:lnTo>
                  <a:lnTo>
                    <a:pt x="73" y="6"/>
                  </a:lnTo>
                  <a:lnTo>
                    <a:pt x="89" y="6"/>
                  </a:lnTo>
                  <a:lnTo>
                    <a:pt x="104" y="8"/>
                  </a:lnTo>
                  <a:lnTo>
                    <a:pt x="119" y="10"/>
                  </a:lnTo>
                  <a:lnTo>
                    <a:pt x="134" y="14"/>
                  </a:lnTo>
                  <a:lnTo>
                    <a:pt x="147" y="17"/>
                  </a:lnTo>
                  <a:lnTo>
                    <a:pt x="162" y="22"/>
                  </a:lnTo>
                  <a:lnTo>
                    <a:pt x="176" y="28"/>
                  </a:lnTo>
                  <a:lnTo>
                    <a:pt x="190" y="34"/>
                  </a:lnTo>
                  <a:lnTo>
                    <a:pt x="204" y="40"/>
                  </a:lnTo>
                  <a:lnTo>
                    <a:pt x="217" y="48"/>
                  </a:lnTo>
                  <a:lnTo>
                    <a:pt x="228" y="57"/>
                  </a:lnTo>
                  <a:lnTo>
                    <a:pt x="238" y="65"/>
                  </a:lnTo>
                  <a:lnTo>
                    <a:pt x="249" y="73"/>
                  </a:lnTo>
                  <a:lnTo>
                    <a:pt x="258" y="82"/>
                  </a:lnTo>
                  <a:lnTo>
                    <a:pt x="267" y="91"/>
                  </a:lnTo>
                  <a:lnTo>
                    <a:pt x="275" y="101"/>
                  </a:lnTo>
                  <a:lnTo>
                    <a:pt x="283" y="112"/>
                  </a:lnTo>
                  <a:lnTo>
                    <a:pt x="290" y="122"/>
                  </a:lnTo>
                  <a:lnTo>
                    <a:pt x="297" y="134"/>
                  </a:lnTo>
                  <a:lnTo>
                    <a:pt x="306" y="157"/>
                  </a:lnTo>
                  <a:lnTo>
                    <a:pt x="313" y="180"/>
                  </a:lnTo>
                  <a:lnTo>
                    <a:pt x="317" y="204"/>
                  </a:lnTo>
                  <a:lnTo>
                    <a:pt x="320" y="228"/>
                  </a:lnTo>
                  <a:lnTo>
                    <a:pt x="321" y="229"/>
                  </a:lnTo>
                  <a:lnTo>
                    <a:pt x="323" y="229"/>
                  </a:lnTo>
                  <a:lnTo>
                    <a:pt x="325" y="228"/>
                  </a:lnTo>
                  <a:lnTo>
                    <a:pt x="325" y="227"/>
                  </a:lnTo>
                  <a:lnTo>
                    <a:pt x="323" y="202"/>
                  </a:lnTo>
                  <a:lnTo>
                    <a:pt x="319" y="176"/>
                  </a:lnTo>
                  <a:lnTo>
                    <a:pt x="313" y="152"/>
                  </a:lnTo>
                  <a:lnTo>
                    <a:pt x="305" y="128"/>
                  </a:lnTo>
                  <a:lnTo>
                    <a:pt x="298" y="115"/>
                  </a:lnTo>
                  <a:lnTo>
                    <a:pt x="291" y="103"/>
                  </a:lnTo>
                  <a:lnTo>
                    <a:pt x="282" y="91"/>
                  </a:lnTo>
                  <a:lnTo>
                    <a:pt x="273" y="81"/>
                  </a:lnTo>
                  <a:lnTo>
                    <a:pt x="263" y="70"/>
                  </a:lnTo>
                  <a:lnTo>
                    <a:pt x="251" y="61"/>
                  </a:lnTo>
                  <a:lnTo>
                    <a:pt x="241" y="52"/>
                  </a:lnTo>
                  <a:lnTo>
                    <a:pt x="229" y="44"/>
                  </a:lnTo>
                  <a:lnTo>
                    <a:pt x="217" y="36"/>
                  </a:lnTo>
                  <a:lnTo>
                    <a:pt x="204" y="28"/>
                  </a:lnTo>
                  <a:lnTo>
                    <a:pt x="191" y="22"/>
                  </a:lnTo>
                  <a:lnTo>
                    <a:pt x="176" y="16"/>
                  </a:lnTo>
                  <a:lnTo>
                    <a:pt x="162" y="12"/>
                  </a:lnTo>
                  <a:lnTo>
                    <a:pt x="147" y="7"/>
                  </a:lnTo>
                  <a:lnTo>
                    <a:pt x="132" y="4"/>
                  </a:lnTo>
                  <a:lnTo>
                    <a:pt x="118" y="1"/>
                  </a:lnTo>
                  <a:lnTo>
                    <a:pt x="103" y="0"/>
                  </a:lnTo>
                  <a:lnTo>
                    <a:pt x="88" y="0"/>
                  </a:lnTo>
                  <a:lnTo>
                    <a:pt x="73" y="0"/>
                  </a:lnTo>
                  <a:lnTo>
                    <a:pt x="58" y="1"/>
                  </a:lnTo>
                  <a:lnTo>
                    <a:pt x="43" y="4"/>
                  </a:lnTo>
                  <a:lnTo>
                    <a:pt x="28" y="7"/>
                  </a:lnTo>
                  <a:lnTo>
                    <a:pt x="14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960" y="1416"/>
              <a:ext cx="53" cy="53"/>
            </a:xfrm>
            <a:custGeom>
              <a:avLst/>
              <a:gdLst/>
              <a:ahLst/>
              <a:cxnLst>
                <a:cxn ang="0">
                  <a:pos x="74" y="30"/>
                </a:cxn>
                <a:cxn ang="0">
                  <a:pos x="86" y="46"/>
                </a:cxn>
                <a:cxn ang="0">
                  <a:pos x="92" y="64"/>
                </a:cxn>
                <a:cxn ang="0">
                  <a:pos x="97" y="84"/>
                </a:cxn>
                <a:cxn ang="0">
                  <a:pos x="99" y="104"/>
                </a:cxn>
                <a:cxn ang="0">
                  <a:pos x="100" y="105"/>
                </a:cxn>
                <a:cxn ang="0">
                  <a:pos x="103" y="105"/>
                </a:cxn>
                <a:cxn ang="0">
                  <a:pos x="104" y="104"/>
                </a:cxn>
                <a:cxn ang="0">
                  <a:pos x="105" y="103"/>
                </a:cxn>
                <a:cxn ang="0">
                  <a:pos x="106" y="80"/>
                </a:cxn>
                <a:cxn ang="0">
                  <a:pos x="104" y="58"/>
                </a:cxn>
                <a:cxn ang="0">
                  <a:pos x="96" y="37"/>
                </a:cxn>
                <a:cxn ang="0">
                  <a:pos x="81" y="21"/>
                </a:cxn>
                <a:cxn ang="0">
                  <a:pos x="67" y="12"/>
                </a:cxn>
                <a:cxn ang="0">
                  <a:pos x="52" y="6"/>
                </a:cxn>
                <a:cxn ang="0">
                  <a:pos x="38" y="3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9" y="4"/>
                </a:cxn>
                <a:cxn ang="0">
                  <a:pos x="19" y="6"/>
                </a:cxn>
                <a:cxn ang="0">
                  <a:pos x="30" y="8"/>
                </a:cxn>
                <a:cxn ang="0">
                  <a:pos x="43" y="13"/>
                </a:cxn>
                <a:cxn ang="0">
                  <a:pos x="54" y="18"/>
                </a:cxn>
                <a:cxn ang="0">
                  <a:pos x="66" y="23"/>
                </a:cxn>
                <a:cxn ang="0">
                  <a:pos x="74" y="30"/>
                </a:cxn>
              </a:cxnLst>
              <a:rect l="0" t="0" r="r" b="b"/>
              <a:pathLst>
                <a:path w="106" h="105">
                  <a:moveTo>
                    <a:pt x="74" y="30"/>
                  </a:moveTo>
                  <a:lnTo>
                    <a:pt x="86" y="46"/>
                  </a:lnTo>
                  <a:lnTo>
                    <a:pt x="92" y="64"/>
                  </a:lnTo>
                  <a:lnTo>
                    <a:pt x="97" y="84"/>
                  </a:lnTo>
                  <a:lnTo>
                    <a:pt x="99" y="104"/>
                  </a:lnTo>
                  <a:lnTo>
                    <a:pt x="100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5" y="103"/>
                  </a:lnTo>
                  <a:lnTo>
                    <a:pt x="106" y="80"/>
                  </a:lnTo>
                  <a:lnTo>
                    <a:pt x="104" y="58"/>
                  </a:lnTo>
                  <a:lnTo>
                    <a:pt x="96" y="37"/>
                  </a:lnTo>
                  <a:lnTo>
                    <a:pt x="81" y="21"/>
                  </a:lnTo>
                  <a:lnTo>
                    <a:pt x="67" y="12"/>
                  </a:lnTo>
                  <a:lnTo>
                    <a:pt x="5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1"/>
                  </a:lnTo>
                  <a:lnTo>
                    <a:pt x="9" y="4"/>
                  </a:lnTo>
                  <a:lnTo>
                    <a:pt x="19" y="6"/>
                  </a:lnTo>
                  <a:lnTo>
                    <a:pt x="30" y="8"/>
                  </a:lnTo>
                  <a:lnTo>
                    <a:pt x="43" y="13"/>
                  </a:lnTo>
                  <a:lnTo>
                    <a:pt x="54" y="18"/>
                  </a:lnTo>
                  <a:lnTo>
                    <a:pt x="66" y="23"/>
                  </a:lnTo>
                  <a:lnTo>
                    <a:pt x="74" y="3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847" y="1408"/>
              <a:ext cx="60" cy="161"/>
            </a:xfrm>
            <a:custGeom>
              <a:avLst/>
              <a:gdLst/>
              <a:ahLst/>
              <a:cxnLst>
                <a:cxn ang="0">
                  <a:pos x="32" y="26"/>
                </a:cxn>
                <a:cxn ang="0">
                  <a:pos x="19" y="42"/>
                </a:cxn>
                <a:cxn ang="0">
                  <a:pos x="13" y="59"/>
                </a:cxn>
                <a:cxn ang="0">
                  <a:pos x="16" y="77"/>
                </a:cxn>
                <a:cxn ang="0">
                  <a:pos x="27" y="92"/>
                </a:cxn>
                <a:cxn ang="0">
                  <a:pos x="38" y="104"/>
                </a:cxn>
                <a:cxn ang="0">
                  <a:pos x="46" y="121"/>
                </a:cxn>
                <a:cxn ang="0">
                  <a:pos x="40" y="142"/>
                </a:cxn>
                <a:cxn ang="0">
                  <a:pos x="27" y="164"/>
                </a:cxn>
                <a:cxn ang="0">
                  <a:pos x="15" y="191"/>
                </a:cxn>
                <a:cxn ang="0">
                  <a:pos x="3" y="234"/>
                </a:cxn>
                <a:cxn ang="0">
                  <a:pos x="0" y="293"/>
                </a:cxn>
                <a:cxn ang="0">
                  <a:pos x="3" y="311"/>
                </a:cxn>
                <a:cxn ang="0">
                  <a:pos x="11" y="245"/>
                </a:cxn>
                <a:cxn ang="0">
                  <a:pos x="23" y="203"/>
                </a:cxn>
                <a:cxn ang="0">
                  <a:pos x="33" y="182"/>
                </a:cxn>
                <a:cxn ang="0">
                  <a:pos x="44" y="161"/>
                </a:cxn>
                <a:cxn ang="0">
                  <a:pos x="56" y="141"/>
                </a:cxn>
                <a:cxn ang="0">
                  <a:pos x="62" y="114"/>
                </a:cxn>
                <a:cxn ang="0">
                  <a:pos x="46" y="85"/>
                </a:cxn>
                <a:cxn ang="0">
                  <a:pos x="29" y="65"/>
                </a:cxn>
                <a:cxn ang="0">
                  <a:pos x="27" y="47"/>
                </a:cxn>
                <a:cxn ang="0">
                  <a:pos x="35" y="32"/>
                </a:cxn>
                <a:cxn ang="0">
                  <a:pos x="50" y="19"/>
                </a:cxn>
                <a:cxn ang="0">
                  <a:pos x="65" y="9"/>
                </a:cxn>
                <a:cxn ang="0">
                  <a:pos x="85" y="6"/>
                </a:cxn>
                <a:cxn ang="0">
                  <a:pos x="104" y="5"/>
                </a:cxn>
                <a:cxn ang="0">
                  <a:pos x="117" y="5"/>
                </a:cxn>
                <a:cxn ang="0">
                  <a:pos x="117" y="4"/>
                </a:cxn>
                <a:cxn ang="0">
                  <a:pos x="102" y="1"/>
                </a:cxn>
                <a:cxn ang="0">
                  <a:pos x="78" y="1"/>
                </a:cxn>
                <a:cxn ang="0">
                  <a:pos x="51" y="9"/>
                </a:cxn>
              </a:cxnLst>
              <a:rect l="0" t="0" r="r" b="b"/>
              <a:pathLst>
                <a:path w="119" h="323">
                  <a:moveTo>
                    <a:pt x="39" y="19"/>
                  </a:moveTo>
                  <a:lnTo>
                    <a:pt x="32" y="26"/>
                  </a:lnTo>
                  <a:lnTo>
                    <a:pt x="25" y="34"/>
                  </a:lnTo>
                  <a:lnTo>
                    <a:pt x="19" y="42"/>
                  </a:lnTo>
                  <a:lnTo>
                    <a:pt x="16" y="51"/>
                  </a:lnTo>
                  <a:lnTo>
                    <a:pt x="13" y="59"/>
                  </a:lnTo>
                  <a:lnTo>
                    <a:pt x="13" y="68"/>
                  </a:lnTo>
                  <a:lnTo>
                    <a:pt x="16" y="77"/>
                  </a:lnTo>
                  <a:lnTo>
                    <a:pt x="21" y="87"/>
                  </a:lnTo>
                  <a:lnTo>
                    <a:pt x="27" y="92"/>
                  </a:lnTo>
                  <a:lnTo>
                    <a:pt x="33" y="98"/>
                  </a:lnTo>
                  <a:lnTo>
                    <a:pt x="38" y="104"/>
                  </a:lnTo>
                  <a:lnTo>
                    <a:pt x="42" y="111"/>
                  </a:lnTo>
                  <a:lnTo>
                    <a:pt x="46" y="121"/>
                  </a:lnTo>
                  <a:lnTo>
                    <a:pt x="44" y="131"/>
                  </a:lnTo>
                  <a:lnTo>
                    <a:pt x="40" y="142"/>
                  </a:lnTo>
                  <a:lnTo>
                    <a:pt x="34" y="151"/>
                  </a:lnTo>
                  <a:lnTo>
                    <a:pt x="27" y="164"/>
                  </a:lnTo>
                  <a:lnTo>
                    <a:pt x="20" y="178"/>
                  </a:lnTo>
                  <a:lnTo>
                    <a:pt x="15" y="191"/>
                  </a:lnTo>
                  <a:lnTo>
                    <a:pt x="10" y="205"/>
                  </a:lnTo>
                  <a:lnTo>
                    <a:pt x="3" y="234"/>
                  </a:lnTo>
                  <a:lnTo>
                    <a:pt x="1" y="263"/>
                  </a:lnTo>
                  <a:lnTo>
                    <a:pt x="0" y="293"/>
                  </a:lnTo>
                  <a:lnTo>
                    <a:pt x="2" y="323"/>
                  </a:lnTo>
                  <a:lnTo>
                    <a:pt x="3" y="311"/>
                  </a:lnTo>
                  <a:lnTo>
                    <a:pt x="6" y="282"/>
                  </a:lnTo>
                  <a:lnTo>
                    <a:pt x="11" y="245"/>
                  </a:lnTo>
                  <a:lnTo>
                    <a:pt x="19" y="213"/>
                  </a:lnTo>
                  <a:lnTo>
                    <a:pt x="23" y="203"/>
                  </a:lnTo>
                  <a:lnTo>
                    <a:pt x="28" y="191"/>
                  </a:lnTo>
                  <a:lnTo>
                    <a:pt x="33" y="182"/>
                  </a:lnTo>
                  <a:lnTo>
                    <a:pt x="39" y="172"/>
                  </a:lnTo>
                  <a:lnTo>
                    <a:pt x="44" y="161"/>
                  </a:lnTo>
                  <a:lnTo>
                    <a:pt x="50" y="152"/>
                  </a:lnTo>
                  <a:lnTo>
                    <a:pt x="56" y="141"/>
                  </a:lnTo>
                  <a:lnTo>
                    <a:pt x="61" y="130"/>
                  </a:lnTo>
                  <a:lnTo>
                    <a:pt x="62" y="114"/>
                  </a:lnTo>
                  <a:lnTo>
                    <a:pt x="56" y="99"/>
                  </a:lnTo>
                  <a:lnTo>
                    <a:pt x="46" y="85"/>
                  </a:lnTo>
                  <a:lnTo>
                    <a:pt x="35" y="74"/>
                  </a:lnTo>
                  <a:lnTo>
                    <a:pt x="29" y="65"/>
                  </a:lnTo>
                  <a:lnTo>
                    <a:pt x="26" y="57"/>
                  </a:lnTo>
                  <a:lnTo>
                    <a:pt x="27" y="47"/>
                  </a:lnTo>
                  <a:lnTo>
                    <a:pt x="31" y="39"/>
                  </a:lnTo>
                  <a:lnTo>
                    <a:pt x="35" y="32"/>
                  </a:lnTo>
                  <a:lnTo>
                    <a:pt x="42" y="24"/>
                  </a:lnTo>
                  <a:lnTo>
                    <a:pt x="50" y="19"/>
                  </a:lnTo>
                  <a:lnTo>
                    <a:pt x="58" y="13"/>
                  </a:lnTo>
                  <a:lnTo>
                    <a:pt x="65" y="9"/>
                  </a:lnTo>
                  <a:lnTo>
                    <a:pt x="74" y="7"/>
                  </a:lnTo>
                  <a:lnTo>
                    <a:pt x="85" y="6"/>
                  </a:lnTo>
                  <a:lnTo>
                    <a:pt x="95" y="5"/>
                  </a:lnTo>
                  <a:lnTo>
                    <a:pt x="104" y="5"/>
                  </a:lnTo>
                  <a:lnTo>
                    <a:pt x="112" y="5"/>
                  </a:lnTo>
                  <a:lnTo>
                    <a:pt x="117" y="5"/>
                  </a:lnTo>
                  <a:lnTo>
                    <a:pt x="119" y="5"/>
                  </a:lnTo>
                  <a:lnTo>
                    <a:pt x="117" y="4"/>
                  </a:lnTo>
                  <a:lnTo>
                    <a:pt x="111" y="2"/>
                  </a:lnTo>
                  <a:lnTo>
                    <a:pt x="102" y="1"/>
                  </a:lnTo>
                  <a:lnTo>
                    <a:pt x="91" y="0"/>
                  </a:lnTo>
                  <a:lnTo>
                    <a:pt x="78" y="1"/>
                  </a:lnTo>
                  <a:lnTo>
                    <a:pt x="64" y="4"/>
                  </a:lnTo>
                  <a:lnTo>
                    <a:pt x="51" y="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809" y="1460"/>
              <a:ext cx="45" cy="99"/>
            </a:xfrm>
            <a:custGeom>
              <a:avLst/>
              <a:gdLst/>
              <a:ahLst/>
              <a:cxnLst>
                <a:cxn ang="0">
                  <a:pos x="73" y="10"/>
                </a:cxn>
                <a:cxn ang="0">
                  <a:pos x="68" y="4"/>
                </a:cxn>
                <a:cxn ang="0">
                  <a:pos x="62" y="1"/>
                </a:cxn>
                <a:cxn ang="0">
                  <a:pos x="55" y="0"/>
                </a:cxn>
                <a:cxn ang="0">
                  <a:pos x="48" y="1"/>
                </a:cxn>
                <a:cxn ang="0">
                  <a:pos x="42" y="3"/>
                </a:cxn>
                <a:cxn ang="0">
                  <a:pos x="37" y="7"/>
                </a:cxn>
                <a:cxn ang="0">
                  <a:pos x="31" y="11"/>
                </a:cxn>
                <a:cxn ang="0">
                  <a:pos x="26" y="17"/>
                </a:cxn>
                <a:cxn ang="0">
                  <a:pos x="14" y="39"/>
                </a:cxn>
                <a:cxn ang="0">
                  <a:pos x="5" y="63"/>
                </a:cxn>
                <a:cxn ang="0">
                  <a:pos x="1" y="88"/>
                </a:cxn>
                <a:cxn ang="0">
                  <a:pos x="0" y="114"/>
                </a:cxn>
                <a:cxn ang="0">
                  <a:pos x="2" y="128"/>
                </a:cxn>
                <a:cxn ang="0">
                  <a:pos x="7" y="143"/>
                </a:cxn>
                <a:cxn ang="0">
                  <a:pos x="14" y="158"/>
                </a:cxn>
                <a:cxn ang="0">
                  <a:pos x="22" y="171"/>
                </a:cxn>
                <a:cxn ang="0">
                  <a:pos x="30" y="183"/>
                </a:cxn>
                <a:cxn ang="0">
                  <a:pos x="37" y="191"/>
                </a:cxn>
                <a:cxn ang="0">
                  <a:pos x="42" y="197"/>
                </a:cxn>
                <a:cxn ang="0">
                  <a:pos x="43" y="198"/>
                </a:cxn>
                <a:cxn ang="0">
                  <a:pos x="37" y="185"/>
                </a:cxn>
                <a:cxn ang="0">
                  <a:pos x="30" y="171"/>
                </a:cxn>
                <a:cxn ang="0">
                  <a:pos x="24" y="159"/>
                </a:cxn>
                <a:cxn ang="0">
                  <a:pos x="19" y="145"/>
                </a:cxn>
                <a:cxn ang="0">
                  <a:pos x="17" y="126"/>
                </a:cxn>
                <a:cxn ang="0">
                  <a:pos x="17" y="107"/>
                </a:cxn>
                <a:cxn ang="0">
                  <a:pos x="18" y="87"/>
                </a:cxn>
                <a:cxn ang="0">
                  <a:pos x="20" y="69"/>
                </a:cxn>
                <a:cxn ang="0">
                  <a:pos x="23" y="59"/>
                </a:cxn>
                <a:cxn ang="0">
                  <a:pos x="27" y="47"/>
                </a:cxn>
                <a:cxn ang="0">
                  <a:pos x="32" y="34"/>
                </a:cxn>
                <a:cxn ang="0">
                  <a:pos x="39" y="24"/>
                </a:cxn>
                <a:cxn ang="0">
                  <a:pos x="46" y="16"/>
                </a:cxn>
                <a:cxn ang="0">
                  <a:pos x="55" y="12"/>
                </a:cxn>
                <a:cxn ang="0">
                  <a:pos x="64" y="15"/>
                </a:cxn>
                <a:cxn ang="0">
                  <a:pos x="75" y="25"/>
                </a:cxn>
                <a:cxn ang="0">
                  <a:pos x="84" y="36"/>
                </a:cxn>
                <a:cxn ang="0">
                  <a:pos x="90" y="38"/>
                </a:cxn>
                <a:cxn ang="0">
                  <a:pos x="87" y="31"/>
                </a:cxn>
                <a:cxn ang="0">
                  <a:pos x="73" y="10"/>
                </a:cxn>
              </a:cxnLst>
              <a:rect l="0" t="0" r="r" b="b"/>
              <a:pathLst>
                <a:path w="90" h="198">
                  <a:moveTo>
                    <a:pt x="73" y="10"/>
                  </a:moveTo>
                  <a:lnTo>
                    <a:pt x="68" y="4"/>
                  </a:lnTo>
                  <a:lnTo>
                    <a:pt x="62" y="1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7" y="7"/>
                  </a:lnTo>
                  <a:lnTo>
                    <a:pt x="31" y="11"/>
                  </a:lnTo>
                  <a:lnTo>
                    <a:pt x="26" y="17"/>
                  </a:lnTo>
                  <a:lnTo>
                    <a:pt x="14" y="39"/>
                  </a:lnTo>
                  <a:lnTo>
                    <a:pt x="5" y="63"/>
                  </a:lnTo>
                  <a:lnTo>
                    <a:pt x="1" y="88"/>
                  </a:lnTo>
                  <a:lnTo>
                    <a:pt x="0" y="114"/>
                  </a:lnTo>
                  <a:lnTo>
                    <a:pt x="2" y="128"/>
                  </a:lnTo>
                  <a:lnTo>
                    <a:pt x="7" y="143"/>
                  </a:lnTo>
                  <a:lnTo>
                    <a:pt x="14" y="158"/>
                  </a:lnTo>
                  <a:lnTo>
                    <a:pt x="22" y="171"/>
                  </a:lnTo>
                  <a:lnTo>
                    <a:pt x="30" y="183"/>
                  </a:lnTo>
                  <a:lnTo>
                    <a:pt x="37" y="191"/>
                  </a:lnTo>
                  <a:lnTo>
                    <a:pt x="42" y="197"/>
                  </a:lnTo>
                  <a:lnTo>
                    <a:pt x="43" y="198"/>
                  </a:lnTo>
                  <a:lnTo>
                    <a:pt x="37" y="185"/>
                  </a:lnTo>
                  <a:lnTo>
                    <a:pt x="30" y="171"/>
                  </a:lnTo>
                  <a:lnTo>
                    <a:pt x="24" y="159"/>
                  </a:lnTo>
                  <a:lnTo>
                    <a:pt x="19" y="145"/>
                  </a:lnTo>
                  <a:lnTo>
                    <a:pt x="17" y="126"/>
                  </a:lnTo>
                  <a:lnTo>
                    <a:pt x="17" y="107"/>
                  </a:lnTo>
                  <a:lnTo>
                    <a:pt x="18" y="87"/>
                  </a:lnTo>
                  <a:lnTo>
                    <a:pt x="20" y="69"/>
                  </a:lnTo>
                  <a:lnTo>
                    <a:pt x="23" y="59"/>
                  </a:lnTo>
                  <a:lnTo>
                    <a:pt x="27" y="47"/>
                  </a:lnTo>
                  <a:lnTo>
                    <a:pt x="32" y="34"/>
                  </a:lnTo>
                  <a:lnTo>
                    <a:pt x="39" y="24"/>
                  </a:lnTo>
                  <a:lnTo>
                    <a:pt x="46" y="16"/>
                  </a:lnTo>
                  <a:lnTo>
                    <a:pt x="55" y="12"/>
                  </a:lnTo>
                  <a:lnTo>
                    <a:pt x="64" y="15"/>
                  </a:lnTo>
                  <a:lnTo>
                    <a:pt x="75" y="25"/>
                  </a:lnTo>
                  <a:lnTo>
                    <a:pt x="84" y="36"/>
                  </a:lnTo>
                  <a:lnTo>
                    <a:pt x="90" y="38"/>
                  </a:lnTo>
                  <a:lnTo>
                    <a:pt x="87" y="31"/>
                  </a:lnTo>
                  <a:lnTo>
                    <a:pt x="73" y="1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1246" y="1664"/>
              <a:ext cx="89" cy="43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54" y="51"/>
                </a:cxn>
                <a:cxn ang="0">
                  <a:pos x="131" y="103"/>
                </a:cxn>
                <a:cxn ang="0">
                  <a:pos x="108" y="155"/>
                </a:cxn>
                <a:cxn ang="0">
                  <a:pos x="87" y="207"/>
                </a:cxn>
                <a:cxn ang="0">
                  <a:pos x="68" y="260"/>
                </a:cxn>
                <a:cxn ang="0">
                  <a:pos x="50" y="314"/>
                </a:cxn>
                <a:cxn ang="0">
                  <a:pos x="36" y="369"/>
                </a:cxn>
                <a:cxn ang="0">
                  <a:pos x="24" y="425"/>
                </a:cxn>
                <a:cxn ang="0">
                  <a:pos x="8" y="536"/>
                </a:cxn>
                <a:cxn ang="0">
                  <a:pos x="0" y="649"/>
                </a:cxn>
                <a:cxn ang="0">
                  <a:pos x="0" y="762"/>
                </a:cxn>
                <a:cxn ang="0">
                  <a:pos x="10" y="875"/>
                </a:cxn>
                <a:cxn ang="0">
                  <a:pos x="11" y="876"/>
                </a:cxn>
                <a:cxn ang="0">
                  <a:pos x="14" y="876"/>
                </a:cxn>
                <a:cxn ang="0">
                  <a:pos x="16" y="875"/>
                </a:cxn>
                <a:cxn ang="0">
                  <a:pos x="16" y="872"/>
                </a:cxn>
                <a:cxn ang="0">
                  <a:pos x="12" y="818"/>
                </a:cxn>
                <a:cxn ang="0">
                  <a:pos x="10" y="765"/>
                </a:cxn>
                <a:cxn ang="0">
                  <a:pos x="9" y="711"/>
                </a:cxn>
                <a:cxn ang="0">
                  <a:pos x="9" y="657"/>
                </a:cxn>
                <a:cxn ang="0">
                  <a:pos x="11" y="601"/>
                </a:cxn>
                <a:cxn ang="0">
                  <a:pos x="17" y="544"/>
                </a:cxn>
                <a:cxn ang="0">
                  <a:pos x="23" y="488"/>
                </a:cxn>
                <a:cxn ang="0">
                  <a:pos x="31" y="431"/>
                </a:cxn>
                <a:cxn ang="0">
                  <a:pos x="41" y="375"/>
                </a:cxn>
                <a:cxn ang="0">
                  <a:pos x="54" y="320"/>
                </a:cxn>
                <a:cxn ang="0">
                  <a:pos x="71" y="266"/>
                </a:cxn>
                <a:cxn ang="0">
                  <a:pos x="90" y="212"/>
                </a:cxn>
                <a:cxn ang="0">
                  <a:pos x="110" y="157"/>
                </a:cxn>
                <a:cxn ang="0">
                  <a:pos x="131" y="104"/>
                </a:cxn>
                <a:cxn ang="0">
                  <a:pos x="154" y="51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</a:cxnLst>
              <a:rect l="0" t="0" r="r" b="b"/>
              <a:pathLst>
                <a:path w="177" h="876">
                  <a:moveTo>
                    <a:pt x="177" y="0"/>
                  </a:moveTo>
                  <a:lnTo>
                    <a:pt x="154" y="51"/>
                  </a:lnTo>
                  <a:lnTo>
                    <a:pt x="131" y="103"/>
                  </a:lnTo>
                  <a:lnTo>
                    <a:pt x="108" y="155"/>
                  </a:lnTo>
                  <a:lnTo>
                    <a:pt x="87" y="207"/>
                  </a:lnTo>
                  <a:lnTo>
                    <a:pt x="68" y="260"/>
                  </a:lnTo>
                  <a:lnTo>
                    <a:pt x="50" y="314"/>
                  </a:lnTo>
                  <a:lnTo>
                    <a:pt x="36" y="369"/>
                  </a:lnTo>
                  <a:lnTo>
                    <a:pt x="24" y="425"/>
                  </a:lnTo>
                  <a:lnTo>
                    <a:pt x="8" y="536"/>
                  </a:lnTo>
                  <a:lnTo>
                    <a:pt x="0" y="649"/>
                  </a:lnTo>
                  <a:lnTo>
                    <a:pt x="0" y="762"/>
                  </a:lnTo>
                  <a:lnTo>
                    <a:pt x="10" y="875"/>
                  </a:lnTo>
                  <a:lnTo>
                    <a:pt x="11" y="876"/>
                  </a:lnTo>
                  <a:lnTo>
                    <a:pt x="14" y="876"/>
                  </a:lnTo>
                  <a:lnTo>
                    <a:pt x="16" y="875"/>
                  </a:lnTo>
                  <a:lnTo>
                    <a:pt x="16" y="872"/>
                  </a:lnTo>
                  <a:lnTo>
                    <a:pt x="12" y="818"/>
                  </a:lnTo>
                  <a:lnTo>
                    <a:pt x="10" y="765"/>
                  </a:lnTo>
                  <a:lnTo>
                    <a:pt x="9" y="711"/>
                  </a:lnTo>
                  <a:lnTo>
                    <a:pt x="9" y="657"/>
                  </a:lnTo>
                  <a:lnTo>
                    <a:pt x="11" y="601"/>
                  </a:lnTo>
                  <a:lnTo>
                    <a:pt x="17" y="544"/>
                  </a:lnTo>
                  <a:lnTo>
                    <a:pt x="23" y="488"/>
                  </a:lnTo>
                  <a:lnTo>
                    <a:pt x="31" y="431"/>
                  </a:lnTo>
                  <a:lnTo>
                    <a:pt x="41" y="375"/>
                  </a:lnTo>
                  <a:lnTo>
                    <a:pt x="54" y="320"/>
                  </a:lnTo>
                  <a:lnTo>
                    <a:pt x="71" y="266"/>
                  </a:lnTo>
                  <a:lnTo>
                    <a:pt x="90" y="212"/>
                  </a:lnTo>
                  <a:lnTo>
                    <a:pt x="110" y="157"/>
                  </a:lnTo>
                  <a:lnTo>
                    <a:pt x="131" y="104"/>
                  </a:lnTo>
                  <a:lnTo>
                    <a:pt x="154" y="51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399" y="1673"/>
              <a:ext cx="89" cy="477"/>
            </a:xfrm>
            <a:custGeom>
              <a:avLst/>
              <a:gdLst/>
              <a:ahLst/>
              <a:cxnLst>
                <a:cxn ang="0">
                  <a:pos x="170" y="13"/>
                </a:cxn>
                <a:cxn ang="0">
                  <a:pos x="158" y="37"/>
                </a:cxn>
                <a:cxn ang="0">
                  <a:pos x="146" y="63"/>
                </a:cxn>
                <a:cxn ang="0">
                  <a:pos x="137" y="89"/>
                </a:cxn>
                <a:cxn ang="0">
                  <a:pos x="127" y="117"/>
                </a:cxn>
                <a:cxn ang="0">
                  <a:pos x="116" y="146"/>
                </a:cxn>
                <a:cxn ang="0">
                  <a:pos x="106" y="176"/>
                </a:cxn>
                <a:cxn ang="0">
                  <a:pos x="97" y="205"/>
                </a:cxn>
                <a:cxn ang="0">
                  <a:pos x="83" y="250"/>
                </a:cxn>
                <a:cxn ang="0">
                  <a:pos x="64" y="310"/>
                </a:cxn>
                <a:cxn ang="0">
                  <a:pos x="48" y="371"/>
                </a:cxn>
                <a:cxn ang="0">
                  <a:pos x="33" y="431"/>
                </a:cxn>
                <a:cxn ang="0">
                  <a:pos x="15" y="522"/>
                </a:cxn>
                <a:cxn ang="0">
                  <a:pos x="2" y="642"/>
                </a:cxn>
                <a:cxn ang="0">
                  <a:pos x="1" y="766"/>
                </a:cxn>
                <a:cxn ang="0">
                  <a:pos x="12" y="889"/>
                </a:cxn>
                <a:cxn ang="0">
                  <a:pos x="21" y="953"/>
                </a:cxn>
                <a:cxn ang="0">
                  <a:pos x="25" y="951"/>
                </a:cxn>
                <a:cxn ang="0">
                  <a:pos x="22" y="889"/>
                </a:cxn>
                <a:cxn ang="0">
                  <a:pos x="15" y="768"/>
                </a:cxn>
                <a:cxn ang="0">
                  <a:pos x="17" y="646"/>
                </a:cxn>
                <a:cxn ang="0">
                  <a:pos x="29" y="524"/>
                </a:cxn>
                <a:cxn ang="0">
                  <a:pos x="45" y="433"/>
                </a:cxn>
                <a:cxn ang="0">
                  <a:pos x="58" y="374"/>
                </a:cxn>
                <a:cxn ang="0">
                  <a:pos x="73" y="315"/>
                </a:cxn>
                <a:cxn ang="0">
                  <a:pos x="88" y="258"/>
                </a:cxn>
                <a:cxn ang="0">
                  <a:pos x="100" y="215"/>
                </a:cxn>
                <a:cxn ang="0">
                  <a:pos x="108" y="186"/>
                </a:cxn>
                <a:cxn ang="0">
                  <a:pos x="116" y="159"/>
                </a:cxn>
                <a:cxn ang="0">
                  <a:pos x="126" y="132"/>
                </a:cxn>
                <a:cxn ang="0">
                  <a:pos x="135" y="104"/>
                </a:cxn>
                <a:cxn ang="0">
                  <a:pos x="145" y="72"/>
                </a:cxn>
                <a:cxn ang="0">
                  <a:pos x="157" y="43"/>
                </a:cxn>
                <a:cxn ang="0">
                  <a:pos x="169" y="14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</a:cxnLst>
              <a:rect l="0" t="0" r="r" b="b"/>
              <a:pathLst>
                <a:path w="177" h="953">
                  <a:moveTo>
                    <a:pt x="177" y="0"/>
                  </a:moveTo>
                  <a:lnTo>
                    <a:pt x="170" y="13"/>
                  </a:lnTo>
                  <a:lnTo>
                    <a:pt x="164" y="24"/>
                  </a:lnTo>
                  <a:lnTo>
                    <a:pt x="158" y="37"/>
                  </a:lnTo>
                  <a:lnTo>
                    <a:pt x="152" y="49"/>
                  </a:lnTo>
                  <a:lnTo>
                    <a:pt x="146" y="63"/>
                  </a:lnTo>
                  <a:lnTo>
                    <a:pt x="142" y="76"/>
                  </a:lnTo>
                  <a:lnTo>
                    <a:pt x="137" y="89"/>
                  </a:lnTo>
                  <a:lnTo>
                    <a:pt x="132" y="102"/>
                  </a:lnTo>
                  <a:lnTo>
                    <a:pt x="127" y="117"/>
                  </a:lnTo>
                  <a:lnTo>
                    <a:pt x="122" y="131"/>
                  </a:lnTo>
                  <a:lnTo>
                    <a:pt x="116" y="146"/>
                  </a:lnTo>
                  <a:lnTo>
                    <a:pt x="112" y="161"/>
                  </a:lnTo>
                  <a:lnTo>
                    <a:pt x="106" y="176"/>
                  </a:lnTo>
                  <a:lnTo>
                    <a:pt x="101" y="190"/>
                  </a:lnTo>
                  <a:lnTo>
                    <a:pt x="97" y="205"/>
                  </a:lnTo>
                  <a:lnTo>
                    <a:pt x="92" y="220"/>
                  </a:lnTo>
                  <a:lnTo>
                    <a:pt x="83" y="250"/>
                  </a:lnTo>
                  <a:lnTo>
                    <a:pt x="74" y="280"/>
                  </a:lnTo>
                  <a:lnTo>
                    <a:pt x="64" y="310"/>
                  </a:lnTo>
                  <a:lnTo>
                    <a:pt x="56" y="340"/>
                  </a:lnTo>
                  <a:lnTo>
                    <a:pt x="48" y="371"/>
                  </a:lnTo>
                  <a:lnTo>
                    <a:pt x="40" y="401"/>
                  </a:lnTo>
                  <a:lnTo>
                    <a:pt x="33" y="431"/>
                  </a:lnTo>
                  <a:lnTo>
                    <a:pt x="26" y="462"/>
                  </a:lnTo>
                  <a:lnTo>
                    <a:pt x="15" y="522"/>
                  </a:lnTo>
                  <a:lnTo>
                    <a:pt x="7" y="581"/>
                  </a:lnTo>
                  <a:lnTo>
                    <a:pt x="2" y="642"/>
                  </a:lnTo>
                  <a:lnTo>
                    <a:pt x="0" y="703"/>
                  </a:lnTo>
                  <a:lnTo>
                    <a:pt x="1" y="766"/>
                  </a:lnTo>
                  <a:lnTo>
                    <a:pt x="6" y="827"/>
                  </a:lnTo>
                  <a:lnTo>
                    <a:pt x="12" y="889"/>
                  </a:lnTo>
                  <a:lnTo>
                    <a:pt x="18" y="951"/>
                  </a:lnTo>
                  <a:lnTo>
                    <a:pt x="21" y="953"/>
                  </a:lnTo>
                  <a:lnTo>
                    <a:pt x="23" y="953"/>
                  </a:lnTo>
                  <a:lnTo>
                    <a:pt x="25" y="951"/>
                  </a:lnTo>
                  <a:lnTo>
                    <a:pt x="26" y="949"/>
                  </a:lnTo>
                  <a:lnTo>
                    <a:pt x="22" y="889"/>
                  </a:lnTo>
                  <a:lnTo>
                    <a:pt x="17" y="828"/>
                  </a:lnTo>
                  <a:lnTo>
                    <a:pt x="15" y="768"/>
                  </a:lnTo>
                  <a:lnTo>
                    <a:pt x="15" y="708"/>
                  </a:lnTo>
                  <a:lnTo>
                    <a:pt x="17" y="646"/>
                  </a:lnTo>
                  <a:lnTo>
                    <a:pt x="22" y="585"/>
                  </a:lnTo>
                  <a:lnTo>
                    <a:pt x="29" y="524"/>
                  </a:lnTo>
                  <a:lnTo>
                    <a:pt x="39" y="463"/>
                  </a:lnTo>
                  <a:lnTo>
                    <a:pt x="45" y="433"/>
                  </a:lnTo>
                  <a:lnTo>
                    <a:pt x="51" y="404"/>
                  </a:lnTo>
                  <a:lnTo>
                    <a:pt x="58" y="374"/>
                  </a:lnTo>
                  <a:lnTo>
                    <a:pt x="64" y="345"/>
                  </a:lnTo>
                  <a:lnTo>
                    <a:pt x="73" y="315"/>
                  </a:lnTo>
                  <a:lnTo>
                    <a:pt x="79" y="287"/>
                  </a:lnTo>
                  <a:lnTo>
                    <a:pt x="88" y="258"/>
                  </a:lnTo>
                  <a:lnTo>
                    <a:pt x="96" y="229"/>
                  </a:lnTo>
                  <a:lnTo>
                    <a:pt x="100" y="215"/>
                  </a:lnTo>
                  <a:lnTo>
                    <a:pt x="104" y="200"/>
                  </a:lnTo>
                  <a:lnTo>
                    <a:pt x="108" y="186"/>
                  </a:lnTo>
                  <a:lnTo>
                    <a:pt x="113" y="173"/>
                  </a:lnTo>
                  <a:lnTo>
                    <a:pt x="116" y="159"/>
                  </a:lnTo>
                  <a:lnTo>
                    <a:pt x="121" y="145"/>
                  </a:lnTo>
                  <a:lnTo>
                    <a:pt x="126" y="132"/>
                  </a:lnTo>
                  <a:lnTo>
                    <a:pt x="130" y="119"/>
                  </a:lnTo>
                  <a:lnTo>
                    <a:pt x="135" y="104"/>
                  </a:lnTo>
                  <a:lnTo>
                    <a:pt x="139" y="89"/>
                  </a:lnTo>
                  <a:lnTo>
                    <a:pt x="145" y="72"/>
                  </a:lnTo>
                  <a:lnTo>
                    <a:pt x="151" y="57"/>
                  </a:lnTo>
                  <a:lnTo>
                    <a:pt x="157" y="43"/>
                  </a:lnTo>
                  <a:lnTo>
                    <a:pt x="162" y="29"/>
                  </a:lnTo>
                  <a:lnTo>
                    <a:pt x="169" y="14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271" y="2123"/>
              <a:ext cx="152" cy="43"/>
            </a:xfrm>
            <a:custGeom>
              <a:avLst/>
              <a:gdLst/>
              <a:ahLst/>
              <a:cxnLst>
                <a:cxn ang="0">
                  <a:pos x="132" y="36"/>
                </a:cxn>
                <a:cxn ang="0">
                  <a:pos x="152" y="42"/>
                </a:cxn>
                <a:cxn ang="0">
                  <a:pos x="174" y="49"/>
                </a:cxn>
                <a:cxn ang="0">
                  <a:pos x="195" y="55"/>
                </a:cxn>
                <a:cxn ang="0">
                  <a:pos x="216" y="61"/>
                </a:cxn>
                <a:cxn ang="0">
                  <a:pos x="236" y="67"/>
                </a:cxn>
                <a:cxn ang="0">
                  <a:pos x="257" y="74"/>
                </a:cxn>
                <a:cxn ang="0">
                  <a:pos x="279" y="80"/>
                </a:cxn>
                <a:cxn ang="0">
                  <a:pos x="300" y="87"/>
                </a:cxn>
                <a:cxn ang="0">
                  <a:pos x="301" y="87"/>
                </a:cxn>
                <a:cxn ang="0">
                  <a:pos x="303" y="86"/>
                </a:cxn>
                <a:cxn ang="0">
                  <a:pos x="303" y="83"/>
                </a:cxn>
                <a:cxn ang="0">
                  <a:pos x="302" y="82"/>
                </a:cxn>
                <a:cxn ang="0">
                  <a:pos x="279" y="74"/>
                </a:cxn>
                <a:cxn ang="0">
                  <a:pos x="257" y="66"/>
                </a:cxn>
                <a:cxn ang="0">
                  <a:pos x="234" y="59"/>
                </a:cxn>
                <a:cxn ang="0">
                  <a:pos x="211" y="51"/>
                </a:cxn>
                <a:cxn ang="0">
                  <a:pos x="189" y="44"/>
                </a:cxn>
                <a:cxn ang="0">
                  <a:pos x="166" y="37"/>
                </a:cxn>
                <a:cxn ang="0">
                  <a:pos x="143" y="30"/>
                </a:cxn>
                <a:cxn ang="0">
                  <a:pos x="120" y="25"/>
                </a:cxn>
                <a:cxn ang="0">
                  <a:pos x="111" y="22"/>
                </a:cxn>
                <a:cxn ang="0">
                  <a:pos x="102" y="19"/>
                </a:cxn>
                <a:cxn ang="0">
                  <a:pos x="92" y="17"/>
                </a:cxn>
                <a:cxn ang="0">
                  <a:pos x="84" y="14"/>
                </a:cxn>
                <a:cxn ang="0">
                  <a:pos x="75" y="12"/>
                </a:cxn>
                <a:cxn ang="0">
                  <a:pos x="66" y="8"/>
                </a:cxn>
                <a:cxn ang="0">
                  <a:pos x="57" y="6"/>
                </a:cxn>
                <a:cxn ang="0">
                  <a:pos x="48" y="4"/>
                </a:cxn>
                <a:cxn ang="0">
                  <a:pos x="41" y="3"/>
                </a:cxn>
                <a:cxn ang="0">
                  <a:pos x="34" y="2"/>
                </a:cxn>
                <a:cxn ang="0">
                  <a:pos x="26" y="2"/>
                </a:cxn>
                <a:cxn ang="0">
                  <a:pos x="18" y="0"/>
                </a:cxn>
                <a:cxn ang="0">
                  <a:pos x="11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5" y="3"/>
                </a:cxn>
                <a:cxn ang="0">
                  <a:pos x="18" y="6"/>
                </a:cxn>
                <a:cxn ang="0">
                  <a:pos x="36" y="11"/>
                </a:cxn>
                <a:cxn ang="0">
                  <a:pos x="57" y="17"/>
                </a:cxn>
                <a:cxn ang="0">
                  <a:pos x="80" y="22"/>
                </a:cxn>
                <a:cxn ang="0">
                  <a:pos x="101" y="28"/>
                </a:cxn>
                <a:cxn ang="0">
                  <a:pos x="119" y="33"/>
                </a:cxn>
                <a:cxn ang="0">
                  <a:pos x="132" y="36"/>
                </a:cxn>
              </a:cxnLst>
              <a:rect l="0" t="0" r="r" b="b"/>
              <a:pathLst>
                <a:path w="303" h="87">
                  <a:moveTo>
                    <a:pt x="132" y="36"/>
                  </a:moveTo>
                  <a:lnTo>
                    <a:pt x="152" y="42"/>
                  </a:lnTo>
                  <a:lnTo>
                    <a:pt x="174" y="49"/>
                  </a:lnTo>
                  <a:lnTo>
                    <a:pt x="195" y="55"/>
                  </a:lnTo>
                  <a:lnTo>
                    <a:pt x="216" y="61"/>
                  </a:lnTo>
                  <a:lnTo>
                    <a:pt x="236" y="67"/>
                  </a:lnTo>
                  <a:lnTo>
                    <a:pt x="257" y="74"/>
                  </a:lnTo>
                  <a:lnTo>
                    <a:pt x="279" y="80"/>
                  </a:lnTo>
                  <a:lnTo>
                    <a:pt x="300" y="87"/>
                  </a:lnTo>
                  <a:lnTo>
                    <a:pt x="301" y="87"/>
                  </a:lnTo>
                  <a:lnTo>
                    <a:pt x="303" y="86"/>
                  </a:lnTo>
                  <a:lnTo>
                    <a:pt x="303" y="83"/>
                  </a:lnTo>
                  <a:lnTo>
                    <a:pt x="302" y="82"/>
                  </a:lnTo>
                  <a:lnTo>
                    <a:pt x="279" y="74"/>
                  </a:lnTo>
                  <a:lnTo>
                    <a:pt x="257" y="66"/>
                  </a:lnTo>
                  <a:lnTo>
                    <a:pt x="234" y="59"/>
                  </a:lnTo>
                  <a:lnTo>
                    <a:pt x="211" y="51"/>
                  </a:lnTo>
                  <a:lnTo>
                    <a:pt x="189" y="44"/>
                  </a:lnTo>
                  <a:lnTo>
                    <a:pt x="166" y="37"/>
                  </a:lnTo>
                  <a:lnTo>
                    <a:pt x="143" y="30"/>
                  </a:lnTo>
                  <a:lnTo>
                    <a:pt x="120" y="25"/>
                  </a:lnTo>
                  <a:lnTo>
                    <a:pt x="111" y="22"/>
                  </a:lnTo>
                  <a:lnTo>
                    <a:pt x="102" y="19"/>
                  </a:lnTo>
                  <a:lnTo>
                    <a:pt x="92" y="17"/>
                  </a:lnTo>
                  <a:lnTo>
                    <a:pt x="84" y="14"/>
                  </a:lnTo>
                  <a:lnTo>
                    <a:pt x="75" y="12"/>
                  </a:lnTo>
                  <a:lnTo>
                    <a:pt x="66" y="8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41" y="3"/>
                  </a:lnTo>
                  <a:lnTo>
                    <a:pt x="34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5" y="3"/>
                  </a:lnTo>
                  <a:lnTo>
                    <a:pt x="18" y="6"/>
                  </a:lnTo>
                  <a:lnTo>
                    <a:pt x="36" y="11"/>
                  </a:lnTo>
                  <a:lnTo>
                    <a:pt x="57" y="17"/>
                  </a:lnTo>
                  <a:lnTo>
                    <a:pt x="80" y="22"/>
                  </a:lnTo>
                  <a:lnTo>
                    <a:pt x="101" y="28"/>
                  </a:lnTo>
                  <a:lnTo>
                    <a:pt x="119" y="33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1386" y="2113"/>
              <a:ext cx="212" cy="10"/>
            </a:xfrm>
            <a:custGeom>
              <a:avLst/>
              <a:gdLst/>
              <a:ahLst/>
              <a:cxnLst>
                <a:cxn ang="0">
                  <a:pos x="179" y="20"/>
                </a:cxn>
                <a:cxn ang="0">
                  <a:pos x="194" y="20"/>
                </a:cxn>
                <a:cxn ang="0">
                  <a:pos x="209" y="19"/>
                </a:cxn>
                <a:cxn ang="0">
                  <a:pos x="224" y="19"/>
                </a:cxn>
                <a:cxn ang="0">
                  <a:pos x="239" y="18"/>
                </a:cxn>
                <a:cxn ang="0">
                  <a:pos x="255" y="18"/>
                </a:cxn>
                <a:cxn ang="0">
                  <a:pos x="270" y="17"/>
                </a:cxn>
                <a:cxn ang="0">
                  <a:pos x="285" y="17"/>
                </a:cxn>
                <a:cxn ang="0">
                  <a:pos x="300" y="16"/>
                </a:cxn>
                <a:cxn ang="0">
                  <a:pos x="315" y="16"/>
                </a:cxn>
                <a:cxn ang="0">
                  <a:pos x="330" y="15"/>
                </a:cxn>
                <a:cxn ang="0">
                  <a:pos x="345" y="13"/>
                </a:cxn>
                <a:cxn ang="0">
                  <a:pos x="360" y="12"/>
                </a:cxn>
                <a:cxn ang="0">
                  <a:pos x="375" y="11"/>
                </a:cxn>
                <a:cxn ang="0">
                  <a:pos x="390" y="10"/>
                </a:cxn>
                <a:cxn ang="0">
                  <a:pos x="405" y="8"/>
                </a:cxn>
                <a:cxn ang="0">
                  <a:pos x="420" y="7"/>
                </a:cxn>
                <a:cxn ang="0">
                  <a:pos x="422" y="5"/>
                </a:cxn>
                <a:cxn ang="0">
                  <a:pos x="423" y="3"/>
                </a:cxn>
                <a:cxn ang="0">
                  <a:pos x="423" y="1"/>
                </a:cxn>
                <a:cxn ang="0">
                  <a:pos x="421" y="0"/>
                </a:cxn>
                <a:cxn ang="0">
                  <a:pos x="407" y="1"/>
                </a:cxn>
                <a:cxn ang="0">
                  <a:pos x="393" y="1"/>
                </a:cxn>
                <a:cxn ang="0">
                  <a:pos x="380" y="1"/>
                </a:cxn>
                <a:cxn ang="0">
                  <a:pos x="366" y="2"/>
                </a:cxn>
                <a:cxn ang="0">
                  <a:pos x="352" y="2"/>
                </a:cxn>
                <a:cxn ang="0">
                  <a:pos x="338" y="3"/>
                </a:cxn>
                <a:cxn ang="0">
                  <a:pos x="324" y="3"/>
                </a:cxn>
                <a:cxn ang="0">
                  <a:pos x="310" y="3"/>
                </a:cxn>
                <a:cxn ang="0">
                  <a:pos x="297" y="4"/>
                </a:cxn>
                <a:cxn ang="0">
                  <a:pos x="283" y="4"/>
                </a:cxn>
                <a:cxn ang="0">
                  <a:pos x="269" y="4"/>
                </a:cxn>
                <a:cxn ang="0">
                  <a:pos x="255" y="5"/>
                </a:cxn>
                <a:cxn ang="0">
                  <a:pos x="241" y="5"/>
                </a:cxn>
                <a:cxn ang="0">
                  <a:pos x="228" y="5"/>
                </a:cxn>
                <a:cxn ang="0">
                  <a:pos x="214" y="7"/>
                </a:cxn>
                <a:cxn ang="0">
                  <a:pos x="200" y="7"/>
                </a:cxn>
                <a:cxn ang="0">
                  <a:pos x="192" y="7"/>
                </a:cxn>
                <a:cxn ang="0">
                  <a:pos x="180" y="8"/>
                </a:cxn>
                <a:cxn ang="0">
                  <a:pos x="168" y="8"/>
                </a:cxn>
                <a:cxn ang="0">
                  <a:pos x="153" y="8"/>
                </a:cxn>
                <a:cxn ang="0">
                  <a:pos x="137" y="9"/>
                </a:cxn>
                <a:cxn ang="0">
                  <a:pos x="120" y="9"/>
                </a:cxn>
                <a:cxn ang="0">
                  <a:pos x="103" y="9"/>
                </a:cxn>
                <a:cxn ang="0">
                  <a:pos x="86" y="10"/>
                </a:cxn>
                <a:cxn ang="0">
                  <a:pos x="69" y="10"/>
                </a:cxn>
                <a:cxn ang="0">
                  <a:pos x="54" y="11"/>
                </a:cxn>
                <a:cxn ang="0">
                  <a:pos x="39" y="11"/>
                </a:cxn>
                <a:cxn ang="0">
                  <a:pos x="26" y="11"/>
                </a:cxn>
                <a:cxn ang="0">
                  <a:pos x="14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5" y="12"/>
                </a:cxn>
                <a:cxn ang="0">
                  <a:pos x="23" y="13"/>
                </a:cxn>
                <a:cxn ang="0">
                  <a:pos x="46" y="15"/>
                </a:cxn>
                <a:cxn ang="0">
                  <a:pos x="74" y="17"/>
                </a:cxn>
                <a:cxn ang="0">
                  <a:pos x="105" y="18"/>
                </a:cxn>
                <a:cxn ang="0">
                  <a:pos x="134" y="19"/>
                </a:cxn>
                <a:cxn ang="0">
                  <a:pos x="161" y="20"/>
                </a:cxn>
                <a:cxn ang="0">
                  <a:pos x="179" y="20"/>
                </a:cxn>
              </a:cxnLst>
              <a:rect l="0" t="0" r="r" b="b"/>
              <a:pathLst>
                <a:path w="423" h="20">
                  <a:moveTo>
                    <a:pt x="179" y="20"/>
                  </a:moveTo>
                  <a:lnTo>
                    <a:pt x="194" y="20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9" y="18"/>
                  </a:lnTo>
                  <a:lnTo>
                    <a:pt x="255" y="18"/>
                  </a:lnTo>
                  <a:lnTo>
                    <a:pt x="270" y="17"/>
                  </a:lnTo>
                  <a:lnTo>
                    <a:pt x="285" y="17"/>
                  </a:lnTo>
                  <a:lnTo>
                    <a:pt x="300" y="16"/>
                  </a:lnTo>
                  <a:lnTo>
                    <a:pt x="315" y="16"/>
                  </a:lnTo>
                  <a:lnTo>
                    <a:pt x="330" y="15"/>
                  </a:lnTo>
                  <a:lnTo>
                    <a:pt x="345" y="13"/>
                  </a:lnTo>
                  <a:lnTo>
                    <a:pt x="360" y="12"/>
                  </a:lnTo>
                  <a:lnTo>
                    <a:pt x="375" y="11"/>
                  </a:lnTo>
                  <a:lnTo>
                    <a:pt x="390" y="10"/>
                  </a:lnTo>
                  <a:lnTo>
                    <a:pt x="405" y="8"/>
                  </a:lnTo>
                  <a:lnTo>
                    <a:pt x="420" y="7"/>
                  </a:lnTo>
                  <a:lnTo>
                    <a:pt x="422" y="5"/>
                  </a:lnTo>
                  <a:lnTo>
                    <a:pt x="423" y="3"/>
                  </a:lnTo>
                  <a:lnTo>
                    <a:pt x="423" y="1"/>
                  </a:lnTo>
                  <a:lnTo>
                    <a:pt x="421" y="0"/>
                  </a:lnTo>
                  <a:lnTo>
                    <a:pt x="407" y="1"/>
                  </a:lnTo>
                  <a:lnTo>
                    <a:pt x="393" y="1"/>
                  </a:lnTo>
                  <a:lnTo>
                    <a:pt x="380" y="1"/>
                  </a:lnTo>
                  <a:lnTo>
                    <a:pt x="366" y="2"/>
                  </a:lnTo>
                  <a:lnTo>
                    <a:pt x="352" y="2"/>
                  </a:lnTo>
                  <a:lnTo>
                    <a:pt x="338" y="3"/>
                  </a:lnTo>
                  <a:lnTo>
                    <a:pt x="324" y="3"/>
                  </a:lnTo>
                  <a:lnTo>
                    <a:pt x="310" y="3"/>
                  </a:lnTo>
                  <a:lnTo>
                    <a:pt x="297" y="4"/>
                  </a:lnTo>
                  <a:lnTo>
                    <a:pt x="283" y="4"/>
                  </a:lnTo>
                  <a:lnTo>
                    <a:pt x="269" y="4"/>
                  </a:lnTo>
                  <a:lnTo>
                    <a:pt x="255" y="5"/>
                  </a:lnTo>
                  <a:lnTo>
                    <a:pt x="241" y="5"/>
                  </a:lnTo>
                  <a:lnTo>
                    <a:pt x="228" y="5"/>
                  </a:lnTo>
                  <a:lnTo>
                    <a:pt x="214" y="7"/>
                  </a:lnTo>
                  <a:lnTo>
                    <a:pt x="200" y="7"/>
                  </a:lnTo>
                  <a:lnTo>
                    <a:pt x="192" y="7"/>
                  </a:lnTo>
                  <a:lnTo>
                    <a:pt x="180" y="8"/>
                  </a:lnTo>
                  <a:lnTo>
                    <a:pt x="168" y="8"/>
                  </a:lnTo>
                  <a:lnTo>
                    <a:pt x="153" y="8"/>
                  </a:lnTo>
                  <a:lnTo>
                    <a:pt x="137" y="9"/>
                  </a:lnTo>
                  <a:lnTo>
                    <a:pt x="120" y="9"/>
                  </a:lnTo>
                  <a:lnTo>
                    <a:pt x="103" y="9"/>
                  </a:lnTo>
                  <a:lnTo>
                    <a:pt x="86" y="10"/>
                  </a:lnTo>
                  <a:lnTo>
                    <a:pt x="69" y="10"/>
                  </a:lnTo>
                  <a:lnTo>
                    <a:pt x="54" y="11"/>
                  </a:lnTo>
                  <a:lnTo>
                    <a:pt x="39" y="11"/>
                  </a:lnTo>
                  <a:lnTo>
                    <a:pt x="26" y="11"/>
                  </a:lnTo>
                  <a:lnTo>
                    <a:pt x="14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3" y="13"/>
                  </a:lnTo>
                  <a:lnTo>
                    <a:pt x="46" y="15"/>
                  </a:lnTo>
                  <a:lnTo>
                    <a:pt x="74" y="17"/>
                  </a:lnTo>
                  <a:lnTo>
                    <a:pt x="105" y="18"/>
                  </a:lnTo>
                  <a:lnTo>
                    <a:pt x="134" y="19"/>
                  </a:lnTo>
                  <a:lnTo>
                    <a:pt x="161" y="20"/>
                  </a:lnTo>
                  <a:lnTo>
                    <a:pt x="179" y="2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1106" y="2314"/>
              <a:ext cx="204" cy="27"/>
            </a:xfrm>
            <a:custGeom>
              <a:avLst/>
              <a:gdLst/>
              <a:ahLst/>
              <a:cxnLst>
                <a:cxn ang="0">
                  <a:pos x="46" y="5"/>
                </a:cxn>
                <a:cxn ang="0">
                  <a:pos x="83" y="8"/>
                </a:cxn>
                <a:cxn ang="0">
                  <a:pos x="130" y="12"/>
                </a:cxn>
                <a:cxn ang="0">
                  <a:pos x="173" y="17"/>
                </a:cxn>
                <a:cxn ang="0">
                  <a:pos x="202" y="21"/>
                </a:cxn>
                <a:cxn ang="0">
                  <a:pos x="229" y="25"/>
                </a:cxn>
                <a:cxn ang="0">
                  <a:pos x="257" y="30"/>
                </a:cxn>
                <a:cxn ang="0">
                  <a:pos x="283" y="34"/>
                </a:cxn>
                <a:cxn ang="0">
                  <a:pos x="311" y="39"/>
                </a:cxn>
                <a:cxn ang="0">
                  <a:pos x="337" y="43"/>
                </a:cxn>
                <a:cxn ang="0">
                  <a:pos x="364" y="48"/>
                </a:cxn>
                <a:cxn ang="0">
                  <a:pos x="390" y="53"/>
                </a:cxn>
                <a:cxn ang="0">
                  <a:pos x="406" y="55"/>
                </a:cxn>
                <a:cxn ang="0">
                  <a:pos x="407" y="50"/>
                </a:cxn>
                <a:cxn ang="0">
                  <a:pos x="394" y="47"/>
                </a:cxn>
                <a:cxn ang="0">
                  <a:pos x="368" y="41"/>
                </a:cxn>
                <a:cxn ang="0">
                  <a:pos x="342" y="35"/>
                </a:cxn>
                <a:cxn ang="0">
                  <a:pos x="317" y="30"/>
                </a:cxn>
                <a:cxn ang="0">
                  <a:pos x="291" y="25"/>
                </a:cxn>
                <a:cxn ang="0">
                  <a:pos x="265" y="20"/>
                </a:cxn>
                <a:cxn ang="0">
                  <a:pos x="239" y="17"/>
                </a:cxn>
                <a:cxn ang="0">
                  <a:pos x="213" y="12"/>
                </a:cxn>
                <a:cxn ang="0">
                  <a:pos x="192" y="10"/>
                </a:cxn>
                <a:cxn ang="0">
                  <a:pos x="168" y="9"/>
                </a:cxn>
                <a:cxn ang="0">
                  <a:pos x="138" y="6"/>
                </a:cxn>
                <a:cxn ang="0">
                  <a:pos x="103" y="4"/>
                </a:cxn>
                <a:cxn ang="0">
                  <a:pos x="69" y="3"/>
                </a:cxn>
                <a:cxn ang="0">
                  <a:pos x="39" y="2"/>
                </a:cxn>
                <a:cxn ang="0">
                  <a:pos x="15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9" y="3"/>
                </a:cxn>
                <a:cxn ang="0">
                  <a:pos x="32" y="4"/>
                </a:cxn>
              </a:cxnLst>
              <a:rect l="0" t="0" r="r" b="b"/>
              <a:pathLst>
                <a:path w="407" h="55">
                  <a:moveTo>
                    <a:pt x="37" y="4"/>
                  </a:moveTo>
                  <a:lnTo>
                    <a:pt x="46" y="5"/>
                  </a:lnTo>
                  <a:lnTo>
                    <a:pt x="62" y="6"/>
                  </a:lnTo>
                  <a:lnTo>
                    <a:pt x="83" y="8"/>
                  </a:lnTo>
                  <a:lnTo>
                    <a:pt x="106" y="10"/>
                  </a:lnTo>
                  <a:lnTo>
                    <a:pt x="130" y="12"/>
                  </a:lnTo>
                  <a:lnTo>
                    <a:pt x="153" y="15"/>
                  </a:lnTo>
                  <a:lnTo>
                    <a:pt x="173" y="17"/>
                  </a:lnTo>
                  <a:lnTo>
                    <a:pt x="189" y="19"/>
                  </a:lnTo>
                  <a:lnTo>
                    <a:pt x="202" y="21"/>
                  </a:lnTo>
                  <a:lnTo>
                    <a:pt x="216" y="23"/>
                  </a:lnTo>
                  <a:lnTo>
                    <a:pt x="229" y="25"/>
                  </a:lnTo>
                  <a:lnTo>
                    <a:pt x="243" y="27"/>
                  </a:lnTo>
                  <a:lnTo>
                    <a:pt x="257" y="30"/>
                  </a:lnTo>
                  <a:lnTo>
                    <a:pt x="270" y="32"/>
                  </a:lnTo>
                  <a:lnTo>
                    <a:pt x="283" y="34"/>
                  </a:lnTo>
                  <a:lnTo>
                    <a:pt x="297" y="36"/>
                  </a:lnTo>
                  <a:lnTo>
                    <a:pt x="311" y="39"/>
                  </a:lnTo>
                  <a:lnTo>
                    <a:pt x="323" y="41"/>
                  </a:lnTo>
                  <a:lnTo>
                    <a:pt x="337" y="43"/>
                  </a:lnTo>
                  <a:lnTo>
                    <a:pt x="350" y="46"/>
                  </a:lnTo>
                  <a:lnTo>
                    <a:pt x="364" y="48"/>
                  </a:lnTo>
                  <a:lnTo>
                    <a:pt x="378" y="50"/>
                  </a:lnTo>
                  <a:lnTo>
                    <a:pt x="390" y="53"/>
                  </a:lnTo>
                  <a:lnTo>
                    <a:pt x="404" y="55"/>
                  </a:lnTo>
                  <a:lnTo>
                    <a:pt x="406" y="55"/>
                  </a:lnTo>
                  <a:lnTo>
                    <a:pt x="407" y="53"/>
                  </a:lnTo>
                  <a:lnTo>
                    <a:pt x="407" y="50"/>
                  </a:lnTo>
                  <a:lnTo>
                    <a:pt x="406" y="49"/>
                  </a:lnTo>
                  <a:lnTo>
                    <a:pt x="394" y="47"/>
                  </a:lnTo>
                  <a:lnTo>
                    <a:pt x="381" y="43"/>
                  </a:lnTo>
                  <a:lnTo>
                    <a:pt x="368" y="41"/>
                  </a:lnTo>
                  <a:lnTo>
                    <a:pt x="356" y="38"/>
                  </a:lnTo>
                  <a:lnTo>
                    <a:pt x="342" y="35"/>
                  </a:lnTo>
                  <a:lnTo>
                    <a:pt x="329" y="33"/>
                  </a:lnTo>
                  <a:lnTo>
                    <a:pt x="317" y="30"/>
                  </a:lnTo>
                  <a:lnTo>
                    <a:pt x="304" y="27"/>
                  </a:lnTo>
                  <a:lnTo>
                    <a:pt x="291" y="25"/>
                  </a:lnTo>
                  <a:lnTo>
                    <a:pt x="277" y="23"/>
                  </a:lnTo>
                  <a:lnTo>
                    <a:pt x="265" y="20"/>
                  </a:lnTo>
                  <a:lnTo>
                    <a:pt x="252" y="18"/>
                  </a:lnTo>
                  <a:lnTo>
                    <a:pt x="239" y="17"/>
                  </a:lnTo>
                  <a:lnTo>
                    <a:pt x="226" y="15"/>
                  </a:lnTo>
                  <a:lnTo>
                    <a:pt x="213" y="12"/>
                  </a:lnTo>
                  <a:lnTo>
                    <a:pt x="200" y="11"/>
                  </a:lnTo>
                  <a:lnTo>
                    <a:pt x="192" y="10"/>
                  </a:lnTo>
                  <a:lnTo>
                    <a:pt x="182" y="9"/>
                  </a:lnTo>
                  <a:lnTo>
                    <a:pt x="168" y="9"/>
                  </a:lnTo>
                  <a:lnTo>
                    <a:pt x="154" y="8"/>
                  </a:lnTo>
                  <a:lnTo>
                    <a:pt x="138" y="6"/>
                  </a:lnTo>
                  <a:lnTo>
                    <a:pt x="121" y="5"/>
                  </a:lnTo>
                  <a:lnTo>
                    <a:pt x="103" y="4"/>
                  </a:lnTo>
                  <a:lnTo>
                    <a:pt x="86" y="3"/>
                  </a:lnTo>
                  <a:lnTo>
                    <a:pt x="69" y="3"/>
                  </a:lnTo>
                  <a:lnTo>
                    <a:pt x="53" y="2"/>
                  </a:lnTo>
                  <a:lnTo>
                    <a:pt x="39" y="2"/>
                  </a:lnTo>
                  <a:lnTo>
                    <a:pt x="25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8" y="1"/>
                  </a:lnTo>
                  <a:lnTo>
                    <a:pt x="14" y="2"/>
                  </a:lnTo>
                  <a:lnTo>
                    <a:pt x="19" y="3"/>
                  </a:lnTo>
                  <a:lnTo>
                    <a:pt x="26" y="3"/>
                  </a:lnTo>
                  <a:lnTo>
                    <a:pt x="32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1432" y="1713"/>
              <a:ext cx="76" cy="357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41" y="19"/>
                </a:cxn>
                <a:cxn ang="0">
                  <a:pos x="133" y="38"/>
                </a:cxn>
                <a:cxn ang="0">
                  <a:pos x="125" y="57"/>
                </a:cxn>
                <a:cxn ang="0">
                  <a:pos x="118" y="76"/>
                </a:cxn>
                <a:cxn ang="0">
                  <a:pos x="113" y="96"/>
                </a:cxn>
                <a:cxn ang="0">
                  <a:pos x="107" y="117"/>
                </a:cxn>
                <a:cxn ang="0">
                  <a:pos x="101" y="136"/>
                </a:cxn>
                <a:cxn ang="0">
                  <a:pos x="96" y="156"/>
                </a:cxn>
                <a:cxn ang="0">
                  <a:pos x="91" y="179"/>
                </a:cxn>
                <a:cxn ang="0">
                  <a:pos x="85" y="202"/>
                </a:cxn>
                <a:cxn ang="0">
                  <a:pos x="79" y="225"/>
                </a:cxn>
                <a:cxn ang="0">
                  <a:pos x="72" y="247"/>
                </a:cxn>
                <a:cxn ang="0">
                  <a:pos x="66" y="270"/>
                </a:cxn>
                <a:cxn ang="0">
                  <a:pos x="61" y="293"/>
                </a:cxn>
                <a:cxn ang="0">
                  <a:pos x="55" y="315"/>
                </a:cxn>
                <a:cxn ang="0">
                  <a:pos x="48" y="338"/>
                </a:cxn>
                <a:cxn ang="0">
                  <a:pos x="41" y="360"/>
                </a:cxn>
                <a:cxn ang="0">
                  <a:pos x="35" y="382"/>
                </a:cxn>
                <a:cxn ang="0">
                  <a:pos x="30" y="403"/>
                </a:cxn>
                <a:cxn ang="0">
                  <a:pos x="24" y="425"/>
                </a:cxn>
                <a:cxn ang="0">
                  <a:pos x="18" y="447"/>
                </a:cxn>
                <a:cxn ang="0">
                  <a:pos x="13" y="469"/>
                </a:cxn>
                <a:cxn ang="0">
                  <a:pos x="9" y="492"/>
                </a:cxn>
                <a:cxn ang="0">
                  <a:pos x="5" y="514"/>
                </a:cxn>
                <a:cxn ang="0">
                  <a:pos x="1" y="563"/>
                </a:cxn>
                <a:cxn ang="0">
                  <a:pos x="0" y="613"/>
                </a:cxn>
                <a:cxn ang="0">
                  <a:pos x="1" y="662"/>
                </a:cxn>
                <a:cxn ang="0">
                  <a:pos x="4" y="712"/>
                </a:cxn>
                <a:cxn ang="0">
                  <a:pos x="7" y="715"/>
                </a:cxn>
                <a:cxn ang="0">
                  <a:pos x="10" y="715"/>
                </a:cxn>
                <a:cxn ang="0">
                  <a:pos x="13" y="713"/>
                </a:cxn>
                <a:cxn ang="0">
                  <a:pos x="15" y="710"/>
                </a:cxn>
                <a:cxn ang="0">
                  <a:pos x="13" y="664"/>
                </a:cxn>
                <a:cxn ang="0">
                  <a:pos x="15" y="619"/>
                </a:cxn>
                <a:cxn ang="0">
                  <a:pos x="17" y="574"/>
                </a:cxn>
                <a:cxn ang="0">
                  <a:pos x="22" y="528"/>
                </a:cxn>
                <a:cxn ang="0">
                  <a:pos x="25" y="504"/>
                </a:cxn>
                <a:cxn ang="0">
                  <a:pos x="28" y="479"/>
                </a:cxn>
                <a:cxn ang="0">
                  <a:pos x="33" y="456"/>
                </a:cxn>
                <a:cxn ang="0">
                  <a:pos x="38" y="432"/>
                </a:cxn>
                <a:cxn ang="0">
                  <a:pos x="43" y="409"/>
                </a:cxn>
                <a:cxn ang="0">
                  <a:pos x="49" y="386"/>
                </a:cxn>
                <a:cxn ang="0">
                  <a:pos x="55" y="362"/>
                </a:cxn>
                <a:cxn ang="0">
                  <a:pos x="61" y="339"/>
                </a:cxn>
                <a:cxn ang="0">
                  <a:pos x="68" y="311"/>
                </a:cxn>
                <a:cxn ang="0">
                  <a:pos x="77" y="270"/>
                </a:cxn>
                <a:cxn ang="0">
                  <a:pos x="88" y="221"/>
                </a:cxn>
                <a:cxn ang="0">
                  <a:pos x="101" y="170"/>
                </a:cxn>
                <a:cxn ang="0">
                  <a:pos x="114" y="117"/>
                </a:cxn>
                <a:cxn ang="0">
                  <a:pos x="127" y="68"/>
                </a:cxn>
                <a:cxn ang="0">
                  <a:pos x="140" y="28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151" y="0"/>
                </a:cxn>
                <a:cxn ang="0">
                  <a:pos x="151" y="0"/>
                </a:cxn>
                <a:cxn ang="0">
                  <a:pos x="151" y="0"/>
                </a:cxn>
              </a:cxnLst>
              <a:rect l="0" t="0" r="r" b="b"/>
              <a:pathLst>
                <a:path w="152" h="715">
                  <a:moveTo>
                    <a:pt x="151" y="0"/>
                  </a:moveTo>
                  <a:lnTo>
                    <a:pt x="141" y="19"/>
                  </a:lnTo>
                  <a:lnTo>
                    <a:pt x="133" y="38"/>
                  </a:lnTo>
                  <a:lnTo>
                    <a:pt x="125" y="57"/>
                  </a:lnTo>
                  <a:lnTo>
                    <a:pt x="118" y="76"/>
                  </a:lnTo>
                  <a:lnTo>
                    <a:pt x="113" y="96"/>
                  </a:lnTo>
                  <a:lnTo>
                    <a:pt x="107" y="117"/>
                  </a:lnTo>
                  <a:lnTo>
                    <a:pt x="101" y="136"/>
                  </a:lnTo>
                  <a:lnTo>
                    <a:pt x="96" y="156"/>
                  </a:lnTo>
                  <a:lnTo>
                    <a:pt x="91" y="179"/>
                  </a:lnTo>
                  <a:lnTo>
                    <a:pt x="85" y="202"/>
                  </a:lnTo>
                  <a:lnTo>
                    <a:pt x="79" y="225"/>
                  </a:lnTo>
                  <a:lnTo>
                    <a:pt x="72" y="247"/>
                  </a:lnTo>
                  <a:lnTo>
                    <a:pt x="66" y="270"/>
                  </a:lnTo>
                  <a:lnTo>
                    <a:pt x="61" y="293"/>
                  </a:lnTo>
                  <a:lnTo>
                    <a:pt x="55" y="315"/>
                  </a:lnTo>
                  <a:lnTo>
                    <a:pt x="48" y="338"/>
                  </a:lnTo>
                  <a:lnTo>
                    <a:pt x="41" y="360"/>
                  </a:lnTo>
                  <a:lnTo>
                    <a:pt x="35" y="382"/>
                  </a:lnTo>
                  <a:lnTo>
                    <a:pt x="30" y="403"/>
                  </a:lnTo>
                  <a:lnTo>
                    <a:pt x="24" y="425"/>
                  </a:lnTo>
                  <a:lnTo>
                    <a:pt x="18" y="447"/>
                  </a:lnTo>
                  <a:lnTo>
                    <a:pt x="13" y="469"/>
                  </a:lnTo>
                  <a:lnTo>
                    <a:pt x="9" y="492"/>
                  </a:lnTo>
                  <a:lnTo>
                    <a:pt x="5" y="514"/>
                  </a:lnTo>
                  <a:lnTo>
                    <a:pt x="1" y="563"/>
                  </a:lnTo>
                  <a:lnTo>
                    <a:pt x="0" y="613"/>
                  </a:lnTo>
                  <a:lnTo>
                    <a:pt x="1" y="662"/>
                  </a:lnTo>
                  <a:lnTo>
                    <a:pt x="4" y="712"/>
                  </a:lnTo>
                  <a:lnTo>
                    <a:pt x="7" y="715"/>
                  </a:lnTo>
                  <a:lnTo>
                    <a:pt x="10" y="715"/>
                  </a:lnTo>
                  <a:lnTo>
                    <a:pt x="13" y="713"/>
                  </a:lnTo>
                  <a:lnTo>
                    <a:pt x="15" y="710"/>
                  </a:lnTo>
                  <a:lnTo>
                    <a:pt x="13" y="664"/>
                  </a:lnTo>
                  <a:lnTo>
                    <a:pt x="15" y="619"/>
                  </a:lnTo>
                  <a:lnTo>
                    <a:pt x="17" y="574"/>
                  </a:lnTo>
                  <a:lnTo>
                    <a:pt x="22" y="528"/>
                  </a:lnTo>
                  <a:lnTo>
                    <a:pt x="25" y="504"/>
                  </a:lnTo>
                  <a:lnTo>
                    <a:pt x="28" y="479"/>
                  </a:lnTo>
                  <a:lnTo>
                    <a:pt x="33" y="456"/>
                  </a:lnTo>
                  <a:lnTo>
                    <a:pt x="38" y="432"/>
                  </a:lnTo>
                  <a:lnTo>
                    <a:pt x="43" y="409"/>
                  </a:lnTo>
                  <a:lnTo>
                    <a:pt x="49" y="386"/>
                  </a:lnTo>
                  <a:lnTo>
                    <a:pt x="55" y="362"/>
                  </a:lnTo>
                  <a:lnTo>
                    <a:pt x="61" y="339"/>
                  </a:lnTo>
                  <a:lnTo>
                    <a:pt x="68" y="311"/>
                  </a:lnTo>
                  <a:lnTo>
                    <a:pt x="77" y="270"/>
                  </a:lnTo>
                  <a:lnTo>
                    <a:pt x="88" y="221"/>
                  </a:lnTo>
                  <a:lnTo>
                    <a:pt x="101" y="170"/>
                  </a:lnTo>
                  <a:lnTo>
                    <a:pt x="114" y="117"/>
                  </a:lnTo>
                  <a:lnTo>
                    <a:pt x="127" y="68"/>
                  </a:lnTo>
                  <a:lnTo>
                    <a:pt x="140" y="28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1501" y="1711"/>
              <a:ext cx="140" cy="74"/>
            </a:xfrm>
            <a:custGeom>
              <a:avLst/>
              <a:gdLst/>
              <a:ahLst/>
              <a:cxnLst>
                <a:cxn ang="0">
                  <a:pos x="277" y="147"/>
                </a:cxn>
                <a:cxn ang="0">
                  <a:pos x="279" y="147"/>
                </a:cxn>
                <a:cxn ang="0">
                  <a:pos x="281" y="146"/>
                </a:cxn>
                <a:cxn ang="0">
                  <a:pos x="281" y="144"/>
                </a:cxn>
                <a:cxn ang="0">
                  <a:pos x="280" y="143"/>
                </a:cxn>
                <a:cxn ang="0">
                  <a:pos x="261" y="132"/>
                </a:cxn>
                <a:cxn ang="0">
                  <a:pos x="243" y="123"/>
                </a:cxn>
                <a:cxn ang="0">
                  <a:pos x="224" y="113"/>
                </a:cxn>
                <a:cxn ang="0">
                  <a:pos x="206" y="104"/>
                </a:cxn>
                <a:cxn ang="0">
                  <a:pos x="188" y="94"/>
                </a:cxn>
                <a:cxn ang="0">
                  <a:pos x="168" y="85"/>
                </a:cxn>
                <a:cxn ang="0">
                  <a:pos x="150" y="75"/>
                </a:cxn>
                <a:cxn ang="0">
                  <a:pos x="131" y="66"/>
                </a:cxn>
                <a:cxn ang="0">
                  <a:pos x="117" y="59"/>
                </a:cxn>
                <a:cxn ang="0">
                  <a:pos x="99" y="49"/>
                </a:cxn>
                <a:cxn ang="0">
                  <a:pos x="77" y="39"/>
                </a:cxn>
                <a:cxn ang="0">
                  <a:pos x="55" y="28"/>
                </a:cxn>
                <a:cxn ang="0">
                  <a:pos x="33" y="17"/>
                </a:cxn>
                <a:cxn ang="0">
                  <a:pos x="16" y="8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10" y="6"/>
                </a:cxn>
                <a:cxn ang="0">
                  <a:pos x="21" y="11"/>
                </a:cxn>
                <a:cxn ang="0">
                  <a:pos x="36" y="19"/>
                </a:cxn>
                <a:cxn ang="0">
                  <a:pos x="54" y="30"/>
                </a:cxn>
                <a:cxn ang="0">
                  <a:pos x="75" y="40"/>
                </a:cxn>
                <a:cxn ang="0">
                  <a:pos x="97" y="53"/>
                </a:cxn>
                <a:cxn ang="0">
                  <a:pos x="120" y="64"/>
                </a:cxn>
                <a:cxn ang="0">
                  <a:pos x="144" y="78"/>
                </a:cxn>
                <a:cxn ang="0">
                  <a:pos x="167" y="91"/>
                </a:cxn>
                <a:cxn ang="0">
                  <a:pos x="191" y="102"/>
                </a:cxn>
                <a:cxn ang="0">
                  <a:pos x="213" y="115"/>
                </a:cxn>
                <a:cxn ang="0">
                  <a:pos x="232" y="125"/>
                </a:cxn>
                <a:cxn ang="0">
                  <a:pos x="251" y="135"/>
                </a:cxn>
                <a:cxn ang="0">
                  <a:pos x="266" y="142"/>
                </a:cxn>
                <a:cxn ang="0">
                  <a:pos x="277" y="147"/>
                </a:cxn>
              </a:cxnLst>
              <a:rect l="0" t="0" r="r" b="b"/>
              <a:pathLst>
                <a:path w="281" h="147">
                  <a:moveTo>
                    <a:pt x="277" y="147"/>
                  </a:moveTo>
                  <a:lnTo>
                    <a:pt x="279" y="147"/>
                  </a:lnTo>
                  <a:lnTo>
                    <a:pt x="281" y="146"/>
                  </a:lnTo>
                  <a:lnTo>
                    <a:pt x="281" y="144"/>
                  </a:lnTo>
                  <a:lnTo>
                    <a:pt x="280" y="143"/>
                  </a:lnTo>
                  <a:lnTo>
                    <a:pt x="261" y="132"/>
                  </a:lnTo>
                  <a:lnTo>
                    <a:pt x="243" y="123"/>
                  </a:lnTo>
                  <a:lnTo>
                    <a:pt x="224" y="113"/>
                  </a:lnTo>
                  <a:lnTo>
                    <a:pt x="206" y="104"/>
                  </a:lnTo>
                  <a:lnTo>
                    <a:pt x="188" y="94"/>
                  </a:lnTo>
                  <a:lnTo>
                    <a:pt x="168" y="85"/>
                  </a:lnTo>
                  <a:lnTo>
                    <a:pt x="150" y="75"/>
                  </a:lnTo>
                  <a:lnTo>
                    <a:pt x="131" y="66"/>
                  </a:lnTo>
                  <a:lnTo>
                    <a:pt x="117" y="59"/>
                  </a:lnTo>
                  <a:lnTo>
                    <a:pt x="99" y="49"/>
                  </a:lnTo>
                  <a:lnTo>
                    <a:pt x="77" y="39"/>
                  </a:lnTo>
                  <a:lnTo>
                    <a:pt x="55" y="28"/>
                  </a:lnTo>
                  <a:lnTo>
                    <a:pt x="33" y="17"/>
                  </a:lnTo>
                  <a:lnTo>
                    <a:pt x="1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6"/>
                  </a:lnTo>
                  <a:lnTo>
                    <a:pt x="21" y="11"/>
                  </a:lnTo>
                  <a:lnTo>
                    <a:pt x="36" y="19"/>
                  </a:lnTo>
                  <a:lnTo>
                    <a:pt x="54" y="30"/>
                  </a:lnTo>
                  <a:lnTo>
                    <a:pt x="75" y="40"/>
                  </a:lnTo>
                  <a:lnTo>
                    <a:pt x="97" y="53"/>
                  </a:lnTo>
                  <a:lnTo>
                    <a:pt x="120" y="64"/>
                  </a:lnTo>
                  <a:lnTo>
                    <a:pt x="144" y="78"/>
                  </a:lnTo>
                  <a:lnTo>
                    <a:pt x="167" y="91"/>
                  </a:lnTo>
                  <a:lnTo>
                    <a:pt x="191" y="102"/>
                  </a:lnTo>
                  <a:lnTo>
                    <a:pt x="213" y="115"/>
                  </a:lnTo>
                  <a:lnTo>
                    <a:pt x="232" y="125"/>
                  </a:lnTo>
                  <a:lnTo>
                    <a:pt x="251" y="135"/>
                  </a:lnTo>
                  <a:lnTo>
                    <a:pt x="266" y="142"/>
                  </a:lnTo>
                  <a:lnTo>
                    <a:pt x="277" y="147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1496" y="1681"/>
              <a:ext cx="136" cy="28"/>
            </a:xfrm>
            <a:custGeom>
              <a:avLst/>
              <a:gdLst/>
              <a:ahLst/>
              <a:cxnLst>
                <a:cxn ang="0">
                  <a:pos x="2" y="55"/>
                </a:cxn>
                <a:cxn ang="0">
                  <a:pos x="7" y="54"/>
                </a:cxn>
                <a:cxn ang="0">
                  <a:pos x="18" y="53"/>
                </a:cxn>
                <a:cxn ang="0">
                  <a:pos x="32" y="51"/>
                </a:cxn>
                <a:cxn ang="0">
                  <a:pos x="50" y="46"/>
                </a:cxn>
                <a:cxn ang="0">
                  <a:pos x="71" y="43"/>
                </a:cxn>
                <a:cxn ang="0">
                  <a:pos x="94" y="38"/>
                </a:cxn>
                <a:cxn ang="0">
                  <a:pos x="118" y="32"/>
                </a:cxn>
                <a:cxn ang="0">
                  <a:pos x="143" y="28"/>
                </a:cxn>
                <a:cxn ang="0">
                  <a:pos x="167" y="23"/>
                </a:cxn>
                <a:cxn ang="0">
                  <a:pos x="192" y="17"/>
                </a:cxn>
                <a:cxn ang="0">
                  <a:pos x="214" y="13"/>
                </a:cxn>
                <a:cxn ang="0">
                  <a:pos x="233" y="8"/>
                </a:cxn>
                <a:cxn ang="0">
                  <a:pos x="249" y="5"/>
                </a:cxn>
                <a:cxn ang="0">
                  <a:pos x="262" y="2"/>
                </a:cxn>
                <a:cxn ang="0">
                  <a:pos x="270" y="1"/>
                </a:cxn>
                <a:cxn ang="0">
                  <a:pos x="272" y="0"/>
                </a:cxn>
                <a:cxn ang="0">
                  <a:pos x="255" y="2"/>
                </a:cxn>
                <a:cxn ang="0">
                  <a:pos x="238" y="6"/>
                </a:cxn>
                <a:cxn ang="0">
                  <a:pos x="220" y="8"/>
                </a:cxn>
                <a:cxn ang="0">
                  <a:pos x="204" y="10"/>
                </a:cxn>
                <a:cxn ang="0">
                  <a:pos x="187" y="13"/>
                </a:cxn>
                <a:cxn ang="0">
                  <a:pos x="170" y="16"/>
                </a:cxn>
                <a:cxn ang="0">
                  <a:pos x="154" y="18"/>
                </a:cxn>
                <a:cxn ang="0">
                  <a:pos x="136" y="22"/>
                </a:cxn>
                <a:cxn ang="0">
                  <a:pos x="123" y="24"/>
                </a:cxn>
                <a:cxn ang="0">
                  <a:pos x="103" y="29"/>
                </a:cxn>
                <a:cxn ang="0">
                  <a:pos x="78" y="35"/>
                </a:cxn>
                <a:cxn ang="0">
                  <a:pos x="52" y="39"/>
                </a:cxn>
                <a:cxn ang="0">
                  <a:pos x="28" y="45"/>
                </a:cxn>
                <a:cxn ang="0">
                  <a:pos x="10" y="50"/>
                </a:cxn>
                <a:cxn ang="0">
                  <a:pos x="0" y="53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5"/>
                </a:cxn>
              </a:cxnLst>
              <a:rect l="0" t="0" r="r" b="b"/>
              <a:pathLst>
                <a:path w="272" h="55">
                  <a:moveTo>
                    <a:pt x="2" y="55"/>
                  </a:moveTo>
                  <a:lnTo>
                    <a:pt x="7" y="54"/>
                  </a:lnTo>
                  <a:lnTo>
                    <a:pt x="18" y="53"/>
                  </a:lnTo>
                  <a:lnTo>
                    <a:pt x="32" y="51"/>
                  </a:lnTo>
                  <a:lnTo>
                    <a:pt x="50" y="46"/>
                  </a:lnTo>
                  <a:lnTo>
                    <a:pt x="71" y="43"/>
                  </a:lnTo>
                  <a:lnTo>
                    <a:pt x="94" y="38"/>
                  </a:lnTo>
                  <a:lnTo>
                    <a:pt x="118" y="32"/>
                  </a:lnTo>
                  <a:lnTo>
                    <a:pt x="143" y="28"/>
                  </a:lnTo>
                  <a:lnTo>
                    <a:pt x="167" y="23"/>
                  </a:lnTo>
                  <a:lnTo>
                    <a:pt x="192" y="17"/>
                  </a:lnTo>
                  <a:lnTo>
                    <a:pt x="214" y="13"/>
                  </a:lnTo>
                  <a:lnTo>
                    <a:pt x="233" y="8"/>
                  </a:lnTo>
                  <a:lnTo>
                    <a:pt x="249" y="5"/>
                  </a:lnTo>
                  <a:lnTo>
                    <a:pt x="262" y="2"/>
                  </a:lnTo>
                  <a:lnTo>
                    <a:pt x="270" y="1"/>
                  </a:lnTo>
                  <a:lnTo>
                    <a:pt x="272" y="0"/>
                  </a:lnTo>
                  <a:lnTo>
                    <a:pt x="255" y="2"/>
                  </a:lnTo>
                  <a:lnTo>
                    <a:pt x="238" y="6"/>
                  </a:lnTo>
                  <a:lnTo>
                    <a:pt x="220" y="8"/>
                  </a:lnTo>
                  <a:lnTo>
                    <a:pt x="204" y="10"/>
                  </a:lnTo>
                  <a:lnTo>
                    <a:pt x="187" y="13"/>
                  </a:lnTo>
                  <a:lnTo>
                    <a:pt x="170" y="16"/>
                  </a:lnTo>
                  <a:lnTo>
                    <a:pt x="154" y="18"/>
                  </a:lnTo>
                  <a:lnTo>
                    <a:pt x="136" y="22"/>
                  </a:lnTo>
                  <a:lnTo>
                    <a:pt x="123" y="24"/>
                  </a:lnTo>
                  <a:lnTo>
                    <a:pt x="103" y="29"/>
                  </a:lnTo>
                  <a:lnTo>
                    <a:pt x="78" y="35"/>
                  </a:lnTo>
                  <a:lnTo>
                    <a:pt x="52" y="39"/>
                  </a:lnTo>
                  <a:lnTo>
                    <a:pt x="28" y="45"/>
                  </a:lnTo>
                  <a:lnTo>
                    <a:pt x="10" y="50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1324" y="1642"/>
              <a:ext cx="279" cy="9"/>
            </a:xfrm>
            <a:custGeom>
              <a:avLst/>
              <a:gdLst/>
              <a:ahLst/>
              <a:cxnLst>
                <a:cxn ang="0">
                  <a:pos x="130" y="11"/>
                </a:cxn>
                <a:cxn ang="0">
                  <a:pos x="142" y="10"/>
                </a:cxn>
                <a:cxn ang="0">
                  <a:pos x="158" y="10"/>
                </a:cxn>
                <a:cxn ang="0">
                  <a:pos x="179" y="9"/>
                </a:cxn>
                <a:cxn ang="0">
                  <a:pos x="204" y="8"/>
                </a:cxn>
                <a:cxn ang="0">
                  <a:pos x="231" y="8"/>
                </a:cxn>
                <a:cxn ang="0">
                  <a:pos x="261" y="7"/>
                </a:cxn>
                <a:cxn ang="0">
                  <a:pos x="293" y="5"/>
                </a:cxn>
                <a:cxn ang="0">
                  <a:pos x="326" y="4"/>
                </a:cxn>
                <a:cxn ang="0">
                  <a:pos x="360" y="4"/>
                </a:cxn>
                <a:cxn ang="0">
                  <a:pos x="393" y="4"/>
                </a:cxn>
                <a:cxn ang="0">
                  <a:pos x="425" y="3"/>
                </a:cxn>
                <a:cxn ang="0">
                  <a:pos x="456" y="3"/>
                </a:cxn>
                <a:cxn ang="0">
                  <a:pos x="486" y="3"/>
                </a:cxn>
                <a:cxn ang="0">
                  <a:pos x="513" y="4"/>
                </a:cxn>
                <a:cxn ang="0">
                  <a:pos x="537" y="4"/>
                </a:cxn>
                <a:cxn ang="0">
                  <a:pos x="557" y="5"/>
                </a:cxn>
                <a:cxn ang="0">
                  <a:pos x="558" y="5"/>
                </a:cxn>
                <a:cxn ang="0">
                  <a:pos x="558" y="4"/>
                </a:cxn>
                <a:cxn ang="0">
                  <a:pos x="558" y="3"/>
                </a:cxn>
                <a:cxn ang="0">
                  <a:pos x="558" y="3"/>
                </a:cxn>
                <a:cxn ang="0">
                  <a:pos x="538" y="2"/>
                </a:cxn>
                <a:cxn ang="0">
                  <a:pos x="515" y="1"/>
                </a:cxn>
                <a:cxn ang="0">
                  <a:pos x="489" y="1"/>
                </a:cxn>
                <a:cxn ang="0">
                  <a:pos x="459" y="0"/>
                </a:cxn>
                <a:cxn ang="0">
                  <a:pos x="429" y="0"/>
                </a:cxn>
                <a:cxn ang="0">
                  <a:pos x="396" y="0"/>
                </a:cxn>
                <a:cxn ang="0">
                  <a:pos x="364" y="0"/>
                </a:cxn>
                <a:cxn ang="0">
                  <a:pos x="331" y="0"/>
                </a:cxn>
                <a:cxn ang="0">
                  <a:pos x="299" y="0"/>
                </a:cxn>
                <a:cxn ang="0">
                  <a:pos x="269" y="0"/>
                </a:cxn>
                <a:cxn ang="0">
                  <a:pos x="240" y="0"/>
                </a:cxn>
                <a:cxn ang="0">
                  <a:pos x="213" y="1"/>
                </a:cxn>
                <a:cxn ang="0">
                  <a:pos x="189" y="1"/>
                </a:cxn>
                <a:cxn ang="0">
                  <a:pos x="170" y="2"/>
                </a:cxn>
                <a:cxn ang="0">
                  <a:pos x="155" y="2"/>
                </a:cxn>
                <a:cxn ang="0">
                  <a:pos x="144" y="3"/>
                </a:cxn>
                <a:cxn ang="0">
                  <a:pos x="124" y="5"/>
                </a:cxn>
                <a:cxn ang="0">
                  <a:pos x="100" y="8"/>
                </a:cxn>
                <a:cxn ang="0">
                  <a:pos x="77" y="10"/>
                </a:cxn>
                <a:cxn ang="0">
                  <a:pos x="53" y="12"/>
                </a:cxn>
                <a:cxn ang="0">
                  <a:pos x="33" y="15"/>
                </a:cxn>
                <a:cxn ang="0">
                  <a:pos x="15" y="17"/>
                </a:cxn>
                <a:cxn ang="0">
                  <a:pos x="5" y="18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4" y="17"/>
                </a:cxn>
                <a:cxn ang="0">
                  <a:pos x="30" y="17"/>
                </a:cxn>
                <a:cxn ang="0">
                  <a:pos x="49" y="16"/>
                </a:cxn>
                <a:cxn ang="0">
                  <a:pos x="71" y="15"/>
                </a:cxn>
                <a:cxn ang="0">
                  <a:pos x="91" y="14"/>
                </a:cxn>
                <a:cxn ang="0">
                  <a:pos x="112" y="12"/>
                </a:cxn>
                <a:cxn ang="0">
                  <a:pos x="130" y="11"/>
                </a:cxn>
              </a:cxnLst>
              <a:rect l="0" t="0" r="r" b="b"/>
              <a:pathLst>
                <a:path w="558" h="18">
                  <a:moveTo>
                    <a:pt x="130" y="11"/>
                  </a:moveTo>
                  <a:lnTo>
                    <a:pt x="142" y="10"/>
                  </a:lnTo>
                  <a:lnTo>
                    <a:pt x="158" y="10"/>
                  </a:lnTo>
                  <a:lnTo>
                    <a:pt x="179" y="9"/>
                  </a:lnTo>
                  <a:lnTo>
                    <a:pt x="204" y="8"/>
                  </a:lnTo>
                  <a:lnTo>
                    <a:pt x="231" y="8"/>
                  </a:lnTo>
                  <a:lnTo>
                    <a:pt x="261" y="7"/>
                  </a:lnTo>
                  <a:lnTo>
                    <a:pt x="293" y="5"/>
                  </a:lnTo>
                  <a:lnTo>
                    <a:pt x="326" y="4"/>
                  </a:lnTo>
                  <a:lnTo>
                    <a:pt x="360" y="4"/>
                  </a:lnTo>
                  <a:lnTo>
                    <a:pt x="393" y="4"/>
                  </a:lnTo>
                  <a:lnTo>
                    <a:pt x="425" y="3"/>
                  </a:lnTo>
                  <a:lnTo>
                    <a:pt x="456" y="3"/>
                  </a:lnTo>
                  <a:lnTo>
                    <a:pt x="486" y="3"/>
                  </a:lnTo>
                  <a:lnTo>
                    <a:pt x="513" y="4"/>
                  </a:lnTo>
                  <a:lnTo>
                    <a:pt x="537" y="4"/>
                  </a:lnTo>
                  <a:lnTo>
                    <a:pt x="557" y="5"/>
                  </a:lnTo>
                  <a:lnTo>
                    <a:pt x="558" y="5"/>
                  </a:lnTo>
                  <a:lnTo>
                    <a:pt x="558" y="4"/>
                  </a:lnTo>
                  <a:lnTo>
                    <a:pt x="558" y="3"/>
                  </a:lnTo>
                  <a:lnTo>
                    <a:pt x="558" y="3"/>
                  </a:lnTo>
                  <a:lnTo>
                    <a:pt x="538" y="2"/>
                  </a:lnTo>
                  <a:lnTo>
                    <a:pt x="515" y="1"/>
                  </a:lnTo>
                  <a:lnTo>
                    <a:pt x="489" y="1"/>
                  </a:lnTo>
                  <a:lnTo>
                    <a:pt x="459" y="0"/>
                  </a:lnTo>
                  <a:lnTo>
                    <a:pt x="429" y="0"/>
                  </a:lnTo>
                  <a:lnTo>
                    <a:pt x="396" y="0"/>
                  </a:lnTo>
                  <a:lnTo>
                    <a:pt x="364" y="0"/>
                  </a:lnTo>
                  <a:lnTo>
                    <a:pt x="331" y="0"/>
                  </a:lnTo>
                  <a:lnTo>
                    <a:pt x="299" y="0"/>
                  </a:lnTo>
                  <a:lnTo>
                    <a:pt x="269" y="0"/>
                  </a:lnTo>
                  <a:lnTo>
                    <a:pt x="240" y="0"/>
                  </a:lnTo>
                  <a:lnTo>
                    <a:pt x="213" y="1"/>
                  </a:lnTo>
                  <a:lnTo>
                    <a:pt x="189" y="1"/>
                  </a:lnTo>
                  <a:lnTo>
                    <a:pt x="170" y="2"/>
                  </a:lnTo>
                  <a:lnTo>
                    <a:pt x="155" y="2"/>
                  </a:lnTo>
                  <a:lnTo>
                    <a:pt x="144" y="3"/>
                  </a:lnTo>
                  <a:lnTo>
                    <a:pt x="124" y="5"/>
                  </a:lnTo>
                  <a:lnTo>
                    <a:pt x="100" y="8"/>
                  </a:lnTo>
                  <a:lnTo>
                    <a:pt x="77" y="10"/>
                  </a:lnTo>
                  <a:lnTo>
                    <a:pt x="53" y="12"/>
                  </a:lnTo>
                  <a:lnTo>
                    <a:pt x="33" y="15"/>
                  </a:lnTo>
                  <a:lnTo>
                    <a:pt x="15" y="17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4" y="17"/>
                  </a:lnTo>
                  <a:lnTo>
                    <a:pt x="30" y="17"/>
                  </a:lnTo>
                  <a:lnTo>
                    <a:pt x="49" y="16"/>
                  </a:lnTo>
                  <a:lnTo>
                    <a:pt x="71" y="15"/>
                  </a:lnTo>
                  <a:lnTo>
                    <a:pt x="91" y="14"/>
                  </a:lnTo>
                  <a:lnTo>
                    <a:pt x="112" y="12"/>
                  </a:lnTo>
                  <a:lnTo>
                    <a:pt x="130" y="1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1457" y="1656"/>
              <a:ext cx="169" cy="22"/>
            </a:xfrm>
            <a:custGeom>
              <a:avLst/>
              <a:gdLst/>
              <a:ahLst/>
              <a:cxnLst>
                <a:cxn ang="0">
                  <a:pos x="151" y="23"/>
                </a:cxn>
                <a:cxn ang="0">
                  <a:pos x="163" y="21"/>
                </a:cxn>
                <a:cxn ang="0">
                  <a:pos x="174" y="20"/>
                </a:cxn>
                <a:cxn ang="0">
                  <a:pos x="186" y="19"/>
                </a:cxn>
                <a:cxn ang="0">
                  <a:pos x="197" y="18"/>
                </a:cxn>
                <a:cxn ang="0">
                  <a:pos x="209" y="17"/>
                </a:cxn>
                <a:cxn ang="0">
                  <a:pos x="220" y="17"/>
                </a:cxn>
                <a:cxn ang="0">
                  <a:pos x="232" y="16"/>
                </a:cxn>
                <a:cxn ang="0">
                  <a:pos x="243" y="14"/>
                </a:cxn>
                <a:cxn ang="0">
                  <a:pos x="255" y="13"/>
                </a:cxn>
                <a:cxn ang="0">
                  <a:pos x="266" y="12"/>
                </a:cxn>
                <a:cxn ang="0">
                  <a:pos x="278" y="11"/>
                </a:cxn>
                <a:cxn ang="0">
                  <a:pos x="290" y="10"/>
                </a:cxn>
                <a:cxn ang="0">
                  <a:pos x="302" y="9"/>
                </a:cxn>
                <a:cxn ang="0">
                  <a:pos x="313" y="6"/>
                </a:cxn>
                <a:cxn ang="0">
                  <a:pos x="325" y="5"/>
                </a:cxn>
                <a:cxn ang="0">
                  <a:pos x="336" y="4"/>
                </a:cxn>
                <a:cxn ang="0">
                  <a:pos x="338" y="3"/>
                </a:cxn>
                <a:cxn ang="0">
                  <a:pos x="339" y="2"/>
                </a:cxn>
                <a:cxn ang="0">
                  <a:pos x="339" y="1"/>
                </a:cxn>
                <a:cxn ang="0">
                  <a:pos x="336" y="0"/>
                </a:cxn>
                <a:cxn ang="0">
                  <a:pos x="325" y="1"/>
                </a:cxn>
                <a:cxn ang="0">
                  <a:pos x="313" y="2"/>
                </a:cxn>
                <a:cxn ang="0">
                  <a:pos x="302" y="3"/>
                </a:cxn>
                <a:cxn ang="0">
                  <a:pos x="290" y="4"/>
                </a:cxn>
                <a:cxn ang="0">
                  <a:pos x="279" y="4"/>
                </a:cxn>
                <a:cxn ang="0">
                  <a:pos x="267" y="5"/>
                </a:cxn>
                <a:cxn ang="0">
                  <a:pos x="256" y="6"/>
                </a:cxn>
                <a:cxn ang="0">
                  <a:pos x="244" y="8"/>
                </a:cxn>
                <a:cxn ang="0">
                  <a:pos x="233" y="9"/>
                </a:cxn>
                <a:cxn ang="0">
                  <a:pos x="221" y="9"/>
                </a:cxn>
                <a:cxn ang="0">
                  <a:pos x="210" y="10"/>
                </a:cxn>
                <a:cxn ang="0">
                  <a:pos x="198" y="11"/>
                </a:cxn>
                <a:cxn ang="0">
                  <a:pos x="187" y="12"/>
                </a:cxn>
                <a:cxn ang="0">
                  <a:pos x="175" y="12"/>
                </a:cxn>
                <a:cxn ang="0">
                  <a:pos x="164" y="13"/>
                </a:cxn>
                <a:cxn ang="0">
                  <a:pos x="152" y="14"/>
                </a:cxn>
                <a:cxn ang="0">
                  <a:pos x="137" y="17"/>
                </a:cxn>
                <a:cxn ang="0">
                  <a:pos x="116" y="20"/>
                </a:cxn>
                <a:cxn ang="0">
                  <a:pos x="92" y="24"/>
                </a:cxn>
                <a:cxn ang="0">
                  <a:pos x="66" y="29"/>
                </a:cxn>
                <a:cxn ang="0">
                  <a:pos x="40" y="34"/>
                </a:cxn>
                <a:cxn ang="0">
                  <a:pos x="20" y="39"/>
                </a:cxn>
                <a:cxn ang="0">
                  <a:pos x="6" y="41"/>
                </a:cxn>
                <a:cxn ang="0">
                  <a:pos x="0" y="42"/>
                </a:cxn>
                <a:cxn ang="0">
                  <a:pos x="6" y="41"/>
                </a:cxn>
                <a:cxn ang="0">
                  <a:pos x="20" y="40"/>
                </a:cxn>
                <a:cxn ang="0">
                  <a:pos x="40" y="36"/>
                </a:cxn>
                <a:cxn ang="0">
                  <a:pos x="65" y="34"/>
                </a:cxn>
                <a:cxn ang="0">
                  <a:pos x="90" y="31"/>
                </a:cxn>
                <a:cxn ang="0">
                  <a:pos x="115" y="27"/>
                </a:cxn>
                <a:cxn ang="0">
                  <a:pos x="136" y="25"/>
                </a:cxn>
                <a:cxn ang="0">
                  <a:pos x="151" y="23"/>
                </a:cxn>
              </a:cxnLst>
              <a:rect l="0" t="0" r="r" b="b"/>
              <a:pathLst>
                <a:path w="339" h="42">
                  <a:moveTo>
                    <a:pt x="151" y="23"/>
                  </a:moveTo>
                  <a:lnTo>
                    <a:pt x="163" y="21"/>
                  </a:lnTo>
                  <a:lnTo>
                    <a:pt x="174" y="20"/>
                  </a:lnTo>
                  <a:lnTo>
                    <a:pt x="186" y="19"/>
                  </a:lnTo>
                  <a:lnTo>
                    <a:pt x="197" y="18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6"/>
                  </a:lnTo>
                  <a:lnTo>
                    <a:pt x="243" y="14"/>
                  </a:lnTo>
                  <a:lnTo>
                    <a:pt x="255" y="13"/>
                  </a:lnTo>
                  <a:lnTo>
                    <a:pt x="266" y="12"/>
                  </a:lnTo>
                  <a:lnTo>
                    <a:pt x="278" y="11"/>
                  </a:lnTo>
                  <a:lnTo>
                    <a:pt x="290" y="10"/>
                  </a:lnTo>
                  <a:lnTo>
                    <a:pt x="302" y="9"/>
                  </a:lnTo>
                  <a:lnTo>
                    <a:pt x="313" y="6"/>
                  </a:lnTo>
                  <a:lnTo>
                    <a:pt x="325" y="5"/>
                  </a:lnTo>
                  <a:lnTo>
                    <a:pt x="336" y="4"/>
                  </a:lnTo>
                  <a:lnTo>
                    <a:pt x="338" y="3"/>
                  </a:lnTo>
                  <a:lnTo>
                    <a:pt x="339" y="2"/>
                  </a:lnTo>
                  <a:lnTo>
                    <a:pt x="339" y="1"/>
                  </a:lnTo>
                  <a:lnTo>
                    <a:pt x="336" y="0"/>
                  </a:lnTo>
                  <a:lnTo>
                    <a:pt x="325" y="1"/>
                  </a:lnTo>
                  <a:lnTo>
                    <a:pt x="313" y="2"/>
                  </a:lnTo>
                  <a:lnTo>
                    <a:pt x="302" y="3"/>
                  </a:lnTo>
                  <a:lnTo>
                    <a:pt x="290" y="4"/>
                  </a:lnTo>
                  <a:lnTo>
                    <a:pt x="279" y="4"/>
                  </a:lnTo>
                  <a:lnTo>
                    <a:pt x="267" y="5"/>
                  </a:lnTo>
                  <a:lnTo>
                    <a:pt x="256" y="6"/>
                  </a:lnTo>
                  <a:lnTo>
                    <a:pt x="244" y="8"/>
                  </a:lnTo>
                  <a:lnTo>
                    <a:pt x="233" y="9"/>
                  </a:lnTo>
                  <a:lnTo>
                    <a:pt x="221" y="9"/>
                  </a:lnTo>
                  <a:lnTo>
                    <a:pt x="210" y="10"/>
                  </a:lnTo>
                  <a:lnTo>
                    <a:pt x="198" y="11"/>
                  </a:lnTo>
                  <a:lnTo>
                    <a:pt x="187" y="12"/>
                  </a:lnTo>
                  <a:lnTo>
                    <a:pt x="175" y="12"/>
                  </a:lnTo>
                  <a:lnTo>
                    <a:pt x="164" y="13"/>
                  </a:lnTo>
                  <a:lnTo>
                    <a:pt x="152" y="14"/>
                  </a:lnTo>
                  <a:lnTo>
                    <a:pt x="137" y="17"/>
                  </a:lnTo>
                  <a:lnTo>
                    <a:pt x="116" y="20"/>
                  </a:lnTo>
                  <a:lnTo>
                    <a:pt x="92" y="24"/>
                  </a:lnTo>
                  <a:lnTo>
                    <a:pt x="66" y="29"/>
                  </a:lnTo>
                  <a:lnTo>
                    <a:pt x="40" y="34"/>
                  </a:lnTo>
                  <a:lnTo>
                    <a:pt x="20" y="39"/>
                  </a:lnTo>
                  <a:lnTo>
                    <a:pt x="6" y="41"/>
                  </a:lnTo>
                  <a:lnTo>
                    <a:pt x="0" y="42"/>
                  </a:lnTo>
                  <a:lnTo>
                    <a:pt x="6" y="41"/>
                  </a:lnTo>
                  <a:lnTo>
                    <a:pt x="20" y="40"/>
                  </a:lnTo>
                  <a:lnTo>
                    <a:pt x="40" y="36"/>
                  </a:lnTo>
                  <a:lnTo>
                    <a:pt x="65" y="34"/>
                  </a:lnTo>
                  <a:lnTo>
                    <a:pt x="90" y="31"/>
                  </a:lnTo>
                  <a:lnTo>
                    <a:pt x="115" y="27"/>
                  </a:lnTo>
                  <a:lnTo>
                    <a:pt x="136" y="25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1093" y="1801"/>
              <a:ext cx="142" cy="193"/>
            </a:xfrm>
            <a:custGeom>
              <a:avLst/>
              <a:gdLst/>
              <a:ahLst/>
              <a:cxnLst>
                <a:cxn ang="0">
                  <a:pos x="42" y="95"/>
                </a:cxn>
                <a:cxn ang="0">
                  <a:pos x="50" y="109"/>
                </a:cxn>
                <a:cxn ang="0">
                  <a:pos x="58" y="123"/>
                </a:cxn>
                <a:cxn ang="0">
                  <a:pos x="66" y="137"/>
                </a:cxn>
                <a:cxn ang="0">
                  <a:pos x="75" y="149"/>
                </a:cxn>
                <a:cxn ang="0">
                  <a:pos x="84" y="163"/>
                </a:cxn>
                <a:cxn ang="0">
                  <a:pos x="94" y="176"/>
                </a:cxn>
                <a:cxn ang="0">
                  <a:pos x="103" y="189"/>
                </a:cxn>
                <a:cxn ang="0">
                  <a:pos x="112" y="201"/>
                </a:cxn>
                <a:cxn ang="0">
                  <a:pos x="132" y="225"/>
                </a:cxn>
                <a:cxn ang="0">
                  <a:pos x="151" y="250"/>
                </a:cxn>
                <a:cxn ang="0">
                  <a:pos x="172" y="274"/>
                </a:cxn>
                <a:cxn ang="0">
                  <a:pos x="193" y="297"/>
                </a:cxn>
                <a:cxn ang="0">
                  <a:pos x="213" y="320"/>
                </a:cxn>
                <a:cxn ang="0">
                  <a:pos x="235" y="342"/>
                </a:cxn>
                <a:cxn ang="0">
                  <a:pos x="257" y="364"/>
                </a:cxn>
                <a:cxn ang="0">
                  <a:pos x="279" y="385"/>
                </a:cxn>
                <a:cxn ang="0">
                  <a:pos x="281" y="385"/>
                </a:cxn>
                <a:cxn ang="0">
                  <a:pos x="284" y="384"/>
                </a:cxn>
                <a:cxn ang="0">
                  <a:pos x="285" y="383"/>
                </a:cxn>
                <a:cxn ang="0">
                  <a:pos x="284" y="381"/>
                </a:cxn>
                <a:cxn ang="0">
                  <a:pos x="263" y="359"/>
                </a:cxn>
                <a:cxn ang="0">
                  <a:pos x="243" y="337"/>
                </a:cxn>
                <a:cxn ang="0">
                  <a:pos x="223" y="314"/>
                </a:cxn>
                <a:cxn ang="0">
                  <a:pos x="203" y="292"/>
                </a:cxn>
                <a:cxn ang="0">
                  <a:pos x="183" y="269"/>
                </a:cxn>
                <a:cxn ang="0">
                  <a:pos x="165" y="246"/>
                </a:cxn>
                <a:cxn ang="0">
                  <a:pos x="145" y="223"/>
                </a:cxn>
                <a:cxn ang="0">
                  <a:pos x="127" y="200"/>
                </a:cxn>
                <a:cxn ang="0">
                  <a:pos x="118" y="189"/>
                </a:cxn>
                <a:cxn ang="0">
                  <a:pos x="109" y="177"/>
                </a:cxn>
                <a:cxn ang="0">
                  <a:pos x="99" y="164"/>
                </a:cxn>
                <a:cxn ang="0">
                  <a:pos x="90" y="153"/>
                </a:cxn>
                <a:cxn ang="0">
                  <a:pos x="82" y="140"/>
                </a:cxn>
                <a:cxn ang="0">
                  <a:pos x="73" y="128"/>
                </a:cxn>
                <a:cxn ang="0">
                  <a:pos x="65" y="115"/>
                </a:cxn>
                <a:cxn ang="0">
                  <a:pos x="57" y="102"/>
                </a:cxn>
                <a:cxn ang="0">
                  <a:pos x="49" y="90"/>
                </a:cxn>
                <a:cxn ang="0">
                  <a:pos x="39" y="73"/>
                </a:cxn>
                <a:cxn ang="0">
                  <a:pos x="30" y="56"/>
                </a:cxn>
                <a:cxn ang="0">
                  <a:pos x="21" y="40"/>
                </a:cxn>
                <a:cxn ang="0">
                  <a:pos x="13" y="24"/>
                </a:cxn>
                <a:cxn ang="0">
                  <a:pos x="6" y="1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10"/>
                </a:cxn>
                <a:cxn ang="0">
                  <a:pos x="10" y="23"/>
                </a:cxn>
                <a:cxn ang="0">
                  <a:pos x="15" y="37"/>
                </a:cxn>
                <a:cxn ang="0">
                  <a:pos x="21" y="53"/>
                </a:cxn>
                <a:cxn ang="0">
                  <a:pos x="28" y="68"/>
                </a:cxn>
                <a:cxn ang="0">
                  <a:pos x="35" y="83"/>
                </a:cxn>
                <a:cxn ang="0">
                  <a:pos x="42" y="95"/>
                </a:cxn>
              </a:cxnLst>
              <a:rect l="0" t="0" r="r" b="b"/>
              <a:pathLst>
                <a:path w="285" h="385">
                  <a:moveTo>
                    <a:pt x="42" y="95"/>
                  </a:moveTo>
                  <a:lnTo>
                    <a:pt x="50" y="109"/>
                  </a:lnTo>
                  <a:lnTo>
                    <a:pt x="58" y="123"/>
                  </a:lnTo>
                  <a:lnTo>
                    <a:pt x="66" y="137"/>
                  </a:lnTo>
                  <a:lnTo>
                    <a:pt x="75" y="149"/>
                  </a:lnTo>
                  <a:lnTo>
                    <a:pt x="84" y="163"/>
                  </a:lnTo>
                  <a:lnTo>
                    <a:pt x="94" y="176"/>
                  </a:lnTo>
                  <a:lnTo>
                    <a:pt x="103" y="189"/>
                  </a:lnTo>
                  <a:lnTo>
                    <a:pt x="112" y="201"/>
                  </a:lnTo>
                  <a:lnTo>
                    <a:pt x="132" y="225"/>
                  </a:lnTo>
                  <a:lnTo>
                    <a:pt x="151" y="250"/>
                  </a:lnTo>
                  <a:lnTo>
                    <a:pt x="172" y="274"/>
                  </a:lnTo>
                  <a:lnTo>
                    <a:pt x="193" y="297"/>
                  </a:lnTo>
                  <a:lnTo>
                    <a:pt x="213" y="320"/>
                  </a:lnTo>
                  <a:lnTo>
                    <a:pt x="235" y="342"/>
                  </a:lnTo>
                  <a:lnTo>
                    <a:pt x="257" y="364"/>
                  </a:lnTo>
                  <a:lnTo>
                    <a:pt x="279" y="385"/>
                  </a:lnTo>
                  <a:lnTo>
                    <a:pt x="281" y="385"/>
                  </a:lnTo>
                  <a:lnTo>
                    <a:pt x="284" y="384"/>
                  </a:lnTo>
                  <a:lnTo>
                    <a:pt x="285" y="383"/>
                  </a:lnTo>
                  <a:lnTo>
                    <a:pt x="284" y="381"/>
                  </a:lnTo>
                  <a:lnTo>
                    <a:pt x="263" y="359"/>
                  </a:lnTo>
                  <a:lnTo>
                    <a:pt x="243" y="337"/>
                  </a:lnTo>
                  <a:lnTo>
                    <a:pt x="223" y="314"/>
                  </a:lnTo>
                  <a:lnTo>
                    <a:pt x="203" y="292"/>
                  </a:lnTo>
                  <a:lnTo>
                    <a:pt x="183" y="269"/>
                  </a:lnTo>
                  <a:lnTo>
                    <a:pt x="165" y="246"/>
                  </a:lnTo>
                  <a:lnTo>
                    <a:pt x="145" y="223"/>
                  </a:lnTo>
                  <a:lnTo>
                    <a:pt x="127" y="200"/>
                  </a:lnTo>
                  <a:lnTo>
                    <a:pt x="118" y="189"/>
                  </a:lnTo>
                  <a:lnTo>
                    <a:pt x="109" y="177"/>
                  </a:lnTo>
                  <a:lnTo>
                    <a:pt x="99" y="164"/>
                  </a:lnTo>
                  <a:lnTo>
                    <a:pt x="90" y="153"/>
                  </a:lnTo>
                  <a:lnTo>
                    <a:pt x="82" y="140"/>
                  </a:lnTo>
                  <a:lnTo>
                    <a:pt x="73" y="128"/>
                  </a:lnTo>
                  <a:lnTo>
                    <a:pt x="65" y="115"/>
                  </a:lnTo>
                  <a:lnTo>
                    <a:pt x="57" y="102"/>
                  </a:lnTo>
                  <a:lnTo>
                    <a:pt x="49" y="90"/>
                  </a:lnTo>
                  <a:lnTo>
                    <a:pt x="39" y="73"/>
                  </a:lnTo>
                  <a:lnTo>
                    <a:pt x="30" y="56"/>
                  </a:lnTo>
                  <a:lnTo>
                    <a:pt x="21" y="40"/>
                  </a:lnTo>
                  <a:lnTo>
                    <a:pt x="13" y="24"/>
                  </a:lnTo>
                  <a:lnTo>
                    <a:pt x="6" y="11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10"/>
                  </a:lnTo>
                  <a:lnTo>
                    <a:pt x="10" y="23"/>
                  </a:lnTo>
                  <a:lnTo>
                    <a:pt x="15" y="37"/>
                  </a:lnTo>
                  <a:lnTo>
                    <a:pt x="21" y="53"/>
                  </a:lnTo>
                  <a:lnTo>
                    <a:pt x="28" y="68"/>
                  </a:lnTo>
                  <a:lnTo>
                    <a:pt x="35" y="83"/>
                  </a:lnTo>
                  <a:lnTo>
                    <a:pt x="42" y="95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1030" y="1874"/>
              <a:ext cx="70" cy="61"/>
            </a:xfrm>
            <a:custGeom>
              <a:avLst/>
              <a:gdLst/>
              <a:ahLst/>
              <a:cxnLst>
                <a:cxn ang="0">
                  <a:pos x="60" y="60"/>
                </a:cxn>
                <a:cxn ang="0">
                  <a:pos x="69" y="67"/>
                </a:cxn>
                <a:cxn ang="0">
                  <a:pos x="78" y="75"/>
                </a:cxn>
                <a:cxn ang="0">
                  <a:pos x="87" y="82"/>
                </a:cxn>
                <a:cxn ang="0">
                  <a:pos x="98" y="90"/>
                </a:cxn>
                <a:cxn ang="0">
                  <a:pos x="108" y="98"/>
                </a:cxn>
                <a:cxn ang="0">
                  <a:pos x="117" y="106"/>
                </a:cxn>
                <a:cxn ang="0">
                  <a:pos x="128" y="113"/>
                </a:cxn>
                <a:cxn ang="0">
                  <a:pos x="137" y="121"/>
                </a:cxn>
                <a:cxn ang="0">
                  <a:pos x="138" y="119"/>
                </a:cxn>
                <a:cxn ang="0">
                  <a:pos x="138" y="114"/>
                </a:cxn>
                <a:cxn ang="0">
                  <a:pos x="138" y="110"/>
                </a:cxn>
                <a:cxn ang="0">
                  <a:pos x="138" y="108"/>
                </a:cxn>
                <a:cxn ang="0">
                  <a:pos x="120" y="93"/>
                </a:cxn>
                <a:cxn ang="0">
                  <a:pos x="98" y="76"/>
                </a:cxn>
                <a:cxn ang="0">
                  <a:pos x="75" y="58"/>
                </a:cxn>
                <a:cxn ang="0">
                  <a:pos x="53" y="40"/>
                </a:cxn>
                <a:cxn ang="0">
                  <a:pos x="32" y="24"/>
                </a:cxn>
                <a:cxn ang="0">
                  <a:pos x="15" y="11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6" y="7"/>
                </a:cxn>
                <a:cxn ang="0">
                  <a:pos x="13" y="14"/>
                </a:cxn>
                <a:cxn ang="0">
                  <a:pos x="22" y="23"/>
                </a:cxn>
                <a:cxn ang="0">
                  <a:pos x="31" y="33"/>
                </a:cxn>
                <a:cxn ang="0">
                  <a:pos x="41" y="43"/>
                </a:cxn>
                <a:cxn ang="0">
                  <a:pos x="51" y="52"/>
                </a:cxn>
                <a:cxn ang="0">
                  <a:pos x="60" y="60"/>
                </a:cxn>
              </a:cxnLst>
              <a:rect l="0" t="0" r="r" b="b"/>
              <a:pathLst>
                <a:path w="138" h="121">
                  <a:moveTo>
                    <a:pt x="60" y="60"/>
                  </a:moveTo>
                  <a:lnTo>
                    <a:pt x="69" y="67"/>
                  </a:lnTo>
                  <a:lnTo>
                    <a:pt x="78" y="75"/>
                  </a:lnTo>
                  <a:lnTo>
                    <a:pt x="87" y="82"/>
                  </a:lnTo>
                  <a:lnTo>
                    <a:pt x="98" y="90"/>
                  </a:lnTo>
                  <a:lnTo>
                    <a:pt x="108" y="98"/>
                  </a:lnTo>
                  <a:lnTo>
                    <a:pt x="117" y="106"/>
                  </a:lnTo>
                  <a:lnTo>
                    <a:pt x="128" y="113"/>
                  </a:lnTo>
                  <a:lnTo>
                    <a:pt x="137" y="121"/>
                  </a:lnTo>
                  <a:lnTo>
                    <a:pt x="138" y="119"/>
                  </a:lnTo>
                  <a:lnTo>
                    <a:pt x="138" y="114"/>
                  </a:lnTo>
                  <a:lnTo>
                    <a:pt x="138" y="110"/>
                  </a:lnTo>
                  <a:lnTo>
                    <a:pt x="138" y="108"/>
                  </a:lnTo>
                  <a:lnTo>
                    <a:pt x="120" y="93"/>
                  </a:lnTo>
                  <a:lnTo>
                    <a:pt x="98" y="76"/>
                  </a:lnTo>
                  <a:lnTo>
                    <a:pt x="75" y="58"/>
                  </a:lnTo>
                  <a:lnTo>
                    <a:pt x="53" y="40"/>
                  </a:lnTo>
                  <a:lnTo>
                    <a:pt x="32" y="24"/>
                  </a:lnTo>
                  <a:lnTo>
                    <a:pt x="15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6" y="7"/>
                  </a:lnTo>
                  <a:lnTo>
                    <a:pt x="13" y="14"/>
                  </a:lnTo>
                  <a:lnTo>
                    <a:pt x="22" y="23"/>
                  </a:lnTo>
                  <a:lnTo>
                    <a:pt x="31" y="33"/>
                  </a:lnTo>
                  <a:lnTo>
                    <a:pt x="41" y="43"/>
                  </a:lnTo>
                  <a:lnTo>
                    <a:pt x="51" y="52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983" y="1921"/>
              <a:ext cx="107" cy="237"/>
            </a:xfrm>
            <a:custGeom>
              <a:avLst/>
              <a:gdLst/>
              <a:ahLst/>
              <a:cxnLst>
                <a:cxn ang="0">
                  <a:pos x="149" y="263"/>
                </a:cxn>
                <a:cxn ang="0">
                  <a:pos x="134" y="291"/>
                </a:cxn>
                <a:cxn ang="0">
                  <a:pos x="118" y="319"/>
                </a:cxn>
                <a:cxn ang="0">
                  <a:pos x="101" y="346"/>
                </a:cxn>
                <a:cxn ang="0">
                  <a:pos x="82" y="372"/>
                </a:cxn>
                <a:cxn ang="0">
                  <a:pos x="64" y="397"/>
                </a:cxn>
                <a:cxn ang="0">
                  <a:pos x="43" y="423"/>
                </a:cxn>
                <a:cxn ang="0">
                  <a:pos x="23" y="447"/>
                </a:cxn>
                <a:cxn ang="0">
                  <a:pos x="1" y="470"/>
                </a:cxn>
                <a:cxn ang="0">
                  <a:pos x="0" y="472"/>
                </a:cxn>
                <a:cxn ang="0">
                  <a:pos x="1" y="474"/>
                </a:cxn>
                <a:cxn ang="0">
                  <a:pos x="3" y="476"/>
                </a:cxn>
                <a:cxn ang="0">
                  <a:pos x="5" y="474"/>
                </a:cxn>
                <a:cxn ang="0">
                  <a:pos x="28" y="451"/>
                </a:cxn>
                <a:cxn ang="0">
                  <a:pos x="50" y="427"/>
                </a:cxn>
                <a:cxn ang="0">
                  <a:pos x="71" y="402"/>
                </a:cxn>
                <a:cxn ang="0">
                  <a:pos x="91" y="377"/>
                </a:cxn>
                <a:cxn ang="0">
                  <a:pos x="110" y="351"/>
                </a:cxn>
                <a:cxn ang="0">
                  <a:pos x="128" y="324"/>
                </a:cxn>
                <a:cxn ang="0">
                  <a:pos x="144" y="296"/>
                </a:cxn>
                <a:cxn ang="0">
                  <a:pos x="159" y="267"/>
                </a:cxn>
                <a:cxn ang="0">
                  <a:pos x="173" y="232"/>
                </a:cxn>
                <a:cxn ang="0">
                  <a:pos x="186" y="190"/>
                </a:cxn>
                <a:cxn ang="0">
                  <a:pos x="195" y="146"/>
                </a:cxn>
                <a:cxn ang="0">
                  <a:pos x="203" y="103"/>
                </a:cxn>
                <a:cxn ang="0">
                  <a:pos x="209" y="62"/>
                </a:cxn>
                <a:cxn ang="0">
                  <a:pos x="212" y="30"/>
                </a:cxn>
                <a:cxn ang="0">
                  <a:pos x="215" y="8"/>
                </a:cxn>
                <a:cxn ang="0">
                  <a:pos x="216" y="0"/>
                </a:cxn>
                <a:cxn ang="0">
                  <a:pos x="215" y="8"/>
                </a:cxn>
                <a:cxn ang="0">
                  <a:pos x="211" y="30"/>
                </a:cxn>
                <a:cxn ang="0">
                  <a:pos x="205" y="61"/>
                </a:cxn>
                <a:cxn ang="0">
                  <a:pos x="197" y="100"/>
                </a:cxn>
                <a:cxn ang="0">
                  <a:pos x="188" y="144"/>
                </a:cxn>
                <a:cxn ang="0">
                  <a:pos x="177" y="187"/>
                </a:cxn>
                <a:cxn ang="0">
                  <a:pos x="164" y="228"/>
                </a:cxn>
                <a:cxn ang="0">
                  <a:pos x="149" y="263"/>
                </a:cxn>
              </a:cxnLst>
              <a:rect l="0" t="0" r="r" b="b"/>
              <a:pathLst>
                <a:path w="216" h="476">
                  <a:moveTo>
                    <a:pt x="149" y="263"/>
                  </a:moveTo>
                  <a:lnTo>
                    <a:pt x="134" y="291"/>
                  </a:lnTo>
                  <a:lnTo>
                    <a:pt x="118" y="319"/>
                  </a:lnTo>
                  <a:lnTo>
                    <a:pt x="101" y="346"/>
                  </a:lnTo>
                  <a:lnTo>
                    <a:pt x="82" y="372"/>
                  </a:lnTo>
                  <a:lnTo>
                    <a:pt x="64" y="397"/>
                  </a:lnTo>
                  <a:lnTo>
                    <a:pt x="43" y="423"/>
                  </a:lnTo>
                  <a:lnTo>
                    <a:pt x="23" y="447"/>
                  </a:lnTo>
                  <a:lnTo>
                    <a:pt x="1" y="470"/>
                  </a:lnTo>
                  <a:lnTo>
                    <a:pt x="0" y="472"/>
                  </a:lnTo>
                  <a:lnTo>
                    <a:pt x="1" y="474"/>
                  </a:lnTo>
                  <a:lnTo>
                    <a:pt x="3" y="476"/>
                  </a:lnTo>
                  <a:lnTo>
                    <a:pt x="5" y="474"/>
                  </a:lnTo>
                  <a:lnTo>
                    <a:pt x="28" y="451"/>
                  </a:lnTo>
                  <a:lnTo>
                    <a:pt x="50" y="427"/>
                  </a:lnTo>
                  <a:lnTo>
                    <a:pt x="71" y="402"/>
                  </a:lnTo>
                  <a:lnTo>
                    <a:pt x="91" y="377"/>
                  </a:lnTo>
                  <a:lnTo>
                    <a:pt x="110" y="351"/>
                  </a:lnTo>
                  <a:lnTo>
                    <a:pt x="128" y="324"/>
                  </a:lnTo>
                  <a:lnTo>
                    <a:pt x="144" y="296"/>
                  </a:lnTo>
                  <a:lnTo>
                    <a:pt x="159" y="267"/>
                  </a:lnTo>
                  <a:lnTo>
                    <a:pt x="173" y="232"/>
                  </a:lnTo>
                  <a:lnTo>
                    <a:pt x="186" y="190"/>
                  </a:lnTo>
                  <a:lnTo>
                    <a:pt x="195" y="146"/>
                  </a:lnTo>
                  <a:lnTo>
                    <a:pt x="203" y="103"/>
                  </a:lnTo>
                  <a:lnTo>
                    <a:pt x="209" y="62"/>
                  </a:lnTo>
                  <a:lnTo>
                    <a:pt x="212" y="30"/>
                  </a:lnTo>
                  <a:lnTo>
                    <a:pt x="215" y="8"/>
                  </a:lnTo>
                  <a:lnTo>
                    <a:pt x="216" y="0"/>
                  </a:lnTo>
                  <a:lnTo>
                    <a:pt x="215" y="8"/>
                  </a:lnTo>
                  <a:lnTo>
                    <a:pt x="211" y="30"/>
                  </a:lnTo>
                  <a:lnTo>
                    <a:pt x="205" y="61"/>
                  </a:lnTo>
                  <a:lnTo>
                    <a:pt x="197" y="100"/>
                  </a:lnTo>
                  <a:lnTo>
                    <a:pt x="188" y="144"/>
                  </a:lnTo>
                  <a:lnTo>
                    <a:pt x="177" y="187"/>
                  </a:lnTo>
                  <a:lnTo>
                    <a:pt x="164" y="228"/>
                  </a:lnTo>
                  <a:lnTo>
                    <a:pt x="149" y="263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1061" y="1821"/>
              <a:ext cx="60" cy="3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5" y="21"/>
                </a:cxn>
                <a:cxn ang="0">
                  <a:pos x="51" y="41"/>
                </a:cxn>
                <a:cxn ang="0">
                  <a:pos x="56" y="61"/>
                </a:cxn>
                <a:cxn ang="0">
                  <a:pos x="63" y="80"/>
                </a:cxn>
                <a:cxn ang="0">
                  <a:pos x="70" y="101"/>
                </a:cxn>
                <a:cxn ang="0">
                  <a:pos x="76" y="121"/>
                </a:cxn>
                <a:cxn ang="0">
                  <a:pos x="82" y="141"/>
                </a:cxn>
                <a:cxn ang="0">
                  <a:pos x="86" y="162"/>
                </a:cxn>
                <a:cxn ang="0">
                  <a:pos x="94" y="211"/>
                </a:cxn>
                <a:cxn ang="0">
                  <a:pos x="100" y="260"/>
                </a:cxn>
                <a:cxn ang="0">
                  <a:pos x="104" y="311"/>
                </a:cxn>
                <a:cxn ang="0">
                  <a:pos x="104" y="361"/>
                </a:cxn>
                <a:cxn ang="0">
                  <a:pos x="100" y="409"/>
                </a:cxn>
                <a:cxn ang="0">
                  <a:pos x="94" y="455"/>
                </a:cxn>
                <a:cxn ang="0">
                  <a:pos x="85" y="501"/>
                </a:cxn>
                <a:cxn ang="0">
                  <a:pos x="74" y="546"/>
                </a:cxn>
                <a:cxn ang="0">
                  <a:pos x="59" y="589"/>
                </a:cxn>
                <a:cxn ang="0">
                  <a:pos x="41" y="633"/>
                </a:cxn>
                <a:cxn ang="0">
                  <a:pos x="22" y="676"/>
                </a:cxn>
                <a:cxn ang="0">
                  <a:pos x="1" y="718"/>
                </a:cxn>
                <a:cxn ang="0">
                  <a:pos x="0" y="723"/>
                </a:cxn>
                <a:cxn ang="0">
                  <a:pos x="2" y="725"/>
                </a:cxn>
                <a:cxn ang="0">
                  <a:pos x="7" y="724"/>
                </a:cxn>
                <a:cxn ang="0">
                  <a:pos x="10" y="722"/>
                </a:cxn>
                <a:cxn ang="0">
                  <a:pos x="22" y="701"/>
                </a:cxn>
                <a:cxn ang="0">
                  <a:pos x="33" y="682"/>
                </a:cxn>
                <a:cxn ang="0">
                  <a:pos x="45" y="661"/>
                </a:cxn>
                <a:cxn ang="0">
                  <a:pos x="55" y="639"/>
                </a:cxn>
                <a:cxn ang="0">
                  <a:pos x="66" y="618"/>
                </a:cxn>
                <a:cxn ang="0">
                  <a:pos x="75" y="596"/>
                </a:cxn>
                <a:cxn ang="0">
                  <a:pos x="84" y="574"/>
                </a:cxn>
                <a:cxn ang="0">
                  <a:pos x="92" y="553"/>
                </a:cxn>
                <a:cxn ang="0">
                  <a:pos x="106" y="507"/>
                </a:cxn>
                <a:cxn ang="0">
                  <a:pos x="114" y="460"/>
                </a:cxn>
                <a:cxn ang="0">
                  <a:pos x="120" y="413"/>
                </a:cxn>
                <a:cxn ang="0">
                  <a:pos x="121" y="365"/>
                </a:cxn>
                <a:cxn ang="0">
                  <a:pos x="120" y="317"/>
                </a:cxn>
                <a:cxn ang="0">
                  <a:pos x="115" y="268"/>
                </a:cxn>
                <a:cxn ang="0">
                  <a:pos x="108" y="221"/>
                </a:cxn>
                <a:cxn ang="0">
                  <a:pos x="99" y="174"/>
                </a:cxn>
                <a:cxn ang="0">
                  <a:pos x="93" y="152"/>
                </a:cxn>
                <a:cxn ang="0">
                  <a:pos x="86" y="130"/>
                </a:cxn>
                <a:cxn ang="0">
                  <a:pos x="78" y="108"/>
                </a:cxn>
                <a:cxn ang="0">
                  <a:pos x="70" y="86"/>
                </a:cxn>
                <a:cxn ang="0">
                  <a:pos x="62" y="65"/>
                </a:cxn>
                <a:cxn ang="0">
                  <a:pos x="55" y="44"/>
                </a:cxn>
                <a:cxn ang="0">
                  <a:pos x="47" y="22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21" h="725">
                  <a:moveTo>
                    <a:pt x="40" y="0"/>
                  </a:moveTo>
                  <a:lnTo>
                    <a:pt x="45" y="21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63" y="80"/>
                  </a:lnTo>
                  <a:lnTo>
                    <a:pt x="70" y="101"/>
                  </a:lnTo>
                  <a:lnTo>
                    <a:pt x="76" y="121"/>
                  </a:lnTo>
                  <a:lnTo>
                    <a:pt x="82" y="141"/>
                  </a:lnTo>
                  <a:lnTo>
                    <a:pt x="86" y="162"/>
                  </a:lnTo>
                  <a:lnTo>
                    <a:pt x="94" y="211"/>
                  </a:lnTo>
                  <a:lnTo>
                    <a:pt x="100" y="260"/>
                  </a:lnTo>
                  <a:lnTo>
                    <a:pt x="104" y="311"/>
                  </a:lnTo>
                  <a:lnTo>
                    <a:pt x="104" y="361"/>
                  </a:lnTo>
                  <a:lnTo>
                    <a:pt x="100" y="409"/>
                  </a:lnTo>
                  <a:lnTo>
                    <a:pt x="94" y="455"/>
                  </a:lnTo>
                  <a:lnTo>
                    <a:pt x="85" y="501"/>
                  </a:lnTo>
                  <a:lnTo>
                    <a:pt x="74" y="546"/>
                  </a:lnTo>
                  <a:lnTo>
                    <a:pt x="59" y="589"/>
                  </a:lnTo>
                  <a:lnTo>
                    <a:pt x="41" y="633"/>
                  </a:lnTo>
                  <a:lnTo>
                    <a:pt x="22" y="676"/>
                  </a:lnTo>
                  <a:lnTo>
                    <a:pt x="1" y="718"/>
                  </a:lnTo>
                  <a:lnTo>
                    <a:pt x="0" y="723"/>
                  </a:lnTo>
                  <a:lnTo>
                    <a:pt x="2" y="725"/>
                  </a:lnTo>
                  <a:lnTo>
                    <a:pt x="7" y="724"/>
                  </a:lnTo>
                  <a:lnTo>
                    <a:pt x="10" y="722"/>
                  </a:lnTo>
                  <a:lnTo>
                    <a:pt x="22" y="701"/>
                  </a:lnTo>
                  <a:lnTo>
                    <a:pt x="33" y="682"/>
                  </a:lnTo>
                  <a:lnTo>
                    <a:pt x="45" y="661"/>
                  </a:lnTo>
                  <a:lnTo>
                    <a:pt x="55" y="639"/>
                  </a:lnTo>
                  <a:lnTo>
                    <a:pt x="66" y="618"/>
                  </a:lnTo>
                  <a:lnTo>
                    <a:pt x="75" y="596"/>
                  </a:lnTo>
                  <a:lnTo>
                    <a:pt x="84" y="574"/>
                  </a:lnTo>
                  <a:lnTo>
                    <a:pt x="92" y="553"/>
                  </a:lnTo>
                  <a:lnTo>
                    <a:pt x="106" y="507"/>
                  </a:lnTo>
                  <a:lnTo>
                    <a:pt x="114" y="460"/>
                  </a:lnTo>
                  <a:lnTo>
                    <a:pt x="120" y="413"/>
                  </a:lnTo>
                  <a:lnTo>
                    <a:pt x="121" y="365"/>
                  </a:lnTo>
                  <a:lnTo>
                    <a:pt x="120" y="317"/>
                  </a:lnTo>
                  <a:lnTo>
                    <a:pt x="115" y="268"/>
                  </a:lnTo>
                  <a:lnTo>
                    <a:pt x="108" y="221"/>
                  </a:lnTo>
                  <a:lnTo>
                    <a:pt x="99" y="174"/>
                  </a:lnTo>
                  <a:lnTo>
                    <a:pt x="93" y="152"/>
                  </a:lnTo>
                  <a:lnTo>
                    <a:pt x="86" y="130"/>
                  </a:lnTo>
                  <a:lnTo>
                    <a:pt x="78" y="108"/>
                  </a:lnTo>
                  <a:lnTo>
                    <a:pt x="70" y="86"/>
                  </a:lnTo>
                  <a:lnTo>
                    <a:pt x="62" y="65"/>
                  </a:lnTo>
                  <a:lnTo>
                    <a:pt x="55" y="44"/>
                  </a:lnTo>
                  <a:lnTo>
                    <a:pt x="47" y="22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1388" y="2199"/>
              <a:ext cx="9" cy="121"/>
            </a:xfrm>
            <a:custGeom>
              <a:avLst/>
              <a:gdLst/>
              <a:ahLst/>
              <a:cxnLst>
                <a:cxn ang="0">
                  <a:pos x="7" y="115"/>
                </a:cxn>
                <a:cxn ang="0">
                  <a:pos x="8" y="147"/>
                </a:cxn>
                <a:cxn ang="0">
                  <a:pos x="9" y="178"/>
                </a:cxn>
                <a:cxn ang="0">
                  <a:pos x="9" y="209"/>
                </a:cxn>
                <a:cxn ang="0">
                  <a:pos x="10" y="240"/>
                </a:cxn>
                <a:cxn ang="0">
                  <a:pos x="12" y="242"/>
                </a:cxn>
                <a:cxn ang="0">
                  <a:pos x="14" y="242"/>
                </a:cxn>
                <a:cxn ang="0">
                  <a:pos x="15" y="241"/>
                </a:cxn>
                <a:cxn ang="0">
                  <a:pos x="16" y="239"/>
                </a:cxn>
                <a:cxn ang="0">
                  <a:pos x="17" y="205"/>
                </a:cxn>
                <a:cxn ang="0">
                  <a:pos x="19" y="171"/>
                </a:cxn>
                <a:cxn ang="0">
                  <a:pos x="17" y="137"/>
                </a:cxn>
                <a:cxn ang="0">
                  <a:pos x="16" y="104"/>
                </a:cxn>
                <a:cxn ang="0">
                  <a:pos x="13" y="73"/>
                </a:cxn>
                <a:cxn ang="0">
                  <a:pos x="7" y="39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1" y="13"/>
                </a:cxn>
                <a:cxn ang="0">
                  <a:pos x="4" y="44"/>
                </a:cxn>
                <a:cxn ang="0">
                  <a:pos x="6" y="81"/>
                </a:cxn>
                <a:cxn ang="0">
                  <a:pos x="7" y="115"/>
                </a:cxn>
              </a:cxnLst>
              <a:rect l="0" t="0" r="r" b="b"/>
              <a:pathLst>
                <a:path w="19" h="242">
                  <a:moveTo>
                    <a:pt x="7" y="115"/>
                  </a:moveTo>
                  <a:lnTo>
                    <a:pt x="8" y="147"/>
                  </a:lnTo>
                  <a:lnTo>
                    <a:pt x="9" y="178"/>
                  </a:lnTo>
                  <a:lnTo>
                    <a:pt x="9" y="209"/>
                  </a:lnTo>
                  <a:lnTo>
                    <a:pt x="10" y="240"/>
                  </a:lnTo>
                  <a:lnTo>
                    <a:pt x="12" y="242"/>
                  </a:lnTo>
                  <a:lnTo>
                    <a:pt x="14" y="242"/>
                  </a:lnTo>
                  <a:lnTo>
                    <a:pt x="15" y="241"/>
                  </a:lnTo>
                  <a:lnTo>
                    <a:pt x="16" y="239"/>
                  </a:lnTo>
                  <a:lnTo>
                    <a:pt x="17" y="205"/>
                  </a:lnTo>
                  <a:lnTo>
                    <a:pt x="19" y="171"/>
                  </a:lnTo>
                  <a:lnTo>
                    <a:pt x="17" y="137"/>
                  </a:lnTo>
                  <a:lnTo>
                    <a:pt x="16" y="104"/>
                  </a:lnTo>
                  <a:lnTo>
                    <a:pt x="13" y="73"/>
                  </a:lnTo>
                  <a:lnTo>
                    <a:pt x="7" y="39"/>
                  </a:lnTo>
                  <a:lnTo>
                    <a:pt x="2" y="12"/>
                  </a:lnTo>
                  <a:lnTo>
                    <a:pt x="0" y="0"/>
                  </a:lnTo>
                  <a:lnTo>
                    <a:pt x="1" y="13"/>
                  </a:lnTo>
                  <a:lnTo>
                    <a:pt x="4" y="44"/>
                  </a:lnTo>
                  <a:lnTo>
                    <a:pt x="6" y="81"/>
                  </a:lnTo>
                  <a:lnTo>
                    <a:pt x="7" y="115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1390" y="2340"/>
              <a:ext cx="227" cy="30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1" y="8"/>
                </a:cxn>
                <a:cxn ang="0">
                  <a:pos x="62" y="13"/>
                </a:cxn>
                <a:cxn ang="0">
                  <a:pos x="88" y="17"/>
                </a:cxn>
                <a:cxn ang="0">
                  <a:pos x="113" y="20"/>
                </a:cxn>
                <a:cxn ang="0">
                  <a:pos x="141" y="25"/>
                </a:cxn>
                <a:cxn ang="0">
                  <a:pos x="171" y="28"/>
                </a:cxn>
                <a:cxn ang="0">
                  <a:pos x="200" y="33"/>
                </a:cxn>
                <a:cxn ang="0">
                  <a:pos x="230" y="37"/>
                </a:cxn>
                <a:cxn ang="0">
                  <a:pos x="259" y="42"/>
                </a:cxn>
                <a:cxn ang="0">
                  <a:pos x="289" y="45"/>
                </a:cxn>
                <a:cxn ang="0">
                  <a:pos x="318" y="50"/>
                </a:cxn>
                <a:cxn ang="0">
                  <a:pos x="348" y="53"/>
                </a:cxn>
                <a:cxn ang="0">
                  <a:pos x="376" y="56"/>
                </a:cxn>
                <a:cxn ang="0">
                  <a:pos x="406" y="58"/>
                </a:cxn>
                <a:cxn ang="0">
                  <a:pos x="435" y="60"/>
                </a:cxn>
                <a:cxn ang="0">
                  <a:pos x="452" y="61"/>
                </a:cxn>
                <a:cxn ang="0">
                  <a:pos x="453" y="57"/>
                </a:cxn>
                <a:cxn ang="0">
                  <a:pos x="437" y="53"/>
                </a:cxn>
                <a:cxn ang="0">
                  <a:pos x="410" y="50"/>
                </a:cxn>
                <a:cxn ang="0">
                  <a:pos x="381" y="46"/>
                </a:cxn>
                <a:cxn ang="0">
                  <a:pos x="353" y="42"/>
                </a:cxn>
                <a:cxn ang="0">
                  <a:pos x="326" y="37"/>
                </a:cxn>
                <a:cxn ang="0">
                  <a:pos x="298" y="33"/>
                </a:cxn>
                <a:cxn ang="0">
                  <a:pos x="269" y="28"/>
                </a:cxn>
                <a:cxn ang="0">
                  <a:pos x="242" y="25"/>
                </a:cxn>
                <a:cxn ang="0">
                  <a:pos x="220" y="21"/>
                </a:cxn>
                <a:cxn ang="0">
                  <a:pos x="194" y="19"/>
                </a:cxn>
                <a:cxn ang="0">
                  <a:pos x="162" y="17"/>
                </a:cxn>
                <a:cxn ang="0">
                  <a:pos x="125" y="13"/>
                </a:cxn>
                <a:cxn ang="0">
                  <a:pos x="88" y="11"/>
                </a:cxn>
                <a:cxn ang="0">
                  <a:pos x="54" y="7"/>
                </a:cxn>
                <a:cxn ang="0">
                  <a:pos x="24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53" h="61">
                  <a:moveTo>
                    <a:pt x="0" y="2"/>
                  </a:moveTo>
                  <a:lnTo>
                    <a:pt x="7" y="4"/>
                  </a:lnTo>
                  <a:lnTo>
                    <a:pt x="18" y="6"/>
                  </a:lnTo>
                  <a:lnTo>
                    <a:pt x="31" y="8"/>
                  </a:lnTo>
                  <a:lnTo>
                    <a:pt x="46" y="11"/>
                  </a:lnTo>
                  <a:lnTo>
                    <a:pt x="62" y="13"/>
                  </a:lnTo>
                  <a:lnTo>
                    <a:pt x="76" y="15"/>
                  </a:lnTo>
                  <a:lnTo>
                    <a:pt x="88" y="17"/>
                  </a:lnTo>
                  <a:lnTo>
                    <a:pt x="98" y="18"/>
                  </a:lnTo>
                  <a:lnTo>
                    <a:pt x="113" y="20"/>
                  </a:lnTo>
                  <a:lnTo>
                    <a:pt x="128" y="22"/>
                  </a:lnTo>
                  <a:lnTo>
                    <a:pt x="141" y="25"/>
                  </a:lnTo>
                  <a:lnTo>
                    <a:pt x="156" y="26"/>
                  </a:lnTo>
                  <a:lnTo>
                    <a:pt x="171" y="28"/>
                  </a:lnTo>
                  <a:lnTo>
                    <a:pt x="186" y="30"/>
                  </a:lnTo>
                  <a:lnTo>
                    <a:pt x="200" y="33"/>
                  </a:lnTo>
                  <a:lnTo>
                    <a:pt x="215" y="35"/>
                  </a:lnTo>
                  <a:lnTo>
                    <a:pt x="230" y="37"/>
                  </a:lnTo>
                  <a:lnTo>
                    <a:pt x="245" y="40"/>
                  </a:lnTo>
                  <a:lnTo>
                    <a:pt x="259" y="42"/>
                  </a:lnTo>
                  <a:lnTo>
                    <a:pt x="274" y="44"/>
                  </a:lnTo>
                  <a:lnTo>
                    <a:pt x="289" y="45"/>
                  </a:lnTo>
                  <a:lnTo>
                    <a:pt x="304" y="48"/>
                  </a:lnTo>
                  <a:lnTo>
                    <a:pt x="318" y="50"/>
                  </a:lnTo>
                  <a:lnTo>
                    <a:pt x="333" y="51"/>
                  </a:lnTo>
                  <a:lnTo>
                    <a:pt x="348" y="53"/>
                  </a:lnTo>
                  <a:lnTo>
                    <a:pt x="362" y="55"/>
                  </a:lnTo>
                  <a:lnTo>
                    <a:pt x="376" y="56"/>
                  </a:lnTo>
                  <a:lnTo>
                    <a:pt x="391" y="57"/>
                  </a:lnTo>
                  <a:lnTo>
                    <a:pt x="406" y="58"/>
                  </a:lnTo>
                  <a:lnTo>
                    <a:pt x="421" y="59"/>
                  </a:lnTo>
                  <a:lnTo>
                    <a:pt x="435" y="60"/>
                  </a:lnTo>
                  <a:lnTo>
                    <a:pt x="450" y="61"/>
                  </a:lnTo>
                  <a:lnTo>
                    <a:pt x="452" y="61"/>
                  </a:lnTo>
                  <a:lnTo>
                    <a:pt x="453" y="59"/>
                  </a:lnTo>
                  <a:lnTo>
                    <a:pt x="453" y="57"/>
                  </a:lnTo>
                  <a:lnTo>
                    <a:pt x="451" y="56"/>
                  </a:lnTo>
                  <a:lnTo>
                    <a:pt x="437" y="53"/>
                  </a:lnTo>
                  <a:lnTo>
                    <a:pt x="424" y="52"/>
                  </a:lnTo>
                  <a:lnTo>
                    <a:pt x="410" y="50"/>
                  </a:lnTo>
                  <a:lnTo>
                    <a:pt x="395" y="48"/>
                  </a:lnTo>
                  <a:lnTo>
                    <a:pt x="381" y="46"/>
                  </a:lnTo>
                  <a:lnTo>
                    <a:pt x="367" y="44"/>
                  </a:lnTo>
                  <a:lnTo>
                    <a:pt x="353" y="42"/>
                  </a:lnTo>
                  <a:lnTo>
                    <a:pt x="339" y="40"/>
                  </a:lnTo>
                  <a:lnTo>
                    <a:pt x="326" y="37"/>
                  </a:lnTo>
                  <a:lnTo>
                    <a:pt x="312" y="35"/>
                  </a:lnTo>
                  <a:lnTo>
                    <a:pt x="298" y="33"/>
                  </a:lnTo>
                  <a:lnTo>
                    <a:pt x="284" y="30"/>
                  </a:lnTo>
                  <a:lnTo>
                    <a:pt x="269" y="28"/>
                  </a:lnTo>
                  <a:lnTo>
                    <a:pt x="255" y="27"/>
                  </a:lnTo>
                  <a:lnTo>
                    <a:pt x="242" y="25"/>
                  </a:lnTo>
                  <a:lnTo>
                    <a:pt x="228" y="22"/>
                  </a:lnTo>
                  <a:lnTo>
                    <a:pt x="220" y="21"/>
                  </a:lnTo>
                  <a:lnTo>
                    <a:pt x="208" y="20"/>
                  </a:lnTo>
                  <a:lnTo>
                    <a:pt x="194" y="19"/>
                  </a:lnTo>
                  <a:lnTo>
                    <a:pt x="179" y="18"/>
                  </a:lnTo>
                  <a:lnTo>
                    <a:pt x="162" y="17"/>
                  </a:lnTo>
                  <a:lnTo>
                    <a:pt x="145" y="15"/>
                  </a:lnTo>
                  <a:lnTo>
                    <a:pt x="125" y="13"/>
                  </a:lnTo>
                  <a:lnTo>
                    <a:pt x="107" y="12"/>
                  </a:lnTo>
                  <a:lnTo>
                    <a:pt x="88" y="11"/>
                  </a:lnTo>
                  <a:lnTo>
                    <a:pt x="70" y="8"/>
                  </a:lnTo>
                  <a:lnTo>
                    <a:pt x="54" y="7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14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1370" y="2210"/>
              <a:ext cx="263" cy="37"/>
            </a:xfrm>
            <a:custGeom>
              <a:avLst/>
              <a:gdLst/>
              <a:ahLst/>
              <a:cxnLst>
                <a:cxn ang="0">
                  <a:pos x="270" y="39"/>
                </a:cxn>
                <a:cxn ang="0">
                  <a:pos x="303" y="43"/>
                </a:cxn>
                <a:cxn ang="0">
                  <a:pos x="337" y="47"/>
                </a:cxn>
                <a:cxn ang="0">
                  <a:pos x="370" y="51"/>
                </a:cxn>
                <a:cxn ang="0">
                  <a:pos x="405" y="55"/>
                </a:cxn>
                <a:cxn ang="0">
                  <a:pos x="438" y="61"/>
                </a:cxn>
                <a:cxn ang="0">
                  <a:pos x="471" y="66"/>
                </a:cxn>
                <a:cxn ang="0">
                  <a:pos x="505" y="72"/>
                </a:cxn>
                <a:cxn ang="0">
                  <a:pos x="524" y="74"/>
                </a:cxn>
                <a:cxn ang="0">
                  <a:pos x="527" y="69"/>
                </a:cxn>
                <a:cxn ang="0">
                  <a:pos x="508" y="63"/>
                </a:cxn>
                <a:cxn ang="0">
                  <a:pos x="475" y="57"/>
                </a:cxn>
                <a:cxn ang="0">
                  <a:pos x="442" y="50"/>
                </a:cxn>
                <a:cxn ang="0">
                  <a:pos x="408" y="44"/>
                </a:cxn>
                <a:cxn ang="0">
                  <a:pos x="375" y="39"/>
                </a:cxn>
                <a:cxn ang="0">
                  <a:pos x="341" y="34"/>
                </a:cxn>
                <a:cxn ang="0">
                  <a:pos x="308" y="29"/>
                </a:cxn>
                <a:cxn ang="0">
                  <a:pos x="275" y="24"/>
                </a:cxn>
                <a:cxn ang="0">
                  <a:pos x="239" y="20"/>
                </a:cxn>
                <a:cxn ang="0">
                  <a:pos x="199" y="15"/>
                </a:cxn>
                <a:cxn ang="0">
                  <a:pos x="156" y="12"/>
                </a:cxn>
                <a:cxn ang="0">
                  <a:pos x="113" y="8"/>
                </a:cxn>
                <a:cxn ang="0">
                  <a:pos x="74" y="5"/>
                </a:cxn>
                <a:cxn ang="0">
                  <a:pos x="41" y="2"/>
                </a:cxn>
                <a:cxn ang="0">
                  <a:pos x="17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7" y="2"/>
                </a:cxn>
                <a:cxn ang="0">
                  <a:pos x="42" y="7"/>
                </a:cxn>
                <a:cxn ang="0">
                  <a:pos x="75" y="12"/>
                </a:cxn>
                <a:cxn ang="0">
                  <a:pos x="116" y="17"/>
                </a:cxn>
                <a:cxn ang="0">
                  <a:pos x="157" y="24"/>
                </a:cxn>
                <a:cxn ang="0">
                  <a:pos x="199" y="30"/>
                </a:cxn>
                <a:cxn ang="0">
                  <a:pos x="237" y="35"/>
                </a:cxn>
              </a:cxnLst>
              <a:rect l="0" t="0" r="r" b="b"/>
              <a:pathLst>
                <a:path w="527" h="75">
                  <a:moveTo>
                    <a:pt x="253" y="37"/>
                  </a:moveTo>
                  <a:lnTo>
                    <a:pt x="270" y="39"/>
                  </a:lnTo>
                  <a:lnTo>
                    <a:pt x="286" y="40"/>
                  </a:lnTo>
                  <a:lnTo>
                    <a:pt x="303" y="43"/>
                  </a:lnTo>
                  <a:lnTo>
                    <a:pt x="321" y="45"/>
                  </a:lnTo>
                  <a:lnTo>
                    <a:pt x="337" y="47"/>
                  </a:lnTo>
                  <a:lnTo>
                    <a:pt x="354" y="49"/>
                  </a:lnTo>
                  <a:lnTo>
                    <a:pt x="370" y="51"/>
                  </a:lnTo>
                  <a:lnTo>
                    <a:pt x="387" y="53"/>
                  </a:lnTo>
                  <a:lnTo>
                    <a:pt x="405" y="55"/>
                  </a:lnTo>
                  <a:lnTo>
                    <a:pt x="421" y="58"/>
                  </a:lnTo>
                  <a:lnTo>
                    <a:pt x="438" y="61"/>
                  </a:lnTo>
                  <a:lnTo>
                    <a:pt x="455" y="63"/>
                  </a:lnTo>
                  <a:lnTo>
                    <a:pt x="471" y="66"/>
                  </a:lnTo>
                  <a:lnTo>
                    <a:pt x="489" y="69"/>
                  </a:lnTo>
                  <a:lnTo>
                    <a:pt x="505" y="72"/>
                  </a:lnTo>
                  <a:lnTo>
                    <a:pt x="522" y="75"/>
                  </a:lnTo>
                  <a:lnTo>
                    <a:pt x="524" y="74"/>
                  </a:lnTo>
                  <a:lnTo>
                    <a:pt x="527" y="72"/>
                  </a:lnTo>
                  <a:lnTo>
                    <a:pt x="527" y="69"/>
                  </a:lnTo>
                  <a:lnTo>
                    <a:pt x="524" y="67"/>
                  </a:lnTo>
                  <a:lnTo>
                    <a:pt x="508" y="63"/>
                  </a:lnTo>
                  <a:lnTo>
                    <a:pt x="491" y="60"/>
                  </a:lnTo>
                  <a:lnTo>
                    <a:pt x="475" y="57"/>
                  </a:lnTo>
                  <a:lnTo>
                    <a:pt x="458" y="53"/>
                  </a:lnTo>
                  <a:lnTo>
                    <a:pt x="442" y="50"/>
                  </a:lnTo>
                  <a:lnTo>
                    <a:pt x="424" y="47"/>
                  </a:lnTo>
                  <a:lnTo>
                    <a:pt x="408" y="44"/>
                  </a:lnTo>
                  <a:lnTo>
                    <a:pt x="391" y="42"/>
                  </a:lnTo>
                  <a:lnTo>
                    <a:pt x="375" y="39"/>
                  </a:lnTo>
                  <a:lnTo>
                    <a:pt x="357" y="36"/>
                  </a:lnTo>
                  <a:lnTo>
                    <a:pt x="341" y="34"/>
                  </a:lnTo>
                  <a:lnTo>
                    <a:pt x="324" y="31"/>
                  </a:lnTo>
                  <a:lnTo>
                    <a:pt x="308" y="29"/>
                  </a:lnTo>
                  <a:lnTo>
                    <a:pt x="291" y="27"/>
                  </a:lnTo>
                  <a:lnTo>
                    <a:pt x="275" y="24"/>
                  </a:lnTo>
                  <a:lnTo>
                    <a:pt x="257" y="22"/>
                  </a:lnTo>
                  <a:lnTo>
                    <a:pt x="239" y="20"/>
                  </a:lnTo>
                  <a:lnTo>
                    <a:pt x="219" y="17"/>
                  </a:lnTo>
                  <a:lnTo>
                    <a:pt x="199" y="15"/>
                  </a:lnTo>
                  <a:lnTo>
                    <a:pt x="178" y="13"/>
                  </a:lnTo>
                  <a:lnTo>
                    <a:pt x="156" y="12"/>
                  </a:lnTo>
                  <a:lnTo>
                    <a:pt x="134" y="9"/>
                  </a:lnTo>
                  <a:lnTo>
                    <a:pt x="113" y="8"/>
                  </a:lnTo>
                  <a:lnTo>
                    <a:pt x="94" y="6"/>
                  </a:lnTo>
                  <a:lnTo>
                    <a:pt x="74" y="5"/>
                  </a:lnTo>
                  <a:lnTo>
                    <a:pt x="57" y="4"/>
                  </a:lnTo>
                  <a:lnTo>
                    <a:pt x="41" y="2"/>
                  </a:lnTo>
                  <a:lnTo>
                    <a:pt x="27" y="1"/>
                  </a:lnTo>
                  <a:lnTo>
                    <a:pt x="17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7" y="2"/>
                  </a:lnTo>
                  <a:lnTo>
                    <a:pt x="28" y="5"/>
                  </a:lnTo>
                  <a:lnTo>
                    <a:pt x="42" y="7"/>
                  </a:lnTo>
                  <a:lnTo>
                    <a:pt x="58" y="9"/>
                  </a:lnTo>
                  <a:lnTo>
                    <a:pt x="75" y="12"/>
                  </a:lnTo>
                  <a:lnTo>
                    <a:pt x="95" y="15"/>
                  </a:lnTo>
                  <a:lnTo>
                    <a:pt x="116" y="17"/>
                  </a:lnTo>
                  <a:lnTo>
                    <a:pt x="136" y="21"/>
                  </a:lnTo>
                  <a:lnTo>
                    <a:pt x="157" y="24"/>
                  </a:lnTo>
                  <a:lnTo>
                    <a:pt x="178" y="27"/>
                  </a:lnTo>
                  <a:lnTo>
                    <a:pt x="199" y="30"/>
                  </a:lnTo>
                  <a:lnTo>
                    <a:pt x="218" y="32"/>
                  </a:lnTo>
                  <a:lnTo>
                    <a:pt x="237" y="35"/>
                  </a:lnTo>
                  <a:lnTo>
                    <a:pt x="253" y="37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1494" y="2108"/>
              <a:ext cx="138" cy="78"/>
            </a:xfrm>
            <a:custGeom>
              <a:avLst/>
              <a:gdLst/>
              <a:ahLst/>
              <a:cxnLst>
                <a:cxn ang="0">
                  <a:pos x="274" y="156"/>
                </a:cxn>
                <a:cxn ang="0">
                  <a:pos x="275" y="156"/>
                </a:cxn>
                <a:cxn ang="0">
                  <a:pos x="276" y="155"/>
                </a:cxn>
                <a:cxn ang="0">
                  <a:pos x="276" y="154"/>
                </a:cxn>
                <a:cxn ang="0">
                  <a:pos x="275" y="152"/>
                </a:cxn>
                <a:cxn ang="0">
                  <a:pos x="255" y="148"/>
                </a:cxn>
                <a:cxn ang="0">
                  <a:pos x="233" y="140"/>
                </a:cxn>
                <a:cxn ang="0">
                  <a:pos x="211" y="131"/>
                </a:cxn>
                <a:cxn ang="0">
                  <a:pos x="188" y="120"/>
                </a:cxn>
                <a:cxn ang="0">
                  <a:pos x="165" y="109"/>
                </a:cxn>
                <a:cxn ang="0">
                  <a:pos x="142" y="95"/>
                </a:cxn>
                <a:cxn ang="0">
                  <a:pos x="120" y="82"/>
                </a:cxn>
                <a:cxn ang="0">
                  <a:pos x="98" y="68"/>
                </a:cxn>
                <a:cxn ang="0">
                  <a:pos x="77" y="56"/>
                </a:cxn>
                <a:cxn ang="0">
                  <a:pos x="59" y="43"/>
                </a:cxn>
                <a:cxn ang="0">
                  <a:pos x="43" y="32"/>
                </a:cxn>
                <a:cxn ang="0">
                  <a:pos x="28" y="21"/>
                </a:cxn>
                <a:cxn ang="0">
                  <a:pos x="16" y="12"/>
                </a:cxn>
                <a:cxn ang="0">
                  <a:pos x="7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3" y="6"/>
                </a:cxn>
                <a:cxn ang="0">
                  <a:pos x="8" y="13"/>
                </a:cxn>
                <a:cxn ang="0">
                  <a:pos x="14" y="22"/>
                </a:cxn>
                <a:cxn ang="0">
                  <a:pos x="23" y="33"/>
                </a:cxn>
                <a:cxn ang="0">
                  <a:pos x="33" y="45"/>
                </a:cxn>
                <a:cxn ang="0">
                  <a:pos x="46" y="58"/>
                </a:cxn>
                <a:cxn ang="0">
                  <a:pos x="61" y="72"/>
                </a:cxn>
                <a:cxn ang="0">
                  <a:pos x="78" y="86"/>
                </a:cxn>
                <a:cxn ang="0">
                  <a:pos x="98" y="99"/>
                </a:cxn>
                <a:cxn ang="0">
                  <a:pos x="121" y="112"/>
                </a:cxn>
                <a:cxn ang="0">
                  <a:pos x="146" y="125"/>
                </a:cxn>
                <a:cxn ang="0">
                  <a:pos x="174" y="135"/>
                </a:cxn>
                <a:cxn ang="0">
                  <a:pos x="204" y="144"/>
                </a:cxn>
                <a:cxn ang="0">
                  <a:pos x="237" y="151"/>
                </a:cxn>
                <a:cxn ang="0">
                  <a:pos x="274" y="156"/>
                </a:cxn>
              </a:cxnLst>
              <a:rect l="0" t="0" r="r" b="b"/>
              <a:pathLst>
                <a:path w="276" h="156">
                  <a:moveTo>
                    <a:pt x="274" y="156"/>
                  </a:moveTo>
                  <a:lnTo>
                    <a:pt x="275" y="156"/>
                  </a:lnTo>
                  <a:lnTo>
                    <a:pt x="276" y="155"/>
                  </a:lnTo>
                  <a:lnTo>
                    <a:pt x="276" y="154"/>
                  </a:lnTo>
                  <a:lnTo>
                    <a:pt x="275" y="152"/>
                  </a:lnTo>
                  <a:lnTo>
                    <a:pt x="255" y="148"/>
                  </a:lnTo>
                  <a:lnTo>
                    <a:pt x="233" y="140"/>
                  </a:lnTo>
                  <a:lnTo>
                    <a:pt x="211" y="131"/>
                  </a:lnTo>
                  <a:lnTo>
                    <a:pt x="188" y="120"/>
                  </a:lnTo>
                  <a:lnTo>
                    <a:pt x="165" y="109"/>
                  </a:lnTo>
                  <a:lnTo>
                    <a:pt x="142" y="95"/>
                  </a:lnTo>
                  <a:lnTo>
                    <a:pt x="120" y="82"/>
                  </a:lnTo>
                  <a:lnTo>
                    <a:pt x="98" y="68"/>
                  </a:lnTo>
                  <a:lnTo>
                    <a:pt x="77" y="56"/>
                  </a:lnTo>
                  <a:lnTo>
                    <a:pt x="59" y="43"/>
                  </a:lnTo>
                  <a:lnTo>
                    <a:pt x="43" y="32"/>
                  </a:lnTo>
                  <a:lnTo>
                    <a:pt x="28" y="21"/>
                  </a:lnTo>
                  <a:lnTo>
                    <a:pt x="16" y="12"/>
                  </a:lnTo>
                  <a:lnTo>
                    <a:pt x="7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1" y="2"/>
                  </a:lnTo>
                  <a:lnTo>
                    <a:pt x="3" y="6"/>
                  </a:lnTo>
                  <a:lnTo>
                    <a:pt x="8" y="13"/>
                  </a:lnTo>
                  <a:lnTo>
                    <a:pt x="14" y="22"/>
                  </a:lnTo>
                  <a:lnTo>
                    <a:pt x="23" y="33"/>
                  </a:lnTo>
                  <a:lnTo>
                    <a:pt x="33" y="45"/>
                  </a:lnTo>
                  <a:lnTo>
                    <a:pt x="46" y="58"/>
                  </a:lnTo>
                  <a:lnTo>
                    <a:pt x="61" y="72"/>
                  </a:lnTo>
                  <a:lnTo>
                    <a:pt x="78" y="86"/>
                  </a:lnTo>
                  <a:lnTo>
                    <a:pt x="98" y="99"/>
                  </a:lnTo>
                  <a:lnTo>
                    <a:pt x="121" y="112"/>
                  </a:lnTo>
                  <a:lnTo>
                    <a:pt x="146" y="125"/>
                  </a:lnTo>
                  <a:lnTo>
                    <a:pt x="174" y="135"/>
                  </a:lnTo>
                  <a:lnTo>
                    <a:pt x="204" y="144"/>
                  </a:lnTo>
                  <a:lnTo>
                    <a:pt x="237" y="151"/>
                  </a:lnTo>
                  <a:lnTo>
                    <a:pt x="274" y="15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1394" y="2127"/>
              <a:ext cx="110" cy="39"/>
            </a:xfrm>
            <a:custGeom>
              <a:avLst/>
              <a:gdLst/>
              <a:ahLst/>
              <a:cxnLst>
                <a:cxn ang="0">
                  <a:pos x="1" y="78"/>
                </a:cxn>
                <a:cxn ang="0">
                  <a:pos x="14" y="72"/>
                </a:cxn>
                <a:cxn ang="0">
                  <a:pos x="26" y="66"/>
                </a:cxn>
                <a:cxn ang="0">
                  <a:pos x="39" y="61"/>
                </a:cxn>
                <a:cxn ang="0">
                  <a:pos x="53" y="56"/>
                </a:cxn>
                <a:cxn ang="0">
                  <a:pos x="65" y="51"/>
                </a:cxn>
                <a:cxn ang="0">
                  <a:pos x="78" y="47"/>
                </a:cxn>
                <a:cxn ang="0">
                  <a:pos x="91" y="43"/>
                </a:cxn>
                <a:cxn ang="0">
                  <a:pos x="105" y="38"/>
                </a:cxn>
                <a:cxn ang="0">
                  <a:pos x="118" y="35"/>
                </a:cxn>
                <a:cxn ang="0">
                  <a:pos x="131" y="32"/>
                </a:cxn>
                <a:cxn ang="0">
                  <a:pos x="145" y="28"/>
                </a:cxn>
                <a:cxn ang="0">
                  <a:pos x="159" y="25"/>
                </a:cxn>
                <a:cxn ang="0">
                  <a:pos x="171" y="21"/>
                </a:cxn>
                <a:cxn ang="0">
                  <a:pos x="185" y="18"/>
                </a:cxn>
                <a:cxn ang="0">
                  <a:pos x="199" y="15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9" y="5"/>
                </a:cxn>
                <a:cxn ang="0">
                  <a:pos x="217" y="2"/>
                </a:cxn>
                <a:cxn ang="0">
                  <a:pos x="213" y="0"/>
                </a:cxn>
                <a:cxn ang="0">
                  <a:pos x="199" y="3"/>
                </a:cxn>
                <a:cxn ang="0">
                  <a:pos x="185" y="4"/>
                </a:cxn>
                <a:cxn ang="0">
                  <a:pos x="171" y="6"/>
                </a:cxn>
                <a:cxn ang="0">
                  <a:pos x="156" y="9"/>
                </a:cxn>
                <a:cxn ang="0">
                  <a:pos x="141" y="11"/>
                </a:cxn>
                <a:cxn ang="0">
                  <a:pos x="128" y="13"/>
                </a:cxn>
                <a:cxn ang="0">
                  <a:pos x="113" y="17"/>
                </a:cxn>
                <a:cxn ang="0">
                  <a:pos x="98" y="20"/>
                </a:cxn>
                <a:cxn ang="0">
                  <a:pos x="84" y="25"/>
                </a:cxn>
                <a:cxn ang="0">
                  <a:pos x="70" y="29"/>
                </a:cxn>
                <a:cxn ang="0">
                  <a:pos x="56" y="35"/>
                </a:cxn>
                <a:cxn ang="0">
                  <a:pos x="44" y="41"/>
                </a:cxn>
                <a:cxn ang="0">
                  <a:pos x="32" y="49"/>
                </a:cxn>
                <a:cxn ang="0">
                  <a:pos x="21" y="57"/>
                </a:cxn>
                <a:cxn ang="0">
                  <a:pos x="9" y="66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1" y="78"/>
                </a:cxn>
                <a:cxn ang="0">
                  <a:pos x="1" y="78"/>
                </a:cxn>
              </a:cxnLst>
              <a:rect l="0" t="0" r="r" b="b"/>
              <a:pathLst>
                <a:path w="219" h="78">
                  <a:moveTo>
                    <a:pt x="1" y="78"/>
                  </a:moveTo>
                  <a:lnTo>
                    <a:pt x="14" y="72"/>
                  </a:lnTo>
                  <a:lnTo>
                    <a:pt x="26" y="66"/>
                  </a:lnTo>
                  <a:lnTo>
                    <a:pt x="39" y="61"/>
                  </a:lnTo>
                  <a:lnTo>
                    <a:pt x="53" y="56"/>
                  </a:lnTo>
                  <a:lnTo>
                    <a:pt x="65" y="51"/>
                  </a:lnTo>
                  <a:lnTo>
                    <a:pt x="78" y="47"/>
                  </a:lnTo>
                  <a:lnTo>
                    <a:pt x="91" y="43"/>
                  </a:lnTo>
                  <a:lnTo>
                    <a:pt x="105" y="38"/>
                  </a:lnTo>
                  <a:lnTo>
                    <a:pt x="118" y="35"/>
                  </a:lnTo>
                  <a:lnTo>
                    <a:pt x="131" y="32"/>
                  </a:lnTo>
                  <a:lnTo>
                    <a:pt x="145" y="28"/>
                  </a:lnTo>
                  <a:lnTo>
                    <a:pt x="159" y="25"/>
                  </a:lnTo>
                  <a:lnTo>
                    <a:pt x="171" y="21"/>
                  </a:lnTo>
                  <a:lnTo>
                    <a:pt x="185" y="18"/>
                  </a:lnTo>
                  <a:lnTo>
                    <a:pt x="199" y="15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9" y="5"/>
                  </a:lnTo>
                  <a:lnTo>
                    <a:pt x="217" y="2"/>
                  </a:lnTo>
                  <a:lnTo>
                    <a:pt x="213" y="0"/>
                  </a:lnTo>
                  <a:lnTo>
                    <a:pt x="199" y="3"/>
                  </a:lnTo>
                  <a:lnTo>
                    <a:pt x="185" y="4"/>
                  </a:lnTo>
                  <a:lnTo>
                    <a:pt x="171" y="6"/>
                  </a:lnTo>
                  <a:lnTo>
                    <a:pt x="156" y="9"/>
                  </a:lnTo>
                  <a:lnTo>
                    <a:pt x="141" y="11"/>
                  </a:lnTo>
                  <a:lnTo>
                    <a:pt x="128" y="13"/>
                  </a:lnTo>
                  <a:lnTo>
                    <a:pt x="113" y="17"/>
                  </a:lnTo>
                  <a:lnTo>
                    <a:pt x="98" y="20"/>
                  </a:lnTo>
                  <a:lnTo>
                    <a:pt x="84" y="25"/>
                  </a:lnTo>
                  <a:lnTo>
                    <a:pt x="70" y="29"/>
                  </a:lnTo>
                  <a:lnTo>
                    <a:pt x="56" y="35"/>
                  </a:lnTo>
                  <a:lnTo>
                    <a:pt x="44" y="41"/>
                  </a:lnTo>
                  <a:lnTo>
                    <a:pt x="32" y="49"/>
                  </a:lnTo>
                  <a:lnTo>
                    <a:pt x="21" y="57"/>
                  </a:lnTo>
                  <a:lnTo>
                    <a:pt x="9" y="6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78"/>
                  </a:lnTo>
                  <a:lnTo>
                    <a:pt x="1" y="78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1105" y="2329"/>
              <a:ext cx="399" cy="114"/>
            </a:xfrm>
            <a:custGeom>
              <a:avLst/>
              <a:gdLst/>
              <a:ahLst/>
              <a:cxnLst>
                <a:cxn ang="0">
                  <a:pos x="143" y="52"/>
                </a:cxn>
                <a:cxn ang="0">
                  <a:pos x="123" y="62"/>
                </a:cxn>
                <a:cxn ang="0">
                  <a:pos x="106" y="69"/>
                </a:cxn>
                <a:cxn ang="0">
                  <a:pos x="89" y="76"/>
                </a:cxn>
                <a:cxn ang="0">
                  <a:pos x="67" y="85"/>
                </a:cxn>
                <a:cxn ang="0">
                  <a:pos x="42" y="96"/>
                </a:cxn>
                <a:cxn ang="0">
                  <a:pos x="21" y="112"/>
                </a:cxn>
                <a:cxn ang="0">
                  <a:pos x="2" y="148"/>
                </a:cxn>
                <a:cxn ang="0">
                  <a:pos x="7" y="172"/>
                </a:cxn>
                <a:cxn ang="0">
                  <a:pos x="26" y="181"/>
                </a:cxn>
                <a:cxn ang="0">
                  <a:pos x="43" y="186"/>
                </a:cxn>
                <a:cxn ang="0">
                  <a:pos x="103" y="191"/>
                </a:cxn>
                <a:cxn ang="0">
                  <a:pos x="164" y="178"/>
                </a:cxn>
                <a:cxn ang="0">
                  <a:pos x="222" y="158"/>
                </a:cxn>
                <a:cxn ang="0">
                  <a:pos x="280" y="137"/>
                </a:cxn>
                <a:cxn ang="0">
                  <a:pos x="340" y="122"/>
                </a:cxn>
                <a:cxn ang="0">
                  <a:pos x="379" y="119"/>
                </a:cxn>
                <a:cxn ang="0">
                  <a:pos x="406" y="124"/>
                </a:cxn>
                <a:cxn ang="0">
                  <a:pos x="431" y="134"/>
                </a:cxn>
                <a:cxn ang="0">
                  <a:pos x="459" y="154"/>
                </a:cxn>
                <a:cxn ang="0">
                  <a:pos x="483" y="178"/>
                </a:cxn>
                <a:cxn ang="0">
                  <a:pos x="516" y="203"/>
                </a:cxn>
                <a:cxn ang="0">
                  <a:pos x="566" y="223"/>
                </a:cxn>
                <a:cxn ang="0">
                  <a:pos x="619" y="226"/>
                </a:cxn>
                <a:cxn ang="0">
                  <a:pos x="671" y="215"/>
                </a:cxn>
                <a:cxn ang="0">
                  <a:pos x="718" y="190"/>
                </a:cxn>
                <a:cxn ang="0">
                  <a:pos x="757" y="153"/>
                </a:cxn>
                <a:cxn ang="0">
                  <a:pos x="776" y="127"/>
                </a:cxn>
                <a:cxn ang="0">
                  <a:pos x="791" y="99"/>
                </a:cxn>
                <a:cxn ang="0">
                  <a:pos x="800" y="78"/>
                </a:cxn>
                <a:cxn ang="0">
                  <a:pos x="794" y="79"/>
                </a:cxn>
                <a:cxn ang="0">
                  <a:pos x="762" y="128"/>
                </a:cxn>
                <a:cxn ang="0">
                  <a:pos x="723" y="171"/>
                </a:cxn>
                <a:cxn ang="0">
                  <a:pos x="670" y="202"/>
                </a:cxn>
                <a:cxn ang="0">
                  <a:pos x="603" y="211"/>
                </a:cxn>
                <a:cxn ang="0">
                  <a:pos x="536" y="195"/>
                </a:cxn>
                <a:cxn ang="0">
                  <a:pos x="500" y="172"/>
                </a:cxn>
                <a:cxn ang="0">
                  <a:pos x="478" y="152"/>
                </a:cxn>
                <a:cxn ang="0">
                  <a:pos x="455" y="131"/>
                </a:cxn>
                <a:cxn ang="0">
                  <a:pos x="434" y="118"/>
                </a:cxn>
                <a:cxn ang="0">
                  <a:pos x="410" y="110"/>
                </a:cxn>
                <a:cxn ang="0">
                  <a:pos x="376" y="105"/>
                </a:cxn>
                <a:cxn ang="0">
                  <a:pos x="322" y="111"/>
                </a:cxn>
                <a:cxn ang="0">
                  <a:pos x="269" y="126"/>
                </a:cxn>
                <a:cxn ang="0">
                  <a:pos x="209" y="148"/>
                </a:cxn>
                <a:cxn ang="0">
                  <a:pos x="146" y="168"/>
                </a:cxn>
                <a:cxn ang="0">
                  <a:pos x="78" y="176"/>
                </a:cxn>
                <a:cxn ang="0">
                  <a:pos x="62" y="176"/>
                </a:cxn>
                <a:cxn ang="0">
                  <a:pos x="45" y="172"/>
                </a:cxn>
                <a:cxn ang="0">
                  <a:pos x="24" y="165"/>
                </a:cxn>
                <a:cxn ang="0">
                  <a:pos x="19" y="133"/>
                </a:cxn>
                <a:cxn ang="0">
                  <a:pos x="41" y="109"/>
                </a:cxn>
                <a:cxn ang="0">
                  <a:pos x="68" y="94"/>
                </a:cxn>
                <a:cxn ang="0">
                  <a:pos x="97" y="80"/>
                </a:cxn>
                <a:cxn ang="0">
                  <a:pos x="131" y="66"/>
                </a:cxn>
                <a:cxn ang="0">
                  <a:pos x="159" y="47"/>
                </a:cxn>
                <a:cxn ang="0">
                  <a:pos x="157" y="21"/>
                </a:cxn>
                <a:cxn ang="0">
                  <a:pos x="109" y="5"/>
                </a:cxn>
                <a:cxn ang="0">
                  <a:pos x="67" y="0"/>
                </a:cxn>
                <a:cxn ang="0">
                  <a:pos x="67" y="1"/>
                </a:cxn>
                <a:cxn ang="0">
                  <a:pos x="83" y="5"/>
                </a:cxn>
                <a:cxn ang="0">
                  <a:pos x="135" y="24"/>
                </a:cxn>
                <a:cxn ang="0">
                  <a:pos x="157" y="43"/>
                </a:cxn>
              </a:cxnLst>
              <a:rect l="0" t="0" r="r" b="b"/>
              <a:pathLst>
                <a:path w="800" h="228">
                  <a:moveTo>
                    <a:pt x="157" y="43"/>
                  </a:moveTo>
                  <a:lnTo>
                    <a:pt x="150" y="48"/>
                  </a:lnTo>
                  <a:lnTo>
                    <a:pt x="143" y="52"/>
                  </a:lnTo>
                  <a:lnTo>
                    <a:pt x="135" y="56"/>
                  </a:lnTo>
                  <a:lnTo>
                    <a:pt x="128" y="59"/>
                  </a:lnTo>
                  <a:lnTo>
                    <a:pt x="123" y="62"/>
                  </a:lnTo>
                  <a:lnTo>
                    <a:pt x="117" y="64"/>
                  </a:lnTo>
                  <a:lnTo>
                    <a:pt x="111" y="66"/>
                  </a:lnTo>
                  <a:lnTo>
                    <a:pt x="106" y="69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9" y="76"/>
                  </a:lnTo>
                  <a:lnTo>
                    <a:pt x="83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59" y="88"/>
                  </a:lnTo>
                  <a:lnTo>
                    <a:pt x="50" y="92"/>
                  </a:lnTo>
                  <a:lnTo>
                    <a:pt x="42" y="96"/>
                  </a:lnTo>
                  <a:lnTo>
                    <a:pt x="34" y="101"/>
                  </a:lnTo>
                  <a:lnTo>
                    <a:pt x="27" y="105"/>
                  </a:lnTo>
                  <a:lnTo>
                    <a:pt x="21" y="112"/>
                  </a:lnTo>
                  <a:lnTo>
                    <a:pt x="13" y="124"/>
                  </a:lnTo>
                  <a:lnTo>
                    <a:pt x="6" y="135"/>
                  </a:lnTo>
                  <a:lnTo>
                    <a:pt x="2" y="148"/>
                  </a:lnTo>
                  <a:lnTo>
                    <a:pt x="0" y="162"/>
                  </a:lnTo>
                  <a:lnTo>
                    <a:pt x="3" y="168"/>
                  </a:lnTo>
                  <a:lnTo>
                    <a:pt x="7" y="172"/>
                  </a:lnTo>
                  <a:lnTo>
                    <a:pt x="12" y="176"/>
                  </a:lnTo>
                  <a:lnTo>
                    <a:pt x="19" y="179"/>
                  </a:lnTo>
                  <a:lnTo>
                    <a:pt x="26" y="181"/>
                  </a:lnTo>
                  <a:lnTo>
                    <a:pt x="32" y="184"/>
                  </a:lnTo>
                  <a:lnTo>
                    <a:pt x="39" y="185"/>
                  </a:lnTo>
                  <a:lnTo>
                    <a:pt x="43" y="186"/>
                  </a:lnTo>
                  <a:lnTo>
                    <a:pt x="63" y="191"/>
                  </a:lnTo>
                  <a:lnTo>
                    <a:pt x="82" y="192"/>
                  </a:lnTo>
                  <a:lnTo>
                    <a:pt x="103" y="191"/>
                  </a:lnTo>
                  <a:lnTo>
                    <a:pt x="124" y="187"/>
                  </a:lnTo>
                  <a:lnTo>
                    <a:pt x="143" y="183"/>
                  </a:lnTo>
                  <a:lnTo>
                    <a:pt x="164" y="178"/>
                  </a:lnTo>
                  <a:lnTo>
                    <a:pt x="184" y="171"/>
                  </a:lnTo>
                  <a:lnTo>
                    <a:pt x="202" y="165"/>
                  </a:lnTo>
                  <a:lnTo>
                    <a:pt x="222" y="158"/>
                  </a:lnTo>
                  <a:lnTo>
                    <a:pt x="241" y="150"/>
                  </a:lnTo>
                  <a:lnTo>
                    <a:pt x="261" y="143"/>
                  </a:lnTo>
                  <a:lnTo>
                    <a:pt x="280" y="137"/>
                  </a:lnTo>
                  <a:lnTo>
                    <a:pt x="300" y="130"/>
                  </a:lnTo>
                  <a:lnTo>
                    <a:pt x="321" y="125"/>
                  </a:lnTo>
                  <a:lnTo>
                    <a:pt x="340" y="122"/>
                  </a:lnTo>
                  <a:lnTo>
                    <a:pt x="361" y="119"/>
                  </a:lnTo>
                  <a:lnTo>
                    <a:pt x="370" y="119"/>
                  </a:lnTo>
                  <a:lnTo>
                    <a:pt x="379" y="119"/>
                  </a:lnTo>
                  <a:lnTo>
                    <a:pt x="389" y="120"/>
                  </a:lnTo>
                  <a:lnTo>
                    <a:pt x="397" y="122"/>
                  </a:lnTo>
                  <a:lnTo>
                    <a:pt x="406" y="124"/>
                  </a:lnTo>
                  <a:lnTo>
                    <a:pt x="414" y="127"/>
                  </a:lnTo>
                  <a:lnTo>
                    <a:pt x="423" y="131"/>
                  </a:lnTo>
                  <a:lnTo>
                    <a:pt x="431" y="134"/>
                  </a:lnTo>
                  <a:lnTo>
                    <a:pt x="442" y="140"/>
                  </a:lnTo>
                  <a:lnTo>
                    <a:pt x="451" y="147"/>
                  </a:lnTo>
                  <a:lnTo>
                    <a:pt x="459" y="154"/>
                  </a:lnTo>
                  <a:lnTo>
                    <a:pt x="467" y="162"/>
                  </a:lnTo>
                  <a:lnTo>
                    <a:pt x="475" y="170"/>
                  </a:lnTo>
                  <a:lnTo>
                    <a:pt x="483" y="178"/>
                  </a:lnTo>
                  <a:lnTo>
                    <a:pt x="491" y="186"/>
                  </a:lnTo>
                  <a:lnTo>
                    <a:pt x="500" y="193"/>
                  </a:lnTo>
                  <a:lnTo>
                    <a:pt x="516" y="203"/>
                  </a:lnTo>
                  <a:lnTo>
                    <a:pt x="533" y="211"/>
                  </a:lnTo>
                  <a:lnTo>
                    <a:pt x="549" y="218"/>
                  </a:lnTo>
                  <a:lnTo>
                    <a:pt x="566" y="223"/>
                  </a:lnTo>
                  <a:lnTo>
                    <a:pt x="584" y="226"/>
                  </a:lnTo>
                  <a:lnTo>
                    <a:pt x="602" y="228"/>
                  </a:lnTo>
                  <a:lnTo>
                    <a:pt x="619" y="226"/>
                  </a:lnTo>
                  <a:lnTo>
                    <a:pt x="636" y="224"/>
                  </a:lnTo>
                  <a:lnTo>
                    <a:pt x="653" y="221"/>
                  </a:lnTo>
                  <a:lnTo>
                    <a:pt x="671" y="215"/>
                  </a:lnTo>
                  <a:lnTo>
                    <a:pt x="687" y="208"/>
                  </a:lnTo>
                  <a:lnTo>
                    <a:pt x="703" y="200"/>
                  </a:lnTo>
                  <a:lnTo>
                    <a:pt x="718" y="190"/>
                  </a:lnTo>
                  <a:lnTo>
                    <a:pt x="732" y="179"/>
                  </a:lnTo>
                  <a:lnTo>
                    <a:pt x="746" y="166"/>
                  </a:lnTo>
                  <a:lnTo>
                    <a:pt x="757" y="153"/>
                  </a:lnTo>
                  <a:lnTo>
                    <a:pt x="763" y="145"/>
                  </a:lnTo>
                  <a:lnTo>
                    <a:pt x="770" y="135"/>
                  </a:lnTo>
                  <a:lnTo>
                    <a:pt x="776" y="127"/>
                  </a:lnTo>
                  <a:lnTo>
                    <a:pt x="780" y="118"/>
                  </a:lnTo>
                  <a:lnTo>
                    <a:pt x="786" y="109"/>
                  </a:lnTo>
                  <a:lnTo>
                    <a:pt x="791" y="99"/>
                  </a:lnTo>
                  <a:lnTo>
                    <a:pt x="795" y="89"/>
                  </a:lnTo>
                  <a:lnTo>
                    <a:pt x="800" y="80"/>
                  </a:lnTo>
                  <a:lnTo>
                    <a:pt x="800" y="78"/>
                  </a:lnTo>
                  <a:lnTo>
                    <a:pt x="799" y="77"/>
                  </a:lnTo>
                  <a:lnTo>
                    <a:pt x="796" y="77"/>
                  </a:lnTo>
                  <a:lnTo>
                    <a:pt x="794" y="79"/>
                  </a:lnTo>
                  <a:lnTo>
                    <a:pt x="784" y="96"/>
                  </a:lnTo>
                  <a:lnTo>
                    <a:pt x="773" y="112"/>
                  </a:lnTo>
                  <a:lnTo>
                    <a:pt x="762" y="128"/>
                  </a:lnTo>
                  <a:lnTo>
                    <a:pt x="750" y="143"/>
                  </a:lnTo>
                  <a:lnTo>
                    <a:pt x="736" y="157"/>
                  </a:lnTo>
                  <a:lnTo>
                    <a:pt x="723" y="171"/>
                  </a:lnTo>
                  <a:lnTo>
                    <a:pt x="708" y="183"/>
                  </a:lnTo>
                  <a:lnTo>
                    <a:pt x="690" y="193"/>
                  </a:lnTo>
                  <a:lnTo>
                    <a:pt x="670" y="202"/>
                  </a:lnTo>
                  <a:lnTo>
                    <a:pt x="648" y="208"/>
                  </a:lnTo>
                  <a:lnTo>
                    <a:pt x="625" y="211"/>
                  </a:lnTo>
                  <a:lnTo>
                    <a:pt x="603" y="211"/>
                  </a:lnTo>
                  <a:lnTo>
                    <a:pt x="580" y="209"/>
                  </a:lnTo>
                  <a:lnTo>
                    <a:pt x="558" y="203"/>
                  </a:lnTo>
                  <a:lnTo>
                    <a:pt x="536" y="195"/>
                  </a:lnTo>
                  <a:lnTo>
                    <a:pt x="516" y="185"/>
                  </a:lnTo>
                  <a:lnTo>
                    <a:pt x="508" y="179"/>
                  </a:lnTo>
                  <a:lnTo>
                    <a:pt x="500" y="172"/>
                  </a:lnTo>
                  <a:lnTo>
                    <a:pt x="492" y="165"/>
                  </a:lnTo>
                  <a:lnTo>
                    <a:pt x="485" y="158"/>
                  </a:lnTo>
                  <a:lnTo>
                    <a:pt x="478" y="152"/>
                  </a:lnTo>
                  <a:lnTo>
                    <a:pt x="470" y="145"/>
                  </a:lnTo>
                  <a:lnTo>
                    <a:pt x="463" y="138"/>
                  </a:lnTo>
                  <a:lnTo>
                    <a:pt x="455" y="131"/>
                  </a:lnTo>
                  <a:lnTo>
                    <a:pt x="448" y="126"/>
                  </a:lnTo>
                  <a:lnTo>
                    <a:pt x="442" y="122"/>
                  </a:lnTo>
                  <a:lnTo>
                    <a:pt x="434" y="118"/>
                  </a:lnTo>
                  <a:lnTo>
                    <a:pt x="427" y="115"/>
                  </a:lnTo>
                  <a:lnTo>
                    <a:pt x="419" y="112"/>
                  </a:lnTo>
                  <a:lnTo>
                    <a:pt x="410" y="110"/>
                  </a:lnTo>
                  <a:lnTo>
                    <a:pt x="401" y="108"/>
                  </a:lnTo>
                  <a:lnTo>
                    <a:pt x="393" y="107"/>
                  </a:lnTo>
                  <a:lnTo>
                    <a:pt x="376" y="105"/>
                  </a:lnTo>
                  <a:lnTo>
                    <a:pt x="358" y="105"/>
                  </a:lnTo>
                  <a:lnTo>
                    <a:pt x="339" y="108"/>
                  </a:lnTo>
                  <a:lnTo>
                    <a:pt x="322" y="111"/>
                  </a:lnTo>
                  <a:lnTo>
                    <a:pt x="303" y="116"/>
                  </a:lnTo>
                  <a:lnTo>
                    <a:pt x="286" y="120"/>
                  </a:lnTo>
                  <a:lnTo>
                    <a:pt x="269" y="126"/>
                  </a:lnTo>
                  <a:lnTo>
                    <a:pt x="253" y="132"/>
                  </a:lnTo>
                  <a:lnTo>
                    <a:pt x="231" y="140"/>
                  </a:lnTo>
                  <a:lnTo>
                    <a:pt x="209" y="148"/>
                  </a:lnTo>
                  <a:lnTo>
                    <a:pt x="188" y="155"/>
                  </a:lnTo>
                  <a:lnTo>
                    <a:pt x="167" y="162"/>
                  </a:lnTo>
                  <a:lnTo>
                    <a:pt x="146" y="168"/>
                  </a:lnTo>
                  <a:lnTo>
                    <a:pt x="124" y="172"/>
                  </a:lnTo>
                  <a:lnTo>
                    <a:pt x="101" y="175"/>
                  </a:lnTo>
                  <a:lnTo>
                    <a:pt x="78" y="176"/>
                  </a:lnTo>
                  <a:lnTo>
                    <a:pt x="72" y="176"/>
                  </a:lnTo>
                  <a:lnTo>
                    <a:pt x="66" y="176"/>
                  </a:lnTo>
                  <a:lnTo>
                    <a:pt x="62" y="176"/>
                  </a:lnTo>
                  <a:lnTo>
                    <a:pt x="56" y="175"/>
                  </a:lnTo>
                  <a:lnTo>
                    <a:pt x="51" y="173"/>
                  </a:lnTo>
                  <a:lnTo>
                    <a:pt x="45" y="172"/>
                  </a:lnTo>
                  <a:lnTo>
                    <a:pt x="41" y="171"/>
                  </a:lnTo>
                  <a:lnTo>
                    <a:pt x="35" y="170"/>
                  </a:lnTo>
                  <a:lnTo>
                    <a:pt x="24" y="165"/>
                  </a:lnTo>
                  <a:lnTo>
                    <a:pt x="15" y="158"/>
                  </a:lnTo>
                  <a:lnTo>
                    <a:pt x="13" y="148"/>
                  </a:lnTo>
                  <a:lnTo>
                    <a:pt x="19" y="133"/>
                  </a:lnTo>
                  <a:lnTo>
                    <a:pt x="25" y="124"/>
                  </a:lnTo>
                  <a:lnTo>
                    <a:pt x="33" y="116"/>
                  </a:lnTo>
                  <a:lnTo>
                    <a:pt x="41" y="109"/>
                  </a:lnTo>
                  <a:lnTo>
                    <a:pt x="49" y="103"/>
                  </a:lnTo>
                  <a:lnTo>
                    <a:pt x="58" y="99"/>
                  </a:lnTo>
                  <a:lnTo>
                    <a:pt x="68" y="94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80"/>
                  </a:lnTo>
                  <a:lnTo>
                    <a:pt x="108" y="76"/>
                  </a:lnTo>
                  <a:lnTo>
                    <a:pt x="119" y="71"/>
                  </a:lnTo>
                  <a:lnTo>
                    <a:pt x="131" y="66"/>
                  </a:lnTo>
                  <a:lnTo>
                    <a:pt x="141" y="61"/>
                  </a:lnTo>
                  <a:lnTo>
                    <a:pt x="151" y="55"/>
                  </a:lnTo>
                  <a:lnTo>
                    <a:pt x="159" y="47"/>
                  </a:lnTo>
                  <a:lnTo>
                    <a:pt x="165" y="39"/>
                  </a:lnTo>
                  <a:lnTo>
                    <a:pt x="165" y="29"/>
                  </a:lnTo>
                  <a:lnTo>
                    <a:pt x="157" y="21"/>
                  </a:lnTo>
                  <a:lnTo>
                    <a:pt x="144" y="16"/>
                  </a:lnTo>
                  <a:lnTo>
                    <a:pt x="127" y="10"/>
                  </a:lnTo>
                  <a:lnTo>
                    <a:pt x="109" y="5"/>
                  </a:lnTo>
                  <a:lnTo>
                    <a:pt x="91" y="2"/>
                  </a:lnTo>
                  <a:lnTo>
                    <a:pt x="77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72" y="2"/>
                  </a:lnTo>
                  <a:lnTo>
                    <a:pt x="83" y="5"/>
                  </a:lnTo>
                  <a:lnTo>
                    <a:pt x="100" y="11"/>
                  </a:lnTo>
                  <a:lnTo>
                    <a:pt x="118" y="17"/>
                  </a:lnTo>
                  <a:lnTo>
                    <a:pt x="135" y="24"/>
                  </a:lnTo>
                  <a:lnTo>
                    <a:pt x="150" y="31"/>
                  </a:lnTo>
                  <a:lnTo>
                    <a:pt x="158" y="38"/>
                  </a:lnTo>
                  <a:lnTo>
                    <a:pt x="157" y="43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1317" y="2294"/>
              <a:ext cx="10" cy="4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6"/>
                </a:cxn>
                <a:cxn ang="0">
                  <a:pos x="7" y="21"/>
                </a:cxn>
                <a:cxn ang="0">
                  <a:pos x="9" y="43"/>
                </a:cxn>
                <a:cxn ang="0">
                  <a:pos x="5" y="67"/>
                </a:cxn>
                <a:cxn ang="0">
                  <a:pos x="0" y="85"/>
                </a:cxn>
                <a:cxn ang="0">
                  <a:pos x="2" y="91"/>
                </a:cxn>
                <a:cxn ang="0">
                  <a:pos x="6" y="89"/>
                </a:cxn>
                <a:cxn ang="0">
                  <a:pos x="12" y="81"/>
                </a:cxn>
                <a:cxn ang="0">
                  <a:pos x="18" y="65"/>
                </a:cxn>
                <a:cxn ang="0">
                  <a:pos x="20" y="42"/>
                </a:cxn>
                <a:cxn ang="0">
                  <a:pos x="15" y="18"/>
                </a:cxn>
                <a:cxn ang="0">
                  <a:pos x="3" y="0"/>
                </a:cxn>
              </a:cxnLst>
              <a:rect l="0" t="0" r="r" b="b"/>
              <a:pathLst>
                <a:path w="20" h="91">
                  <a:moveTo>
                    <a:pt x="3" y="0"/>
                  </a:moveTo>
                  <a:lnTo>
                    <a:pt x="4" y="6"/>
                  </a:lnTo>
                  <a:lnTo>
                    <a:pt x="7" y="21"/>
                  </a:lnTo>
                  <a:lnTo>
                    <a:pt x="9" y="43"/>
                  </a:lnTo>
                  <a:lnTo>
                    <a:pt x="5" y="67"/>
                  </a:lnTo>
                  <a:lnTo>
                    <a:pt x="0" y="85"/>
                  </a:lnTo>
                  <a:lnTo>
                    <a:pt x="2" y="91"/>
                  </a:lnTo>
                  <a:lnTo>
                    <a:pt x="6" y="89"/>
                  </a:lnTo>
                  <a:lnTo>
                    <a:pt x="12" y="81"/>
                  </a:lnTo>
                  <a:lnTo>
                    <a:pt x="18" y="65"/>
                  </a:lnTo>
                  <a:lnTo>
                    <a:pt x="20" y="42"/>
                  </a:lnTo>
                  <a:lnTo>
                    <a:pt x="15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1193" y="2165"/>
              <a:ext cx="40" cy="11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4" y="7"/>
                </a:cxn>
                <a:cxn ang="0">
                  <a:pos x="15" y="23"/>
                </a:cxn>
                <a:cxn ang="0">
                  <a:pos x="21" y="48"/>
                </a:cxn>
                <a:cxn ang="0">
                  <a:pos x="37" y="74"/>
                </a:cxn>
                <a:cxn ang="0">
                  <a:pos x="47" y="87"/>
                </a:cxn>
                <a:cxn ang="0">
                  <a:pos x="56" y="99"/>
                </a:cxn>
                <a:cxn ang="0">
                  <a:pos x="64" y="112"/>
                </a:cxn>
                <a:cxn ang="0">
                  <a:pos x="69" y="125"/>
                </a:cxn>
                <a:cxn ang="0">
                  <a:pos x="71" y="136"/>
                </a:cxn>
                <a:cxn ang="0">
                  <a:pos x="71" y="148"/>
                </a:cxn>
                <a:cxn ang="0">
                  <a:pos x="68" y="158"/>
                </a:cxn>
                <a:cxn ang="0">
                  <a:pos x="61" y="167"/>
                </a:cxn>
                <a:cxn ang="0">
                  <a:pos x="53" y="177"/>
                </a:cxn>
                <a:cxn ang="0">
                  <a:pos x="44" y="186"/>
                </a:cxn>
                <a:cxn ang="0">
                  <a:pos x="34" y="194"/>
                </a:cxn>
                <a:cxn ang="0">
                  <a:pos x="26" y="202"/>
                </a:cxn>
                <a:cxn ang="0">
                  <a:pos x="18" y="210"/>
                </a:cxn>
                <a:cxn ang="0">
                  <a:pos x="10" y="218"/>
                </a:cxn>
                <a:cxn ang="0">
                  <a:pos x="4" y="225"/>
                </a:cxn>
                <a:cxn ang="0">
                  <a:pos x="0" y="231"/>
                </a:cxn>
                <a:cxn ang="0">
                  <a:pos x="2" y="229"/>
                </a:cxn>
                <a:cxn ang="0">
                  <a:pos x="8" y="224"/>
                </a:cxn>
                <a:cxn ang="0">
                  <a:pos x="16" y="218"/>
                </a:cxn>
                <a:cxn ang="0">
                  <a:pos x="26" y="209"/>
                </a:cxn>
                <a:cxn ang="0">
                  <a:pos x="37" y="201"/>
                </a:cxn>
                <a:cxn ang="0">
                  <a:pos x="47" y="191"/>
                </a:cxn>
                <a:cxn ang="0">
                  <a:pos x="56" y="183"/>
                </a:cxn>
                <a:cxn ang="0">
                  <a:pos x="63" y="178"/>
                </a:cxn>
                <a:cxn ang="0">
                  <a:pos x="72" y="163"/>
                </a:cxn>
                <a:cxn ang="0">
                  <a:pos x="78" y="141"/>
                </a:cxn>
                <a:cxn ang="0">
                  <a:pos x="79" y="118"/>
                </a:cxn>
                <a:cxn ang="0">
                  <a:pos x="71" y="96"/>
                </a:cxn>
                <a:cxn ang="0">
                  <a:pos x="64" y="87"/>
                </a:cxn>
                <a:cxn ang="0">
                  <a:pos x="56" y="76"/>
                </a:cxn>
                <a:cxn ang="0">
                  <a:pos x="48" y="67"/>
                </a:cxn>
                <a:cxn ang="0">
                  <a:pos x="40" y="57"/>
                </a:cxn>
                <a:cxn ang="0">
                  <a:pos x="32" y="45"/>
                </a:cxn>
                <a:cxn ang="0">
                  <a:pos x="25" y="31"/>
                </a:cxn>
                <a:cxn ang="0">
                  <a:pos x="19" y="18"/>
                </a:cxn>
                <a:cxn ang="0">
                  <a:pos x="15" y="0"/>
                </a:cxn>
              </a:cxnLst>
              <a:rect l="0" t="0" r="r" b="b"/>
              <a:pathLst>
                <a:path w="79" h="231">
                  <a:moveTo>
                    <a:pt x="15" y="0"/>
                  </a:moveTo>
                  <a:lnTo>
                    <a:pt x="14" y="7"/>
                  </a:lnTo>
                  <a:lnTo>
                    <a:pt x="15" y="23"/>
                  </a:lnTo>
                  <a:lnTo>
                    <a:pt x="21" y="48"/>
                  </a:lnTo>
                  <a:lnTo>
                    <a:pt x="37" y="74"/>
                  </a:lnTo>
                  <a:lnTo>
                    <a:pt x="47" y="87"/>
                  </a:lnTo>
                  <a:lnTo>
                    <a:pt x="56" y="99"/>
                  </a:lnTo>
                  <a:lnTo>
                    <a:pt x="64" y="112"/>
                  </a:lnTo>
                  <a:lnTo>
                    <a:pt x="69" y="125"/>
                  </a:lnTo>
                  <a:lnTo>
                    <a:pt x="71" y="136"/>
                  </a:lnTo>
                  <a:lnTo>
                    <a:pt x="71" y="148"/>
                  </a:lnTo>
                  <a:lnTo>
                    <a:pt x="68" y="158"/>
                  </a:lnTo>
                  <a:lnTo>
                    <a:pt x="61" y="167"/>
                  </a:lnTo>
                  <a:lnTo>
                    <a:pt x="53" y="177"/>
                  </a:lnTo>
                  <a:lnTo>
                    <a:pt x="44" y="186"/>
                  </a:lnTo>
                  <a:lnTo>
                    <a:pt x="34" y="194"/>
                  </a:lnTo>
                  <a:lnTo>
                    <a:pt x="26" y="202"/>
                  </a:lnTo>
                  <a:lnTo>
                    <a:pt x="18" y="210"/>
                  </a:lnTo>
                  <a:lnTo>
                    <a:pt x="10" y="218"/>
                  </a:lnTo>
                  <a:lnTo>
                    <a:pt x="4" y="225"/>
                  </a:lnTo>
                  <a:lnTo>
                    <a:pt x="0" y="231"/>
                  </a:lnTo>
                  <a:lnTo>
                    <a:pt x="2" y="229"/>
                  </a:lnTo>
                  <a:lnTo>
                    <a:pt x="8" y="224"/>
                  </a:lnTo>
                  <a:lnTo>
                    <a:pt x="16" y="218"/>
                  </a:lnTo>
                  <a:lnTo>
                    <a:pt x="26" y="209"/>
                  </a:lnTo>
                  <a:lnTo>
                    <a:pt x="37" y="201"/>
                  </a:lnTo>
                  <a:lnTo>
                    <a:pt x="47" y="191"/>
                  </a:lnTo>
                  <a:lnTo>
                    <a:pt x="56" y="183"/>
                  </a:lnTo>
                  <a:lnTo>
                    <a:pt x="63" y="178"/>
                  </a:lnTo>
                  <a:lnTo>
                    <a:pt x="72" y="163"/>
                  </a:lnTo>
                  <a:lnTo>
                    <a:pt x="78" y="141"/>
                  </a:lnTo>
                  <a:lnTo>
                    <a:pt x="79" y="118"/>
                  </a:lnTo>
                  <a:lnTo>
                    <a:pt x="71" y="96"/>
                  </a:lnTo>
                  <a:lnTo>
                    <a:pt x="64" y="87"/>
                  </a:lnTo>
                  <a:lnTo>
                    <a:pt x="56" y="76"/>
                  </a:lnTo>
                  <a:lnTo>
                    <a:pt x="48" y="67"/>
                  </a:lnTo>
                  <a:lnTo>
                    <a:pt x="40" y="57"/>
                  </a:lnTo>
                  <a:lnTo>
                    <a:pt x="32" y="45"/>
                  </a:lnTo>
                  <a:lnTo>
                    <a:pt x="25" y="31"/>
                  </a:lnTo>
                  <a:lnTo>
                    <a:pt x="19" y="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1195" y="2166"/>
              <a:ext cx="108" cy="91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8" y="9"/>
                </a:cxn>
                <a:cxn ang="0">
                  <a:pos x="17" y="13"/>
                </a:cxn>
                <a:cxn ang="0">
                  <a:pos x="30" y="20"/>
                </a:cxn>
                <a:cxn ang="0">
                  <a:pos x="47" y="28"/>
                </a:cxn>
                <a:cxn ang="0">
                  <a:pos x="66" y="39"/>
                </a:cxn>
                <a:cxn ang="0">
                  <a:pos x="85" y="50"/>
                </a:cxn>
                <a:cxn ang="0">
                  <a:pos x="104" y="63"/>
                </a:cxn>
                <a:cxn ang="0">
                  <a:pos x="120" y="77"/>
                </a:cxn>
                <a:cxn ang="0">
                  <a:pos x="134" y="92"/>
                </a:cxn>
                <a:cxn ang="0">
                  <a:pos x="144" y="107"/>
                </a:cxn>
                <a:cxn ang="0">
                  <a:pos x="153" y="123"/>
                </a:cxn>
                <a:cxn ang="0">
                  <a:pos x="163" y="139"/>
                </a:cxn>
                <a:cxn ang="0">
                  <a:pos x="172" y="153"/>
                </a:cxn>
                <a:cxn ang="0">
                  <a:pos x="183" y="165"/>
                </a:cxn>
                <a:cxn ang="0">
                  <a:pos x="198" y="176"/>
                </a:cxn>
                <a:cxn ang="0">
                  <a:pos x="218" y="183"/>
                </a:cxn>
                <a:cxn ang="0">
                  <a:pos x="217" y="182"/>
                </a:cxn>
                <a:cxn ang="0">
                  <a:pos x="213" y="178"/>
                </a:cxn>
                <a:cxn ang="0">
                  <a:pos x="209" y="172"/>
                </a:cxn>
                <a:cxn ang="0">
                  <a:pos x="202" y="165"/>
                </a:cxn>
                <a:cxn ang="0">
                  <a:pos x="195" y="155"/>
                </a:cxn>
                <a:cxn ang="0">
                  <a:pos x="187" y="144"/>
                </a:cxn>
                <a:cxn ang="0">
                  <a:pos x="180" y="130"/>
                </a:cxn>
                <a:cxn ang="0">
                  <a:pos x="172" y="115"/>
                </a:cxn>
                <a:cxn ang="0">
                  <a:pos x="164" y="100"/>
                </a:cxn>
                <a:cxn ang="0">
                  <a:pos x="156" y="86"/>
                </a:cxn>
                <a:cxn ang="0">
                  <a:pos x="148" y="73"/>
                </a:cxn>
                <a:cxn ang="0">
                  <a:pos x="140" y="62"/>
                </a:cxn>
                <a:cxn ang="0">
                  <a:pos x="131" y="51"/>
                </a:cxn>
                <a:cxn ang="0">
                  <a:pos x="122" y="43"/>
                </a:cxn>
                <a:cxn ang="0">
                  <a:pos x="112" y="35"/>
                </a:cxn>
                <a:cxn ang="0">
                  <a:pos x="102" y="30"/>
                </a:cxn>
                <a:cxn ang="0">
                  <a:pos x="89" y="24"/>
                </a:cxn>
                <a:cxn ang="0">
                  <a:pos x="72" y="17"/>
                </a:cxn>
                <a:cxn ang="0">
                  <a:pos x="52" y="10"/>
                </a:cxn>
                <a:cxn ang="0">
                  <a:pos x="32" y="4"/>
                </a:cxn>
                <a:cxn ang="0">
                  <a:pos x="16" y="1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8"/>
                </a:cxn>
              </a:cxnLst>
              <a:rect l="0" t="0" r="r" b="b"/>
              <a:pathLst>
                <a:path w="218" h="183">
                  <a:moveTo>
                    <a:pt x="5" y="8"/>
                  </a:moveTo>
                  <a:lnTo>
                    <a:pt x="8" y="9"/>
                  </a:lnTo>
                  <a:lnTo>
                    <a:pt x="17" y="13"/>
                  </a:lnTo>
                  <a:lnTo>
                    <a:pt x="30" y="20"/>
                  </a:lnTo>
                  <a:lnTo>
                    <a:pt x="47" y="28"/>
                  </a:lnTo>
                  <a:lnTo>
                    <a:pt x="66" y="39"/>
                  </a:lnTo>
                  <a:lnTo>
                    <a:pt x="85" y="50"/>
                  </a:lnTo>
                  <a:lnTo>
                    <a:pt x="104" y="63"/>
                  </a:lnTo>
                  <a:lnTo>
                    <a:pt x="120" y="77"/>
                  </a:lnTo>
                  <a:lnTo>
                    <a:pt x="134" y="92"/>
                  </a:lnTo>
                  <a:lnTo>
                    <a:pt x="144" y="107"/>
                  </a:lnTo>
                  <a:lnTo>
                    <a:pt x="153" y="123"/>
                  </a:lnTo>
                  <a:lnTo>
                    <a:pt x="163" y="139"/>
                  </a:lnTo>
                  <a:lnTo>
                    <a:pt x="172" y="153"/>
                  </a:lnTo>
                  <a:lnTo>
                    <a:pt x="183" y="165"/>
                  </a:lnTo>
                  <a:lnTo>
                    <a:pt x="198" y="176"/>
                  </a:lnTo>
                  <a:lnTo>
                    <a:pt x="218" y="183"/>
                  </a:lnTo>
                  <a:lnTo>
                    <a:pt x="217" y="182"/>
                  </a:lnTo>
                  <a:lnTo>
                    <a:pt x="213" y="178"/>
                  </a:lnTo>
                  <a:lnTo>
                    <a:pt x="209" y="172"/>
                  </a:lnTo>
                  <a:lnTo>
                    <a:pt x="202" y="165"/>
                  </a:lnTo>
                  <a:lnTo>
                    <a:pt x="195" y="155"/>
                  </a:lnTo>
                  <a:lnTo>
                    <a:pt x="187" y="144"/>
                  </a:lnTo>
                  <a:lnTo>
                    <a:pt x="180" y="130"/>
                  </a:lnTo>
                  <a:lnTo>
                    <a:pt x="172" y="115"/>
                  </a:lnTo>
                  <a:lnTo>
                    <a:pt x="164" y="100"/>
                  </a:lnTo>
                  <a:lnTo>
                    <a:pt x="156" y="86"/>
                  </a:lnTo>
                  <a:lnTo>
                    <a:pt x="148" y="73"/>
                  </a:lnTo>
                  <a:lnTo>
                    <a:pt x="140" y="62"/>
                  </a:lnTo>
                  <a:lnTo>
                    <a:pt x="131" y="51"/>
                  </a:lnTo>
                  <a:lnTo>
                    <a:pt x="122" y="43"/>
                  </a:lnTo>
                  <a:lnTo>
                    <a:pt x="112" y="35"/>
                  </a:lnTo>
                  <a:lnTo>
                    <a:pt x="102" y="30"/>
                  </a:lnTo>
                  <a:lnTo>
                    <a:pt x="89" y="24"/>
                  </a:lnTo>
                  <a:lnTo>
                    <a:pt x="72" y="17"/>
                  </a:lnTo>
                  <a:lnTo>
                    <a:pt x="52" y="10"/>
                  </a:lnTo>
                  <a:lnTo>
                    <a:pt x="32" y="4"/>
                  </a:lnTo>
                  <a:lnTo>
                    <a:pt x="16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1276" y="2176"/>
              <a:ext cx="34" cy="6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7"/>
                </a:cxn>
                <a:cxn ang="0">
                  <a:pos x="8" y="8"/>
                </a:cxn>
                <a:cxn ang="0">
                  <a:pos x="15" y="15"/>
                </a:cxn>
                <a:cxn ang="0">
                  <a:pos x="20" y="34"/>
                </a:cxn>
                <a:cxn ang="0">
                  <a:pos x="24" y="47"/>
                </a:cxn>
                <a:cxn ang="0">
                  <a:pos x="31" y="64"/>
                </a:cxn>
                <a:cxn ang="0">
                  <a:pos x="38" y="81"/>
                </a:cxn>
                <a:cxn ang="0">
                  <a:pos x="46" y="97"/>
                </a:cxn>
                <a:cxn ang="0">
                  <a:pos x="54" y="113"/>
                </a:cxn>
                <a:cxn ang="0">
                  <a:pos x="61" y="126"/>
                </a:cxn>
                <a:cxn ang="0">
                  <a:pos x="65" y="134"/>
                </a:cxn>
                <a:cxn ang="0">
                  <a:pos x="67" y="137"/>
                </a:cxn>
                <a:cxn ang="0">
                  <a:pos x="63" y="125"/>
                </a:cxn>
                <a:cxn ang="0">
                  <a:pos x="54" y="97"/>
                </a:cxn>
                <a:cxn ang="0">
                  <a:pos x="42" y="65"/>
                </a:cxn>
                <a:cxn ang="0">
                  <a:pos x="34" y="43"/>
                </a:cxn>
                <a:cxn ang="0">
                  <a:pos x="32" y="36"/>
                </a:cxn>
                <a:cxn ang="0">
                  <a:pos x="28" y="27"/>
                </a:cxn>
                <a:cxn ang="0">
                  <a:pos x="25" y="19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0" y="7"/>
                </a:cxn>
              </a:cxnLst>
              <a:rect l="0" t="0" r="r" b="b"/>
              <a:pathLst>
                <a:path w="67" h="137">
                  <a:moveTo>
                    <a:pt x="0" y="7"/>
                  </a:moveTo>
                  <a:lnTo>
                    <a:pt x="2" y="7"/>
                  </a:lnTo>
                  <a:lnTo>
                    <a:pt x="8" y="8"/>
                  </a:lnTo>
                  <a:lnTo>
                    <a:pt x="15" y="15"/>
                  </a:lnTo>
                  <a:lnTo>
                    <a:pt x="20" y="34"/>
                  </a:lnTo>
                  <a:lnTo>
                    <a:pt x="24" y="47"/>
                  </a:lnTo>
                  <a:lnTo>
                    <a:pt x="31" y="64"/>
                  </a:lnTo>
                  <a:lnTo>
                    <a:pt x="38" y="81"/>
                  </a:lnTo>
                  <a:lnTo>
                    <a:pt x="46" y="97"/>
                  </a:lnTo>
                  <a:lnTo>
                    <a:pt x="54" y="113"/>
                  </a:lnTo>
                  <a:lnTo>
                    <a:pt x="61" y="126"/>
                  </a:lnTo>
                  <a:lnTo>
                    <a:pt x="65" y="134"/>
                  </a:lnTo>
                  <a:lnTo>
                    <a:pt x="67" y="137"/>
                  </a:lnTo>
                  <a:lnTo>
                    <a:pt x="63" y="125"/>
                  </a:lnTo>
                  <a:lnTo>
                    <a:pt x="54" y="97"/>
                  </a:lnTo>
                  <a:lnTo>
                    <a:pt x="42" y="65"/>
                  </a:lnTo>
                  <a:lnTo>
                    <a:pt x="34" y="43"/>
                  </a:lnTo>
                  <a:lnTo>
                    <a:pt x="32" y="36"/>
                  </a:lnTo>
                  <a:lnTo>
                    <a:pt x="28" y="27"/>
                  </a:lnTo>
                  <a:lnTo>
                    <a:pt x="25" y="19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1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1336" y="1657"/>
              <a:ext cx="148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1"/>
                </a:cxn>
                <a:cxn ang="0">
                  <a:pos x="10" y="2"/>
                </a:cxn>
                <a:cxn ang="0">
                  <a:pos x="20" y="3"/>
                </a:cxn>
                <a:cxn ang="0">
                  <a:pos x="34" y="5"/>
                </a:cxn>
                <a:cxn ang="0">
                  <a:pos x="50" y="8"/>
                </a:cxn>
                <a:cxn ang="0">
                  <a:pos x="68" y="11"/>
                </a:cxn>
                <a:cxn ang="0">
                  <a:pos x="89" y="15"/>
                </a:cxn>
                <a:cxn ang="0">
                  <a:pos x="111" y="18"/>
                </a:cxn>
                <a:cxn ang="0">
                  <a:pos x="134" y="23"/>
                </a:cxn>
                <a:cxn ang="0">
                  <a:pos x="157" y="27"/>
                </a:cxn>
                <a:cxn ang="0">
                  <a:pos x="180" y="32"/>
                </a:cxn>
                <a:cxn ang="0">
                  <a:pos x="203" y="37"/>
                </a:cxn>
                <a:cxn ang="0">
                  <a:pos x="225" y="42"/>
                </a:cxn>
                <a:cxn ang="0">
                  <a:pos x="244" y="47"/>
                </a:cxn>
                <a:cxn ang="0">
                  <a:pos x="263" y="53"/>
                </a:cxn>
                <a:cxn ang="0">
                  <a:pos x="278" y="58"/>
                </a:cxn>
                <a:cxn ang="0">
                  <a:pos x="280" y="58"/>
                </a:cxn>
                <a:cxn ang="0">
                  <a:pos x="284" y="58"/>
                </a:cxn>
                <a:cxn ang="0">
                  <a:pos x="289" y="58"/>
                </a:cxn>
                <a:cxn ang="0">
                  <a:pos x="295" y="58"/>
                </a:cxn>
                <a:cxn ang="0">
                  <a:pos x="297" y="57"/>
                </a:cxn>
                <a:cxn ang="0">
                  <a:pos x="296" y="55"/>
                </a:cxn>
                <a:cxn ang="0">
                  <a:pos x="291" y="50"/>
                </a:cxn>
                <a:cxn ang="0">
                  <a:pos x="278" y="45"/>
                </a:cxn>
                <a:cxn ang="0">
                  <a:pos x="269" y="41"/>
                </a:cxn>
                <a:cxn ang="0">
                  <a:pos x="257" y="38"/>
                </a:cxn>
                <a:cxn ang="0">
                  <a:pos x="246" y="33"/>
                </a:cxn>
                <a:cxn ang="0">
                  <a:pos x="232" y="30"/>
                </a:cxn>
                <a:cxn ang="0">
                  <a:pos x="217" y="25"/>
                </a:cxn>
                <a:cxn ang="0">
                  <a:pos x="201" y="22"/>
                </a:cxn>
                <a:cxn ang="0">
                  <a:pos x="183" y="17"/>
                </a:cxn>
                <a:cxn ang="0">
                  <a:pos x="166" y="13"/>
                </a:cxn>
                <a:cxn ang="0">
                  <a:pos x="147" y="10"/>
                </a:cxn>
                <a:cxn ang="0">
                  <a:pos x="128" y="8"/>
                </a:cxn>
                <a:cxn ang="0">
                  <a:pos x="107" y="4"/>
                </a:cxn>
                <a:cxn ang="0">
                  <a:pos x="87" y="3"/>
                </a:cxn>
                <a:cxn ang="0">
                  <a:pos x="66" y="1"/>
                </a:cxn>
                <a:cxn ang="0">
                  <a:pos x="44" y="1"/>
                </a:cxn>
                <a:cxn ang="0">
                  <a:pos x="22" y="0"/>
                </a:cxn>
                <a:cxn ang="0">
                  <a:pos x="0" y="1"/>
                </a:cxn>
              </a:cxnLst>
              <a:rect l="0" t="0" r="r" b="b"/>
              <a:pathLst>
                <a:path w="297" h="58">
                  <a:moveTo>
                    <a:pt x="0" y="1"/>
                  </a:moveTo>
                  <a:lnTo>
                    <a:pt x="3" y="1"/>
                  </a:lnTo>
                  <a:lnTo>
                    <a:pt x="10" y="2"/>
                  </a:lnTo>
                  <a:lnTo>
                    <a:pt x="20" y="3"/>
                  </a:lnTo>
                  <a:lnTo>
                    <a:pt x="34" y="5"/>
                  </a:lnTo>
                  <a:lnTo>
                    <a:pt x="50" y="8"/>
                  </a:lnTo>
                  <a:lnTo>
                    <a:pt x="68" y="11"/>
                  </a:lnTo>
                  <a:lnTo>
                    <a:pt x="89" y="15"/>
                  </a:lnTo>
                  <a:lnTo>
                    <a:pt x="111" y="18"/>
                  </a:lnTo>
                  <a:lnTo>
                    <a:pt x="134" y="23"/>
                  </a:lnTo>
                  <a:lnTo>
                    <a:pt x="157" y="27"/>
                  </a:lnTo>
                  <a:lnTo>
                    <a:pt x="180" y="32"/>
                  </a:lnTo>
                  <a:lnTo>
                    <a:pt x="203" y="37"/>
                  </a:lnTo>
                  <a:lnTo>
                    <a:pt x="225" y="42"/>
                  </a:lnTo>
                  <a:lnTo>
                    <a:pt x="244" y="47"/>
                  </a:lnTo>
                  <a:lnTo>
                    <a:pt x="263" y="53"/>
                  </a:lnTo>
                  <a:lnTo>
                    <a:pt x="278" y="58"/>
                  </a:lnTo>
                  <a:lnTo>
                    <a:pt x="280" y="58"/>
                  </a:lnTo>
                  <a:lnTo>
                    <a:pt x="284" y="58"/>
                  </a:lnTo>
                  <a:lnTo>
                    <a:pt x="289" y="58"/>
                  </a:lnTo>
                  <a:lnTo>
                    <a:pt x="295" y="58"/>
                  </a:lnTo>
                  <a:lnTo>
                    <a:pt x="297" y="57"/>
                  </a:lnTo>
                  <a:lnTo>
                    <a:pt x="296" y="55"/>
                  </a:lnTo>
                  <a:lnTo>
                    <a:pt x="291" y="50"/>
                  </a:lnTo>
                  <a:lnTo>
                    <a:pt x="278" y="45"/>
                  </a:lnTo>
                  <a:lnTo>
                    <a:pt x="269" y="41"/>
                  </a:lnTo>
                  <a:lnTo>
                    <a:pt x="257" y="38"/>
                  </a:lnTo>
                  <a:lnTo>
                    <a:pt x="246" y="33"/>
                  </a:lnTo>
                  <a:lnTo>
                    <a:pt x="232" y="30"/>
                  </a:lnTo>
                  <a:lnTo>
                    <a:pt x="217" y="25"/>
                  </a:lnTo>
                  <a:lnTo>
                    <a:pt x="201" y="22"/>
                  </a:lnTo>
                  <a:lnTo>
                    <a:pt x="183" y="17"/>
                  </a:lnTo>
                  <a:lnTo>
                    <a:pt x="166" y="13"/>
                  </a:lnTo>
                  <a:lnTo>
                    <a:pt x="147" y="10"/>
                  </a:lnTo>
                  <a:lnTo>
                    <a:pt x="128" y="8"/>
                  </a:lnTo>
                  <a:lnTo>
                    <a:pt x="107" y="4"/>
                  </a:lnTo>
                  <a:lnTo>
                    <a:pt x="87" y="3"/>
                  </a:lnTo>
                  <a:lnTo>
                    <a:pt x="66" y="1"/>
                  </a:lnTo>
                  <a:lnTo>
                    <a:pt x="44" y="1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736" y="2307"/>
              <a:ext cx="281" cy="2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2"/>
                </a:cxn>
                <a:cxn ang="0">
                  <a:pos x="16" y="4"/>
                </a:cxn>
                <a:cxn ang="0">
                  <a:pos x="35" y="7"/>
                </a:cxn>
                <a:cxn ang="0">
                  <a:pos x="59" y="9"/>
                </a:cxn>
                <a:cxn ang="0">
                  <a:pos x="89" y="12"/>
                </a:cxn>
                <a:cxn ang="0">
                  <a:pos x="124" y="16"/>
                </a:cxn>
                <a:cxn ang="0">
                  <a:pos x="162" y="18"/>
                </a:cxn>
                <a:cxn ang="0">
                  <a:pos x="202" y="20"/>
                </a:cxn>
                <a:cxn ang="0">
                  <a:pos x="244" y="23"/>
                </a:cxn>
                <a:cxn ang="0">
                  <a:pos x="288" y="24"/>
                </a:cxn>
                <a:cxn ang="0">
                  <a:pos x="333" y="24"/>
                </a:cxn>
                <a:cxn ang="0">
                  <a:pos x="377" y="23"/>
                </a:cxn>
                <a:cxn ang="0">
                  <a:pos x="419" y="20"/>
                </a:cxn>
                <a:cxn ang="0">
                  <a:pos x="460" y="16"/>
                </a:cxn>
                <a:cxn ang="0">
                  <a:pos x="498" y="9"/>
                </a:cxn>
                <a:cxn ang="0">
                  <a:pos x="532" y="1"/>
                </a:cxn>
                <a:cxn ang="0">
                  <a:pos x="535" y="1"/>
                </a:cxn>
                <a:cxn ang="0">
                  <a:pos x="540" y="0"/>
                </a:cxn>
                <a:cxn ang="0">
                  <a:pos x="548" y="0"/>
                </a:cxn>
                <a:cxn ang="0">
                  <a:pos x="555" y="0"/>
                </a:cxn>
                <a:cxn ang="0">
                  <a:pos x="561" y="1"/>
                </a:cxn>
                <a:cxn ang="0">
                  <a:pos x="563" y="4"/>
                </a:cxn>
                <a:cxn ang="0">
                  <a:pos x="560" y="10"/>
                </a:cxn>
                <a:cxn ang="0">
                  <a:pos x="550" y="19"/>
                </a:cxn>
                <a:cxn ang="0">
                  <a:pos x="540" y="24"/>
                </a:cxn>
                <a:cxn ang="0">
                  <a:pos x="529" y="30"/>
                </a:cxn>
                <a:cxn ang="0">
                  <a:pos x="513" y="34"/>
                </a:cxn>
                <a:cxn ang="0">
                  <a:pos x="494" y="38"/>
                </a:cxn>
                <a:cxn ang="0">
                  <a:pos x="472" y="41"/>
                </a:cxn>
                <a:cxn ang="0">
                  <a:pos x="446" y="45"/>
                </a:cxn>
                <a:cxn ang="0">
                  <a:pos x="417" y="47"/>
                </a:cxn>
                <a:cxn ang="0">
                  <a:pos x="385" y="48"/>
                </a:cxn>
                <a:cxn ang="0">
                  <a:pos x="349" y="48"/>
                </a:cxn>
                <a:cxn ang="0">
                  <a:pos x="310" y="46"/>
                </a:cxn>
                <a:cxn ang="0">
                  <a:pos x="267" y="44"/>
                </a:cxn>
                <a:cxn ang="0">
                  <a:pos x="221" y="39"/>
                </a:cxn>
                <a:cxn ang="0">
                  <a:pos x="171" y="33"/>
                </a:cxn>
                <a:cxn ang="0">
                  <a:pos x="118" y="25"/>
                </a:cxn>
                <a:cxn ang="0">
                  <a:pos x="61" y="15"/>
                </a:cxn>
                <a:cxn ang="0">
                  <a:pos x="0" y="2"/>
                </a:cxn>
              </a:cxnLst>
              <a:rect l="0" t="0" r="r" b="b"/>
              <a:pathLst>
                <a:path w="563" h="48">
                  <a:moveTo>
                    <a:pt x="0" y="2"/>
                  </a:moveTo>
                  <a:lnTo>
                    <a:pt x="5" y="2"/>
                  </a:lnTo>
                  <a:lnTo>
                    <a:pt x="16" y="4"/>
                  </a:lnTo>
                  <a:lnTo>
                    <a:pt x="35" y="7"/>
                  </a:lnTo>
                  <a:lnTo>
                    <a:pt x="59" y="9"/>
                  </a:lnTo>
                  <a:lnTo>
                    <a:pt x="89" y="12"/>
                  </a:lnTo>
                  <a:lnTo>
                    <a:pt x="124" y="16"/>
                  </a:lnTo>
                  <a:lnTo>
                    <a:pt x="162" y="18"/>
                  </a:lnTo>
                  <a:lnTo>
                    <a:pt x="202" y="20"/>
                  </a:lnTo>
                  <a:lnTo>
                    <a:pt x="244" y="23"/>
                  </a:lnTo>
                  <a:lnTo>
                    <a:pt x="288" y="24"/>
                  </a:lnTo>
                  <a:lnTo>
                    <a:pt x="333" y="24"/>
                  </a:lnTo>
                  <a:lnTo>
                    <a:pt x="377" y="23"/>
                  </a:lnTo>
                  <a:lnTo>
                    <a:pt x="419" y="20"/>
                  </a:lnTo>
                  <a:lnTo>
                    <a:pt x="460" y="16"/>
                  </a:lnTo>
                  <a:lnTo>
                    <a:pt x="498" y="9"/>
                  </a:lnTo>
                  <a:lnTo>
                    <a:pt x="532" y="1"/>
                  </a:lnTo>
                  <a:lnTo>
                    <a:pt x="535" y="1"/>
                  </a:lnTo>
                  <a:lnTo>
                    <a:pt x="540" y="0"/>
                  </a:lnTo>
                  <a:lnTo>
                    <a:pt x="548" y="0"/>
                  </a:lnTo>
                  <a:lnTo>
                    <a:pt x="555" y="0"/>
                  </a:lnTo>
                  <a:lnTo>
                    <a:pt x="561" y="1"/>
                  </a:lnTo>
                  <a:lnTo>
                    <a:pt x="563" y="4"/>
                  </a:lnTo>
                  <a:lnTo>
                    <a:pt x="560" y="10"/>
                  </a:lnTo>
                  <a:lnTo>
                    <a:pt x="550" y="19"/>
                  </a:lnTo>
                  <a:lnTo>
                    <a:pt x="540" y="24"/>
                  </a:lnTo>
                  <a:lnTo>
                    <a:pt x="529" y="30"/>
                  </a:lnTo>
                  <a:lnTo>
                    <a:pt x="513" y="34"/>
                  </a:lnTo>
                  <a:lnTo>
                    <a:pt x="494" y="38"/>
                  </a:lnTo>
                  <a:lnTo>
                    <a:pt x="472" y="41"/>
                  </a:lnTo>
                  <a:lnTo>
                    <a:pt x="446" y="45"/>
                  </a:lnTo>
                  <a:lnTo>
                    <a:pt x="417" y="47"/>
                  </a:lnTo>
                  <a:lnTo>
                    <a:pt x="385" y="48"/>
                  </a:lnTo>
                  <a:lnTo>
                    <a:pt x="349" y="48"/>
                  </a:lnTo>
                  <a:lnTo>
                    <a:pt x="310" y="46"/>
                  </a:lnTo>
                  <a:lnTo>
                    <a:pt x="267" y="44"/>
                  </a:lnTo>
                  <a:lnTo>
                    <a:pt x="221" y="39"/>
                  </a:lnTo>
                  <a:lnTo>
                    <a:pt x="171" y="33"/>
                  </a:lnTo>
                  <a:lnTo>
                    <a:pt x="118" y="25"/>
                  </a:lnTo>
                  <a:lnTo>
                    <a:pt x="61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1107" y="2288"/>
              <a:ext cx="202" cy="17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4" y="32"/>
                </a:cxn>
                <a:cxn ang="0">
                  <a:pos x="15" y="31"/>
                </a:cxn>
                <a:cxn ang="0">
                  <a:pos x="32" y="30"/>
                </a:cxn>
                <a:cxn ang="0">
                  <a:pos x="55" y="28"/>
                </a:cxn>
                <a:cxn ang="0">
                  <a:pos x="83" y="26"/>
                </a:cxn>
                <a:cxn ang="0">
                  <a:pos x="113" y="24"/>
                </a:cxn>
                <a:cxn ang="0">
                  <a:pos x="145" y="21"/>
                </a:cxn>
                <a:cxn ang="0">
                  <a:pos x="179" y="18"/>
                </a:cxn>
                <a:cxn ang="0">
                  <a:pos x="212" y="16"/>
                </a:cxn>
                <a:cxn ang="0">
                  <a:pos x="245" y="13"/>
                </a:cxn>
                <a:cxn ang="0">
                  <a:pos x="277" y="10"/>
                </a:cxn>
                <a:cxn ang="0">
                  <a:pos x="304" y="8"/>
                </a:cxn>
                <a:cxn ang="0">
                  <a:pos x="328" y="6"/>
                </a:cxn>
                <a:cxn ang="0">
                  <a:pos x="348" y="3"/>
                </a:cxn>
                <a:cxn ang="0">
                  <a:pos x="361" y="2"/>
                </a:cxn>
                <a:cxn ang="0">
                  <a:pos x="367" y="1"/>
                </a:cxn>
                <a:cxn ang="0">
                  <a:pos x="374" y="0"/>
                </a:cxn>
                <a:cxn ang="0">
                  <a:pos x="382" y="1"/>
                </a:cxn>
                <a:cxn ang="0">
                  <a:pos x="392" y="2"/>
                </a:cxn>
                <a:cxn ang="0">
                  <a:pos x="399" y="5"/>
                </a:cxn>
                <a:cxn ang="0">
                  <a:pos x="404" y="8"/>
                </a:cxn>
                <a:cxn ang="0">
                  <a:pos x="404" y="11"/>
                </a:cxn>
                <a:cxn ang="0">
                  <a:pos x="401" y="15"/>
                </a:cxn>
                <a:cxn ang="0">
                  <a:pos x="389" y="18"/>
                </a:cxn>
                <a:cxn ang="0">
                  <a:pos x="378" y="19"/>
                </a:cxn>
                <a:cxn ang="0">
                  <a:pos x="361" y="22"/>
                </a:cxn>
                <a:cxn ang="0">
                  <a:pos x="339" y="23"/>
                </a:cxn>
                <a:cxn ang="0">
                  <a:pos x="311" y="24"/>
                </a:cxn>
                <a:cxn ang="0">
                  <a:pos x="281" y="25"/>
                </a:cxn>
                <a:cxn ang="0">
                  <a:pos x="249" y="26"/>
                </a:cxn>
                <a:cxn ang="0">
                  <a:pos x="214" y="28"/>
                </a:cxn>
                <a:cxn ang="0">
                  <a:pos x="180" y="29"/>
                </a:cxn>
                <a:cxn ang="0">
                  <a:pos x="145" y="30"/>
                </a:cxn>
                <a:cxn ang="0">
                  <a:pos x="113" y="30"/>
                </a:cxn>
                <a:cxn ang="0">
                  <a:pos x="82" y="31"/>
                </a:cxn>
                <a:cxn ang="0">
                  <a:pos x="55" y="31"/>
                </a:cxn>
                <a:cxn ang="0">
                  <a:pos x="32" y="32"/>
                </a:cxn>
                <a:cxn ang="0">
                  <a:pos x="15" y="32"/>
                </a:cxn>
                <a:cxn ang="0">
                  <a:pos x="4" y="32"/>
                </a:cxn>
                <a:cxn ang="0">
                  <a:pos x="0" y="32"/>
                </a:cxn>
              </a:cxnLst>
              <a:rect l="0" t="0" r="r" b="b"/>
              <a:pathLst>
                <a:path w="404" h="32">
                  <a:moveTo>
                    <a:pt x="0" y="32"/>
                  </a:moveTo>
                  <a:lnTo>
                    <a:pt x="4" y="32"/>
                  </a:lnTo>
                  <a:lnTo>
                    <a:pt x="15" y="31"/>
                  </a:lnTo>
                  <a:lnTo>
                    <a:pt x="32" y="30"/>
                  </a:lnTo>
                  <a:lnTo>
                    <a:pt x="55" y="28"/>
                  </a:lnTo>
                  <a:lnTo>
                    <a:pt x="83" y="26"/>
                  </a:lnTo>
                  <a:lnTo>
                    <a:pt x="113" y="24"/>
                  </a:lnTo>
                  <a:lnTo>
                    <a:pt x="145" y="21"/>
                  </a:lnTo>
                  <a:lnTo>
                    <a:pt x="179" y="18"/>
                  </a:lnTo>
                  <a:lnTo>
                    <a:pt x="212" y="16"/>
                  </a:lnTo>
                  <a:lnTo>
                    <a:pt x="245" y="13"/>
                  </a:lnTo>
                  <a:lnTo>
                    <a:pt x="277" y="10"/>
                  </a:lnTo>
                  <a:lnTo>
                    <a:pt x="304" y="8"/>
                  </a:lnTo>
                  <a:lnTo>
                    <a:pt x="328" y="6"/>
                  </a:lnTo>
                  <a:lnTo>
                    <a:pt x="348" y="3"/>
                  </a:lnTo>
                  <a:lnTo>
                    <a:pt x="361" y="2"/>
                  </a:lnTo>
                  <a:lnTo>
                    <a:pt x="367" y="1"/>
                  </a:lnTo>
                  <a:lnTo>
                    <a:pt x="374" y="0"/>
                  </a:lnTo>
                  <a:lnTo>
                    <a:pt x="382" y="1"/>
                  </a:lnTo>
                  <a:lnTo>
                    <a:pt x="392" y="2"/>
                  </a:lnTo>
                  <a:lnTo>
                    <a:pt x="399" y="5"/>
                  </a:lnTo>
                  <a:lnTo>
                    <a:pt x="404" y="8"/>
                  </a:lnTo>
                  <a:lnTo>
                    <a:pt x="404" y="11"/>
                  </a:lnTo>
                  <a:lnTo>
                    <a:pt x="401" y="15"/>
                  </a:lnTo>
                  <a:lnTo>
                    <a:pt x="389" y="18"/>
                  </a:lnTo>
                  <a:lnTo>
                    <a:pt x="378" y="19"/>
                  </a:lnTo>
                  <a:lnTo>
                    <a:pt x="361" y="22"/>
                  </a:lnTo>
                  <a:lnTo>
                    <a:pt x="339" y="23"/>
                  </a:lnTo>
                  <a:lnTo>
                    <a:pt x="311" y="24"/>
                  </a:lnTo>
                  <a:lnTo>
                    <a:pt x="281" y="25"/>
                  </a:lnTo>
                  <a:lnTo>
                    <a:pt x="249" y="26"/>
                  </a:lnTo>
                  <a:lnTo>
                    <a:pt x="214" y="28"/>
                  </a:lnTo>
                  <a:lnTo>
                    <a:pt x="180" y="29"/>
                  </a:lnTo>
                  <a:lnTo>
                    <a:pt x="145" y="30"/>
                  </a:lnTo>
                  <a:lnTo>
                    <a:pt x="113" y="30"/>
                  </a:lnTo>
                  <a:lnTo>
                    <a:pt x="82" y="31"/>
                  </a:lnTo>
                  <a:lnTo>
                    <a:pt x="55" y="31"/>
                  </a:lnTo>
                  <a:lnTo>
                    <a:pt x="32" y="32"/>
                  </a:lnTo>
                  <a:lnTo>
                    <a:pt x="15" y="32"/>
                  </a:lnTo>
                  <a:lnTo>
                    <a:pt x="4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1324" y="2261"/>
              <a:ext cx="70" cy="3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7" y="60"/>
                </a:cxn>
                <a:cxn ang="0">
                  <a:pos x="24" y="49"/>
                </a:cxn>
                <a:cxn ang="0">
                  <a:pos x="48" y="35"/>
                </a:cxn>
                <a:cxn ang="0">
                  <a:pos x="75" y="21"/>
                </a:cxn>
                <a:cxn ang="0">
                  <a:pos x="102" y="8"/>
                </a:cxn>
                <a:cxn ang="0">
                  <a:pos x="124" y="0"/>
                </a:cxn>
                <a:cxn ang="0">
                  <a:pos x="137" y="0"/>
                </a:cxn>
                <a:cxn ang="0">
                  <a:pos x="140" y="10"/>
                </a:cxn>
                <a:cxn ang="0">
                  <a:pos x="129" y="25"/>
                </a:cxn>
                <a:cxn ang="0">
                  <a:pos x="112" y="38"/>
                </a:cxn>
                <a:cxn ang="0">
                  <a:pos x="89" y="47"/>
                </a:cxn>
                <a:cxn ang="0">
                  <a:pos x="65" y="54"/>
                </a:cxn>
                <a:cxn ang="0">
                  <a:pos x="41" y="59"/>
                </a:cxn>
                <a:cxn ang="0">
                  <a:pos x="20" y="62"/>
                </a:cxn>
                <a:cxn ang="0">
                  <a:pos x="6" y="64"/>
                </a:cxn>
                <a:cxn ang="0">
                  <a:pos x="0" y="64"/>
                </a:cxn>
              </a:cxnLst>
              <a:rect l="0" t="0" r="r" b="b"/>
              <a:pathLst>
                <a:path w="140" h="64">
                  <a:moveTo>
                    <a:pt x="0" y="64"/>
                  </a:moveTo>
                  <a:lnTo>
                    <a:pt x="7" y="60"/>
                  </a:lnTo>
                  <a:lnTo>
                    <a:pt x="24" y="49"/>
                  </a:lnTo>
                  <a:lnTo>
                    <a:pt x="48" y="35"/>
                  </a:lnTo>
                  <a:lnTo>
                    <a:pt x="75" y="21"/>
                  </a:lnTo>
                  <a:lnTo>
                    <a:pt x="102" y="8"/>
                  </a:lnTo>
                  <a:lnTo>
                    <a:pt x="124" y="0"/>
                  </a:lnTo>
                  <a:lnTo>
                    <a:pt x="137" y="0"/>
                  </a:lnTo>
                  <a:lnTo>
                    <a:pt x="140" y="10"/>
                  </a:lnTo>
                  <a:lnTo>
                    <a:pt x="129" y="25"/>
                  </a:lnTo>
                  <a:lnTo>
                    <a:pt x="112" y="38"/>
                  </a:lnTo>
                  <a:lnTo>
                    <a:pt x="89" y="47"/>
                  </a:lnTo>
                  <a:lnTo>
                    <a:pt x="65" y="54"/>
                  </a:lnTo>
                  <a:lnTo>
                    <a:pt x="41" y="59"/>
                  </a:lnTo>
                  <a:lnTo>
                    <a:pt x="20" y="62"/>
                  </a:lnTo>
                  <a:lnTo>
                    <a:pt x="6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1316" y="2230"/>
              <a:ext cx="87" cy="45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175" y="0"/>
                </a:cxn>
                <a:cxn ang="0">
                  <a:pos x="172" y="3"/>
                </a:cxn>
                <a:cxn ang="0">
                  <a:pos x="160" y="11"/>
                </a:cxn>
                <a:cxn ang="0">
                  <a:pos x="142" y="24"/>
                </a:cxn>
                <a:cxn ang="0">
                  <a:pos x="120" y="38"/>
                </a:cxn>
                <a:cxn ang="0">
                  <a:pos x="93" y="54"/>
                </a:cxn>
                <a:cxn ang="0">
                  <a:pos x="63" y="68"/>
                </a:cxn>
                <a:cxn ang="0">
                  <a:pos x="32" y="80"/>
                </a:cxn>
                <a:cxn ang="0">
                  <a:pos x="0" y="89"/>
                </a:cxn>
              </a:cxnLst>
              <a:rect l="0" t="0" r="r" b="b"/>
              <a:pathLst>
                <a:path w="175" h="89">
                  <a:moveTo>
                    <a:pt x="0" y="89"/>
                  </a:moveTo>
                  <a:lnTo>
                    <a:pt x="175" y="0"/>
                  </a:lnTo>
                  <a:lnTo>
                    <a:pt x="172" y="3"/>
                  </a:lnTo>
                  <a:lnTo>
                    <a:pt x="160" y="11"/>
                  </a:lnTo>
                  <a:lnTo>
                    <a:pt x="142" y="24"/>
                  </a:lnTo>
                  <a:lnTo>
                    <a:pt x="120" y="38"/>
                  </a:lnTo>
                  <a:lnTo>
                    <a:pt x="93" y="54"/>
                  </a:lnTo>
                  <a:lnTo>
                    <a:pt x="63" y="68"/>
                  </a:lnTo>
                  <a:lnTo>
                    <a:pt x="32" y="8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957" y="1711"/>
              <a:ext cx="136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9" y="11"/>
                </a:cxn>
                <a:cxn ang="0">
                  <a:pos x="16" y="18"/>
                </a:cxn>
                <a:cxn ang="0">
                  <a:pos x="25" y="29"/>
                </a:cxn>
                <a:cxn ang="0">
                  <a:pos x="35" y="39"/>
                </a:cxn>
                <a:cxn ang="0">
                  <a:pos x="49" y="52"/>
                </a:cxn>
                <a:cxn ang="0">
                  <a:pos x="64" y="64"/>
                </a:cxn>
                <a:cxn ang="0">
                  <a:pos x="81" y="78"/>
                </a:cxn>
                <a:cxn ang="0">
                  <a:pos x="101" y="92"/>
                </a:cxn>
                <a:cxn ang="0">
                  <a:pos x="122" y="106"/>
                </a:cxn>
                <a:cxn ang="0">
                  <a:pos x="146" y="119"/>
                </a:cxn>
                <a:cxn ang="0">
                  <a:pos x="171" y="132"/>
                </a:cxn>
                <a:cxn ang="0">
                  <a:pos x="199" y="144"/>
                </a:cxn>
                <a:cxn ang="0">
                  <a:pos x="228" y="155"/>
                </a:cxn>
                <a:cxn ang="0">
                  <a:pos x="260" y="166"/>
                </a:cxn>
                <a:cxn ang="0">
                  <a:pos x="261" y="166"/>
                </a:cxn>
                <a:cxn ang="0">
                  <a:pos x="264" y="165"/>
                </a:cxn>
                <a:cxn ang="0">
                  <a:pos x="268" y="162"/>
                </a:cxn>
                <a:cxn ang="0">
                  <a:pos x="271" y="159"/>
                </a:cxn>
                <a:cxn ang="0">
                  <a:pos x="272" y="157"/>
                </a:cxn>
                <a:cxn ang="0">
                  <a:pos x="270" y="152"/>
                </a:cxn>
                <a:cxn ang="0">
                  <a:pos x="263" y="147"/>
                </a:cxn>
                <a:cxn ang="0">
                  <a:pos x="252" y="143"/>
                </a:cxn>
                <a:cxn ang="0">
                  <a:pos x="244" y="140"/>
                </a:cxn>
                <a:cxn ang="0">
                  <a:pos x="236" y="138"/>
                </a:cxn>
                <a:cxn ang="0">
                  <a:pos x="225" y="135"/>
                </a:cxn>
                <a:cxn ang="0">
                  <a:pos x="215" y="131"/>
                </a:cxn>
                <a:cxn ang="0">
                  <a:pos x="203" y="128"/>
                </a:cxn>
                <a:cxn ang="0">
                  <a:pos x="191" y="123"/>
                </a:cxn>
                <a:cxn ang="0">
                  <a:pos x="177" y="117"/>
                </a:cxn>
                <a:cxn ang="0">
                  <a:pos x="163" y="110"/>
                </a:cxn>
                <a:cxn ang="0">
                  <a:pos x="147" y="102"/>
                </a:cxn>
                <a:cxn ang="0">
                  <a:pos x="130" y="93"/>
                </a:cxn>
                <a:cxn ang="0">
                  <a:pos x="111" y="82"/>
                </a:cxn>
                <a:cxn ang="0">
                  <a:pos x="92" y="69"/>
                </a:cxn>
                <a:cxn ang="0">
                  <a:pos x="71" y="55"/>
                </a:cxn>
                <a:cxn ang="0">
                  <a:pos x="49" y="39"/>
                </a:cxn>
                <a:cxn ang="0">
                  <a:pos x="25" y="21"/>
                </a:cxn>
                <a:cxn ang="0">
                  <a:pos x="0" y="0"/>
                </a:cxn>
              </a:cxnLst>
              <a:rect l="0" t="0" r="r" b="b"/>
              <a:pathLst>
                <a:path w="272" h="166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9" y="11"/>
                  </a:lnTo>
                  <a:lnTo>
                    <a:pt x="16" y="18"/>
                  </a:lnTo>
                  <a:lnTo>
                    <a:pt x="25" y="29"/>
                  </a:lnTo>
                  <a:lnTo>
                    <a:pt x="35" y="39"/>
                  </a:lnTo>
                  <a:lnTo>
                    <a:pt x="49" y="52"/>
                  </a:lnTo>
                  <a:lnTo>
                    <a:pt x="64" y="64"/>
                  </a:lnTo>
                  <a:lnTo>
                    <a:pt x="81" y="78"/>
                  </a:lnTo>
                  <a:lnTo>
                    <a:pt x="101" y="92"/>
                  </a:lnTo>
                  <a:lnTo>
                    <a:pt x="122" y="106"/>
                  </a:lnTo>
                  <a:lnTo>
                    <a:pt x="146" y="119"/>
                  </a:lnTo>
                  <a:lnTo>
                    <a:pt x="171" y="132"/>
                  </a:lnTo>
                  <a:lnTo>
                    <a:pt x="199" y="144"/>
                  </a:lnTo>
                  <a:lnTo>
                    <a:pt x="228" y="155"/>
                  </a:lnTo>
                  <a:lnTo>
                    <a:pt x="260" y="166"/>
                  </a:lnTo>
                  <a:lnTo>
                    <a:pt x="261" y="166"/>
                  </a:lnTo>
                  <a:lnTo>
                    <a:pt x="264" y="165"/>
                  </a:lnTo>
                  <a:lnTo>
                    <a:pt x="268" y="162"/>
                  </a:lnTo>
                  <a:lnTo>
                    <a:pt x="271" y="159"/>
                  </a:lnTo>
                  <a:lnTo>
                    <a:pt x="272" y="157"/>
                  </a:lnTo>
                  <a:lnTo>
                    <a:pt x="270" y="152"/>
                  </a:lnTo>
                  <a:lnTo>
                    <a:pt x="263" y="147"/>
                  </a:lnTo>
                  <a:lnTo>
                    <a:pt x="252" y="143"/>
                  </a:lnTo>
                  <a:lnTo>
                    <a:pt x="244" y="140"/>
                  </a:lnTo>
                  <a:lnTo>
                    <a:pt x="236" y="138"/>
                  </a:lnTo>
                  <a:lnTo>
                    <a:pt x="225" y="135"/>
                  </a:lnTo>
                  <a:lnTo>
                    <a:pt x="215" y="131"/>
                  </a:lnTo>
                  <a:lnTo>
                    <a:pt x="203" y="128"/>
                  </a:lnTo>
                  <a:lnTo>
                    <a:pt x="191" y="123"/>
                  </a:lnTo>
                  <a:lnTo>
                    <a:pt x="177" y="117"/>
                  </a:lnTo>
                  <a:lnTo>
                    <a:pt x="163" y="110"/>
                  </a:lnTo>
                  <a:lnTo>
                    <a:pt x="147" y="102"/>
                  </a:lnTo>
                  <a:lnTo>
                    <a:pt x="130" y="93"/>
                  </a:lnTo>
                  <a:lnTo>
                    <a:pt x="111" y="82"/>
                  </a:lnTo>
                  <a:lnTo>
                    <a:pt x="92" y="69"/>
                  </a:lnTo>
                  <a:lnTo>
                    <a:pt x="71" y="55"/>
                  </a:lnTo>
                  <a:lnTo>
                    <a:pt x="49" y="39"/>
                  </a:lnTo>
                  <a:lnTo>
                    <a:pt x="2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964" y="1739"/>
              <a:ext cx="53" cy="426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7" y="12"/>
                </a:cxn>
                <a:cxn ang="0">
                  <a:pos x="13" y="27"/>
                </a:cxn>
                <a:cxn ang="0">
                  <a:pos x="21" y="51"/>
                </a:cxn>
                <a:cxn ang="0">
                  <a:pos x="31" y="84"/>
                </a:cxn>
                <a:cxn ang="0">
                  <a:pos x="43" y="125"/>
                </a:cxn>
                <a:cxn ang="0">
                  <a:pos x="54" y="172"/>
                </a:cxn>
                <a:cxn ang="0">
                  <a:pos x="66" y="226"/>
                </a:cxn>
                <a:cxn ang="0">
                  <a:pos x="75" y="285"/>
                </a:cxn>
                <a:cxn ang="0">
                  <a:pos x="82" y="348"/>
                </a:cxn>
                <a:cxn ang="0">
                  <a:pos x="87" y="416"/>
                </a:cxn>
                <a:cxn ang="0">
                  <a:pos x="87" y="486"/>
                </a:cxn>
                <a:cxn ang="0">
                  <a:pos x="83" y="558"/>
                </a:cxn>
                <a:cxn ang="0">
                  <a:pos x="73" y="631"/>
                </a:cxn>
                <a:cxn ang="0">
                  <a:pos x="56" y="706"/>
                </a:cxn>
                <a:cxn ang="0">
                  <a:pos x="33" y="780"/>
                </a:cxn>
                <a:cxn ang="0">
                  <a:pos x="0" y="852"/>
                </a:cxn>
                <a:cxn ang="0">
                  <a:pos x="3" y="849"/>
                </a:cxn>
                <a:cxn ang="0">
                  <a:pos x="10" y="837"/>
                </a:cxn>
                <a:cxn ang="0">
                  <a:pos x="20" y="819"/>
                </a:cxn>
                <a:cxn ang="0">
                  <a:pos x="31" y="795"/>
                </a:cxn>
                <a:cxn ang="0">
                  <a:pos x="45" y="763"/>
                </a:cxn>
                <a:cxn ang="0">
                  <a:pos x="60" y="725"/>
                </a:cxn>
                <a:cxn ang="0">
                  <a:pos x="74" y="680"/>
                </a:cxn>
                <a:cxn ang="0">
                  <a:pos x="87" y="630"/>
                </a:cxn>
                <a:cxn ang="0">
                  <a:pos x="97" y="574"/>
                </a:cxn>
                <a:cxn ang="0">
                  <a:pos x="104" y="512"/>
                </a:cxn>
                <a:cxn ang="0">
                  <a:pos x="106" y="445"/>
                </a:cxn>
                <a:cxn ang="0">
                  <a:pos x="105" y="373"/>
                </a:cxn>
                <a:cxn ang="0">
                  <a:pos x="97" y="296"/>
                </a:cxn>
                <a:cxn ang="0">
                  <a:pos x="82" y="215"/>
                </a:cxn>
                <a:cxn ang="0">
                  <a:pos x="59" y="128"/>
                </a:cxn>
                <a:cxn ang="0">
                  <a:pos x="28" y="38"/>
                </a:cxn>
                <a:cxn ang="0">
                  <a:pos x="27" y="29"/>
                </a:cxn>
                <a:cxn ang="0">
                  <a:pos x="22" y="12"/>
                </a:cxn>
                <a:cxn ang="0">
                  <a:pos x="14" y="0"/>
                </a:cxn>
                <a:cxn ang="0">
                  <a:pos x="5" y="6"/>
                </a:cxn>
              </a:cxnLst>
              <a:rect l="0" t="0" r="r" b="b"/>
              <a:pathLst>
                <a:path w="106" h="852">
                  <a:moveTo>
                    <a:pt x="5" y="6"/>
                  </a:moveTo>
                  <a:lnTo>
                    <a:pt x="7" y="12"/>
                  </a:lnTo>
                  <a:lnTo>
                    <a:pt x="13" y="27"/>
                  </a:lnTo>
                  <a:lnTo>
                    <a:pt x="21" y="51"/>
                  </a:lnTo>
                  <a:lnTo>
                    <a:pt x="31" y="84"/>
                  </a:lnTo>
                  <a:lnTo>
                    <a:pt x="43" y="125"/>
                  </a:lnTo>
                  <a:lnTo>
                    <a:pt x="54" y="172"/>
                  </a:lnTo>
                  <a:lnTo>
                    <a:pt x="66" y="226"/>
                  </a:lnTo>
                  <a:lnTo>
                    <a:pt x="75" y="285"/>
                  </a:lnTo>
                  <a:lnTo>
                    <a:pt x="82" y="348"/>
                  </a:lnTo>
                  <a:lnTo>
                    <a:pt x="87" y="416"/>
                  </a:lnTo>
                  <a:lnTo>
                    <a:pt x="87" y="486"/>
                  </a:lnTo>
                  <a:lnTo>
                    <a:pt x="83" y="558"/>
                  </a:lnTo>
                  <a:lnTo>
                    <a:pt x="73" y="631"/>
                  </a:lnTo>
                  <a:lnTo>
                    <a:pt x="56" y="706"/>
                  </a:lnTo>
                  <a:lnTo>
                    <a:pt x="33" y="780"/>
                  </a:lnTo>
                  <a:lnTo>
                    <a:pt x="0" y="852"/>
                  </a:lnTo>
                  <a:lnTo>
                    <a:pt x="3" y="849"/>
                  </a:lnTo>
                  <a:lnTo>
                    <a:pt x="10" y="837"/>
                  </a:lnTo>
                  <a:lnTo>
                    <a:pt x="20" y="819"/>
                  </a:lnTo>
                  <a:lnTo>
                    <a:pt x="31" y="795"/>
                  </a:lnTo>
                  <a:lnTo>
                    <a:pt x="45" y="763"/>
                  </a:lnTo>
                  <a:lnTo>
                    <a:pt x="60" y="725"/>
                  </a:lnTo>
                  <a:lnTo>
                    <a:pt x="74" y="680"/>
                  </a:lnTo>
                  <a:lnTo>
                    <a:pt x="87" y="630"/>
                  </a:lnTo>
                  <a:lnTo>
                    <a:pt x="97" y="574"/>
                  </a:lnTo>
                  <a:lnTo>
                    <a:pt x="104" y="512"/>
                  </a:lnTo>
                  <a:lnTo>
                    <a:pt x="106" y="445"/>
                  </a:lnTo>
                  <a:lnTo>
                    <a:pt x="105" y="373"/>
                  </a:lnTo>
                  <a:lnTo>
                    <a:pt x="97" y="296"/>
                  </a:lnTo>
                  <a:lnTo>
                    <a:pt x="82" y="215"/>
                  </a:lnTo>
                  <a:lnTo>
                    <a:pt x="59" y="128"/>
                  </a:lnTo>
                  <a:lnTo>
                    <a:pt x="28" y="38"/>
                  </a:lnTo>
                  <a:lnTo>
                    <a:pt x="27" y="29"/>
                  </a:lnTo>
                  <a:lnTo>
                    <a:pt x="22" y="12"/>
                  </a:lnTo>
                  <a:lnTo>
                    <a:pt x="14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916" y="1401"/>
              <a:ext cx="85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6" y="7"/>
                </a:cxn>
                <a:cxn ang="0">
                  <a:pos x="14" y="14"/>
                </a:cxn>
                <a:cxn ang="0">
                  <a:pos x="23" y="22"/>
                </a:cxn>
                <a:cxn ang="0">
                  <a:pos x="34" y="32"/>
                </a:cxn>
                <a:cxn ang="0">
                  <a:pos x="47" y="41"/>
                </a:cxn>
                <a:cxn ang="0">
                  <a:pos x="62" y="49"/>
                </a:cxn>
                <a:cxn ang="0">
                  <a:pos x="77" y="55"/>
                </a:cxn>
                <a:cxn ang="0">
                  <a:pos x="93" y="60"/>
                </a:cxn>
                <a:cxn ang="0">
                  <a:pos x="108" y="65"/>
                </a:cxn>
                <a:cxn ang="0">
                  <a:pos x="122" y="68"/>
                </a:cxn>
                <a:cxn ang="0">
                  <a:pos x="134" y="73"/>
                </a:cxn>
                <a:cxn ang="0">
                  <a:pos x="146" y="79"/>
                </a:cxn>
                <a:cxn ang="0">
                  <a:pos x="156" y="87"/>
                </a:cxn>
                <a:cxn ang="0">
                  <a:pos x="164" y="98"/>
                </a:cxn>
                <a:cxn ang="0">
                  <a:pos x="170" y="112"/>
                </a:cxn>
                <a:cxn ang="0">
                  <a:pos x="170" y="111"/>
                </a:cxn>
                <a:cxn ang="0">
                  <a:pos x="170" y="106"/>
                </a:cxn>
                <a:cxn ang="0">
                  <a:pos x="169" y="99"/>
                </a:cxn>
                <a:cxn ang="0">
                  <a:pos x="164" y="90"/>
                </a:cxn>
                <a:cxn ang="0">
                  <a:pos x="154" y="81"/>
                </a:cxn>
                <a:cxn ang="0">
                  <a:pos x="139" y="70"/>
                </a:cxn>
                <a:cxn ang="0">
                  <a:pos x="116" y="60"/>
                </a:cxn>
                <a:cxn ang="0">
                  <a:pos x="85" y="51"/>
                </a:cxn>
                <a:cxn ang="0">
                  <a:pos x="84" y="51"/>
                </a:cxn>
                <a:cxn ang="0">
                  <a:pos x="78" y="49"/>
                </a:cxn>
                <a:cxn ang="0">
                  <a:pos x="71" y="46"/>
                </a:cxn>
                <a:cxn ang="0">
                  <a:pos x="61" y="42"/>
                </a:cxn>
                <a:cxn ang="0">
                  <a:pos x="48" y="36"/>
                </a:cxn>
                <a:cxn ang="0">
                  <a:pos x="34" y="27"/>
                </a:cxn>
                <a:cxn ang="0">
                  <a:pos x="18" y="15"/>
                </a:cxn>
                <a:cxn ang="0">
                  <a:pos x="0" y="0"/>
                </a:cxn>
              </a:cxnLst>
              <a:rect l="0" t="0" r="r" b="b"/>
              <a:pathLst>
                <a:path w="170" h="112">
                  <a:moveTo>
                    <a:pt x="0" y="0"/>
                  </a:moveTo>
                  <a:lnTo>
                    <a:pt x="1" y="3"/>
                  </a:lnTo>
                  <a:lnTo>
                    <a:pt x="6" y="7"/>
                  </a:lnTo>
                  <a:lnTo>
                    <a:pt x="14" y="14"/>
                  </a:lnTo>
                  <a:lnTo>
                    <a:pt x="23" y="22"/>
                  </a:lnTo>
                  <a:lnTo>
                    <a:pt x="34" y="32"/>
                  </a:lnTo>
                  <a:lnTo>
                    <a:pt x="47" y="41"/>
                  </a:lnTo>
                  <a:lnTo>
                    <a:pt x="62" y="49"/>
                  </a:lnTo>
                  <a:lnTo>
                    <a:pt x="77" y="55"/>
                  </a:lnTo>
                  <a:lnTo>
                    <a:pt x="93" y="60"/>
                  </a:lnTo>
                  <a:lnTo>
                    <a:pt x="108" y="65"/>
                  </a:lnTo>
                  <a:lnTo>
                    <a:pt x="122" y="68"/>
                  </a:lnTo>
                  <a:lnTo>
                    <a:pt x="134" y="73"/>
                  </a:lnTo>
                  <a:lnTo>
                    <a:pt x="146" y="79"/>
                  </a:lnTo>
                  <a:lnTo>
                    <a:pt x="156" y="87"/>
                  </a:lnTo>
                  <a:lnTo>
                    <a:pt x="164" y="98"/>
                  </a:lnTo>
                  <a:lnTo>
                    <a:pt x="170" y="112"/>
                  </a:lnTo>
                  <a:lnTo>
                    <a:pt x="170" y="111"/>
                  </a:lnTo>
                  <a:lnTo>
                    <a:pt x="170" y="106"/>
                  </a:lnTo>
                  <a:lnTo>
                    <a:pt x="169" y="99"/>
                  </a:lnTo>
                  <a:lnTo>
                    <a:pt x="164" y="90"/>
                  </a:lnTo>
                  <a:lnTo>
                    <a:pt x="154" y="81"/>
                  </a:lnTo>
                  <a:lnTo>
                    <a:pt x="139" y="70"/>
                  </a:lnTo>
                  <a:lnTo>
                    <a:pt x="116" y="60"/>
                  </a:lnTo>
                  <a:lnTo>
                    <a:pt x="85" y="51"/>
                  </a:lnTo>
                  <a:lnTo>
                    <a:pt x="84" y="51"/>
                  </a:lnTo>
                  <a:lnTo>
                    <a:pt x="78" y="49"/>
                  </a:lnTo>
                  <a:lnTo>
                    <a:pt x="71" y="46"/>
                  </a:lnTo>
                  <a:lnTo>
                    <a:pt x="61" y="42"/>
                  </a:lnTo>
                  <a:lnTo>
                    <a:pt x="48" y="36"/>
                  </a:lnTo>
                  <a:lnTo>
                    <a:pt x="34" y="27"/>
                  </a:lnTo>
                  <a:lnTo>
                    <a:pt x="1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0212" y="1758712"/>
            <a:ext cx="20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ADMINISTRATOR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283272" y="2643188"/>
            <a:ext cx="13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NIDS</a:t>
            </a:r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024846" y="5042263"/>
            <a:ext cx="154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HISTORICAL AND CURRENT LOGS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497433" y="2668588"/>
            <a:ext cx="11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ROUTER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622475" y="3809025"/>
            <a:ext cx="310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INTERNAL LOCAL AREA NETWORK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140387" y="2493168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N/W FLOW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192730" y="2844074"/>
            <a:ext cx="13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916839" y="3654468"/>
            <a:ext cx="166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FLOW DATA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729752" y="2568575"/>
            <a:ext cx="148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725231" y="2830830"/>
            <a:ext cx="14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ALERTS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396184" y="4500210"/>
            <a:ext cx="255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MONITORING AND PROCESSING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881282" y="1063416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04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471</TotalTime>
  <Words>1099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NETWORK TRAFFIC MONITORING WITH ATTACK AND INTRUSION DETECTION SYSTEM</vt:lpstr>
      <vt:lpstr>INTRODUCTION</vt:lpstr>
      <vt:lpstr>PROJECT OVERVIEW</vt:lpstr>
      <vt:lpstr>PowerPoint Presentation</vt:lpstr>
      <vt:lpstr>PowerPoint Presentation</vt:lpstr>
      <vt:lpstr>BASIC ARCHITECTURE</vt:lpstr>
      <vt:lpstr>WORKING</vt:lpstr>
      <vt:lpstr>PowerPoint Presentation</vt:lpstr>
      <vt:lpstr>PowerPoint Presentation</vt:lpstr>
      <vt:lpstr>PowerPoint Presentation</vt:lpstr>
      <vt:lpstr>TECHNOLOGY/ METHODOLOGY</vt:lpstr>
      <vt:lpstr>MODULES</vt:lpstr>
      <vt:lpstr>PowerPoint Presentation</vt:lpstr>
      <vt:lpstr>EXPECTED OUTCOME</vt:lpstr>
      <vt:lpstr>SPECIFICATIONS</vt:lpstr>
      <vt:lpstr>EXISTING PROBLEMS</vt:lpstr>
      <vt:lpstr>REALISTIC CONSTRAINTS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TRAFFIC MONITORING WITH ATTACK AND INTRUSION DETECTION SYSTEM</dc:title>
  <dc:creator>Vyom Bhatia</dc:creator>
  <cp:lastModifiedBy>Vyom Bhatia</cp:lastModifiedBy>
  <cp:revision>40</cp:revision>
  <dcterms:created xsi:type="dcterms:W3CDTF">2016-01-27T14:44:38Z</dcterms:created>
  <dcterms:modified xsi:type="dcterms:W3CDTF">2016-02-13T05:48:11Z</dcterms:modified>
</cp:coreProperties>
</file>