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5D4FA-81B4-4E7F-8796-954B3FD0D747}" type="datetimeFigureOut">
              <a:rPr lang="en-IN" smtClean="0"/>
              <a:t>25-03-2015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C5AE3-270B-42A5-8425-2A518E1B5A2C}" type="slidenum">
              <a:rPr lang="en-IN" smtClean="0"/>
              <a:t>‹#›</a:t>
            </a:fld>
            <a:endParaRPr lang="en-IN"/>
          </a:p>
        </p:txBody>
      </p:sp>
    </p:spTree>
    <p:extLst>
      <p:ext uri="{BB962C8B-B14F-4D97-AF65-F5344CB8AC3E}">
        <p14:creationId xmlns:p14="http://schemas.microsoft.com/office/powerpoint/2010/main" val="1362855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C3C5AE3-270B-42A5-8425-2A518E1B5A2C}" type="slidenum">
              <a:rPr lang="en-IN" smtClean="0"/>
              <a:t>4</a:t>
            </a:fld>
            <a:endParaRPr lang="en-IN"/>
          </a:p>
        </p:txBody>
      </p:sp>
    </p:spTree>
    <p:extLst>
      <p:ext uri="{BB962C8B-B14F-4D97-AF65-F5344CB8AC3E}">
        <p14:creationId xmlns:p14="http://schemas.microsoft.com/office/powerpoint/2010/main" val="138561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F30BE2C-5EB1-4CB9-BD6E-4041E72769CF}" type="datetime1">
              <a:rPr lang="en-US" smtClean="0"/>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30C3FC-A0F5-44CF-B616-5D4CE2F5D69C}" type="datetime1">
              <a:rPr lang="en-US" smtClean="0"/>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0124DF-EA48-4AF8-9B6E-0740413CE514}" type="datetime1">
              <a:rPr lang="en-US" smtClean="0"/>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A3BFE0-E3FA-4DCB-AD45-3966D40094B3}" type="datetime1">
              <a:rPr lang="en-US" smtClean="0"/>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B6D002-5F1B-42DD-915F-38E2BBFBD113}" type="datetime1">
              <a:rPr lang="en-US" smtClean="0"/>
              <a:t>3/25/2015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C6475C-91B7-4AC1-8218-DB32B341FB1A}" type="datetime1">
              <a:rPr lang="en-US" smtClean="0"/>
              <a:t>3/25/2015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1FE065-C5C3-421D-B958-29ABD4C1F68E}" type="datetime1">
              <a:rPr lang="en-US" smtClean="0"/>
              <a:t>3/25/2015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28F9F9-DC68-46BB-A852-78CA0EE93EC6}" type="datetime1">
              <a:rPr lang="en-US" smtClean="0"/>
              <a:t>3/25/2015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A085B-8597-4CB9-AC39-A945D2B6E55B}" type="datetime1">
              <a:rPr lang="en-US" smtClean="0"/>
              <a:t>3/25/2015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F462D-775A-4CF8-BA31-19AC45CF5547}" type="datetime1">
              <a:rPr lang="en-US" smtClean="0"/>
              <a:t>3/25/2015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D6DE1-CB08-49A4-97E5-845C886F0C0C}" type="datetime1">
              <a:rPr lang="en-US" smtClean="0"/>
              <a:t>3/25/2015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D1B4B4F-28B9-4F4E-8E80-DEB9575081E8}" type="datetime1">
              <a:rPr lang="en-US" smtClean="0"/>
              <a:t>3/25/2015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t>CREATING DICTIONARY FOR WIRELESS ATTACK</a:t>
            </a:r>
            <a:endParaRPr lang="en-IN" dirty="0"/>
          </a:p>
        </p:txBody>
      </p:sp>
      <p:sp>
        <p:nvSpPr>
          <p:cNvPr id="3" name="Subtitle 2"/>
          <p:cNvSpPr>
            <a:spLocks noGrp="1"/>
          </p:cNvSpPr>
          <p:nvPr>
            <p:ph type="subTitle" idx="1"/>
          </p:nvPr>
        </p:nvSpPr>
        <p:spPr/>
        <p:txBody>
          <a:bodyPr>
            <a:normAutofit/>
          </a:bodyPr>
          <a:lstStyle/>
          <a:p>
            <a:r>
              <a:rPr lang="en-IN" dirty="0" smtClean="0"/>
              <a:t>Vyom Bhatia IT-A</a:t>
            </a:r>
          </a:p>
          <a:p>
            <a:r>
              <a:rPr lang="en-IN" dirty="0" smtClean="0"/>
              <a:t>1081230004</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291136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lstStyle/>
          <a:p>
            <a:r>
              <a:rPr lang="en-IN" dirty="0" smtClean="0"/>
              <a:t>We are creating a dictionary for attacking wireless access points (modems) to retrieve the password and hence breaching the security. This method is fruitful even cracking the passwords of one of the most enhanced security system (for </a:t>
            </a:r>
            <a:r>
              <a:rPr lang="en-IN" dirty="0" err="1" smtClean="0"/>
              <a:t>eg</a:t>
            </a:r>
            <a:r>
              <a:rPr lang="en-IN" dirty="0" smtClean="0"/>
              <a:t>, WPA-2 PSK, personal)</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27423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USED</a:t>
            </a:r>
            <a:endParaRPr lang="en-IN" dirty="0"/>
          </a:p>
        </p:txBody>
      </p:sp>
      <p:sp>
        <p:nvSpPr>
          <p:cNvPr id="3" name="Content Placeholder 2"/>
          <p:cNvSpPr>
            <a:spLocks noGrp="1"/>
          </p:cNvSpPr>
          <p:nvPr>
            <p:ph idx="1"/>
          </p:nvPr>
        </p:nvSpPr>
        <p:spPr/>
        <p:txBody>
          <a:bodyPr/>
          <a:lstStyle/>
          <a:p>
            <a:pPr marL="0" indent="0">
              <a:buNone/>
            </a:pPr>
            <a:r>
              <a:rPr lang="en-IN" dirty="0" smtClean="0"/>
              <a:t>Operating System</a:t>
            </a:r>
          </a:p>
          <a:p>
            <a:pPr marL="0" indent="0">
              <a:buNone/>
            </a:pPr>
            <a:r>
              <a:rPr lang="en-IN" dirty="0"/>
              <a:t>	</a:t>
            </a:r>
            <a:r>
              <a:rPr lang="en-IN" dirty="0" smtClean="0"/>
              <a:t>Linux, Kali/ Backtrack OS</a:t>
            </a:r>
          </a:p>
          <a:p>
            <a:pPr marL="0" indent="0">
              <a:buNone/>
            </a:pPr>
            <a:r>
              <a:rPr lang="en-IN" dirty="0" smtClean="0"/>
              <a:t>Programming Language</a:t>
            </a:r>
          </a:p>
          <a:p>
            <a:pPr marL="0" indent="0">
              <a:buNone/>
            </a:pPr>
            <a:r>
              <a:rPr lang="en-IN" dirty="0"/>
              <a:t>	</a:t>
            </a:r>
            <a:r>
              <a:rPr lang="en-IN" dirty="0" smtClean="0"/>
              <a:t>C++</a:t>
            </a:r>
          </a:p>
          <a:p>
            <a:pPr marL="0" indent="0">
              <a:buNone/>
            </a:pPr>
            <a:r>
              <a:rPr lang="en-IN" dirty="0" smtClean="0"/>
              <a:t>Compiler</a:t>
            </a:r>
          </a:p>
          <a:p>
            <a:pPr marL="0" indent="0">
              <a:buNone/>
            </a:pPr>
            <a:r>
              <a:rPr lang="en-IN" dirty="0"/>
              <a:t>	</a:t>
            </a:r>
            <a:r>
              <a:rPr lang="en-IN" dirty="0" err="1" smtClean="0"/>
              <a:t>gcc</a:t>
            </a:r>
            <a:r>
              <a:rPr lang="en-IN" dirty="0" smtClean="0"/>
              <a:t> compiler (Kali built in)</a:t>
            </a:r>
          </a:p>
          <a:p>
            <a:pPr marL="0" indent="0">
              <a:buNone/>
            </a:pPr>
            <a:r>
              <a:rPr lang="en-IN" dirty="0" smtClean="0"/>
              <a:t>Tool</a:t>
            </a:r>
          </a:p>
          <a:p>
            <a:pPr marL="0" indent="0">
              <a:buNone/>
            </a:pPr>
            <a:r>
              <a:rPr lang="en-IN" dirty="0"/>
              <a:t>	</a:t>
            </a:r>
            <a:r>
              <a:rPr lang="en-IN" dirty="0" smtClean="0"/>
              <a:t>Fern (Kali built in)</a:t>
            </a:r>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93173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AIM</a:t>
            </a:r>
            <a:endParaRPr lang="en-IN" dirty="0"/>
          </a:p>
        </p:txBody>
      </p:sp>
      <p:sp>
        <p:nvSpPr>
          <p:cNvPr id="3" name="Content Placeholder 2"/>
          <p:cNvSpPr>
            <a:spLocks noGrp="1"/>
          </p:cNvSpPr>
          <p:nvPr>
            <p:ph idx="1"/>
          </p:nvPr>
        </p:nvSpPr>
        <p:spPr/>
        <p:txBody>
          <a:bodyPr/>
          <a:lstStyle/>
          <a:p>
            <a:r>
              <a:rPr lang="en-IN" dirty="0" smtClean="0"/>
              <a:t>We will be using Brute Force Algorithm to code a simple </a:t>
            </a:r>
            <a:r>
              <a:rPr lang="en-IN" dirty="0"/>
              <a:t>C</a:t>
            </a:r>
            <a:r>
              <a:rPr lang="en-IN" dirty="0" smtClean="0"/>
              <a:t>++ program. The code will be about 50 lines long and it will produce every possible string that will be 1-17 characters long. And one of these strings will be the required password.  The output produced will be stored in a text file by using the concepts of data file handling. There is a built in tool in the operating system named “FERN” which allows us to upload our dictionary. The tool will start applying the passwords from the very first entry in text file. So, at most one will match.</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34917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ASSUMED Domain</a:t>
            </a:r>
            <a:endParaRPr lang="en-IN" dirty="0"/>
          </a:p>
        </p:txBody>
      </p:sp>
      <p:sp>
        <p:nvSpPr>
          <p:cNvPr id="3" name="Content Placeholder 2"/>
          <p:cNvSpPr>
            <a:spLocks noGrp="1"/>
          </p:cNvSpPr>
          <p:nvPr>
            <p:ph idx="1"/>
          </p:nvPr>
        </p:nvSpPr>
        <p:spPr/>
        <p:txBody>
          <a:bodyPr/>
          <a:lstStyle/>
          <a:p>
            <a:r>
              <a:rPr lang="en-IN" dirty="0" smtClean="0"/>
              <a:t>Time required to execute the entire program </a:t>
            </a:r>
            <a:r>
              <a:rPr lang="en-IN" smtClean="0"/>
              <a:t>: </a:t>
            </a:r>
            <a:r>
              <a:rPr lang="en-IN" smtClean="0"/>
              <a:t>20 days</a:t>
            </a:r>
            <a:endParaRPr lang="en-IN" dirty="0" smtClean="0"/>
          </a:p>
          <a:p>
            <a:r>
              <a:rPr lang="en-IN" dirty="0" smtClean="0"/>
              <a:t>Space required to store the output as a text file : 3TB</a:t>
            </a:r>
          </a:p>
          <a:p>
            <a:r>
              <a:rPr lang="en-IN" dirty="0" smtClean="0"/>
              <a:t>The strings of characters 1-17 are chosen based on the assumption that since wireless access points uses pre shared key, no one uses a password longer than 17 characters.</a:t>
            </a:r>
          </a:p>
          <a:p>
            <a:r>
              <a:rPr lang="en-IN" dirty="0" smtClean="0"/>
              <a:t>An active Wi-Fi system should be used. Active Wi-Fi means that there should be some data that is being transferred across the network.</a:t>
            </a:r>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72479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 TO BE DONE</a:t>
            </a:r>
            <a:endParaRPr lang="en-IN" dirty="0"/>
          </a:p>
        </p:txBody>
      </p:sp>
      <p:sp>
        <p:nvSpPr>
          <p:cNvPr id="3" name="Content Placeholder 2"/>
          <p:cNvSpPr>
            <a:spLocks noGrp="1"/>
          </p:cNvSpPr>
          <p:nvPr>
            <p:ph idx="1"/>
          </p:nvPr>
        </p:nvSpPr>
        <p:spPr/>
        <p:txBody>
          <a:bodyPr/>
          <a:lstStyle/>
          <a:p>
            <a:r>
              <a:rPr lang="en-IN" dirty="0" smtClean="0"/>
              <a:t>Modern wireless access points have set a minimum of password length of 8 characters. So we will have to change the reference string length to 8-17. This will reduce the execution time by at most a day and reduce the required storage by 150GB.</a:t>
            </a:r>
          </a:p>
          <a:p>
            <a:endParaRPr lang="en-IN" dirty="0"/>
          </a:p>
          <a:p>
            <a:r>
              <a:rPr lang="en-IN" dirty="0" smtClean="0"/>
              <a:t>We have to make modules of each string length as a computer cannot be expected to run continuously for that length of time. So, the modules for each string length can be executed separately.</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135080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dirty="0" smtClean="0"/>
              <a:t>THANK YOU!</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591984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57</TotalTime>
  <Words>356</Words>
  <Application>Microsoft Office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Tw Cen MT</vt:lpstr>
      <vt:lpstr>Tw Cen MT Condensed</vt:lpstr>
      <vt:lpstr>Wingdings 3</vt:lpstr>
      <vt:lpstr>Integral</vt:lpstr>
      <vt:lpstr>CREATING DICTIONARY FOR WIRELESS ATTACK</vt:lpstr>
      <vt:lpstr>ABSTRACT</vt:lpstr>
      <vt:lpstr>TECHNOLOGY USED</vt:lpstr>
      <vt:lpstr>AIM</vt:lpstr>
      <vt:lpstr>ASSUMED Domain</vt:lpstr>
      <vt:lpstr>FUTURE WORK TO BE DONE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DICTIONARY FOR WIRELESS ATTACK</dc:title>
  <dc:creator>Vyom Bhatia</dc:creator>
  <cp:lastModifiedBy>Vyom Bhatia</cp:lastModifiedBy>
  <cp:revision>10</cp:revision>
  <dcterms:created xsi:type="dcterms:W3CDTF">2015-03-19T17:54:05Z</dcterms:created>
  <dcterms:modified xsi:type="dcterms:W3CDTF">2015-03-24T18:53:15Z</dcterms:modified>
</cp:coreProperties>
</file>