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8" y="54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0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7" indent="0" algn="ctr">
              <a:buNone/>
              <a:defRPr sz="1600"/>
            </a:lvl6pPr>
            <a:lvl7pPr marL="2743233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04.08.2019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0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04.08.2019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230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04.08.2019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4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04.08.2019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93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59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04.08.2019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19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04.08.2019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11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599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04.08.2019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2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04.08.2019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710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04.08.2019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92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04.08.2019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5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06" indent="0">
              <a:buNone/>
              <a:defRPr sz="2799"/>
            </a:lvl2pPr>
            <a:lvl3pPr marL="914410" indent="0">
              <a:buNone/>
              <a:defRPr sz="2400"/>
            </a:lvl3pPr>
            <a:lvl4pPr marL="1371616" indent="0">
              <a:buNone/>
              <a:defRPr sz="2000"/>
            </a:lvl4pPr>
            <a:lvl5pPr marL="1828821" indent="0">
              <a:buNone/>
              <a:defRPr sz="2000"/>
            </a:lvl5pPr>
            <a:lvl6pPr marL="2286027" indent="0">
              <a:buNone/>
              <a:defRPr sz="2000"/>
            </a:lvl6pPr>
            <a:lvl7pPr marL="2743233" indent="0">
              <a:buNone/>
              <a:defRPr sz="2000"/>
            </a:lvl7pPr>
            <a:lvl8pPr marL="3200437" indent="0">
              <a:buNone/>
              <a:defRPr sz="2000"/>
            </a:lvl8pPr>
            <a:lvl9pPr marL="3657643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04.08.2019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54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FE35-F138-4804-88D8-958AEE55883A}" type="datetimeFigureOut">
              <a:rPr lang="tr-TR" smtClean="0"/>
              <a:t>04.08.2019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36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1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0" name="Düz Ok Bağlayıcısı 179"/>
          <p:cNvCxnSpPr/>
          <p:nvPr/>
        </p:nvCxnSpPr>
        <p:spPr>
          <a:xfrm>
            <a:off x="1849649" y="1986701"/>
            <a:ext cx="220" cy="1438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Düz Ok Bağlayıcısı 183"/>
          <p:cNvCxnSpPr>
            <a:stCxn id="4" idx="5"/>
            <a:endCxn id="15" idx="1"/>
          </p:cNvCxnSpPr>
          <p:nvPr/>
        </p:nvCxnSpPr>
        <p:spPr>
          <a:xfrm>
            <a:off x="1613455" y="1949927"/>
            <a:ext cx="184830" cy="2019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Düz Ok Bağlayıcısı 185"/>
          <p:cNvCxnSpPr>
            <a:stCxn id="24" idx="3"/>
            <a:endCxn id="15" idx="7"/>
          </p:cNvCxnSpPr>
          <p:nvPr/>
        </p:nvCxnSpPr>
        <p:spPr>
          <a:xfrm flipH="1">
            <a:off x="1901014" y="1949927"/>
            <a:ext cx="184830" cy="2019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5389" y="4493945"/>
                <a:ext cx="2189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89" y="4493945"/>
                <a:ext cx="218976" cy="276999"/>
              </a:xfrm>
              <a:prstGeom prst="rect">
                <a:avLst/>
              </a:prstGeom>
              <a:blipFill>
                <a:blip r:embed="rId2"/>
                <a:stretch>
                  <a:fillRect l="-13889" r="-16667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7134" y="1203002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34" y="1203002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4657890" y="4493893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890" y="4493893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/>
              <p:nvPr/>
            </p:nvSpPr>
            <p:spPr>
              <a:xfrm>
                <a:off x="1474459" y="126547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59" y="1265470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2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1474459" y="128057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59" y="1280571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4623890" y="4493893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890" y="4493893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7500" r="-29167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30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1474459" y="128057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59" y="1280571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4623890" y="4493893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890" y="4493893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7500" r="-29167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03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2" y="329386"/>
            <a:ext cx="10595548" cy="61992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F72598-49DC-4F3D-9DAE-403E78AB2325}"/>
                  </a:ext>
                </a:extLst>
              </p:cNvPr>
              <p:cNvSpPr txBox="1"/>
              <p:nvPr/>
            </p:nvSpPr>
            <p:spPr>
              <a:xfrm>
                <a:off x="8272741" y="1126661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F72598-49DC-4F3D-9DAE-403E78AB2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1126661"/>
                <a:ext cx="987372" cy="276999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6E6AF-FA7A-4FC3-922F-BCA1D61F4BD0}"/>
                  </a:ext>
                </a:extLst>
              </p:cNvPr>
              <p:cNvSpPr txBox="1"/>
              <p:nvPr/>
            </p:nvSpPr>
            <p:spPr>
              <a:xfrm>
                <a:off x="8272741" y="3290502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+1/2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6E6AF-FA7A-4FC3-922F-BCA1D61F4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3290502"/>
                <a:ext cx="987372" cy="276999"/>
              </a:xfrm>
              <a:prstGeom prst="rect">
                <a:avLst/>
              </a:prstGeom>
              <a:blipFill>
                <a:blip r:embed="rId4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7122B-565F-43E0-9639-421E969165CB}"/>
                  </a:ext>
                </a:extLst>
              </p:cNvPr>
              <p:cNvSpPr txBox="1"/>
              <p:nvPr/>
            </p:nvSpPr>
            <p:spPr>
              <a:xfrm>
                <a:off x="8272741" y="5340706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7122B-565F-43E0-9639-421E9691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5340706"/>
                <a:ext cx="98737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5CE5E-F6CF-4BD8-865A-D92CE17E5CCD}"/>
                  </a:ext>
                </a:extLst>
              </p:cNvPr>
              <p:cNvSpPr txBox="1"/>
              <p:nvPr/>
            </p:nvSpPr>
            <p:spPr>
              <a:xfrm>
                <a:off x="2095214" y="5495167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5CE5E-F6CF-4BD8-865A-D92CE17E5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214" y="5495167"/>
                <a:ext cx="729619" cy="215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A86C3-0A17-4476-8F64-A61AF3CACDAA}"/>
                  </a:ext>
                </a:extLst>
              </p:cNvPr>
              <p:cNvSpPr txBox="1"/>
              <p:nvPr/>
            </p:nvSpPr>
            <p:spPr>
              <a:xfrm>
                <a:off x="3720274" y="5369080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A86C3-0A17-4476-8F64-A61AF3CAC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74" y="5369080"/>
                <a:ext cx="729619" cy="215572"/>
              </a:xfrm>
              <a:prstGeom prst="rect">
                <a:avLst/>
              </a:prstGeom>
              <a:blipFill>
                <a:blip r:embed="rId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7BC04F-2619-4C2B-874E-338573C99DA8}"/>
                  </a:ext>
                </a:extLst>
              </p:cNvPr>
              <p:cNvSpPr txBox="1"/>
              <p:nvPr/>
            </p:nvSpPr>
            <p:spPr>
              <a:xfrm>
                <a:off x="2824833" y="4104066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7BC04F-2619-4C2B-874E-338573C9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3" y="4104066"/>
                <a:ext cx="729619" cy="2155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584181-809A-4731-B479-25C61E7A7CFE}"/>
                  </a:ext>
                </a:extLst>
              </p:cNvPr>
              <p:cNvSpPr txBox="1"/>
              <p:nvPr/>
            </p:nvSpPr>
            <p:spPr>
              <a:xfrm>
                <a:off x="4480585" y="951978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584181-809A-4731-B479-25C61E7A7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85" y="951978"/>
                <a:ext cx="729619" cy="215572"/>
              </a:xfrm>
              <a:prstGeom prst="rect">
                <a:avLst/>
              </a:prstGeom>
              <a:blipFill>
                <a:blip r:embed="rId9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8043D2-6743-4DEC-B987-2D2BD6FF431F}"/>
                  </a:ext>
                </a:extLst>
              </p:cNvPr>
              <p:cNvSpPr txBox="1"/>
              <p:nvPr/>
            </p:nvSpPr>
            <p:spPr>
              <a:xfrm>
                <a:off x="5890562" y="1520523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8043D2-6743-4DEC-B987-2D2BD6FF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562" y="1520523"/>
                <a:ext cx="729619" cy="215572"/>
              </a:xfrm>
              <a:prstGeom prst="rect">
                <a:avLst/>
              </a:prstGeom>
              <a:blipFill>
                <a:blip r:embed="rId10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D77DD5-4B28-4403-AA82-E2DC9395C7CD}"/>
                  </a:ext>
                </a:extLst>
              </p:cNvPr>
              <p:cNvSpPr txBox="1"/>
              <p:nvPr/>
            </p:nvSpPr>
            <p:spPr>
              <a:xfrm>
                <a:off x="7218618" y="1919666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D77DD5-4B28-4403-AA82-E2DC9395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18" y="1919666"/>
                <a:ext cx="729619" cy="215572"/>
              </a:xfrm>
              <a:prstGeom prst="rect">
                <a:avLst/>
              </a:prstGeom>
              <a:blipFill>
                <a:blip r:embed="rId11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C55CAF-8071-4700-A04B-73C60F5525EF}"/>
                  </a:ext>
                </a:extLst>
              </p:cNvPr>
              <p:cNvSpPr txBox="1"/>
              <p:nvPr/>
            </p:nvSpPr>
            <p:spPr>
              <a:xfrm>
                <a:off x="4889075" y="4153889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C55CAF-8071-4700-A04B-73C60F55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075" y="4153889"/>
                <a:ext cx="729619" cy="215572"/>
              </a:xfrm>
              <a:prstGeom prst="rect">
                <a:avLst/>
              </a:prstGeom>
              <a:blipFill>
                <a:blip r:embed="rId12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C30E1D-1409-4319-83D6-D6D2515553FE}"/>
                  </a:ext>
                </a:extLst>
              </p:cNvPr>
              <p:cNvSpPr txBox="1"/>
              <p:nvPr/>
            </p:nvSpPr>
            <p:spPr>
              <a:xfrm>
                <a:off x="7056721" y="2998112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tr-TR" sz="1401" dirty="0"/>
                  <a:t>İ - </a:t>
                </a:r>
                <a14:m>
                  <m:oMath xmlns:m="http://schemas.openxmlformats.org/officeDocument/2006/math">
                    <m:r>
                      <a:rPr lang="tr-TR" sz="1401" i="1">
                        <a:latin typeface="Cambria Math" panose="02040503050406030204" pitchFamily="18" charset="0"/>
                      </a:rPr>
                      <m:t>1, </m:t>
                    </m:r>
                    <m:r>
                      <a:rPr lang="tr-TR" sz="1401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tr-TR" sz="140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C30E1D-1409-4319-83D6-D6D25155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21" y="2998112"/>
                <a:ext cx="729619" cy="215572"/>
              </a:xfrm>
              <a:prstGeom prst="rect">
                <a:avLst/>
              </a:prstGeom>
              <a:blipFill>
                <a:blip r:embed="rId13"/>
                <a:stretch>
                  <a:fillRect l="-15126" t="-25714" b="-5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69F39-B49D-414E-9B3B-FA8051C3EA9A}"/>
                  </a:ext>
                </a:extLst>
              </p:cNvPr>
              <p:cNvSpPr txBox="1"/>
              <p:nvPr/>
            </p:nvSpPr>
            <p:spPr>
              <a:xfrm>
                <a:off x="5820727" y="3603323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69F39-B49D-414E-9B3B-FA8051C3E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27" y="3603323"/>
                <a:ext cx="729619" cy="215572"/>
              </a:xfrm>
              <a:prstGeom prst="rect">
                <a:avLst/>
              </a:prstGeom>
              <a:blipFill>
                <a:blip r:embed="rId10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766424-E27B-4AFD-8DAD-A14B999F74EF}"/>
                  </a:ext>
                </a:extLst>
              </p:cNvPr>
              <p:cNvSpPr txBox="1"/>
              <p:nvPr/>
            </p:nvSpPr>
            <p:spPr>
              <a:xfrm>
                <a:off x="4480587" y="5229064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766424-E27B-4AFD-8DAD-A14B999F7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87" y="5229064"/>
                <a:ext cx="729619" cy="215572"/>
              </a:xfrm>
              <a:prstGeom prst="rect">
                <a:avLst/>
              </a:prstGeom>
              <a:blipFill>
                <a:blip r:embed="rId14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AF1C88-3F9F-452C-ACAE-495030E03FA0}"/>
                  </a:ext>
                </a:extLst>
              </p:cNvPr>
              <p:cNvSpPr txBox="1"/>
              <p:nvPr/>
            </p:nvSpPr>
            <p:spPr>
              <a:xfrm>
                <a:off x="5807877" y="5686122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AF1C88-3F9F-452C-ACAE-495030E0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77" y="5686122"/>
                <a:ext cx="729619" cy="215572"/>
              </a:xfrm>
              <a:prstGeom prst="rect">
                <a:avLst/>
              </a:prstGeom>
              <a:blipFill>
                <a:blip r:embed="rId15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E450B6-2239-4595-A958-4BF872830DC4}"/>
                  </a:ext>
                </a:extLst>
              </p:cNvPr>
              <p:cNvSpPr txBox="1"/>
              <p:nvPr/>
            </p:nvSpPr>
            <p:spPr>
              <a:xfrm>
                <a:off x="7218618" y="6142329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E450B6-2239-4595-A958-4BF87283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18" y="6142329"/>
                <a:ext cx="729619" cy="215572"/>
              </a:xfrm>
              <a:prstGeom prst="rect">
                <a:avLst/>
              </a:prstGeom>
              <a:blipFill>
                <a:blip r:embed="rId11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47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57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</dc:creator>
  <cp:lastModifiedBy>Mustafa Berke Erdiş</cp:lastModifiedBy>
  <cp:revision>23</cp:revision>
  <dcterms:created xsi:type="dcterms:W3CDTF">2019-08-03T17:53:05Z</dcterms:created>
  <dcterms:modified xsi:type="dcterms:W3CDTF">2019-08-04T18:10:51Z</dcterms:modified>
</cp:coreProperties>
</file>