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57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23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3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9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1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2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10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9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5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5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E35-F138-4804-88D8-958AEE55883A}" type="datetimeFigureOut">
              <a:rPr lang="tr-TR" smtClean="0"/>
              <a:t>15.08.2019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0" name="Düz Ok Bağlayıcısı 179"/>
          <p:cNvCxnSpPr/>
          <p:nvPr/>
        </p:nvCxnSpPr>
        <p:spPr>
          <a:xfrm>
            <a:off x="1849649" y="1986701"/>
            <a:ext cx="220" cy="1438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Düz Ok Bağlayıcısı 183"/>
          <p:cNvCxnSpPr>
            <a:stCxn id="4" idx="5"/>
            <a:endCxn id="15" idx="1"/>
          </p:cNvCxnSpPr>
          <p:nvPr/>
        </p:nvCxnSpPr>
        <p:spPr>
          <a:xfrm>
            <a:off x="1613455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Ok Bağlayıcısı 185"/>
          <p:cNvCxnSpPr>
            <a:stCxn id="24" idx="3"/>
            <a:endCxn id="15" idx="7"/>
          </p:cNvCxnSpPr>
          <p:nvPr/>
        </p:nvCxnSpPr>
        <p:spPr>
          <a:xfrm flipH="1">
            <a:off x="1901014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blipFill>
                <a:blip r:embed="rId2"/>
                <a:stretch>
                  <a:fillRect l="-13889" r="-1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cxnSpLocks/>
            <a:endCxn id="22" idx="4"/>
          </p:cNvCxnSpPr>
          <p:nvPr/>
        </p:nvCxnSpPr>
        <p:spPr>
          <a:xfrm flipH="1">
            <a:off x="1849648" y="1834371"/>
            <a:ext cx="720" cy="2566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Düz Ok Bağlayıcısı 179">
            <a:extLst>
              <a:ext uri="{FF2B5EF4-FFF2-40B4-BE49-F238E27FC236}">
                <a16:creationId xmlns:a16="http://schemas.microsoft.com/office/drawing/2014/main" id="{E3ED9784-A3DF-4983-9139-91791F537161}"/>
              </a:ext>
            </a:extLst>
          </p:cNvPr>
          <p:cNvCxnSpPr>
            <a:cxnSpLocks/>
          </p:cNvCxnSpPr>
          <p:nvPr/>
        </p:nvCxnSpPr>
        <p:spPr>
          <a:xfrm flipV="1">
            <a:off x="1849648" y="4387274"/>
            <a:ext cx="0" cy="2427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Ok Bağlayıcısı 183">
            <a:extLst>
              <a:ext uri="{FF2B5EF4-FFF2-40B4-BE49-F238E27FC236}">
                <a16:creationId xmlns:a16="http://schemas.microsoft.com/office/drawing/2014/main" id="{6FFBBB6C-5C1A-41B1-AC1D-23C3E2ACB63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609358" y="4379105"/>
            <a:ext cx="188926" cy="1905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Ok Bağlayıcısı 185">
            <a:extLst>
              <a:ext uri="{FF2B5EF4-FFF2-40B4-BE49-F238E27FC236}">
                <a16:creationId xmlns:a16="http://schemas.microsoft.com/office/drawing/2014/main" id="{C4794DFB-B59A-46ED-AC63-F0978E44BCA8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1901012" y="4379105"/>
            <a:ext cx="210676" cy="1976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AFF0FFEF-0278-408E-A1FD-36FDF5CF18F2}"/>
              </a:ext>
            </a:extLst>
          </p:cNvPr>
          <p:cNvSpPr/>
          <p:nvPr/>
        </p:nvSpPr>
        <p:spPr>
          <a:xfrm>
            <a:off x="1779850" y="4557408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89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/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blipFill>
                <a:blip r:embed="rId4"/>
                <a:stretch>
                  <a:fillRect l="-25532" r="-17021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/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blipFill>
                <a:blip r:embed="rId5"/>
                <a:stretch>
                  <a:fillRect l="-40000" r="-4285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B05A9B15-DC65-466E-8CDC-F45E4FCD6696}"/>
              </a:ext>
            </a:extLst>
          </p:cNvPr>
          <p:cNvSpPr/>
          <p:nvPr/>
        </p:nvSpPr>
        <p:spPr>
          <a:xfrm>
            <a:off x="1325328" y="373506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55FFE1A1-C8ED-4867-8F8A-C3B8A184382E}"/>
              </a:ext>
            </a:extLst>
          </p:cNvPr>
          <p:cNvSpPr/>
          <p:nvPr/>
        </p:nvSpPr>
        <p:spPr>
          <a:xfrm rot="16200000">
            <a:off x="2229411" y="465099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20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3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0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2" y="329386"/>
            <a:ext cx="10595548" cy="6199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/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/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/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/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/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/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/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blipFill>
                <a:blip r:embed="rId9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/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/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/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blipFill>
                <a:blip r:embed="rId1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/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1401" dirty="0"/>
                  <a:t>İ - </a:t>
                </a:r>
                <a14:m>
                  <m:oMath xmlns:m="http://schemas.openxmlformats.org/officeDocument/2006/math">
                    <m:r>
                      <a:rPr lang="tr-TR" sz="1401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tr-TR" sz="1401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r-TR" sz="140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blipFill>
                <a:blip r:embed="rId13"/>
                <a:stretch>
                  <a:fillRect l="-15126" t="-25714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/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/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blipFill>
                <a:blip r:embed="rId1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/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blipFill>
                <a:blip r:embed="rId1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/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918148-EDEE-4521-99BF-5C43F16E7FDC}"/>
              </a:ext>
            </a:extLst>
          </p:cNvPr>
          <p:cNvSpPr/>
          <p:nvPr/>
        </p:nvSpPr>
        <p:spPr>
          <a:xfrm>
            <a:off x="1236372" y="88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4C28D-0EBE-47A0-BE44-00D263C62A49}"/>
              </a:ext>
            </a:extLst>
          </p:cNvPr>
          <p:cNvSpPr/>
          <p:nvPr/>
        </p:nvSpPr>
        <p:spPr>
          <a:xfrm>
            <a:off x="1233152" y="196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F8454-780A-4F75-8651-BB5E26FC5CFF}"/>
              </a:ext>
            </a:extLst>
          </p:cNvPr>
          <p:cNvSpPr/>
          <p:nvPr/>
        </p:nvSpPr>
        <p:spPr>
          <a:xfrm>
            <a:off x="1229932" y="268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72BF5-1C19-498A-AF82-DBD367131806}"/>
              </a:ext>
            </a:extLst>
          </p:cNvPr>
          <p:cNvSpPr/>
          <p:nvPr/>
        </p:nvSpPr>
        <p:spPr>
          <a:xfrm>
            <a:off x="1236372" y="232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78764-E555-4413-98AD-D6B9623C78C8}"/>
              </a:ext>
            </a:extLst>
          </p:cNvPr>
          <p:cNvSpPr/>
          <p:nvPr/>
        </p:nvSpPr>
        <p:spPr>
          <a:xfrm>
            <a:off x="1233152" y="124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C9B84-59D7-4AFC-A8F2-32A3F66B9175}"/>
              </a:ext>
            </a:extLst>
          </p:cNvPr>
          <p:cNvSpPr/>
          <p:nvPr/>
        </p:nvSpPr>
        <p:spPr>
          <a:xfrm>
            <a:off x="1236372" y="304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D24FD-C7AC-425E-9C03-F47E9B20FB46}"/>
              </a:ext>
            </a:extLst>
          </p:cNvPr>
          <p:cNvSpPr/>
          <p:nvPr/>
        </p:nvSpPr>
        <p:spPr>
          <a:xfrm>
            <a:off x="1229932" y="340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BDE1-CFB1-4D3C-ACC6-F8B4A041E02C}"/>
              </a:ext>
            </a:extLst>
          </p:cNvPr>
          <p:cNvSpPr/>
          <p:nvPr/>
        </p:nvSpPr>
        <p:spPr>
          <a:xfrm>
            <a:off x="1229932" y="160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12DB-CA51-49E8-9B58-9E7B458D4EB5}"/>
              </a:ext>
            </a:extLst>
          </p:cNvPr>
          <p:cNvSpPr txBox="1"/>
          <p:nvPr/>
        </p:nvSpPr>
        <p:spPr>
          <a:xfrm>
            <a:off x="1330103" y="914753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3FA65-6ACA-4B5C-88A0-016428055DE6}"/>
              </a:ext>
            </a:extLst>
          </p:cNvPr>
          <p:cNvSpPr txBox="1"/>
          <p:nvPr/>
        </p:nvSpPr>
        <p:spPr>
          <a:xfrm>
            <a:off x="1328520" y="1271286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564AA-7B28-4157-94B3-CE2C6A386882}"/>
              </a:ext>
            </a:extLst>
          </p:cNvPr>
          <p:cNvSpPr txBox="1"/>
          <p:nvPr/>
        </p:nvSpPr>
        <p:spPr>
          <a:xfrm>
            <a:off x="1328521" y="1659788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0A993-4E50-4382-A238-4B0E7F261F9C}"/>
              </a:ext>
            </a:extLst>
          </p:cNvPr>
          <p:cNvSpPr txBox="1"/>
          <p:nvPr/>
        </p:nvSpPr>
        <p:spPr>
          <a:xfrm>
            <a:off x="1319934" y="2015215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FD4F12-AE84-4CA7-8ED4-85917FE14F93}"/>
              </a:ext>
            </a:extLst>
          </p:cNvPr>
          <p:cNvSpPr txBox="1"/>
          <p:nvPr/>
        </p:nvSpPr>
        <p:spPr>
          <a:xfrm>
            <a:off x="1328520" y="2378039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9A974-70CB-4FB4-BDF3-8AECB6611D16}"/>
              </a:ext>
            </a:extLst>
          </p:cNvPr>
          <p:cNvSpPr txBox="1"/>
          <p:nvPr/>
        </p:nvSpPr>
        <p:spPr>
          <a:xfrm>
            <a:off x="1315698" y="2735214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C97BD-29AC-4612-A1C3-167EFB24C211}"/>
              </a:ext>
            </a:extLst>
          </p:cNvPr>
          <p:cNvSpPr txBox="1"/>
          <p:nvPr/>
        </p:nvSpPr>
        <p:spPr>
          <a:xfrm>
            <a:off x="1328519" y="3106514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EAC1F7-306D-49B6-A939-FCCD5E956ABF}"/>
              </a:ext>
            </a:extLst>
          </p:cNvPr>
          <p:cNvSpPr txBox="1"/>
          <p:nvPr/>
        </p:nvSpPr>
        <p:spPr>
          <a:xfrm>
            <a:off x="1328519" y="3450053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20E840-F78E-4582-B0D1-353D2138BDB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96372" y="1068641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E4A1C7-6E46-4A95-8D13-9B82436891E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93152" y="1425174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BB3549-3261-409E-A6FF-CAF5DDD2BB7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89932" y="1550768"/>
            <a:ext cx="622885" cy="23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82E923-4C91-4409-A5EC-193666717BC0}"/>
              </a:ext>
            </a:extLst>
          </p:cNvPr>
          <p:cNvCxnSpPr>
            <a:cxnSpLocks/>
          </p:cNvCxnSpPr>
          <p:nvPr/>
        </p:nvCxnSpPr>
        <p:spPr>
          <a:xfrm>
            <a:off x="1602813" y="2152025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6D3461-47CA-4365-BFB3-5FF412C462C0}"/>
              </a:ext>
            </a:extLst>
          </p:cNvPr>
          <p:cNvCxnSpPr/>
          <p:nvPr/>
        </p:nvCxnSpPr>
        <p:spPr>
          <a:xfrm flipV="1">
            <a:off x="1599593" y="2508558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931DDB-25D0-4152-836D-6CAFBD137D41}"/>
              </a:ext>
            </a:extLst>
          </p:cNvPr>
          <p:cNvCxnSpPr>
            <a:cxnSpLocks/>
          </p:cNvCxnSpPr>
          <p:nvPr/>
        </p:nvCxnSpPr>
        <p:spPr>
          <a:xfrm flipV="1">
            <a:off x="1596373" y="2634152"/>
            <a:ext cx="622885" cy="23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4530C4-05E4-4D7A-8E8D-D2CF2A017B52}"/>
              </a:ext>
            </a:extLst>
          </p:cNvPr>
          <p:cNvCxnSpPr>
            <a:cxnSpLocks/>
          </p:cNvCxnSpPr>
          <p:nvPr/>
        </p:nvCxnSpPr>
        <p:spPr>
          <a:xfrm>
            <a:off x="1596372" y="3233406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F6F04B-3893-4D38-98A8-5D95A639CDC1}"/>
              </a:ext>
            </a:extLst>
          </p:cNvPr>
          <p:cNvCxnSpPr/>
          <p:nvPr/>
        </p:nvCxnSpPr>
        <p:spPr>
          <a:xfrm flipV="1">
            <a:off x="1593152" y="3589939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2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73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</dc:creator>
  <cp:lastModifiedBy>Mustafa Berke Erdiş</cp:lastModifiedBy>
  <cp:revision>39</cp:revision>
  <dcterms:created xsi:type="dcterms:W3CDTF">2019-08-03T17:53:05Z</dcterms:created>
  <dcterms:modified xsi:type="dcterms:W3CDTF">2019-08-15T23:04:33Z</dcterms:modified>
</cp:coreProperties>
</file>