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Berke Erdis" initials="MBE" lastIdx="2" clrIdx="0">
    <p:extLst>
      <p:ext uri="{19B8F6BF-5375-455C-9EA6-DF929625EA0E}">
        <p15:presenceInfo xmlns:p15="http://schemas.microsoft.com/office/powerpoint/2012/main" userId="Mustafa Berke Erd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5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5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35-F138-4804-88D8-958AEE55883A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0" name="Düz Ok Bağlayıcısı 179"/>
          <p:cNvCxnSpPr/>
          <p:nvPr/>
        </p:nvCxnSpPr>
        <p:spPr>
          <a:xfrm>
            <a:off x="1849649" y="1986701"/>
            <a:ext cx="220" cy="1438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Ok Bağlayıcısı 183"/>
          <p:cNvCxnSpPr>
            <a:stCxn id="4" idx="5"/>
            <a:endCxn id="15" idx="1"/>
          </p:cNvCxnSpPr>
          <p:nvPr/>
        </p:nvCxnSpPr>
        <p:spPr>
          <a:xfrm>
            <a:off x="1613455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24" idx="3"/>
            <a:endCxn id="15" idx="7"/>
          </p:cNvCxnSpPr>
          <p:nvPr/>
        </p:nvCxnSpPr>
        <p:spPr>
          <a:xfrm flipH="1">
            <a:off x="1901014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blipFill>
                <a:blip r:embed="rId2"/>
                <a:stretch>
                  <a:fillRect l="-13889" r="-1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40" y="2375766"/>
            <a:ext cx="4333875" cy="2209800"/>
          </a:xfrm>
          <a:prstGeom prst="rect">
            <a:avLst/>
          </a:prstGeom>
        </p:spPr>
      </p:pic>
      <p:cxnSp>
        <p:nvCxnSpPr>
          <p:cNvPr id="5" name="Düz Ok Bağlayıcısı 4"/>
          <p:cNvCxnSpPr/>
          <p:nvPr/>
        </p:nvCxnSpPr>
        <p:spPr>
          <a:xfrm flipV="1">
            <a:off x="3219336" y="2165998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 flipV="1">
            <a:off x="2162842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1596784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3221044" y="4271748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1596784" y="3221857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3052647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2486589" y="322185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2486589" y="3221857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V="1">
            <a:off x="3954076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3388018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3388018" y="3219409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V="1">
            <a:off x="4884688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4318630" y="321940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318630" y="3219409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879813" y="2697320"/>
            <a:ext cx="2721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V="1">
            <a:off x="2769618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V="1">
            <a:off x="3666327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V="1">
            <a:off x="4601659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V="1">
            <a:off x="1879813" y="2690997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>
            <a:off x="1596784" y="3744371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2486589" y="3744371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>
            <a:off x="3388018" y="3741923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>
            <a:off x="4318630" y="3741923"/>
            <a:ext cx="5660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V="1">
            <a:off x="2775118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V="1">
            <a:off x="3671827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V="1">
            <a:off x="4607159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V="1">
            <a:off x="1885313" y="374192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1879813" y="4271748"/>
            <a:ext cx="2721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7374" y="1918855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797" y="3616362"/>
            <a:ext cx="123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5974" y="4784502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0987" y="4133976"/>
            <a:ext cx="123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50110" y="2804608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4774130" y="2685526"/>
            <a:ext cx="56606" cy="4997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5043815" y="3354752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47" name="Right Brace 46"/>
          <p:cNvSpPr/>
          <p:nvPr/>
        </p:nvSpPr>
        <p:spPr>
          <a:xfrm>
            <a:off x="4965430" y="3249763"/>
            <a:ext cx="95964" cy="4618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8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ikdörtgen 197"/>
          <p:cNvSpPr/>
          <p:nvPr/>
        </p:nvSpPr>
        <p:spPr>
          <a:xfrm>
            <a:off x="6796836" y="206259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0" name="Dikdörtgen 199"/>
          <p:cNvSpPr/>
          <p:nvPr/>
        </p:nvSpPr>
        <p:spPr>
          <a:xfrm>
            <a:off x="6796836" y="268654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6" name="Dikdörtgen 195"/>
          <p:cNvSpPr/>
          <p:nvPr/>
        </p:nvSpPr>
        <p:spPr>
          <a:xfrm>
            <a:off x="6796836" y="143865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4" name="Dikdörtgen 193"/>
          <p:cNvSpPr/>
          <p:nvPr/>
        </p:nvSpPr>
        <p:spPr>
          <a:xfrm>
            <a:off x="6796836" y="81471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344790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344790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344790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3447909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344790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344790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344790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260701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2607019" y="81946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260701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260701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2607019" y="206735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260701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1766129" y="507496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766129" y="113144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1766129" y="1755384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1766129" y="2379328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3949303"/>
            <a:ext cx="5422190" cy="290869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25239" y="50749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92523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925239" y="113144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92523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25239" y="1755384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92523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925239" y="237932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92523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766129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76612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766129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76612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2607019" y="144341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260701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3447909" y="269130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Metin kutusu 35"/>
          <p:cNvSpPr txBox="1"/>
          <p:nvPr/>
        </p:nvSpPr>
        <p:spPr>
          <a:xfrm>
            <a:off x="952824" y="5326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0</a:t>
            </a:r>
            <a:endParaRPr lang="tr-TR" sz="1100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952824" y="8446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1</a:t>
            </a:r>
            <a:endParaRPr lang="tr-TR" sz="1100" dirty="0"/>
          </a:p>
        </p:txBody>
      </p:sp>
      <p:sp>
        <p:nvSpPr>
          <p:cNvPr id="38" name="Metin kutusu 37"/>
          <p:cNvSpPr txBox="1"/>
          <p:nvPr/>
        </p:nvSpPr>
        <p:spPr>
          <a:xfrm>
            <a:off x="952824" y="11566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2</a:t>
            </a:r>
            <a:endParaRPr lang="tr-TR" sz="1100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952824" y="14685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3</a:t>
            </a:r>
            <a:endParaRPr lang="tr-TR" sz="1100" dirty="0"/>
          </a:p>
        </p:txBody>
      </p:sp>
      <p:sp>
        <p:nvSpPr>
          <p:cNvPr id="40" name="Metin kutusu 39"/>
          <p:cNvSpPr txBox="1"/>
          <p:nvPr/>
        </p:nvSpPr>
        <p:spPr>
          <a:xfrm>
            <a:off x="952824" y="17805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4</a:t>
            </a:r>
            <a:endParaRPr lang="tr-TR" sz="1100" dirty="0"/>
          </a:p>
        </p:txBody>
      </p:sp>
      <p:sp>
        <p:nvSpPr>
          <p:cNvPr id="41" name="Metin kutusu 40"/>
          <p:cNvSpPr txBox="1"/>
          <p:nvPr/>
        </p:nvSpPr>
        <p:spPr>
          <a:xfrm>
            <a:off x="952824" y="2092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5</a:t>
            </a:r>
            <a:endParaRPr lang="tr-TR" sz="1100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952824" y="24045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6</a:t>
            </a:r>
            <a:endParaRPr lang="tr-TR" sz="1100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952824" y="2716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7</a:t>
            </a:r>
            <a:endParaRPr lang="tr-TR" sz="1100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1791053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Metin kutusu 44"/>
          <p:cNvSpPr txBox="1"/>
          <p:nvPr/>
        </p:nvSpPr>
        <p:spPr>
          <a:xfrm>
            <a:off x="1791053" y="8437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1</a:t>
            </a:r>
            <a:endParaRPr lang="tr-TR" sz="1100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1791053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1791053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3</a:t>
            </a:r>
            <a:endParaRPr lang="tr-TR" sz="1100" dirty="0"/>
          </a:p>
        </p:txBody>
      </p:sp>
      <p:sp>
        <p:nvSpPr>
          <p:cNvPr id="48" name="Metin kutusu 47"/>
          <p:cNvSpPr txBox="1"/>
          <p:nvPr/>
        </p:nvSpPr>
        <p:spPr>
          <a:xfrm>
            <a:off x="1791053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Metin kutusu 48"/>
          <p:cNvSpPr txBox="1"/>
          <p:nvPr/>
        </p:nvSpPr>
        <p:spPr>
          <a:xfrm>
            <a:off x="1791053" y="20915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5</a:t>
            </a:r>
            <a:endParaRPr lang="tr-TR" sz="1100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1791053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Metin kutusu 50"/>
          <p:cNvSpPr txBox="1"/>
          <p:nvPr/>
        </p:nvSpPr>
        <p:spPr>
          <a:xfrm>
            <a:off x="1791053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7</a:t>
            </a:r>
            <a:endParaRPr lang="tr-TR" sz="1100" dirty="0"/>
          </a:p>
        </p:txBody>
      </p:sp>
      <p:sp>
        <p:nvSpPr>
          <p:cNvPr id="52" name="Metin kutusu 51"/>
          <p:cNvSpPr txBox="1"/>
          <p:nvPr/>
        </p:nvSpPr>
        <p:spPr>
          <a:xfrm>
            <a:off x="2632429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2632429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Metin kutusu 53"/>
          <p:cNvSpPr txBox="1"/>
          <p:nvPr/>
        </p:nvSpPr>
        <p:spPr>
          <a:xfrm>
            <a:off x="2632429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Metin kutusu 54"/>
          <p:cNvSpPr txBox="1"/>
          <p:nvPr/>
        </p:nvSpPr>
        <p:spPr>
          <a:xfrm>
            <a:off x="2632429" y="14676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3</a:t>
            </a:r>
            <a:endParaRPr lang="tr-TR" sz="1100" dirty="0"/>
          </a:p>
        </p:txBody>
      </p:sp>
      <p:sp>
        <p:nvSpPr>
          <p:cNvPr id="56" name="Metin kutusu 55"/>
          <p:cNvSpPr txBox="1"/>
          <p:nvPr/>
        </p:nvSpPr>
        <p:spPr>
          <a:xfrm>
            <a:off x="2632429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Metin kutusu 56"/>
          <p:cNvSpPr txBox="1"/>
          <p:nvPr/>
        </p:nvSpPr>
        <p:spPr>
          <a:xfrm>
            <a:off x="2632429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Metin kutusu 57"/>
          <p:cNvSpPr txBox="1"/>
          <p:nvPr/>
        </p:nvSpPr>
        <p:spPr>
          <a:xfrm>
            <a:off x="2632429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Metin kutusu 58"/>
          <p:cNvSpPr txBox="1"/>
          <p:nvPr/>
        </p:nvSpPr>
        <p:spPr>
          <a:xfrm>
            <a:off x="2632429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7</a:t>
            </a:r>
            <a:endParaRPr lang="tr-TR" sz="1100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3477512" y="53173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Metin kutusu 60"/>
          <p:cNvSpPr txBox="1"/>
          <p:nvPr/>
        </p:nvSpPr>
        <p:spPr>
          <a:xfrm>
            <a:off x="3477512" y="843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Metin kutusu 61"/>
          <p:cNvSpPr txBox="1"/>
          <p:nvPr/>
        </p:nvSpPr>
        <p:spPr>
          <a:xfrm>
            <a:off x="3477512" y="1155675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3477512" y="1467647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Metin kutusu 63"/>
          <p:cNvSpPr txBox="1"/>
          <p:nvPr/>
        </p:nvSpPr>
        <p:spPr>
          <a:xfrm>
            <a:off x="3477512" y="1779619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Metin kutusu 64"/>
          <p:cNvSpPr txBox="1"/>
          <p:nvPr/>
        </p:nvSpPr>
        <p:spPr>
          <a:xfrm>
            <a:off x="3477512" y="2091591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Metin kutusu 65"/>
          <p:cNvSpPr txBox="1"/>
          <p:nvPr/>
        </p:nvSpPr>
        <p:spPr>
          <a:xfrm>
            <a:off x="3477512" y="240356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tr-T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Metin kutusu 66"/>
          <p:cNvSpPr txBox="1"/>
          <p:nvPr/>
        </p:nvSpPr>
        <p:spPr>
          <a:xfrm>
            <a:off x="3477512" y="2715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7</a:t>
            </a:r>
            <a:endParaRPr lang="tr-TR" sz="1100" dirty="0"/>
          </a:p>
        </p:txBody>
      </p:sp>
      <p:cxnSp>
        <p:nvCxnSpPr>
          <p:cNvPr id="69" name="Düz Bağlayıcı 68"/>
          <p:cNvCxnSpPr>
            <a:stCxn id="3" idx="3"/>
            <a:endCxn id="12" idx="1"/>
          </p:cNvCxnSpPr>
          <p:nvPr/>
        </p:nvCxnSpPr>
        <p:spPr>
          <a:xfrm>
            <a:off x="1237211" y="663482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/>
          <p:cNvCxnSpPr>
            <a:stCxn id="5" idx="3"/>
            <a:endCxn id="12" idx="1"/>
          </p:cNvCxnSpPr>
          <p:nvPr/>
        </p:nvCxnSpPr>
        <p:spPr>
          <a:xfrm flipV="1">
            <a:off x="1237211" y="975454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/>
          <p:cNvCxnSpPr>
            <a:stCxn id="12" idx="1"/>
            <a:endCxn id="4" idx="3"/>
          </p:cNvCxnSpPr>
          <p:nvPr/>
        </p:nvCxnSpPr>
        <p:spPr>
          <a:xfrm flipH="1">
            <a:off x="1237211" y="975454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>
            <a:off x="1238841" y="1292183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/>
          <p:cNvCxnSpPr/>
          <p:nvPr/>
        </p:nvCxnSpPr>
        <p:spPr>
          <a:xfrm flipV="1">
            <a:off x="1238841" y="1604155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/>
          <p:nvPr/>
        </p:nvCxnSpPr>
        <p:spPr>
          <a:xfrm flipH="1">
            <a:off x="1238841" y="1604155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/>
          <p:cNvCxnSpPr/>
          <p:nvPr/>
        </p:nvCxnSpPr>
        <p:spPr>
          <a:xfrm>
            <a:off x="1236396" y="1914058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/>
          <p:cNvCxnSpPr/>
          <p:nvPr/>
        </p:nvCxnSpPr>
        <p:spPr>
          <a:xfrm flipV="1">
            <a:off x="1236396" y="2226030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/>
          <p:nvPr/>
        </p:nvCxnSpPr>
        <p:spPr>
          <a:xfrm flipH="1">
            <a:off x="1236396" y="2226030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Bağlayıcı 79"/>
          <p:cNvCxnSpPr/>
          <p:nvPr/>
        </p:nvCxnSpPr>
        <p:spPr>
          <a:xfrm>
            <a:off x="1242277" y="2530556"/>
            <a:ext cx="528918" cy="31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/>
          <p:cNvCxnSpPr/>
          <p:nvPr/>
        </p:nvCxnSpPr>
        <p:spPr>
          <a:xfrm flipH="1">
            <a:off x="1242277" y="284252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Düz Bağlayıcı 82"/>
          <p:cNvCxnSpPr>
            <a:stCxn id="12" idx="3"/>
            <a:endCxn id="22" idx="1"/>
          </p:cNvCxnSpPr>
          <p:nvPr/>
        </p:nvCxnSpPr>
        <p:spPr>
          <a:xfrm>
            <a:off x="2078101" y="975454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Bağlayıcı 84"/>
          <p:cNvCxnSpPr>
            <a:stCxn id="14" idx="3"/>
            <a:endCxn id="22" idx="1"/>
          </p:cNvCxnSpPr>
          <p:nvPr/>
        </p:nvCxnSpPr>
        <p:spPr>
          <a:xfrm>
            <a:off x="2078101" y="1599398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Bağlayıcı 86"/>
          <p:cNvCxnSpPr>
            <a:stCxn id="16" idx="3"/>
            <a:endCxn id="22" idx="1"/>
          </p:cNvCxnSpPr>
          <p:nvPr/>
        </p:nvCxnSpPr>
        <p:spPr>
          <a:xfrm flipV="1">
            <a:off x="2078101" y="1599398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Bağlayıcı 88"/>
          <p:cNvCxnSpPr>
            <a:stCxn id="16" idx="3"/>
            <a:endCxn id="26" idx="1"/>
          </p:cNvCxnSpPr>
          <p:nvPr/>
        </p:nvCxnSpPr>
        <p:spPr>
          <a:xfrm>
            <a:off x="2078101" y="2223342"/>
            <a:ext cx="528918" cy="62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üz Bağlayıcı 90"/>
          <p:cNvCxnSpPr>
            <a:stCxn id="18" idx="3"/>
            <a:endCxn id="26" idx="1"/>
          </p:cNvCxnSpPr>
          <p:nvPr/>
        </p:nvCxnSpPr>
        <p:spPr>
          <a:xfrm>
            <a:off x="207810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üz Bağlayıcı 92"/>
          <p:cNvCxnSpPr>
            <a:stCxn id="22" idx="3"/>
            <a:endCxn id="34" idx="1"/>
          </p:cNvCxnSpPr>
          <p:nvPr/>
        </p:nvCxnSpPr>
        <p:spPr>
          <a:xfrm>
            <a:off x="2918991" y="1599398"/>
            <a:ext cx="528918" cy="124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Bağlayıcı 94"/>
          <p:cNvCxnSpPr>
            <a:stCxn id="26" idx="3"/>
            <a:endCxn id="34" idx="1"/>
          </p:cNvCxnSpPr>
          <p:nvPr/>
        </p:nvCxnSpPr>
        <p:spPr>
          <a:xfrm>
            <a:off x="2918991" y="2847286"/>
            <a:ext cx="528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Dikdörtgen 178"/>
          <p:cNvSpPr/>
          <p:nvPr/>
        </p:nvSpPr>
        <p:spPr>
          <a:xfrm>
            <a:off x="4288799" y="268748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Dikdörtgen 180"/>
          <p:cNvSpPr/>
          <p:nvPr/>
        </p:nvSpPr>
        <p:spPr>
          <a:xfrm>
            <a:off x="5130143" y="1446111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Dikdörtgen 181"/>
          <p:cNvSpPr/>
          <p:nvPr/>
        </p:nvSpPr>
        <p:spPr>
          <a:xfrm>
            <a:off x="5130143" y="2693999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Dikdörtgen 184"/>
          <p:cNvSpPr/>
          <p:nvPr/>
        </p:nvSpPr>
        <p:spPr>
          <a:xfrm>
            <a:off x="5962615" y="81946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6" name="Dikdörtgen 185"/>
          <p:cNvSpPr/>
          <p:nvPr/>
        </p:nvSpPr>
        <p:spPr>
          <a:xfrm>
            <a:off x="5962615" y="1443412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7" name="Dikdörtgen 186"/>
          <p:cNvSpPr/>
          <p:nvPr/>
        </p:nvSpPr>
        <p:spPr>
          <a:xfrm>
            <a:off x="5962615" y="206735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8" name="Dikdörtgen 187"/>
          <p:cNvSpPr/>
          <p:nvPr/>
        </p:nvSpPr>
        <p:spPr>
          <a:xfrm>
            <a:off x="5962615" y="2691300"/>
            <a:ext cx="311972" cy="3119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3" name="Dikdörtgen 192"/>
          <p:cNvSpPr/>
          <p:nvPr/>
        </p:nvSpPr>
        <p:spPr>
          <a:xfrm>
            <a:off x="6796836" y="502738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Dikdörtgen 194"/>
          <p:cNvSpPr/>
          <p:nvPr/>
        </p:nvSpPr>
        <p:spPr>
          <a:xfrm>
            <a:off x="6796836" y="1126682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7" name="Dikdörtgen 196"/>
          <p:cNvSpPr/>
          <p:nvPr/>
        </p:nvSpPr>
        <p:spPr>
          <a:xfrm>
            <a:off x="6796836" y="1750626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Dikdörtgen 198"/>
          <p:cNvSpPr/>
          <p:nvPr/>
        </p:nvSpPr>
        <p:spPr>
          <a:xfrm>
            <a:off x="6796836" y="2374570"/>
            <a:ext cx="311972" cy="31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1" name="Eğri Bağlayıcı 210"/>
          <p:cNvCxnSpPr>
            <a:stCxn id="179" idx="3"/>
            <a:endCxn id="181" idx="1"/>
          </p:cNvCxnSpPr>
          <p:nvPr/>
        </p:nvCxnSpPr>
        <p:spPr>
          <a:xfrm flipV="1">
            <a:off x="4600771" y="1602097"/>
            <a:ext cx="529372" cy="124137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Düz Bağlayıcı 214"/>
          <p:cNvCxnSpPr>
            <a:stCxn id="34" idx="3"/>
            <a:endCxn id="179" idx="1"/>
          </p:cNvCxnSpPr>
          <p:nvPr/>
        </p:nvCxnSpPr>
        <p:spPr>
          <a:xfrm flipV="1">
            <a:off x="3759881" y="2843474"/>
            <a:ext cx="528918" cy="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ğri Bağlayıcı 222"/>
          <p:cNvCxnSpPr>
            <a:stCxn id="185" idx="1"/>
            <a:endCxn id="181" idx="3"/>
          </p:cNvCxnSpPr>
          <p:nvPr/>
        </p:nvCxnSpPr>
        <p:spPr>
          <a:xfrm rot="10800000" flipV="1">
            <a:off x="5442115" y="975453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ğri Bağlayıcı 224"/>
          <p:cNvCxnSpPr/>
          <p:nvPr/>
        </p:nvCxnSpPr>
        <p:spPr>
          <a:xfrm rot="10800000" flipV="1">
            <a:off x="5439940" y="2232855"/>
            <a:ext cx="520500" cy="6266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ğri Bağlayıcı 226"/>
          <p:cNvCxnSpPr>
            <a:stCxn id="181" idx="3"/>
            <a:endCxn id="187" idx="1"/>
          </p:cNvCxnSpPr>
          <p:nvPr/>
        </p:nvCxnSpPr>
        <p:spPr>
          <a:xfrm>
            <a:off x="5442115" y="1602097"/>
            <a:ext cx="520500" cy="62124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ğri Bağlayıcı 230"/>
          <p:cNvCxnSpPr>
            <a:stCxn id="185" idx="3"/>
            <a:endCxn id="193" idx="1"/>
          </p:cNvCxnSpPr>
          <p:nvPr/>
        </p:nvCxnSpPr>
        <p:spPr>
          <a:xfrm flipV="1">
            <a:off x="6274587" y="658724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ğri Bağlayıcı 232"/>
          <p:cNvCxnSpPr>
            <a:stCxn id="185" idx="3"/>
            <a:endCxn id="195" idx="1"/>
          </p:cNvCxnSpPr>
          <p:nvPr/>
        </p:nvCxnSpPr>
        <p:spPr>
          <a:xfrm>
            <a:off x="6274587" y="975454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ğri Bağlayıcı 234"/>
          <p:cNvCxnSpPr>
            <a:stCxn id="186" idx="3"/>
            <a:endCxn id="195" idx="1"/>
          </p:cNvCxnSpPr>
          <p:nvPr/>
        </p:nvCxnSpPr>
        <p:spPr>
          <a:xfrm flipV="1">
            <a:off x="6274587" y="1282668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ğri Bağlayıcı 236"/>
          <p:cNvCxnSpPr>
            <a:stCxn id="186" idx="3"/>
            <a:endCxn id="197" idx="1"/>
          </p:cNvCxnSpPr>
          <p:nvPr/>
        </p:nvCxnSpPr>
        <p:spPr>
          <a:xfrm>
            <a:off x="6274587" y="1599398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ğri Bağlayıcı 238"/>
          <p:cNvCxnSpPr>
            <a:stCxn id="187" idx="3"/>
            <a:endCxn id="197" idx="1"/>
          </p:cNvCxnSpPr>
          <p:nvPr/>
        </p:nvCxnSpPr>
        <p:spPr>
          <a:xfrm flipV="1">
            <a:off x="6274587" y="1906612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ğri Bağlayıcı 240"/>
          <p:cNvCxnSpPr>
            <a:stCxn id="187" idx="3"/>
            <a:endCxn id="199" idx="1"/>
          </p:cNvCxnSpPr>
          <p:nvPr/>
        </p:nvCxnSpPr>
        <p:spPr>
          <a:xfrm>
            <a:off x="6274587" y="2223342"/>
            <a:ext cx="522249" cy="30721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ğri Bağlayıcı 242"/>
          <p:cNvCxnSpPr>
            <a:stCxn id="188" idx="3"/>
            <a:endCxn id="199" idx="1"/>
          </p:cNvCxnSpPr>
          <p:nvPr/>
        </p:nvCxnSpPr>
        <p:spPr>
          <a:xfrm flipV="1">
            <a:off x="6274587" y="2530556"/>
            <a:ext cx="522249" cy="3167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18" y="2720932"/>
                <a:ext cx="118528" cy="215444"/>
              </a:xfrm>
              <a:prstGeom prst="rect">
                <a:avLst/>
              </a:prstGeom>
              <a:blipFill>
                <a:blip r:embed="rId3"/>
                <a:stretch>
                  <a:fillRect l="-35000" r="-700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2720932"/>
                <a:ext cx="118528" cy="215444"/>
              </a:xfrm>
              <a:prstGeom prst="rect">
                <a:avLst/>
              </a:prstGeom>
              <a:blipFill>
                <a:blip r:embed="rId4"/>
                <a:stretch>
                  <a:fillRect l="-42105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2715535"/>
                <a:ext cx="71004" cy="215444"/>
              </a:xfrm>
              <a:prstGeom prst="rect">
                <a:avLst/>
              </a:prstGeom>
              <a:blipFill>
                <a:blip r:embed="rId4"/>
                <a:stretch>
                  <a:fillRect l="-66667" r="-18333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724253"/>
                <a:ext cx="128515" cy="215444"/>
              </a:xfrm>
              <a:prstGeom prst="rect">
                <a:avLst/>
              </a:prstGeom>
              <a:blipFill>
                <a:blip r:embed="rId3"/>
                <a:stretch>
                  <a:fillRect l="-33333" r="-6190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1" y="1473308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37" y="843703"/>
                <a:ext cx="118528" cy="215444"/>
              </a:xfrm>
              <a:prstGeom prst="rect">
                <a:avLst/>
              </a:prstGeom>
              <a:blipFill>
                <a:blip r:embed="rId6"/>
                <a:stretch>
                  <a:fillRect l="-42105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5" y="1467647"/>
                <a:ext cx="118528" cy="215444"/>
              </a:xfrm>
              <a:prstGeom prst="rect">
                <a:avLst/>
              </a:prstGeom>
              <a:blipFill>
                <a:blip r:embed="rId5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72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5000" r="-75000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521273"/>
                <a:ext cx="118528" cy="215444"/>
              </a:xfrm>
              <a:prstGeom prst="rect">
                <a:avLst/>
              </a:prstGeom>
              <a:blipFill>
                <a:blip r:embed="rId8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836176"/>
                <a:ext cx="118528" cy="215444"/>
              </a:xfrm>
              <a:prstGeom prst="rect">
                <a:avLst/>
              </a:prstGeom>
              <a:blipFill>
                <a:blip r:embed="rId9"/>
                <a:stretch>
                  <a:fillRect l="-36842" r="-7368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153465"/>
                <a:ext cx="118528" cy="215444"/>
              </a:xfrm>
              <a:prstGeom prst="rect">
                <a:avLst/>
              </a:prstGeom>
              <a:blipFill>
                <a:blip r:embed="rId10"/>
                <a:stretch>
                  <a:fillRect l="-36842" r="-7894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466119"/>
                <a:ext cx="118528" cy="215444"/>
              </a:xfrm>
              <a:prstGeom prst="rect">
                <a:avLst/>
              </a:prstGeom>
              <a:blipFill>
                <a:blip r:embed="rId11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1802702"/>
                <a:ext cx="118528" cy="215444"/>
              </a:xfrm>
              <a:prstGeom prst="rect">
                <a:avLst/>
              </a:prstGeom>
              <a:blipFill>
                <a:blip r:embed="rId12"/>
                <a:stretch>
                  <a:fillRect l="-36842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4" y="2091591"/>
                <a:ext cx="118528" cy="215444"/>
              </a:xfrm>
              <a:prstGeom prst="rect">
                <a:avLst/>
              </a:prstGeom>
              <a:blipFill>
                <a:blip r:embed="rId7"/>
                <a:stretch>
                  <a:fillRect l="-36842" r="-84211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18" y="2412281"/>
                <a:ext cx="118528" cy="215444"/>
              </a:xfrm>
              <a:prstGeom prst="rect">
                <a:avLst/>
              </a:prstGeom>
              <a:blipFill>
                <a:blip r:embed="rId13"/>
                <a:stretch>
                  <a:fillRect l="-42105" r="-7894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5400000">
            <a:off x="2164318" y="2019581"/>
            <a:ext cx="328897" cy="28070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Metin kutusu 42"/>
          <p:cNvSpPr txBox="1"/>
          <p:nvPr/>
        </p:nvSpPr>
        <p:spPr>
          <a:xfrm>
            <a:off x="1367419" y="3002014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47" name="Metin kutusu 42"/>
          <p:cNvSpPr txBox="1"/>
          <p:nvPr/>
        </p:nvSpPr>
        <p:spPr>
          <a:xfrm>
            <a:off x="2214159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48" name="Metin kutusu 42"/>
          <p:cNvSpPr txBox="1"/>
          <p:nvPr/>
        </p:nvSpPr>
        <p:spPr>
          <a:xfrm>
            <a:off x="3059792" y="30149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640805" y="3563186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Reduction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ight Brace 149"/>
          <p:cNvSpPr/>
          <p:nvPr/>
        </p:nvSpPr>
        <p:spPr>
          <a:xfrm rot="5400000">
            <a:off x="5294006" y="1865454"/>
            <a:ext cx="328897" cy="3083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4905087" y="3564399"/>
            <a:ext cx="1632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Substitution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9011" y="2969451"/>
            <a:ext cx="137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Metin kutusu 42"/>
          <p:cNvSpPr txBox="1"/>
          <p:nvPr/>
        </p:nvSpPr>
        <p:spPr>
          <a:xfrm>
            <a:off x="3916565" y="3012416"/>
            <a:ext cx="25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tr-TR" sz="1100" dirty="0"/>
          </a:p>
        </p:txBody>
      </p:sp>
      <p:sp>
        <p:nvSpPr>
          <p:cNvPr id="157" name="Metin kutusu 42"/>
          <p:cNvSpPr txBox="1"/>
          <p:nvPr/>
        </p:nvSpPr>
        <p:spPr>
          <a:xfrm>
            <a:off x="4763305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endParaRPr lang="tr-TR" sz="1100" dirty="0"/>
          </a:p>
        </p:txBody>
      </p:sp>
      <p:sp>
        <p:nvSpPr>
          <p:cNvPr id="158" name="Metin kutusu 42"/>
          <p:cNvSpPr txBox="1"/>
          <p:nvPr/>
        </p:nvSpPr>
        <p:spPr>
          <a:xfrm>
            <a:off x="5608938" y="3025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</a:t>
            </a:r>
            <a:endParaRPr lang="tr-TR" sz="1100" dirty="0"/>
          </a:p>
        </p:txBody>
      </p:sp>
      <p:sp>
        <p:nvSpPr>
          <p:cNvPr id="159" name="Metin kutusu 42"/>
          <p:cNvSpPr txBox="1"/>
          <p:nvPr/>
        </p:nvSpPr>
        <p:spPr>
          <a:xfrm>
            <a:off x="6407310" y="30171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4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424544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cxnSpLocks/>
            <a:endCxn id="22" idx="4"/>
          </p:cNvCxnSpPr>
          <p:nvPr/>
        </p:nvCxnSpPr>
        <p:spPr>
          <a:xfrm flipH="1">
            <a:off x="1849648" y="1834371"/>
            <a:ext cx="720" cy="2566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Düz Ok Bağlayıcısı 179">
            <a:extLst>
              <a:ext uri="{FF2B5EF4-FFF2-40B4-BE49-F238E27FC236}">
                <a16:creationId xmlns:a16="http://schemas.microsoft.com/office/drawing/2014/main" id="{E3ED9784-A3DF-4983-9139-91791F537161}"/>
              </a:ext>
            </a:extLst>
          </p:cNvPr>
          <p:cNvCxnSpPr>
            <a:cxnSpLocks/>
          </p:cNvCxnSpPr>
          <p:nvPr/>
        </p:nvCxnSpPr>
        <p:spPr>
          <a:xfrm flipV="1">
            <a:off x="1849648" y="4387274"/>
            <a:ext cx="0" cy="2427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Ok Bağlayıcısı 183">
            <a:extLst>
              <a:ext uri="{FF2B5EF4-FFF2-40B4-BE49-F238E27FC236}">
                <a16:creationId xmlns:a16="http://schemas.microsoft.com/office/drawing/2014/main" id="{6FFBBB6C-5C1A-41B1-AC1D-23C3E2ACB63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609358" y="4379105"/>
            <a:ext cx="188926" cy="1905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Ok Bağlayıcısı 185">
            <a:extLst>
              <a:ext uri="{FF2B5EF4-FFF2-40B4-BE49-F238E27FC236}">
                <a16:creationId xmlns:a16="http://schemas.microsoft.com/office/drawing/2014/main" id="{C4794DFB-B59A-46ED-AC63-F0978E44BCA8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1901012" y="4379105"/>
            <a:ext cx="210676" cy="1976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AFF0FFEF-0278-408E-A1FD-36FDF5CF18F2}"/>
              </a:ext>
            </a:extLst>
          </p:cNvPr>
          <p:cNvSpPr/>
          <p:nvPr/>
        </p:nvSpPr>
        <p:spPr>
          <a:xfrm>
            <a:off x="1779850" y="4557408"/>
            <a:ext cx="145278" cy="1452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89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/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blipFill>
                <a:blip r:embed="rId4"/>
                <a:stretch>
                  <a:fillRect l="-25532" r="-17021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/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blipFill>
                <a:blip r:embed="rId5"/>
                <a:stretch>
                  <a:fillRect l="-40000" r="-428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05A9B15-DC65-466E-8CDC-F45E4FCD6696}"/>
              </a:ext>
            </a:extLst>
          </p:cNvPr>
          <p:cNvSpPr/>
          <p:nvPr/>
        </p:nvSpPr>
        <p:spPr>
          <a:xfrm>
            <a:off x="1325328" y="373506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55FFE1A1-C8ED-4867-8F8A-C3B8A184382E}"/>
              </a:ext>
            </a:extLst>
          </p:cNvPr>
          <p:cNvSpPr/>
          <p:nvPr/>
        </p:nvSpPr>
        <p:spPr>
          <a:xfrm rot="16200000">
            <a:off x="2229411" y="465099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20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0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" y="329386"/>
            <a:ext cx="10595548" cy="6199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/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/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/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/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/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/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/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blipFill>
                <a:blip r:embed="rId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/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/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/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/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1401" dirty="0"/>
                  <a:t>İ - </a:t>
                </a:r>
                <a14:m>
                  <m:oMath xmlns:m="http://schemas.openxmlformats.org/officeDocument/2006/math">
                    <m:r>
                      <a:rPr lang="tr-TR" sz="1401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tr-TR" sz="1401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140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blipFill>
                <a:blip r:embed="rId13"/>
                <a:stretch>
                  <a:fillRect l="-15126" t="-25714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/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/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blipFill>
                <a:blip r:embed="rId1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/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blipFill>
                <a:blip r:embed="rId1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/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918148-EDEE-4521-99BF-5C43F16E7FDC}"/>
              </a:ext>
            </a:extLst>
          </p:cNvPr>
          <p:cNvSpPr/>
          <p:nvPr/>
        </p:nvSpPr>
        <p:spPr>
          <a:xfrm>
            <a:off x="1236372" y="88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4C28D-0EBE-47A0-BE44-00D263C62A49}"/>
              </a:ext>
            </a:extLst>
          </p:cNvPr>
          <p:cNvSpPr/>
          <p:nvPr/>
        </p:nvSpPr>
        <p:spPr>
          <a:xfrm>
            <a:off x="1233152" y="196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F8454-780A-4F75-8651-BB5E26FC5CFF}"/>
              </a:ext>
            </a:extLst>
          </p:cNvPr>
          <p:cNvSpPr/>
          <p:nvPr/>
        </p:nvSpPr>
        <p:spPr>
          <a:xfrm>
            <a:off x="1229932" y="268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72BF5-1C19-498A-AF82-DBD367131806}"/>
              </a:ext>
            </a:extLst>
          </p:cNvPr>
          <p:cNvSpPr/>
          <p:nvPr/>
        </p:nvSpPr>
        <p:spPr>
          <a:xfrm>
            <a:off x="1236372" y="232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78764-E555-4413-98AD-D6B9623C78C8}"/>
              </a:ext>
            </a:extLst>
          </p:cNvPr>
          <p:cNvSpPr/>
          <p:nvPr/>
        </p:nvSpPr>
        <p:spPr>
          <a:xfrm>
            <a:off x="1233152" y="124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9B84-59D7-4AFC-A8F2-32A3F66B9175}"/>
              </a:ext>
            </a:extLst>
          </p:cNvPr>
          <p:cNvSpPr/>
          <p:nvPr/>
        </p:nvSpPr>
        <p:spPr>
          <a:xfrm>
            <a:off x="1236372" y="304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D24FD-C7AC-425E-9C03-F47E9B20FB46}"/>
              </a:ext>
            </a:extLst>
          </p:cNvPr>
          <p:cNvSpPr/>
          <p:nvPr/>
        </p:nvSpPr>
        <p:spPr>
          <a:xfrm>
            <a:off x="1229932" y="340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BDE1-CFB1-4D3C-ACC6-F8B4A041E02C}"/>
              </a:ext>
            </a:extLst>
          </p:cNvPr>
          <p:cNvSpPr/>
          <p:nvPr/>
        </p:nvSpPr>
        <p:spPr>
          <a:xfrm>
            <a:off x="1229932" y="160864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12DB-CA51-49E8-9B58-9E7B458D4EB5}"/>
              </a:ext>
            </a:extLst>
          </p:cNvPr>
          <p:cNvSpPr txBox="1"/>
          <p:nvPr/>
        </p:nvSpPr>
        <p:spPr>
          <a:xfrm>
            <a:off x="1330103" y="914753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3FA65-6ACA-4B5C-88A0-016428055DE6}"/>
              </a:ext>
            </a:extLst>
          </p:cNvPr>
          <p:cNvSpPr txBox="1"/>
          <p:nvPr/>
        </p:nvSpPr>
        <p:spPr>
          <a:xfrm>
            <a:off x="1328520" y="1271286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564AA-7B28-4157-94B3-CE2C6A386882}"/>
              </a:ext>
            </a:extLst>
          </p:cNvPr>
          <p:cNvSpPr txBox="1"/>
          <p:nvPr/>
        </p:nvSpPr>
        <p:spPr>
          <a:xfrm>
            <a:off x="1328521" y="1659788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0A993-4E50-4382-A238-4B0E7F261F9C}"/>
              </a:ext>
            </a:extLst>
          </p:cNvPr>
          <p:cNvSpPr txBox="1"/>
          <p:nvPr/>
        </p:nvSpPr>
        <p:spPr>
          <a:xfrm>
            <a:off x="1319934" y="2015215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FD4F12-AE84-4CA7-8ED4-85917FE14F93}"/>
              </a:ext>
            </a:extLst>
          </p:cNvPr>
          <p:cNvSpPr txBox="1"/>
          <p:nvPr/>
        </p:nvSpPr>
        <p:spPr>
          <a:xfrm>
            <a:off x="1328520" y="2378039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9A974-70CB-4FB4-BDF3-8AECB6611D16}"/>
              </a:ext>
            </a:extLst>
          </p:cNvPr>
          <p:cNvSpPr txBox="1"/>
          <p:nvPr/>
        </p:nvSpPr>
        <p:spPr>
          <a:xfrm>
            <a:off x="1315698" y="2735214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C97BD-29AC-4612-A1C3-167EFB24C211}"/>
              </a:ext>
            </a:extLst>
          </p:cNvPr>
          <p:cNvSpPr txBox="1"/>
          <p:nvPr/>
        </p:nvSpPr>
        <p:spPr>
          <a:xfrm>
            <a:off x="1328519" y="3106514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AC1F7-306D-49B6-A939-FCCD5E956ABF}"/>
              </a:ext>
            </a:extLst>
          </p:cNvPr>
          <p:cNvSpPr txBox="1"/>
          <p:nvPr/>
        </p:nvSpPr>
        <p:spPr>
          <a:xfrm>
            <a:off x="1328519" y="3450053"/>
            <a:ext cx="15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20E840-F78E-4582-B0D1-353D2138BDB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96372" y="1068641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E4A1C7-6E46-4A95-8D13-9B82436891E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93152" y="1425174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BB3549-3261-409E-A6FF-CAF5DDD2BB7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89932" y="1550768"/>
            <a:ext cx="622885" cy="23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82E923-4C91-4409-A5EC-193666717BC0}"/>
              </a:ext>
            </a:extLst>
          </p:cNvPr>
          <p:cNvCxnSpPr>
            <a:cxnSpLocks/>
          </p:cNvCxnSpPr>
          <p:nvPr/>
        </p:nvCxnSpPr>
        <p:spPr>
          <a:xfrm>
            <a:off x="1602813" y="2152025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6D3461-47CA-4365-BFB3-5FF412C462C0}"/>
              </a:ext>
            </a:extLst>
          </p:cNvPr>
          <p:cNvCxnSpPr/>
          <p:nvPr/>
        </p:nvCxnSpPr>
        <p:spPr>
          <a:xfrm flipV="1">
            <a:off x="1599593" y="2508558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931DDB-25D0-4152-836D-6CAFBD137D41}"/>
              </a:ext>
            </a:extLst>
          </p:cNvPr>
          <p:cNvCxnSpPr>
            <a:cxnSpLocks/>
          </p:cNvCxnSpPr>
          <p:nvPr/>
        </p:nvCxnSpPr>
        <p:spPr>
          <a:xfrm flipV="1">
            <a:off x="1596373" y="2634152"/>
            <a:ext cx="622885" cy="23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4530C4-05E4-4D7A-8E8D-D2CF2A017B52}"/>
              </a:ext>
            </a:extLst>
          </p:cNvPr>
          <p:cNvCxnSpPr>
            <a:cxnSpLocks/>
          </p:cNvCxnSpPr>
          <p:nvPr/>
        </p:nvCxnSpPr>
        <p:spPr>
          <a:xfrm>
            <a:off x="1596372" y="3233406"/>
            <a:ext cx="616445" cy="24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6F04B-3893-4D38-98A8-5D95A639CDC1}"/>
              </a:ext>
            </a:extLst>
          </p:cNvPr>
          <p:cNvCxnSpPr/>
          <p:nvPr/>
        </p:nvCxnSpPr>
        <p:spPr>
          <a:xfrm flipV="1">
            <a:off x="1593152" y="3589939"/>
            <a:ext cx="632546" cy="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9" y="2378722"/>
            <a:ext cx="2657475" cy="23145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10139" y="2715209"/>
            <a:ext cx="2603240" cy="466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810139" y="3704253"/>
            <a:ext cx="2603240" cy="466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>
            <a:stCxn id="5" idx="0"/>
          </p:cNvCxnSpPr>
          <p:nvPr/>
        </p:nvCxnSpPr>
        <p:spPr>
          <a:xfrm flipV="1">
            <a:off x="3111759" y="2192695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2845836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2279778" y="3181739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3402562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3937517" y="3181739"/>
            <a:ext cx="0" cy="5225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3091543" y="4170783"/>
            <a:ext cx="0" cy="522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8704" y="2794585"/>
            <a:ext cx="62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8397" y="1957729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3870" y="3312191"/>
            <a:ext cx="131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of Threads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512338" y="3181739"/>
            <a:ext cx="119602" cy="5225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618397" y="4666653"/>
            <a:ext cx="98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Thread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5836" y="3758845"/>
            <a:ext cx="62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138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</dc:creator>
  <cp:lastModifiedBy>Mustafa Berke Erdis</cp:lastModifiedBy>
  <cp:revision>58</cp:revision>
  <dcterms:created xsi:type="dcterms:W3CDTF">2019-08-03T17:53:05Z</dcterms:created>
  <dcterms:modified xsi:type="dcterms:W3CDTF">2019-08-20T19:32:14Z</dcterms:modified>
</cp:coreProperties>
</file>