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57" r:id="rId8"/>
    <p:sldId id="267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Berke Erdis" initials="MBE" lastIdx="2" clrIdx="0">
    <p:extLst>
      <p:ext uri="{19B8F6BF-5375-455C-9EA6-DF929625EA0E}">
        <p15:presenceInfo xmlns:p15="http://schemas.microsoft.com/office/powerpoint/2012/main" userId="Mustafa Berke Erd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24.08.2019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9" y="2378722"/>
            <a:ext cx="2657475" cy="23145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10139" y="2715209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810139" y="3704253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>
            <a:stCxn id="5" idx="0"/>
          </p:cNvCxnSpPr>
          <p:nvPr/>
        </p:nvCxnSpPr>
        <p:spPr>
          <a:xfrm flipV="1">
            <a:off x="3111759" y="2192695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2845836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2279778" y="318173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3402562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937517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3091543" y="417078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8704" y="279458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18397" y="1957729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3870" y="3312191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512338" y="3181739"/>
            <a:ext cx="119602" cy="5225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618397" y="4666653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5836" y="375884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529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40" y="2375766"/>
            <a:ext cx="4333875" cy="2209800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 flipV="1">
            <a:off x="3219336" y="216599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 flipV="1">
            <a:off x="2162842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1596784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3221044" y="427174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1596784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052647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2486589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2486589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3954076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338801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3388018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488468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4318630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318630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879813" y="2697320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V="1">
            <a:off x="2769618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V="1">
            <a:off x="3666327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V="1">
            <a:off x="4601659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1879813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1596784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2486589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>
            <a:off x="3388018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>
            <a:off x="4318630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2775118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V="1">
            <a:off x="3671827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4607159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V="1">
            <a:off x="1885313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1879813" y="4271748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7374" y="1918855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2797" y="3616362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5974" y="4784502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0987" y="4133976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50110" y="2804608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4774130" y="2685526"/>
            <a:ext cx="56606" cy="4997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5043815" y="3354752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7" name="Right Brace 46"/>
          <p:cNvSpPr/>
          <p:nvPr/>
        </p:nvSpPr>
        <p:spPr>
          <a:xfrm>
            <a:off x="4965430" y="3249763"/>
            <a:ext cx="95964" cy="4618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3" y="4265660"/>
            <a:ext cx="4029075" cy="2019300"/>
          </a:xfrm>
          <a:prstGeom prst="rect">
            <a:avLst/>
          </a:prstGeom>
        </p:spPr>
      </p:pic>
      <p:sp>
        <p:nvSpPr>
          <p:cNvPr id="3" name="Yuvarlatılmış Dikdörtgen 2"/>
          <p:cNvSpPr/>
          <p:nvPr/>
        </p:nvSpPr>
        <p:spPr>
          <a:xfrm>
            <a:off x="79825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Yuvarlatılmış Dikdörtgen 3"/>
          <p:cNvSpPr/>
          <p:nvPr/>
        </p:nvSpPr>
        <p:spPr>
          <a:xfrm>
            <a:off x="142143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Yuvarlatılmış Dikdörtgen 4"/>
          <p:cNvSpPr/>
          <p:nvPr/>
        </p:nvSpPr>
        <p:spPr>
          <a:xfrm>
            <a:off x="204461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266779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329097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391415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453733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516051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5783693" y="596814"/>
            <a:ext cx="325925" cy="19283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711175" y="512315"/>
            <a:ext cx="1740131" cy="2083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2583869" y="512315"/>
            <a:ext cx="1740131" cy="2083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446515" y="512315"/>
            <a:ext cx="1740131" cy="2083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Ok Bağlayıcısı 15"/>
          <p:cNvCxnSpPr>
            <a:stCxn id="3" idx="3"/>
            <a:endCxn id="4" idx="1"/>
          </p:cNvCxnSpPr>
          <p:nvPr/>
        </p:nvCxnSpPr>
        <p:spPr>
          <a:xfrm>
            <a:off x="112417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>
            <a:stCxn id="4" idx="3"/>
            <a:endCxn id="5" idx="1"/>
          </p:cNvCxnSpPr>
          <p:nvPr/>
        </p:nvCxnSpPr>
        <p:spPr>
          <a:xfrm>
            <a:off x="174735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>
            <a:stCxn id="5" idx="3"/>
            <a:endCxn id="6" idx="1"/>
          </p:cNvCxnSpPr>
          <p:nvPr/>
        </p:nvCxnSpPr>
        <p:spPr>
          <a:xfrm>
            <a:off x="237053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6" idx="3"/>
            <a:endCxn id="7" idx="1"/>
          </p:cNvCxnSpPr>
          <p:nvPr/>
        </p:nvCxnSpPr>
        <p:spPr>
          <a:xfrm>
            <a:off x="299371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7" idx="3"/>
            <a:endCxn id="8" idx="1"/>
          </p:cNvCxnSpPr>
          <p:nvPr/>
        </p:nvCxnSpPr>
        <p:spPr>
          <a:xfrm>
            <a:off x="361689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stCxn id="8" idx="3"/>
            <a:endCxn id="9" idx="1"/>
          </p:cNvCxnSpPr>
          <p:nvPr/>
        </p:nvCxnSpPr>
        <p:spPr>
          <a:xfrm>
            <a:off x="424007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9" idx="3"/>
            <a:endCxn id="10" idx="1"/>
          </p:cNvCxnSpPr>
          <p:nvPr/>
        </p:nvCxnSpPr>
        <p:spPr>
          <a:xfrm>
            <a:off x="486325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10" idx="3"/>
            <a:endCxn id="11" idx="1"/>
          </p:cNvCxnSpPr>
          <p:nvPr/>
        </p:nvCxnSpPr>
        <p:spPr>
          <a:xfrm>
            <a:off x="548643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50099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/>
          <p:nvPr/>
        </p:nvCxnSpPr>
        <p:spPr>
          <a:xfrm>
            <a:off x="6109618" y="1561008"/>
            <a:ext cx="297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stCxn id="3" idx="2"/>
          </p:cNvCxnSpPr>
          <p:nvPr/>
        </p:nvCxnSpPr>
        <p:spPr>
          <a:xfrm flipH="1">
            <a:off x="961215" y="2525202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H="1">
            <a:off x="1581239" y="2525201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H="1">
            <a:off x="2201263" y="2525200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H="1">
            <a:off x="2833690" y="2525200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3453933" y="2525199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>
            <a:off x="4074175" y="2525199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>
            <a:off x="4706384" y="2528471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>
          <a:xfrm flipH="1">
            <a:off x="5332974" y="2525199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 flipH="1">
            <a:off x="5956154" y="2525199"/>
            <a:ext cx="1" cy="30009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Yuvarlatılmış Dikdörtgen 42"/>
          <p:cNvSpPr/>
          <p:nvPr/>
        </p:nvSpPr>
        <p:spPr>
          <a:xfrm>
            <a:off x="798253" y="2832899"/>
            <a:ext cx="5311365" cy="3205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41F87-76E0-4326-9EA3-78CD0BF713E8}"/>
              </a:ext>
            </a:extLst>
          </p:cNvPr>
          <p:cNvSpPr txBox="1"/>
          <p:nvPr/>
        </p:nvSpPr>
        <p:spPr>
          <a:xfrm>
            <a:off x="1207948" y="279028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226CF-EA6D-47DE-9BE3-D083E408131F}"/>
              </a:ext>
            </a:extLst>
          </p:cNvPr>
          <p:cNvSpPr txBox="1"/>
          <p:nvPr/>
        </p:nvSpPr>
        <p:spPr>
          <a:xfrm>
            <a:off x="3080642" y="277565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11D1E1-6887-447D-8C01-87C3A93A25AC}"/>
              </a:ext>
            </a:extLst>
          </p:cNvPr>
          <p:cNvSpPr txBox="1"/>
          <p:nvPr/>
        </p:nvSpPr>
        <p:spPr>
          <a:xfrm>
            <a:off x="4920838" y="277565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7EA675-4D76-4A91-AF5A-AA2A9CE637CB}"/>
              </a:ext>
            </a:extLst>
          </p:cNvPr>
          <p:cNvSpPr txBox="1"/>
          <p:nvPr/>
        </p:nvSpPr>
        <p:spPr>
          <a:xfrm>
            <a:off x="2830755" y="2854697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B2ABC2-598C-49C3-A462-8B12B6773086}"/>
              </a:ext>
            </a:extLst>
          </p:cNvPr>
          <p:cNvSpPr txBox="1"/>
          <p:nvPr/>
        </p:nvSpPr>
        <p:spPr>
          <a:xfrm rot="16200000">
            <a:off x="258920" y="1146275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7EB14-09A1-4B0A-AF0A-26602885091E}"/>
              </a:ext>
            </a:extLst>
          </p:cNvPr>
          <p:cNvSpPr txBox="1"/>
          <p:nvPr/>
        </p:nvSpPr>
        <p:spPr>
          <a:xfrm rot="16200000">
            <a:off x="875489" y="1104025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B45155-E853-48F1-B694-29C6E3C939C2}"/>
              </a:ext>
            </a:extLst>
          </p:cNvPr>
          <p:cNvSpPr txBox="1"/>
          <p:nvPr/>
        </p:nvSpPr>
        <p:spPr>
          <a:xfrm rot="16200000">
            <a:off x="1496009" y="1196247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CE8D04-67E2-49A5-A964-75362246F87E}"/>
              </a:ext>
            </a:extLst>
          </p:cNvPr>
          <p:cNvSpPr txBox="1"/>
          <p:nvPr/>
        </p:nvSpPr>
        <p:spPr>
          <a:xfrm rot="16200000">
            <a:off x="3997920" y="1114267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06184D-DB86-422E-BA52-DAA3F38D047D}"/>
              </a:ext>
            </a:extLst>
          </p:cNvPr>
          <p:cNvSpPr txBox="1"/>
          <p:nvPr/>
        </p:nvSpPr>
        <p:spPr>
          <a:xfrm rot="16200000">
            <a:off x="4621180" y="1196246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63F31B-B239-4A92-B94E-B7056C3ABAF1}"/>
              </a:ext>
            </a:extLst>
          </p:cNvPr>
          <p:cNvSpPr txBox="1"/>
          <p:nvPr/>
        </p:nvSpPr>
        <p:spPr>
          <a:xfrm rot="16200000">
            <a:off x="5088303" y="1275006"/>
            <a:ext cx="166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Allocation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DB8208-E049-4CEF-AE40-9046660B81DF}"/>
              </a:ext>
            </a:extLst>
          </p:cNvPr>
          <p:cNvSpPr txBox="1"/>
          <p:nvPr/>
        </p:nvSpPr>
        <p:spPr>
          <a:xfrm rot="16200000">
            <a:off x="2138588" y="1307580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2245A-A706-4C68-A3DB-FB7C57A7A540}"/>
              </a:ext>
            </a:extLst>
          </p:cNvPr>
          <p:cNvSpPr txBox="1"/>
          <p:nvPr/>
        </p:nvSpPr>
        <p:spPr>
          <a:xfrm>
            <a:off x="3596943" y="1341379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B0B55-87BA-4913-B9EE-044B25E05218}"/>
              </a:ext>
            </a:extLst>
          </p:cNvPr>
          <p:cNvSpPr txBox="1"/>
          <p:nvPr/>
        </p:nvSpPr>
        <p:spPr>
          <a:xfrm rot="16200000">
            <a:off x="2758659" y="1274534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2A365-C6A5-4272-ABC8-5784FE1A0636}"/>
              </a:ext>
            </a:extLst>
          </p:cNvPr>
          <p:cNvSpPr txBox="1"/>
          <p:nvPr/>
        </p:nvSpPr>
        <p:spPr>
          <a:xfrm rot="16200000">
            <a:off x="3377355" y="1274534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k</a:t>
            </a:r>
          </a:p>
        </p:txBody>
      </p:sp>
    </p:spTree>
    <p:extLst>
      <p:ext uri="{BB962C8B-B14F-4D97-AF65-F5344CB8AC3E}">
        <p14:creationId xmlns:p14="http://schemas.microsoft.com/office/powerpoint/2010/main" val="6781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cxnSpLocks/>
            <a:endCxn id="22" idx="4"/>
          </p:cNvCxnSpPr>
          <p:nvPr/>
        </p:nvCxnSpPr>
        <p:spPr>
          <a:xfrm flipH="1">
            <a:off x="1849648" y="1834371"/>
            <a:ext cx="720" cy="2566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Düz Ok Bağlayıcısı 179">
            <a:extLst>
              <a:ext uri="{FF2B5EF4-FFF2-40B4-BE49-F238E27FC236}">
                <a16:creationId xmlns:a16="http://schemas.microsoft.com/office/drawing/2014/main" id="{E3ED9784-A3DF-4983-9139-91791F537161}"/>
              </a:ext>
            </a:extLst>
          </p:cNvPr>
          <p:cNvCxnSpPr>
            <a:cxnSpLocks/>
          </p:cNvCxnSpPr>
          <p:nvPr/>
        </p:nvCxnSpPr>
        <p:spPr>
          <a:xfrm flipV="1">
            <a:off x="1849648" y="4387274"/>
            <a:ext cx="0" cy="2427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Ok Bağlayıcısı 183">
            <a:extLst>
              <a:ext uri="{FF2B5EF4-FFF2-40B4-BE49-F238E27FC236}">
                <a16:creationId xmlns:a16="http://schemas.microsoft.com/office/drawing/2014/main" id="{6FFBBB6C-5C1A-41B1-AC1D-23C3E2ACB63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609358" y="4379105"/>
            <a:ext cx="188926" cy="1905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Ok Bağlayıcısı 185">
            <a:extLst>
              <a:ext uri="{FF2B5EF4-FFF2-40B4-BE49-F238E27FC236}">
                <a16:creationId xmlns:a16="http://schemas.microsoft.com/office/drawing/2014/main" id="{C4794DFB-B59A-46ED-AC63-F0978E44BCA8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1901012" y="4379105"/>
            <a:ext cx="210676" cy="1976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AFF0FFEF-0278-408E-A1FD-36FDF5CF18F2}"/>
              </a:ext>
            </a:extLst>
          </p:cNvPr>
          <p:cNvSpPr/>
          <p:nvPr/>
        </p:nvSpPr>
        <p:spPr>
          <a:xfrm>
            <a:off x="1779850" y="4557408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89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/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blipFill>
                <a:blip r:embed="rId4"/>
                <a:stretch>
                  <a:fillRect l="-25532" r="-1702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/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blipFill>
                <a:blip r:embed="rId5"/>
                <a:stretch>
                  <a:fillRect l="-40000" r="-428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05A9B15-DC65-466E-8CDC-F45E4FCD6696}"/>
              </a:ext>
            </a:extLst>
          </p:cNvPr>
          <p:cNvSpPr/>
          <p:nvPr/>
        </p:nvSpPr>
        <p:spPr>
          <a:xfrm>
            <a:off x="1325328" y="373506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FFE1A1-C8ED-4867-8F8A-C3B8A184382E}"/>
              </a:ext>
            </a:extLst>
          </p:cNvPr>
          <p:cNvSpPr/>
          <p:nvPr/>
        </p:nvSpPr>
        <p:spPr>
          <a:xfrm rot="16200000">
            <a:off x="2229411" y="465099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0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ikdörtgen 197"/>
          <p:cNvSpPr/>
          <p:nvPr/>
        </p:nvSpPr>
        <p:spPr>
          <a:xfrm>
            <a:off x="6796836" y="206259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Dikdörtgen 199"/>
          <p:cNvSpPr/>
          <p:nvPr/>
        </p:nvSpPr>
        <p:spPr>
          <a:xfrm>
            <a:off x="6796836" y="268654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Dikdörtgen 195"/>
          <p:cNvSpPr/>
          <p:nvPr/>
        </p:nvSpPr>
        <p:spPr>
          <a:xfrm>
            <a:off x="6796836" y="143865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Dikdörtgen 193"/>
          <p:cNvSpPr/>
          <p:nvPr/>
        </p:nvSpPr>
        <p:spPr>
          <a:xfrm>
            <a:off x="6796836" y="81471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44790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44790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344790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447909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344790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344790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344790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260701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260701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260701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260701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260701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260701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76612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76612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76612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176612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3949303"/>
            <a:ext cx="5422190" cy="290869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25239" y="50749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92523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925239" y="113144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92523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25239" y="1755384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92523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925239" y="237932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92523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76612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76612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76612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76612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260701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260701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344790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/>
          <p:cNvSpPr txBox="1"/>
          <p:nvPr/>
        </p:nvSpPr>
        <p:spPr>
          <a:xfrm>
            <a:off x="952824" y="5326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0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952824" y="8446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952824" y="11566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2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952824" y="14685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952824" y="17805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4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952824" y="2092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42" name="Metin kutusu 41"/>
          <p:cNvSpPr txBox="1"/>
          <p:nvPr/>
        </p:nvSpPr>
        <p:spPr>
          <a:xfrm>
            <a:off x="952824" y="24045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952824" y="2716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44" name="Metin kutusu 43"/>
          <p:cNvSpPr txBox="1"/>
          <p:nvPr/>
        </p:nvSpPr>
        <p:spPr>
          <a:xfrm>
            <a:off x="1791053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5" name="Metin kutusu 44"/>
          <p:cNvSpPr txBox="1"/>
          <p:nvPr/>
        </p:nvSpPr>
        <p:spPr>
          <a:xfrm>
            <a:off x="1791053" y="8437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1791053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7" name="Metin kutusu 46"/>
          <p:cNvSpPr txBox="1"/>
          <p:nvPr/>
        </p:nvSpPr>
        <p:spPr>
          <a:xfrm>
            <a:off x="1791053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8" name="Metin kutusu 47"/>
          <p:cNvSpPr txBox="1"/>
          <p:nvPr/>
        </p:nvSpPr>
        <p:spPr>
          <a:xfrm>
            <a:off x="1791053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1791053" y="2091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1791053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1" name="Metin kutusu 50"/>
          <p:cNvSpPr txBox="1"/>
          <p:nvPr/>
        </p:nvSpPr>
        <p:spPr>
          <a:xfrm>
            <a:off x="1791053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52" name="Metin kutusu 51"/>
          <p:cNvSpPr txBox="1"/>
          <p:nvPr/>
        </p:nvSpPr>
        <p:spPr>
          <a:xfrm>
            <a:off x="2632429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53" name="Metin kutusu 52"/>
          <p:cNvSpPr txBox="1"/>
          <p:nvPr/>
        </p:nvSpPr>
        <p:spPr>
          <a:xfrm>
            <a:off x="2632429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4" name="Metin kutusu 53"/>
          <p:cNvSpPr txBox="1"/>
          <p:nvPr/>
        </p:nvSpPr>
        <p:spPr>
          <a:xfrm>
            <a:off x="2632429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55" name="Metin kutusu 54"/>
          <p:cNvSpPr txBox="1"/>
          <p:nvPr/>
        </p:nvSpPr>
        <p:spPr>
          <a:xfrm>
            <a:off x="2632429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56" name="Metin kutusu 55"/>
          <p:cNvSpPr txBox="1"/>
          <p:nvPr/>
        </p:nvSpPr>
        <p:spPr>
          <a:xfrm>
            <a:off x="2632429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7" name="Metin kutusu 56"/>
          <p:cNvSpPr txBox="1"/>
          <p:nvPr/>
        </p:nvSpPr>
        <p:spPr>
          <a:xfrm>
            <a:off x="2632429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58" name="Metin kutusu 57"/>
          <p:cNvSpPr txBox="1"/>
          <p:nvPr/>
        </p:nvSpPr>
        <p:spPr>
          <a:xfrm>
            <a:off x="2632429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2632429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3477512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3477512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3477512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3477512" y="1467647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3477512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5" name="Metin kutusu 64"/>
          <p:cNvSpPr txBox="1"/>
          <p:nvPr/>
        </p:nvSpPr>
        <p:spPr>
          <a:xfrm>
            <a:off x="3477512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3477512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67" name="Metin kutusu 66"/>
          <p:cNvSpPr txBox="1"/>
          <p:nvPr/>
        </p:nvSpPr>
        <p:spPr>
          <a:xfrm>
            <a:off x="3477512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cxnSp>
        <p:nvCxnSpPr>
          <p:cNvPr id="69" name="Düz Bağlayıcı 68"/>
          <p:cNvCxnSpPr>
            <a:stCxn id="3" idx="3"/>
            <a:endCxn id="12" idx="1"/>
          </p:cNvCxnSpPr>
          <p:nvPr/>
        </p:nvCxnSpPr>
        <p:spPr>
          <a:xfrm>
            <a:off x="1237211" y="663482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>
            <a:stCxn id="5" idx="3"/>
            <a:endCxn id="12" idx="1"/>
          </p:cNvCxnSpPr>
          <p:nvPr/>
        </p:nvCxnSpPr>
        <p:spPr>
          <a:xfrm flipV="1">
            <a:off x="1237211" y="975454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>
            <a:stCxn id="12" idx="1"/>
            <a:endCxn id="4" idx="3"/>
          </p:cNvCxnSpPr>
          <p:nvPr/>
        </p:nvCxnSpPr>
        <p:spPr>
          <a:xfrm flipH="1">
            <a:off x="1237211" y="975454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1238841" y="1292183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/>
          <p:cNvCxnSpPr/>
          <p:nvPr/>
        </p:nvCxnSpPr>
        <p:spPr>
          <a:xfrm flipV="1">
            <a:off x="1238841" y="1604155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 flipH="1">
            <a:off x="1238841" y="1604155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1236396" y="1914058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/>
          <p:cNvCxnSpPr/>
          <p:nvPr/>
        </p:nvCxnSpPr>
        <p:spPr>
          <a:xfrm flipV="1">
            <a:off x="1236396" y="2226030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H="1">
            <a:off x="1236396" y="2226030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/>
          <p:cNvCxnSpPr/>
          <p:nvPr/>
        </p:nvCxnSpPr>
        <p:spPr>
          <a:xfrm>
            <a:off x="1242277" y="2530556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/>
          <p:cNvCxnSpPr/>
          <p:nvPr/>
        </p:nvCxnSpPr>
        <p:spPr>
          <a:xfrm flipH="1">
            <a:off x="1242277" y="284252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Düz Bağlayıcı 82"/>
          <p:cNvCxnSpPr>
            <a:stCxn id="12" idx="3"/>
            <a:endCxn id="22" idx="1"/>
          </p:cNvCxnSpPr>
          <p:nvPr/>
        </p:nvCxnSpPr>
        <p:spPr>
          <a:xfrm>
            <a:off x="2078101" y="975454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Bağlayıcı 84"/>
          <p:cNvCxnSpPr>
            <a:stCxn id="14" idx="3"/>
            <a:endCxn id="22" idx="1"/>
          </p:cNvCxnSpPr>
          <p:nvPr/>
        </p:nvCxnSpPr>
        <p:spPr>
          <a:xfrm>
            <a:off x="2078101" y="159939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Bağlayıcı 86"/>
          <p:cNvCxnSpPr>
            <a:stCxn id="16" idx="3"/>
            <a:endCxn id="22" idx="1"/>
          </p:cNvCxnSpPr>
          <p:nvPr/>
        </p:nvCxnSpPr>
        <p:spPr>
          <a:xfrm flipV="1">
            <a:off x="2078101" y="1599398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/>
          <p:cNvCxnSpPr>
            <a:stCxn id="16" idx="3"/>
            <a:endCxn id="26" idx="1"/>
          </p:cNvCxnSpPr>
          <p:nvPr/>
        </p:nvCxnSpPr>
        <p:spPr>
          <a:xfrm>
            <a:off x="2078101" y="2223342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Bağlayıcı 90"/>
          <p:cNvCxnSpPr>
            <a:stCxn id="18" idx="3"/>
            <a:endCxn id="26" idx="1"/>
          </p:cNvCxnSpPr>
          <p:nvPr/>
        </p:nvCxnSpPr>
        <p:spPr>
          <a:xfrm>
            <a:off x="207810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Bağlayıcı 92"/>
          <p:cNvCxnSpPr>
            <a:stCxn id="22" idx="3"/>
            <a:endCxn id="34" idx="1"/>
          </p:cNvCxnSpPr>
          <p:nvPr/>
        </p:nvCxnSpPr>
        <p:spPr>
          <a:xfrm>
            <a:off x="2918991" y="1599398"/>
            <a:ext cx="528918" cy="124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Bağlayıcı 94"/>
          <p:cNvCxnSpPr>
            <a:stCxn id="26" idx="3"/>
            <a:endCxn id="34" idx="1"/>
          </p:cNvCxnSpPr>
          <p:nvPr/>
        </p:nvCxnSpPr>
        <p:spPr>
          <a:xfrm>
            <a:off x="291899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Dikdörtgen 178"/>
          <p:cNvSpPr/>
          <p:nvPr/>
        </p:nvSpPr>
        <p:spPr>
          <a:xfrm>
            <a:off x="4288799" y="268748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Dikdörtgen 180"/>
          <p:cNvSpPr/>
          <p:nvPr/>
        </p:nvSpPr>
        <p:spPr>
          <a:xfrm>
            <a:off x="5130143" y="1446111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Dikdörtgen 181"/>
          <p:cNvSpPr/>
          <p:nvPr/>
        </p:nvSpPr>
        <p:spPr>
          <a:xfrm>
            <a:off x="5130143" y="2693999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Dikdörtgen 184"/>
          <p:cNvSpPr/>
          <p:nvPr/>
        </p:nvSpPr>
        <p:spPr>
          <a:xfrm>
            <a:off x="5962615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Dikdörtgen 185"/>
          <p:cNvSpPr/>
          <p:nvPr/>
        </p:nvSpPr>
        <p:spPr>
          <a:xfrm>
            <a:off x="5962615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Dikdörtgen 186"/>
          <p:cNvSpPr/>
          <p:nvPr/>
        </p:nvSpPr>
        <p:spPr>
          <a:xfrm>
            <a:off x="5962615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Dikdörtgen 187"/>
          <p:cNvSpPr/>
          <p:nvPr/>
        </p:nvSpPr>
        <p:spPr>
          <a:xfrm>
            <a:off x="5962615" y="269130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Dikdörtgen 192"/>
          <p:cNvSpPr/>
          <p:nvPr/>
        </p:nvSpPr>
        <p:spPr>
          <a:xfrm>
            <a:off x="6796836" y="50273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Dikdörtgen 194"/>
          <p:cNvSpPr/>
          <p:nvPr/>
        </p:nvSpPr>
        <p:spPr>
          <a:xfrm>
            <a:off x="6796836" y="112668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Dikdörtgen 196"/>
          <p:cNvSpPr/>
          <p:nvPr/>
        </p:nvSpPr>
        <p:spPr>
          <a:xfrm>
            <a:off x="6796836" y="175062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Dikdörtgen 198"/>
          <p:cNvSpPr/>
          <p:nvPr/>
        </p:nvSpPr>
        <p:spPr>
          <a:xfrm>
            <a:off x="6796836" y="237457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1" name="Eğri Bağlayıcı 210"/>
          <p:cNvCxnSpPr>
            <a:stCxn id="179" idx="3"/>
            <a:endCxn id="181" idx="1"/>
          </p:cNvCxnSpPr>
          <p:nvPr/>
        </p:nvCxnSpPr>
        <p:spPr>
          <a:xfrm flipV="1">
            <a:off x="4600771" y="1602097"/>
            <a:ext cx="529372" cy="124137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Düz Bağlayıcı 214"/>
          <p:cNvCxnSpPr>
            <a:stCxn id="34" idx="3"/>
            <a:endCxn id="179" idx="1"/>
          </p:cNvCxnSpPr>
          <p:nvPr/>
        </p:nvCxnSpPr>
        <p:spPr>
          <a:xfrm flipV="1">
            <a:off x="3759881" y="2843474"/>
            <a:ext cx="528918" cy="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ğri Bağlayıcı 222"/>
          <p:cNvCxnSpPr>
            <a:stCxn id="185" idx="1"/>
            <a:endCxn id="181" idx="3"/>
          </p:cNvCxnSpPr>
          <p:nvPr/>
        </p:nvCxnSpPr>
        <p:spPr>
          <a:xfrm rot="10800000" flipV="1">
            <a:off x="5442115" y="975453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ğri Bağlayıcı 224"/>
          <p:cNvCxnSpPr/>
          <p:nvPr/>
        </p:nvCxnSpPr>
        <p:spPr>
          <a:xfrm rot="10800000" flipV="1">
            <a:off x="5439940" y="2232855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ğri Bağlayıcı 226"/>
          <p:cNvCxnSpPr>
            <a:stCxn id="181" idx="3"/>
            <a:endCxn id="187" idx="1"/>
          </p:cNvCxnSpPr>
          <p:nvPr/>
        </p:nvCxnSpPr>
        <p:spPr>
          <a:xfrm>
            <a:off x="5442115" y="1602097"/>
            <a:ext cx="520500" cy="62124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ğri Bağlayıcı 230"/>
          <p:cNvCxnSpPr>
            <a:stCxn id="185" idx="3"/>
            <a:endCxn id="193" idx="1"/>
          </p:cNvCxnSpPr>
          <p:nvPr/>
        </p:nvCxnSpPr>
        <p:spPr>
          <a:xfrm flipV="1">
            <a:off x="6274587" y="658724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ğri Bağlayıcı 232"/>
          <p:cNvCxnSpPr>
            <a:stCxn id="185" idx="3"/>
            <a:endCxn id="195" idx="1"/>
          </p:cNvCxnSpPr>
          <p:nvPr/>
        </p:nvCxnSpPr>
        <p:spPr>
          <a:xfrm>
            <a:off x="6274587" y="975454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ğri Bağlayıcı 234"/>
          <p:cNvCxnSpPr>
            <a:stCxn id="186" idx="3"/>
            <a:endCxn id="195" idx="1"/>
          </p:cNvCxnSpPr>
          <p:nvPr/>
        </p:nvCxnSpPr>
        <p:spPr>
          <a:xfrm flipV="1">
            <a:off x="6274587" y="1282668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ğri Bağlayıcı 236"/>
          <p:cNvCxnSpPr>
            <a:stCxn id="186" idx="3"/>
            <a:endCxn id="197" idx="1"/>
          </p:cNvCxnSpPr>
          <p:nvPr/>
        </p:nvCxnSpPr>
        <p:spPr>
          <a:xfrm>
            <a:off x="6274587" y="1599398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ğri Bağlayıcı 238"/>
          <p:cNvCxnSpPr>
            <a:stCxn id="187" idx="3"/>
            <a:endCxn id="197" idx="1"/>
          </p:cNvCxnSpPr>
          <p:nvPr/>
        </p:nvCxnSpPr>
        <p:spPr>
          <a:xfrm flipV="1">
            <a:off x="6274587" y="1906612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ğri Bağlayıcı 240"/>
          <p:cNvCxnSpPr>
            <a:stCxn id="187" idx="3"/>
            <a:endCxn id="199" idx="1"/>
          </p:cNvCxnSpPr>
          <p:nvPr/>
        </p:nvCxnSpPr>
        <p:spPr>
          <a:xfrm>
            <a:off x="6274587" y="2223342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ğri Bağlayıcı 242"/>
          <p:cNvCxnSpPr>
            <a:stCxn id="188" idx="3"/>
            <a:endCxn id="199" idx="1"/>
          </p:cNvCxnSpPr>
          <p:nvPr/>
        </p:nvCxnSpPr>
        <p:spPr>
          <a:xfrm flipV="1">
            <a:off x="6274587" y="2530556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blipFill>
                <a:blip r:embed="rId3"/>
                <a:stretch>
                  <a:fillRect l="-35000" r="-70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blipFill>
                <a:blip r:embed="rId4"/>
                <a:stretch>
                  <a:fillRect l="-42105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blipFill>
                <a:blip r:embed="rId4"/>
                <a:stretch>
                  <a:fillRect l="-66667" r="-18333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blipFill>
                <a:blip r:embed="rId3"/>
                <a:stretch>
                  <a:fillRect l="-33333" r="-6190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blipFill>
                <a:blip r:embed="rId6"/>
                <a:stretch>
                  <a:fillRect l="-42105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5000" r="-75000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blipFill>
                <a:blip r:embed="rId8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blipFill>
                <a:blip r:embed="rId9"/>
                <a:stretch>
                  <a:fillRect l="-36842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blipFill>
                <a:blip r:embed="rId10"/>
                <a:stretch>
                  <a:fillRect l="-36842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blipFill>
                <a:blip r:embed="rId11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blipFill>
                <a:blip r:embed="rId12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6842" r="-84211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blipFill>
                <a:blip r:embed="rId13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5400000">
            <a:off x="2164318" y="2019581"/>
            <a:ext cx="328897" cy="28070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Metin kutusu 42"/>
          <p:cNvSpPr txBox="1"/>
          <p:nvPr/>
        </p:nvSpPr>
        <p:spPr>
          <a:xfrm>
            <a:off x="1367419" y="3002014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47" name="Metin kutusu 42"/>
          <p:cNvSpPr txBox="1"/>
          <p:nvPr/>
        </p:nvSpPr>
        <p:spPr>
          <a:xfrm>
            <a:off x="2214159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48" name="Metin kutusu 42"/>
          <p:cNvSpPr txBox="1"/>
          <p:nvPr/>
        </p:nvSpPr>
        <p:spPr>
          <a:xfrm>
            <a:off x="3059792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640805" y="3563186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Reduction</a:t>
            </a:r>
          </a:p>
        </p:txBody>
      </p:sp>
      <p:sp>
        <p:nvSpPr>
          <p:cNvPr id="150" name="Right Brace 149"/>
          <p:cNvSpPr/>
          <p:nvPr/>
        </p:nvSpPr>
        <p:spPr>
          <a:xfrm rot="5400000">
            <a:off x="5294006" y="1865454"/>
            <a:ext cx="328897" cy="3083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4905087" y="3564399"/>
            <a:ext cx="163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59011" y="2969451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156" name="Metin kutusu 42"/>
          <p:cNvSpPr txBox="1"/>
          <p:nvPr/>
        </p:nvSpPr>
        <p:spPr>
          <a:xfrm>
            <a:off x="3916565" y="3012416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57" name="Metin kutusu 42"/>
          <p:cNvSpPr txBox="1"/>
          <p:nvPr/>
        </p:nvSpPr>
        <p:spPr>
          <a:xfrm>
            <a:off x="4763305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58" name="Metin kutusu 42"/>
          <p:cNvSpPr txBox="1"/>
          <p:nvPr/>
        </p:nvSpPr>
        <p:spPr>
          <a:xfrm>
            <a:off x="5608938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159" name="Metin kutusu 42"/>
          <p:cNvSpPr txBox="1"/>
          <p:nvPr/>
        </p:nvSpPr>
        <p:spPr>
          <a:xfrm>
            <a:off x="6407310" y="30171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42454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ikdörtgen 197"/>
          <p:cNvSpPr/>
          <p:nvPr/>
        </p:nvSpPr>
        <p:spPr>
          <a:xfrm>
            <a:off x="6796836" y="206259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Dikdörtgen 199"/>
          <p:cNvSpPr/>
          <p:nvPr/>
        </p:nvSpPr>
        <p:spPr>
          <a:xfrm>
            <a:off x="6796836" y="268654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Dikdörtgen 195"/>
          <p:cNvSpPr/>
          <p:nvPr/>
        </p:nvSpPr>
        <p:spPr>
          <a:xfrm>
            <a:off x="6796836" y="143865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Dikdörtgen 193"/>
          <p:cNvSpPr/>
          <p:nvPr/>
        </p:nvSpPr>
        <p:spPr>
          <a:xfrm>
            <a:off x="6796836" y="81471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44790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44790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344790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447909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344790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344790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344790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260701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260701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260701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260701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260701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260701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76612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76612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76612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176612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925239" y="50749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92523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925239" y="113144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92523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25239" y="1755384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92523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925239" y="237932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92523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76612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76612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76612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76612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260701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260701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344790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/>
          <p:cNvSpPr txBox="1"/>
          <p:nvPr/>
        </p:nvSpPr>
        <p:spPr>
          <a:xfrm>
            <a:off x="952824" y="5326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0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952824" y="8446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952824" y="11566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2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952824" y="14685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952824" y="17805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4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952824" y="2092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42" name="Metin kutusu 41"/>
          <p:cNvSpPr txBox="1"/>
          <p:nvPr/>
        </p:nvSpPr>
        <p:spPr>
          <a:xfrm>
            <a:off x="952824" y="24045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952824" y="2716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44" name="Metin kutusu 43"/>
          <p:cNvSpPr txBox="1"/>
          <p:nvPr/>
        </p:nvSpPr>
        <p:spPr>
          <a:xfrm>
            <a:off x="1791053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5" name="Metin kutusu 44"/>
          <p:cNvSpPr txBox="1"/>
          <p:nvPr/>
        </p:nvSpPr>
        <p:spPr>
          <a:xfrm>
            <a:off x="1791053" y="8437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1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1791053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7" name="Metin kutusu 46"/>
          <p:cNvSpPr txBox="1"/>
          <p:nvPr/>
        </p:nvSpPr>
        <p:spPr>
          <a:xfrm>
            <a:off x="1791053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48" name="Metin kutusu 47"/>
          <p:cNvSpPr txBox="1"/>
          <p:nvPr/>
        </p:nvSpPr>
        <p:spPr>
          <a:xfrm>
            <a:off x="1791053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9" name="Metin kutusu 48"/>
          <p:cNvSpPr txBox="1"/>
          <p:nvPr/>
        </p:nvSpPr>
        <p:spPr>
          <a:xfrm>
            <a:off x="1791053" y="2091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5</a:t>
            </a:r>
          </a:p>
        </p:txBody>
      </p:sp>
      <p:sp>
        <p:nvSpPr>
          <p:cNvPr id="50" name="Metin kutusu 49"/>
          <p:cNvSpPr txBox="1"/>
          <p:nvPr/>
        </p:nvSpPr>
        <p:spPr>
          <a:xfrm>
            <a:off x="1791053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1" name="Metin kutusu 50"/>
          <p:cNvSpPr txBox="1"/>
          <p:nvPr/>
        </p:nvSpPr>
        <p:spPr>
          <a:xfrm>
            <a:off x="1791053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52" name="Metin kutusu 51"/>
          <p:cNvSpPr txBox="1"/>
          <p:nvPr/>
        </p:nvSpPr>
        <p:spPr>
          <a:xfrm>
            <a:off x="2632429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53" name="Metin kutusu 52"/>
          <p:cNvSpPr txBox="1"/>
          <p:nvPr/>
        </p:nvSpPr>
        <p:spPr>
          <a:xfrm>
            <a:off x="2632429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4" name="Metin kutusu 53"/>
          <p:cNvSpPr txBox="1"/>
          <p:nvPr/>
        </p:nvSpPr>
        <p:spPr>
          <a:xfrm>
            <a:off x="2632429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55" name="Metin kutusu 54"/>
          <p:cNvSpPr txBox="1"/>
          <p:nvPr/>
        </p:nvSpPr>
        <p:spPr>
          <a:xfrm>
            <a:off x="2632429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3</a:t>
            </a:r>
          </a:p>
        </p:txBody>
      </p:sp>
      <p:sp>
        <p:nvSpPr>
          <p:cNvPr id="56" name="Metin kutusu 55"/>
          <p:cNvSpPr txBox="1"/>
          <p:nvPr/>
        </p:nvSpPr>
        <p:spPr>
          <a:xfrm>
            <a:off x="2632429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7" name="Metin kutusu 56"/>
          <p:cNvSpPr txBox="1"/>
          <p:nvPr/>
        </p:nvSpPr>
        <p:spPr>
          <a:xfrm>
            <a:off x="2632429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58" name="Metin kutusu 57"/>
          <p:cNvSpPr txBox="1"/>
          <p:nvPr/>
        </p:nvSpPr>
        <p:spPr>
          <a:xfrm>
            <a:off x="2632429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2632429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3477512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3477512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3477512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3477512" y="1467647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3477512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5" name="Metin kutusu 64"/>
          <p:cNvSpPr txBox="1"/>
          <p:nvPr/>
        </p:nvSpPr>
        <p:spPr>
          <a:xfrm>
            <a:off x="3477512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3477512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67" name="Metin kutusu 66"/>
          <p:cNvSpPr txBox="1"/>
          <p:nvPr/>
        </p:nvSpPr>
        <p:spPr>
          <a:xfrm>
            <a:off x="3477512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7</a:t>
            </a:r>
          </a:p>
        </p:txBody>
      </p:sp>
      <p:cxnSp>
        <p:nvCxnSpPr>
          <p:cNvPr id="69" name="Düz Bağlayıcı 68"/>
          <p:cNvCxnSpPr>
            <a:stCxn id="3" idx="3"/>
            <a:endCxn id="12" idx="1"/>
          </p:cNvCxnSpPr>
          <p:nvPr/>
        </p:nvCxnSpPr>
        <p:spPr>
          <a:xfrm>
            <a:off x="1237211" y="663482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>
            <a:stCxn id="5" idx="3"/>
            <a:endCxn id="12" idx="1"/>
          </p:cNvCxnSpPr>
          <p:nvPr/>
        </p:nvCxnSpPr>
        <p:spPr>
          <a:xfrm flipV="1">
            <a:off x="1237211" y="975454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>
            <a:stCxn id="12" idx="1"/>
            <a:endCxn id="4" idx="3"/>
          </p:cNvCxnSpPr>
          <p:nvPr/>
        </p:nvCxnSpPr>
        <p:spPr>
          <a:xfrm flipH="1">
            <a:off x="1237211" y="975454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1238841" y="1292183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/>
          <p:cNvCxnSpPr/>
          <p:nvPr/>
        </p:nvCxnSpPr>
        <p:spPr>
          <a:xfrm flipV="1">
            <a:off x="1238841" y="1604155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 flipH="1">
            <a:off x="1238841" y="1604155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1236396" y="1914058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/>
          <p:cNvCxnSpPr/>
          <p:nvPr/>
        </p:nvCxnSpPr>
        <p:spPr>
          <a:xfrm flipV="1">
            <a:off x="1236396" y="2226030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H="1">
            <a:off x="1236396" y="2226030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/>
          <p:cNvCxnSpPr/>
          <p:nvPr/>
        </p:nvCxnSpPr>
        <p:spPr>
          <a:xfrm>
            <a:off x="1242277" y="2530556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/>
          <p:cNvCxnSpPr/>
          <p:nvPr/>
        </p:nvCxnSpPr>
        <p:spPr>
          <a:xfrm flipH="1">
            <a:off x="1242277" y="284252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Düz Bağlayıcı 82"/>
          <p:cNvCxnSpPr>
            <a:stCxn id="12" idx="3"/>
            <a:endCxn id="22" idx="1"/>
          </p:cNvCxnSpPr>
          <p:nvPr/>
        </p:nvCxnSpPr>
        <p:spPr>
          <a:xfrm>
            <a:off x="2078101" y="975454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Bağlayıcı 84"/>
          <p:cNvCxnSpPr>
            <a:stCxn id="14" idx="3"/>
            <a:endCxn id="22" idx="1"/>
          </p:cNvCxnSpPr>
          <p:nvPr/>
        </p:nvCxnSpPr>
        <p:spPr>
          <a:xfrm>
            <a:off x="2078101" y="159939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Bağlayıcı 86"/>
          <p:cNvCxnSpPr>
            <a:stCxn id="16" idx="3"/>
            <a:endCxn id="22" idx="1"/>
          </p:cNvCxnSpPr>
          <p:nvPr/>
        </p:nvCxnSpPr>
        <p:spPr>
          <a:xfrm flipV="1">
            <a:off x="2078101" y="1599398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/>
          <p:cNvCxnSpPr>
            <a:stCxn id="16" idx="3"/>
            <a:endCxn id="26" idx="1"/>
          </p:cNvCxnSpPr>
          <p:nvPr/>
        </p:nvCxnSpPr>
        <p:spPr>
          <a:xfrm>
            <a:off x="2078101" y="2223342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Bağlayıcı 90"/>
          <p:cNvCxnSpPr>
            <a:stCxn id="18" idx="3"/>
            <a:endCxn id="26" idx="1"/>
          </p:cNvCxnSpPr>
          <p:nvPr/>
        </p:nvCxnSpPr>
        <p:spPr>
          <a:xfrm>
            <a:off x="207810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Bağlayıcı 92"/>
          <p:cNvCxnSpPr>
            <a:stCxn id="22" idx="3"/>
            <a:endCxn id="34" idx="1"/>
          </p:cNvCxnSpPr>
          <p:nvPr/>
        </p:nvCxnSpPr>
        <p:spPr>
          <a:xfrm>
            <a:off x="2918991" y="1599398"/>
            <a:ext cx="528918" cy="124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Bağlayıcı 94"/>
          <p:cNvCxnSpPr>
            <a:stCxn id="26" idx="3"/>
            <a:endCxn id="34" idx="1"/>
          </p:cNvCxnSpPr>
          <p:nvPr/>
        </p:nvCxnSpPr>
        <p:spPr>
          <a:xfrm>
            <a:off x="291899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Dikdörtgen 178"/>
          <p:cNvSpPr/>
          <p:nvPr/>
        </p:nvSpPr>
        <p:spPr>
          <a:xfrm>
            <a:off x="4288799" y="268748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Dikdörtgen 180"/>
          <p:cNvSpPr/>
          <p:nvPr/>
        </p:nvSpPr>
        <p:spPr>
          <a:xfrm>
            <a:off x="5130143" y="1446111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Dikdörtgen 181"/>
          <p:cNvSpPr/>
          <p:nvPr/>
        </p:nvSpPr>
        <p:spPr>
          <a:xfrm>
            <a:off x="5130143" y="2693999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Dikdörtgen 184"/>
          <p:cNvSpPr/>
          <p:nvPr/>
        </p:nvSpPr>
        <p:spPr>
          <a:xfrm>
            <a:off x="5962615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Dikdörtgen 185"/>
          <p:cNvSpPr/>
          <p:nvPr/>
        </p:nvSpPr>
        <p:spPr>
          <a:xfrm>
            <a:off x="5962615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Dikdörtgen 186"/>
          <p:cNvSpPr/>
          <p:nvPr/>
        </p:nvSpPr>
        <p:spPr>
          <a:xfrm>
            <a:off x="5962615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Dikdörtgen 187"/>
          <p:cNvSpPr/>
          <p:nvPr/>
        </p:nvSpPr>
        <p:spPr>
          <a:xfrm>
            <a:off x="5962615" y="269130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Dikdörtgen 192"/>
          <p:cNvSpPr/>
          <p:nvPr/>
        </p:nvSpPr>
        <p:spPr>
          <a:xfrm>
            <a:off x="6796836" y="50273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Dikdörtgen 194"/>
          <p:cNvSpPr/>
          <p:nvPr/>
        </p:nvSpPr>
        <p:spPr>
          <a:xfrm>
            <a:off x="6796836" y="112668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Dikdörtgen 196"/>
          <p:cNvSpPr/>
          <p:nvPr/>
        </p:nvSpPr>
        <p:spPr>
          <a:xfrm>
            <a:off x="6796836" y="175062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Dikdörtgen 198"/>
          <p:cNvSpPr/>
          <p:nvPr/>
        </p:nvSpPr>
        <p:spPr>
          <a:xfrm>
            <a:off x="6796836" y="237457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1" name="Eğri Bağlayıcı 210"/>
          <p:cNvCxnSpPr>
            <a:stCxn id="179" idx="3"/>
            <a:endCxn id="181" idx="1"/>
          </p:cNvCxnSpPr>
          <p:nvPr/>
        </p:nvCxnSpPr>
        <p:spPr>
          <a:xfrm flipV="1">
            <a:off x="4600771" y="1602097"/>
            <a:ext cx="529372" cy="124137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Düz Bağlayıcı 214"/>
          <p:cNvCxnSpPr>
            <a:stCxn id="34" idx="3"/>
            <a:endCxn id="179" idx="1"/>
          </p:cNvCxnSpPr>
          <p:nvPr/>
        </p:nvCxnSpPr>
        <p:spPr>
          <a:xfrm flipV="1">
            <a:off x="3759881" y="2843474"/>
            <a:ext cx="528918" cy="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ğri Bağlayıcı 222"/>
          <p:cNvCxnSpPr>
            <a:stCxn id="185" idx="1"/>
            <a:endCxn id="181" idx="3"/>
          </p:cNvCxnSpPr>
          <p:nvPr/>
        </p:nvCxnSpPr>
        <p:spPr>
          <a:xfrm rot="10800000" flipV="1">
            <a:off x="5442115" y="975453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ğri Bağlayıcı 224"/>
          <p:cNvCxnSpPr/>
          <p:nvPr/>
        </p:nvCxnSpPr>
        <p:spPr>
          <a:xfrm rot="10800000" flipV="1">
            <a:off x="5439940" y="2232855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ğri Bağlayıcı 226"/>
          <p:cNvCxnSpPr>
            <a:stCxn id="181" idx="3"/>
            <a:endCxn id="187" idx="1"/>
          </p:cNvCxnSpPr>
          <p:nvPr/>
        </p:nvCxnSpPr>
        <p:spPr>
          <a:xfrm>
            <a:off x="5442115" y="1602097"/>
            <a:ext cx="520500" cy="62124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ğri Bağlayıcı 230"/>
          <p:cNvCxnSpPr>
            <a:stCxn id="185" idx="3"/>
            <a:endCxn id="193" idx="1"/>
          </p:cNvCxnSpPr>
          <p:nvPr/>
        </p:nvCxnSpPr>
        <p:spPr>
          <a:xfrm flipV="1">
            <a:off x="6274587" y="658724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ğri Bağlayıcı 232"/>
          <p:cNvCxnSpPr>
            <a:stCxn id="185" idx="3"/>
            <a:endCxn id="195" idx="1"/>
          </p:cNvCxnSpPr>
          <p:nvPr/>
        </p:nvCxnSpPr>
        <p:spPr>
          <a:xfrm>
            <a:off x="6274587" y="975454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ğri Bağlayıcı 234"/>
          <p:cNvCxnSpPr>
            <a:stCxn id="186" idx="3"/>
            <a:endCxn id="195" idx="1"/>
          </p:cNvCxnSpPr>
          <p:nvPr/>
        </p:nvCxnSpPr>
        <p:spPr>
          <a:xfrm flipV="1">
            <a:off x="6274587" y="1282668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ğri Bağlayıcı 236"/>
          <p:cNvCxnSpPr>
            <a:stCxn id="186" idx="3"/>
            <a:endCxn id="197" idx="1"/>
          </p:cNvCxnSpPr>
          <p:nvPr/>
        </p:nvCxnSpPr>
        <p:spPr>
          <a:xfrm>
            <a:off x="6274587" y="1599398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ğri Bağlayıcı 238"/>
          <p:cNvCxnSpPr>
            <a:stCxn id="187" idx="3"/>
            <a:endCxn id="197" idx="1"/>
          </p:cNvCxnSpPr>
          <p:nvPr/>
        </p:nvCxnSpPr>
        <p:spPr>
          <a:xfrm flipV="1">
            <a:off x="6274587" y="1906612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ğri Bağlayıcı 240"/>
          <p:cNvCxnSpPr>
            <a:stCxn id="187" idx="3"/>
            <a:endCxn id="199" idx="1"/>
          </p:cNvCxnSpPr>
          <p:nvPr/>
        </p:nvCxnSpPr>
        <p:spPr>
          <a:xfrm>
            <a:off x="6274587" y="2223342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ğri Bağlayıcı 242"/>
          <p:cNvCxnSpPr>
            <a:stCxn id="188" idx="3"/>
            <a:endCxn id="199" idx="1"/>
          </p:cNvCxnSpPr>
          <p:nvPr/>
        </p:nvCxnSpPr>
        <p:spPr>
          <a:xfrm flipV="1">
            <a:off x="6274587" y="2530556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blipFill>
                <a:blip r:embed="rId3"/>
                <a:stretch>
                  <a:fillRect l="-35000" r="-70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blipFill>
                <a:blip r:embed="rId4"/>
                <a:stretch>
                  <a:fillRect l="-42105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blipFill>
                <a:blip r:embed="rId4"/>
                <a:stretch>
                  <a:fillRect l="-66667" r="-18333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blipFill>
                <a:blip r:embed="rId3"/>
                <a:stretch>
                  <a:fillRect l="-33333" r="-6190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blipFill>
                <a:blip r:embed="rId6"/>
                <a:stretch>
                  <a:fillRect l="-42105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5000" r="-75000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blipFill>
                <a:blip r:embed="rId8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blipFill>
                <a:blip r:embed="rId9"/>
                <a:stretch>
                  <a:fillRect l="-36842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blipFill>
                <a:blip r:embed="rId10"/>
                <a:stretch>
                  <a:fillRect l="-36842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blipFill>
                <a:blip r:embed="rId11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blipFill>
                <a:blip r:embed="rId12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6842" r="-84211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blipFill>
                <a:blip r:embed="rId13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5400000">
            <a:off x="2164318" y="2019581"/>
            <a:ext cx="328897" cy="28070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Metin kutusu 42"/>
          <p:cNvSpPr txBox="1"/>
          <p:nvPr/>
        </p:nvSpPr>
        <p:spPr>
          <a:xfrm>
            <a:off x="1367419" y="3002014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47" name="Metin kutusu 42"/>
          <p:cNvSpPr txBox="1"/>
          <p:nvPr/>
        </p:nvSpPr>
        <p:spPr>
          <a:xfrm>
            <a:off x="2214159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48" name="Metin kutusu 42"/>
          <p:cNvSpPr txBox="1"/>
          <p:nvPr/>
        </p:nvSpPr>
        <p:spPr>
          <a:xfrm>
            <a:off x="3059792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640805" y="3563186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Reduction</a:t>
            </a:r>
          </a:p>
        </p:txBody>
      </p:sp>
      <p:sp>
        <p:nvSpPr>
          <p:cNvPr id="150" name="Right Brace 149"/>
          <p:cNvSpPr/>
          <p:nvPr/>
        </p:nvSpPr>
        <p:spPr>
          <a:xfrm rot="5400000">
            <a:off x="5294006" y="1865454"/>
            <a:ext cx="328897" cy="3083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4905087" y="3564399"/>
            <a:ext cx="163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59011" y="2969451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156" name="Metin kutusu 42"/>
          <p:cNvSpPr txBox="1"/>
          <p:nvPr/>
        </p:nvSpPr>
        <p:spPr>
          <a:xfrm>
            <a:off x="3916565" y="3012416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57" name="Metin kutusu 42"/>
          <p:cNvSpPr txBox="1"/>
          <p:nvPr/>
        </p:nvSpPr>
        <p:spPr>
          <a:xfrm>
            <a:off x="4763305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58" name="Metin kutusu 42"/>
          <p:cNvSpPr txBox="1"/>
          <p:nvPr/>
        </p:nvSpPr>
        <p:spPr>
          <a:xfrm>
            <a:off x="5608938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159" name="Metin kutusu 42"/>
          <p:cNvSpPr txBox="1"/>
          <p:nvPr/>
        </p:nvSpPr>
        <p:spPr>
          <a:xfrm>
            <a:off x="6407310" y="30171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</a:t>
            </a:r>
            <a:endParaRPr lang="tr-TR" sz="1100" dirty="0"/>
          </a:p>
        </p:txBody>
      </p:sp>
      <p:pic>
        <p:nvPicPr>
          <p:cNvPr id="143" name="Resim 223">
            <a:extLst>
              <a:ext uri="{FF2B5EF4-FFF2-40B4-BE49-F238E27FC236}">
                <a16:creationId xmlns:a16="http://schemas.microsoft.com/office/drawing/2014/main" id="{FE7A5209-7252-45F6-BF9F-C3EB8716E8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3" y="4162901"/>
            <a:ext cx="4823348" cy="2496207"/>
          </a:xfrm>
          <a:prstGeom prst="rect">
            <a:avLst/>
          </a:prstGeom>
        </p:spPr>
      </p:pic>
      <p:sp>
        <p:nvSpPr>
          <p:cNvPr id="144" name="Dikdörtgen 225">
            <a:extLst>
              <a:ext uri="{FF2B5EF4-FFF2-40B4-BE49-F238E27FC236}">
                <a16:creationId xmlns:a16="http://schemas.microsoft.com/office/drawing/2014/main" id="{9E37D132-EBC7-4E3D-A218-C9FED07E8C01}"/>
              </a:ext>
            </a:extLst>
          </p:cNvPr>
          <p:cNvSpPr/>
          <p:nvPr/>
        </p:nvSpPr>
        <p:spPr>
          <a:xfrm>
            <a:off x="1622699" y="376518"/>
            <a:ext cx="607807" cy="2764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Dikdörtgen 128">
            <a:extLst>
              <a:ext uri="{FF2B5EF4-FFF2-40B4-BE49-F238E27FC236}">
                <a16:creationId xmlns:a16="http://schemas.microsoft.com/office/drawing/2014/main" id="{B0072002-3C53-490D-8F3B-9CAE24145A37}"/>
              </a:ext>
            </a:extLst>
          </p:cNvPr>
          <p:cNvSpPr/>
          <p:nvPr/>
        </p:nvSpPr>
        <p:spPr>
          <a:xfrm>
            <a:off x="2463589" y="376518"/>
            <a:ext cx="607807" cy="2764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Dikdörtgen 129">
            <a:extLst>
              <a:ext uri="{FF2B5EF4-FFF2-40B4-BE49-F238E27FC236}">
                <a16:creationId xmlns:a16="http://schemas.microsoft.com/office/drawing/2014/main" id="{56711274-0953-4807-ACA4-6F20AC8957D4}"/>
              </a:ext>
            </a:extLst>
          </p:cNvPr>
          <p:cNvSpPr/>
          <p:nvPr/>
        </p:nvSpPr>
        <p:spPr>
          <a:xfrm>
            <a:off x="3295534" y="383490"/>
            <a:ext cx="607807" cy="2764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Dikdörtgen 131">
            <a:extLst>
              <a:ext uri="{FF2B5EF4-FFF2-40B4-BE49-F238E27FC236}">
                <a16:creationId xmlns:a16="http://schemas.microsoft.com/office/drawing/2014/main" id="{2C4900FF-752F-44DF-B305-34EF1077FA0E}"/>
              </a:ext>
            </a:extLst>
          </p:cNvPr>
          <p:cNvSpPr/>
          <p:nvPr/>
        </p:nvSpPr>
        <p:spPr>
          <a:xfrm>
            <a:off x="5810074" y="375725"/>
            <a:ext cx="607807" cy="2764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Dikdörtgen 132">
            <a:extLst>
              <a:ext uri="{FF2B5EF4-FFF2-40B4-BE49-F238E27FC236}">
                <a16:creationId xmlns:a16="http://schemas.microsoft.com/office/drawing/2014/main" id="{EC761F1E-A9BB-4783-89A2-08E3F19D30B1}"/>
              </a:ext>
            </a:extLst>
          </p:cNvPr>
          <p:cNvSpPr/>
          <p:nvPr/>
        </p:nvSpPr>
        <p:spPr>
          <a:xfrm>
            <a:off x="6648919" y="383490"/>
            <a:ext cx="607807" cy="2764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572596-497D-46C1-8CF2-79E66898C265}"/>
              </a:ext>
            </a:extLst>
          </p:cNvPr>
          <p:cNvSpPr txBox="1"/>
          <p:nvPr/>
        </p:nvSpPr>
        <p:spPr>
          <a:xfrm>
            <a:off x="1466730" y="147418"/>
            <a:ext cx="137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6D6D479-B285-4599-AB22-A7A00352F038}"/>
              </a:ext>
            </a:extLst>
          </p:cNvPr>
          <p:cNvSpPr txBox="1"/>
          <p:nvPr/>
        </p:nvSpPr>
        <p:spPr>
          <a:xfrm>
            <a:off x="2350075" y="147135"/>
            <a:ext cx="137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EACD56-A180-4B9A-A1C2-4A12BC5B0395}"/>
              </a:ext>
            </a:extLst>
          </p:cNvPr>
          <p:cNvSpPr txBox="1"/>
          <p:nvPr/>
        </p:nvSpPr>
        <p:spPr>
          <a:xfrm>
            <a:off x="3178486" y="142839"/>
            <a:ext cx="137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318E5A1-4761-459B-B94F-35D40C6B86C6}"/>
              </a:ext>
            </a:extLst>
          </p:cNvPr>
          <p:cNvSpPr txBox="1"/>
          <p:nvPr/>
        </p:nvSpPr>
        <p:spPr>
          <a:xfrm>
            <a:off x="5690910" y="150348"/>
            <a:ext cx="137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5DADD-C440-4577-9AEA-9384BD4C20B8}"/>
              </a:ext>
            </a:extLst>
          </p:cNvPr>
          <p:cNvSpPr txBox="1"/>
          <p:nvPr/>
        </p:nvSpPr>
        <p:spPr>
          <a:xfrm>
            <a:off x="6542626" y="150572"/>
            <a:ext cx="137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2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234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Erdiş</cp:lastModifiedBy>
  <cp:revision>72</cp:revision>
  <dcterms:created xsi:type="dcterms:W3CDTF">2019-08-03T17:53:05Z</dcterms:created>
  <dcterms:modified xsi:type="dcterms:W3CDTF">2019-08-25T01:08:09Z</dcterms:modified>
</cp:coreProperties>
</file>