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3" r:id="rId4"/>
    <p:sldId id="259" r:id="rId5"/>
    <p:sldId id="260" r:id="rId6"/>
    <p:sldId id="262" r:id="rId7"/>
    <p:sldId id="261" r:id="rId8"/>
    <p:sldId id="257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stafa Berke Erdis" initials="MBE" lastIdx="2" clrIdx="0">
    <p:extLst>
      <p:ext uri="{19B8F6BF-5375-455C-9EA6-DF929625EA0E}">
        <p15:presenceInfo xmlns:p15="http://schemas.microsoft.com/office/powerpoint/2012/main" userId="Mustafa Berke Erd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98" y="54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1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0" indent="0" algn="ctr">
              <a:buNone/>
              <a:defRPr sz="1800"/>
            </a:lvl3pPr>
            <a:lvl4pPr marL="1371616" indent="0" algn="ctr">
              <a:buNone/>
              <a:defRPr sz="1600"/>
            </a:lvl4pPr>
            <a:lvl5pPr marL="1828821" indent="0" algn="ctr">
              <a:buNone/>
              <a:defRPr sz="1600"/>
            </a:lvl5pPr>
            <a:lvl6pPr marL="2286027" indent="0" algn="ctr">
              <a:buNone/>
              <a:defRPr sz="1600"/>
            </a:lvl6pPr>
            <a:lvl7pPr marL="2743233" indent="0" algn="ctr">
              <a:buNone/>
              <a:defRPr sz="1600"/>
            </a:lvl7pPr>
            <a:lvl8pPr marL="3200437" indent="0" algn="ctr">
              <a:buNone/>
              <a:defRPr sz="1600"/>
            </a:lvl8pPr>
            <a:lvl9pPr marL="3657643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21.08.2019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10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21.08.2019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230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899" y="365126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21.08.2019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845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21.08.2019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493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59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59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21.08.2019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719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21.08.2019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411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90" y="365125"/>
            <a:ext cx="10515599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0" indent="0">
              <a:buNone/>
              <a:defRPr sz="1800" b="1"/>
            </a:lvl3pPr>
            <a:lvl4pPr marL="1371616" indent="0">
              <a:buNone/>
              <a:defRPr sz="1600" b="1"/>
            </a:lvl4pPr>
            <a:lvl5pPr marL="1828821" indent="0">
              <a:buNone/>
              <a:defRPr sz="1600" b="1"/>
            </a:lvl5pPr>
            <a:lvl6pPr marL="2286027" indent="0">
              <a:buNone/>
              <a:defRPr sz="1600" b="1"/>
            </a:lvl6pPr>
            <a:lvl7pPr marL="2743233" indent="0">
              <a:buNone/>
              <a:defRPr sz="1600" b="1"/>
            </a:lvl7pPr>
            <a:lvl8pPr marL="3200437" indent="0">
              <a:buNone/>
              <a:defRPr sz="1600" b="1"/>
            </a:lvl8pPr>
            <a:lvl9pPr marL="3657643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0" indent="0">
              <a:buNone/>
              <a:defRPr sz="1800" b="1"/>
            </a:lvl3pPr>
            <a:lvl4pPr marL="1371616" indent="0">
              <a:buNone/>
              <a:defRPr sz="1600" b="1"/>
            </a:lvl4pPr>
            <a:lvl5pPr marL="1828821" indent="0">
              <a:buNone/>
              <a:defRPr sz="1600" b="1"/>
            </a:lvl5pPr>
            <a:lvl6pPr marL="2286027" indent="0">
              <a:buNone/>
              <a:defRPr sz="1600" b="1"/>
            </a:lvl6pPr>
            <a:lvl7pPr marL="2743233" indent="0">
              <a:buNone/>
              <a:defRPr sz="1600" b="1"/>
            </a:lvl7pPr>
            <a:lvl8pPr marL="3200437" indent="0">
              <a:buNone/>
              <a:defRPr sz="1600" b="1"/>
            </a:lvl8pPr>
            <a:lvl9pPr marL="3657643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21.08.2019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424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21.08.2019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710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21.08.2019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892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1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0" indent="0">
              <a:buNone/>
              <a:defRPr sz="1201"/>
            </a:lvl3pPr>
            <a:lvl4pPr marL="1371616" indent="0">
              <a:buNone/>
              <a:defRPr sz="1001"/>
            </a:lvl4pPr>
            <a:lvl5pPr marL="1828821" indent="0">
              <a:buNone/>
              <a:defRPr sz="1001"/>
            </a:lvl5pPr>
            <a:lvl6pPr marL="2286027" indent="0">
              <a:buNone/>
              <a:defRPr sz="1001"/>
            </a:lvl6pPr>
            <a:lvl7pPr marL="2743233" indent="0">
              <a:buNone/>
              <a:defRPr sz="1001"/>
            </a:lvl7pPr>
            <a:lvl8pPr marL="3200437" indent="0">
              <a:buNone/>
              <a:defRPr sz="1001"/>
            </a:lvl8pPr>
            <a:lvl9pPr marL="3657643" indent="0">
              <a:buNone/>
              <a:defRPr sz="100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21.08.2019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158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06" indent="0">
              <a:buNone/>
              <a:defRPr sz="2799"/>
            </a:lvl2pPr>
            <a:lvl3pPr marL="914410" indent="0">
              <a:buNone/>
              <a:defRPr sz="2400"/>
            </a:lvl3pPr>
            <a:lvl4pPr marL="1371616" indent="0">
              <a:buNone/>
              <a:defRPr sz="2000"/>
            </a:lvl4pPr>
            <a:lvl5pPr marL="1828821" indent="0">
              <a:buNone/>
              <a:defRPr sz="2000"/>
            </a:lvl5pPr>
            <a:lvl6pPr marL="2286027" indent="0">
              <a:buNone/>
              <a:defRPr sz="2000"/>
            </a:lvl6pPr>
            <a:lvl7pPr marL="2743233" indent="0">
              <a:buNone/>
              <a:defRPr sz="2000"/>
            </a:lvl7pPr>
            <a:lvl8pPr marL="3200437" indent="0">
              <a:buNone/>
              <a:defRPr sz="2000"/>
            </a:lvl8pPr>
            <a:lvl9pPr marL="3657643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0" indent="0">
              <a:buNone/>
              <a:defRPr sz="1201"/>
            </a:lvl3pPr>
            <a:lvl4pPr marL="1371616" indent="0">
              <a:buNone/>
              <a:defRPr sz="1001"/>
            </a:lvl4pPr>
            <a:lvl5pPr marL="1828821" indent="0">
              <a:buNone/>
              <a:defRPr sz="1001"/>
            </a:lvl5pPr>
            <a:lvl6pPr marL="2286027" indent="0">
              <a:buNone/>
              <a:defRPr sz="1001"/>
            </a:lvl6pPr>
            <a:lvl7pPr marL="2743233" indent="0">
              <a:buNone/>
              <a:defRPr sz="1001"/>
            </a:lvl7pPr>
            <a:lvl8pPr marL="3200437" indent="0">
              <a:buNone/>
              <a:defRPr sz="1001"/>
            </a:lvl8pPr>
            <a:lvl9pPr marL="3657643" indent="0">
              <a:buNone/>
              <a:defRPr sz="100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21.08.2019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654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BFE35-F138-4804-88D8-958AEE55883A}" type="datetimeFigureOut">
              <a:rPr lang="tr-TR" smtClean="0"/>
              <a:t>21.08.2019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336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1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9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29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1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0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6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1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7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3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7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3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Düz Bağlayıcı 120"/>
          <p:cNvCxnSpPr>
            <a:stCxn id="94" idx="0"/>
            <a:endCxn id="103" idx="4"/>
          </p:cNvCxnSpPr>
          <p:nvPr/>
        </p:nvCxnSpPr>
        <p:spPr>
          <a:xfrm>
            <a:off x="4150112" y="1825924"/>
            <a:ext cx="0" cy="287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>
            <a:endCxn id="93" idx="4"/>
          </p:cNvCxnSpPr>
          <p:nvPr/>
        </p:nvCxnSpPr>
        <p:spPr>
          <a:xfrm>
            <a:off x="3861036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>
            <a:endCxn id="83" idx="4"/>
          </p:cNvCxnSpPr>
          <p:nvPr/>
        </p:nvCxnSpPr>
        <p:spPr>
          <a:xfrm>
            <a:off x="3573479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Bağlayıcı 124"/>
          <p:cNvCxnSpPr>
            <a:endCxn id="73" idx="4"/>
          </p:cNvCxnSpPr>
          <p:nvPr/>
        </p:nvCxnSpPr>
        <p:spPr>
          <a:xfrm>
            <a:off x="3283800" y="1834371"/>
            <a:ext cx="363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/>
          <p:cNvCxnSpPr/>
          <p:nvPr/>
        </p:nvCxnSpPr>
        <p:spPr>
          <a:xfrm>
            <a:off x="2998724" y="1834371"/>
            <a:ext cx="40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>
            <a:endCxn id="53" idx="4"/>
          </p:cNvCxnSpPr>
          <p:nvPr/>
        </p:nvCxnSpPr>
        <p:spPr>
          <a:xfrm>
            <a:off x="2711320" y="1834371"/>
            <a:ext cx="1003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üz Bağlayıcı 127"/>
          <p:cNvCxnSpPr>
            <a:endCxn id="43" idx="4"/>
          </p:cNvCxnSpPr>
          <p:nvPr/>
        </p:nvCxnSpPr>
        <p:spPr>
          <a:xfrm flipH="1">
            <a:off x="2424764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/>
          <p:cNvCxnSpPr>
            <a:endCxn id="33" idx="4"/>
          </p:cNvCxnSpPr>
          <p:nvPr/>
        </p:nvCxnSpPr>
        <p:spPr>
          <a:xfrm flipH="1">
            <a:off x="2137207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/>
          <p:cNvCxnSpPr>
            <a:endCxn id="23" idx="4"/>
          </p:cNvCxnSpPr>
          <p:nvPr/>
        </p:nvCxnSpPr>
        <p:spPr>
          <a:xfrm flipH="1">
            <a:off x="1849648" y="1834371"/>
            <a:ext cx="72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>
            <a:endCxn id="13" idx="4"/>
          </p:cNvCxnSpPr>
          <p:nvPr/>
        </p:nvCxnSpPr>
        <p:spPr>
          <a:xfrm>
            <a:off x="1562090" y="1555676"/>
            <a:ext cx="0" cy="314935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>
            <a:endCxn id="102" idx="6"/>
          </p:cNvCxnSpPr>
          <p:nvPr/>
        </p:nvCxnSpPr>
        <p:spPr>
          <a:xfrm flipV="1">
            <a:off x="1483590" y="4327744"/>
            <a:ext cx="2739160" cy="2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/>
          <p:cNvCxnSpPr/>
          <p:nvPr/>
        </p:nvCxnSpPr>
        <p:spPr>
          <a:xfrm flipV="1">
            <a:off x="1483593" y="4632444"/>
            <a:ext cx="3072974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>
            <a:endCxn id="95" idx="6"/>
          </p:cNvCxnSpPr>
          <p:nvPr/>
        </p:nvCxnSpPr>
        <p:spPr>
          <a:xfrm>
            <a:off x="1489452" y="220321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/>
          <p:cNvCxnSpPr>
            <a:endCxn id="96" idx="6"/>
          </p:cNvCxnSpPr>
          <p:nvPr/>
        </p:nvCxnSpPr>
        <p:spPr>
          <a:xfrm flipV="1">
            <a:off x="1483590" y="2507863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>
            <a:endCxn id="97" idx="6"/>
          </p:cNvCxnSpPr>
          <p:nvPr/>
        </p:nvCxnSpPr>
        <p:spPr>
          <a:xfrm flipV="1">
            <a:off x="1483590" y="2812515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>
            <a:endCxn id="98" idx="6"/>
          </p:cNvCxnSpPr>
          <p:nvPr/>
        </p:nvCxnSpPr>
        <p:spPr>
          <a:xfrm flipV="1">
            <a:off x="1483590" y="3117163"/>
            <a:ext cx="273916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>
            <a:endCxn id="99" idx="6"/>
          </p:cNvCxnSpPr>
          <p:nvPr/>
        </p:nvCxnSpPr>
        <p:spPr>
          <a:xfrm flipV="1">
            <a:off x="1483590" y="3421814"/>
            <a:ext cx="2739160" cy="2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>
            <a:endCxn id="100" idx="6"/>
          </p:cNvCxnSpPr>
          <p:nvPr/>
        </p:nvCxnSpPr>
        <p:spPr>
          <a:xfrm flipV="1">
            <a:off x="1483590" y="3726465"/>
            <a:ext cx="2739160" cy="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endCxn id="101" idx="6"/>
          </p:cNvCxnSpPr>
          <p:nvPr/>
        </p:nvCxnSpPr>
        <p:spPr>
          <a:xfrm flipV="1">
            <a:off x="1483590" y="4023093"/>
            <a:ext cx="2739160" cy="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>
            <a:stCxn id="4" idx="2"/>
            <a:endCxn id="94" idx="6"/>
          </p:cNvCxnSpPr>
          <p:nvPr/>
        </p:nvCxnSpPr>
        <p:spPr>
          <a:xfrm>
            <a:off x="1489452" y="189856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89451" y="1825924"/>
            <a:ext cx="145278" cy="145278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489451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489451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489451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489451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9451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489451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489451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489451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48945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777009" y="1825924"/>
            <a:ext cx="145278" cy="145278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77009" y="2130574"/>
            <a:ext cx="145278" cy="1452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77700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77700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77700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77700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77700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77700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77700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177700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2064567" y="1825924"/>
            <a:ext cx="145278" cy="1452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206456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206456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206456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06456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06456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206456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206456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206456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206456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2352125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235212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235212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235212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235212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235212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235212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235212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235212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235212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639683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263968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263968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263968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263968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263968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263968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263968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263968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2639683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927241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292724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292724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292724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92724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/>
          <p:cNvSpPr/>
          <p:nvPr/>
        </p:nvSpPr>
        <p:spPr>
          <a:xfrm>
            <a:off x="292724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92724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292724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292724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2927241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14799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21479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21479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321479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/>
          <p:cNvSpPr/>
          <p:nvPr/>
        </p:nvSpPr>
        <p:spPr>
          <a:xfrm>
            <a:off x="321479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21479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321479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321479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321479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321479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3502357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/>
          <p:cNvSpPr/>
          <p:nvPr/>
        </p:nvSpPr>
        <p:spPr>
          <a:xfrm>
            <a:off x="350235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50235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/>
          <p:nvPr/>
        </p:nvSpPr>
        <p:spPr>
          <a:xfrm>
            <a:off x="350235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50235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50235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50235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350235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350235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350235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/>
          <p:cNvSpPr/>
          <p:nvPr/>
        </p:nvSpPr>
        <p:spPr>
          <a:xfrm>
            <a:off x="3789915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/>
          <p:cNvSpPr/>
          <p:nvPr/>
        </p:nvSpPr>
        <p:spPr>
          <a:xfrm>
            <a:off x="378991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378991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Oval 86"/>
          <p:cNvSpPr/>
          <p:nvPr/>
        </p:nvSpPr>
        <p:spPr>
          <a:xfrm>
            <a:off x="378991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78991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378991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378991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/>
          <p:cNvSpPr/>
          <p:nvPr/>
        </p:nvSpPr>
        <p:spPr>
          <a:xfrm>
            <a:off x="378991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/>
          <p:cNvSpPr/>
          <p:nvPr/>
        </p:nvSpPr>
        <p:spPr>
          <a:xfrm>
            <a:off x="378991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/>
          <p:cNvSpPr/>
          <p:nvPr/>
        </p:nvSpPr>
        <p:spPr>
          <a:xfrm>
            <a:off x="378991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/>
          <p:cNvSpPr/>
          <p:nvPr/>
        </p:nvSpPr>
        <p:spPr>
          <a:xfrm>
            <a:off x="4077473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/>
          <p:cNvSpPr/>
          <p:nvPr/>
        </p:nvSpPr>
        <p:spPr>
          <a:xfrm>
            <a:off x="4077473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/>
          <p:cNvSpPr/>
          <p:nvPr/>
        </p:nvSpPr>
        <p:spPr>
          <a:xfrm>
            <a:off x="4077473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/>
          <p:cNvSpPr/>
          <p:nvPr/>
        </p:nvSpPr>
        <p:spPr>
          <a:xfrm>
            <a:off x="4077473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/>
          <p:cNvSpPr/>
          <p:nvPr/>
        </p:nvSpPr>
        <p:spPr>
          <a:xfrm>
            <a:off x="4077473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/>
          <p:cNvSpPr/>
          <p:nvPr/>
        </p:nvSpPr>
        <p:spPr>
          <a:xfrm>
            <a:off x="4077473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4077473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/>
          <p:cNvSpPr/>
          <p:nvPr/>
        </p:nvSpPr>
        <p:spPr>
          <a:xfrm>
            <a:off x="4077473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/>
          <p:cNvSpPr/>
          <p:nvPr/>
        </p:nvSpPr>
        <p:spPr>
          <a:xfrm>
            <a:off x="4077473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/>
          <p:cNvSpPr/>
          <p:nvPr/>
        </p:nvSpPr>
        <p:spPr>
          <a:xfrm>
            <a:off x="407747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80" name="Düz Ok Bağlayıcısı 179"/>
          <p:cNvCxnSpPr/>
          <p:nvPr/>
        </p:nvCxnSpPr>
        <p:spPr>
          <a:xfrm>
            <a:off x="1849649" y="1986701"/>
            <a:ext cx="220" cy="14387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Düz Ok Bağlayıcısı 183"/>
          <p:cNvCxnSpPr>
            <a:stCxn id="4" idx="5"/>
            <a:endCxn id="15" idx="1"/>
          </p:cNvCxnSpPr>
          <p:nvPr/>
        </p:nvCxnSpPr>
        <p:spPr>
          <a:xfrm>
            <a:off x="1613455" y="1949927"/>
            <a:ext cx="184830" cy="2019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Düz Ok Bağlayıcısı 185"/>
          <p:cNvCxnSpPr>
            <a:stCxn id="24" idx="3"/>
            <a:endCxn id="15" idx="7"/>
          </p:cNvCxnSpPr>
          <p:nvPr/>
        </p:nvCxnSpPr>
        <p:spPr>
          <a:xfrm flipH="1">
            <a:off x="1901014" y="1949927"/>
            <a:ext cx="184830" cy="2019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/>
              <p:nvPr/>
            </p:nvSpPr>
            <p:spPr>
              <a:xfrm>
                <a:off x="4585389" y="4493945"/>
                <a:ext cx="2189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389" y="4493945"/>
                <a:ext cx="218976" cy="276999"/>
              </a:xfrm>
              <a:prstGeom prst="rect">
                <a:avLst/>
              </a:prstGeom>
              <a:blipFill>
                <a:blip r:embed="rId2"/>
                <a:stretch>
                  <a:fillRect l="-13889" r="-16667" b="-6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/>
              <p:nvPr/>
            </p:nvSpPr>
            <p:spPr>
              <a:xfrm>
                <a:off x="1487134" y="1203002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34" y="1203002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6000" r="-24000" b="-43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91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479" y="2378722"/>
            <a:ext cx="2657475" cy="2314575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810139" y="2715209"/>
            <a:ext cx="2603240" cy="4665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1810139" y="3704253"/>
            <a:ext cx="2603240" cy="4665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" name="Düz Ok Bağlayıcısı 7"/>
          <p:cNvCxnSpPr>
            <a:stCxn id="5" idx="0"/>
          </p:cNvCxnSpPr>
          <p:nvPr/>
        </p:nvCxnSpPr>
        <p:spPr>
          <a:xfrm flipV="1">
            <a:off x="3111759" y="2192695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 flipV="1">
            <a:off x="2845836" y="3181739"/>
            <a:ext cx="0" cy="52251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 flipV="1">
            <a:off x="2279778" y="3181739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/>
          <p:nvPr/>
        </p:nvCxnSpPr>
        <p:spPr>
          <a:xfrm flipV="1">
            <a:off x="3402562" y="3181739"/>
            <a:ext cx="0" cy="52251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/>
          <p:nvPr/>
        </p:nvCxnSpPr>
        <p:spPr>
          <a:xfrm flipV="1">
            <a:off x="3937517" y="3181739"/>
            <a:ext cx="0" cy="52251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 flipV="1">
            <a:off x="3091543" y="4170783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98704" y="2794585"/>
            <a:ext cx="62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18397" y="1957729"/>
            <a:ext cx="986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Thread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23870" y="3312191"/>
            <a:ext cx="1318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of Threads</a:t>
            </a:r>
          </a:p>
        </p:txBody>
      </p:sp>
      <p:sp>
        <p:nvSpPr>
          <p:cNvPr id="3" name="Right Brace 2"/>
          <p:cNvSpPr/>
          <p:nvPr/>
        </p:nvSpPr>
        <p:spPr>
          <a:xfrm>
            <a:off x="4512338" y="3181739"/>
            <a:ext cx="119602" cy="52251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2618397" y="4666653"/>
            <a:ext cx="986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Thread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45836" y="3758845"/>
            <a:ext cx="62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35299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240" y="2375766"/>
            <a:ext cx="4333875" cy="2209800"/>
          </a:xfrm>
          <a:prstGeom prst="rect">
            <a:avLst/>
          </a:prstGeom>
        </p:spPr>
      </p:pic>
      <p:cxnSp>
        <p:nvCxnSpPr>
          <p:cNvPr id="5" name="Düz Ok Bağlayıcısı 4"/>
          <p:cNvCxnSpPr/>
          <p:nvPr/>
        </p:nvCxnSpPr>
        <p:spPr>
          <a:xfrm flipV="1">
            <a:off x="3219336" y="2165998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Ok Bağlayıcısı 5"/>
          <p:cNvCxnSpPr/>
          <p:nvPr/>
        </p:nvCxnSpPr>
        <p:spPr>
          <a:xfrm flipV="1">
            <a:off x="2162842" y="3221857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Ok Bağlayıcısı 6"/>
          <p:cNvCxnSpPr/>
          <p:nvPr/>
        </p:nvCxnSpPr>
        <p:spPr>
          <a:xfrm flipV="1">
            <a:off x="1596784" y="3221857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 flipV="1">
            <a:off x="3221044" y="4271748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/>
          <p:cNvCxnSpPr/>
          <p:nvPr/>
        </p:nvCxnSpPr>
        <p:spPr>
          <a:xfrm>
            <a:off x="1596784" y="3221857"/>
            <a:ext cx="5660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/>
          <p:nvPr/>
        </p:nvCxnSpPr>
        <p:spPr>
          <a:xfrm flipV="1">
            <a:off x="3052647" y="3221857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 flipV="1">
            <a:off x="2486589" y="3221857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/>
          <p:cNvCxnSpPr/>
          <p:nvPr/>
        </p:nvCxnSpPr>
        <p:spPr>
          <a:xfrm>
            <a:off x="2486589" y="3221857"/>
            <a:ext cx="5660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/>
          <p:nvPr/>
        </p:nvCxnSpPr>
        <p:spPr>
          <a:xfrm flipV="1">
            <a:off x="3954076" y="3219409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 flipV="1">
            <a:off x="3388018" y="3219409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/>
          <p:cNvCxnSpPr/>
          <p:nvPr/>
        </p:nvCxnSpPr>
        <p:spPr>
          <a:xfrm>
            <a:off x="3388018" y="3219409"/>
            <a:ext cx="5660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/>
          <p:cNvCxnSpPr/>
          <p:nvPr/>
        </p:nvCxnSpPr>
        <p:spPr>
          <a:xfrm flipV="1">
            <a:off x="4884688" y="3219409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/>
          <p:cNvCxnSpPr/>
          <p:nvPr/>
        </p:nvCxnSpPr>
        <p:spPr>
          <a:xfrm flipV="1">
            <a:off x="4318630" y="3219409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/>
          <p:cNvCxnSpPr/>
          <p:nvPr/>
        </p:nvCxnSpPr>
        <p:spPr>
          <a:xfrm>
            <a:off x="4318630" y="3219409"/>
            <a:ext cx="5660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/>
          <p:cNvCxnSpPr/>
          <p:nvPr/>
        </p:nvCxnSpPr>
        <p:spPr>
          <a:xfrm>
            <a:off x="1879813" y="2697320"/>
            <a:ext cx="27218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/>
          <p:cNvCxnSpPr/>
          <p:nvPr/>
        </p:nvCxnSpPr>
        <p:spPr>
          <a:xfrm flipV="1">
            <a:off x="2769618" y="2690997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/>
          <p:cNvCxnSpPr/>
          <p:nvPr/>
        </p:nvCxnSpPr>
        <p:spPr>
          <a:xfrm flipV="1">
            <a:off x="3666327" y="2690997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Ok Bağlayıcısı 25"/>
          <p:cNvCxnSpPr/>
          <p:nvPr/>
        </p:nvCxnSpPr>
        <p:spPr>
          <a:xfrm flipV="1">
            <a:off x="4601659" y="2690997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/>
          <p:nvPr/>
        </p:nvCxnSpPr>
        <p:spPr>
          <a:xfrm flipV="1">
            <a:off x="1879813" y="2690997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Bağlayıcı 29"/>
          <p:cNvCxnSpPr/>
          <p:nvPr/>
        </p:nvCxnSpPr>
        <p:spPr>
          <a:xfrm>
            <a:off x="1596784" y="3744371"/>
            <a:ext cx="5660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Bağlayıcı 30"/>
          <p:cNvCxnSpPr/>
          <p:nvPr/>
        </p:nvCxnSpPr>
        <p:spPr>
          <a:xfrm>
            <a:off x="2486589" y="3744371"/>
            <a:ext cx="5660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/>
          <p:cNvCxnSpPr/>
          <p:nvPr/>
        </p:nvCxnSpPr>
        <p:spPr>
          <a:xfrm>
            <a:off x="3388018" y="3741923"/>
            <a:ext cx="5660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Bağlayıcı 32"/>
          <p:cNvCxnSpPr/>
          <p:nvPr/>
        </p:nvCxnSpPr>
        <p:spPr>
          <a:xfrm>
            <a:off x="4318630" y="3741923"/>
            <a:ext cx="5660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/>
          <p:cNvCxnSpPr/>
          <p:nvPr/>
        </p:nvCxnSpPr>
        <p:spPr>
          <a:xfrm flipV="1">
            <a:off x="2775118" y="3741923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/>
          <p:cNvCxnSpPr/>
          <p:nvPr/>
        </p:nvCxnSpPr>
        <p:spPr>
          <a:xfrm flipV="1">
            <a:off x="3671827" y="3741923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/>
          <p:cNvCxnSpPr/>
          <p:nvPr/>
        </p:nvCxnSpPr>
        <p:spPr>
          <a:xfrm flipV="1">
            <a:off x="4607159" y="3741923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Ok Bağlayıcısı 36"/>
          <p:cNvCxnSpPr/>
          <p:nvPr/>
        </p:nvCxnSpPr>
        <p:spPr>
          <a:xfrm flipV="1">
            <a:off x="1885313" y="3741923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/>
          <p:cNvCxnSpPr/>
          <p:nvPr/>
        </p:nvCxnSpPr>
        <p:spPr>
          <a:xfrm>
            <a:off x="1879813" y="4271748"/>
            <a:ext cx="27218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47374" y="1918855"/>
            <a:ext cx="986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Thread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2797" y="3616362"/>
            <a:ext cx="123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25974" y="4784502"/>
            <a:ext cx="986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Thread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50987" y="4133976"/>
            <a:ext cx="123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50110" y="2804608"/>
            <a:ext cx="1318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of Threads</a:t>
            </a:r>
          </a:p>
        </p:txBody>
      </p:sp>
      <p:sp>
        <p:nvSpPr>
          <p:cNvPr id="45" name="Right Brace 44"/>
          <p:cNvSpPr/>
          <p:nvPr/>
        </p:nvSpPr>
        <p:spPr>
          <a:xfrm>
            <a:off x="4774130" y="2685526"/>
            <a:ext cx="56606" cy="49977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5043815" y="3354752"/>
            <a:ext cx="1318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of Threads</a:t>
            </a:r>
          </a:p>
        </p:txBody>
      </p:sp>
      <p:sp>
        <p:nvSpPr>
          <p:cNvPr id="47" name="Right Brace 46"/>
          <p:cNvSpPr/>
          <p:nvPr/>
        </p:nvSpPr>
        <p:spPr>
          <a:xfrm>
            <a:off x="4965430" y="3249763"/>
            <a:ext cx="95964" cy="4618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38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Dikdörtgen 197"/>
          <p:cNvSpPr/>
          <p:nvPr/>
        </p:nvSpPr>
        <p:spPr>
          <a:xfrm>
            <a:off x="6796836" y="2062598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0" name="Dikdörtgen 199"/>
          <p:cNvSpPr/>
          <p:nvPr/>
        </p:nvSpPr>
        <p:spPr>
          <a:xfrm>
            <a:off x="6796836" y="2686542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6" name="Dikdörtgen 195"/>
          <p:cNvSpPr/>
          <p:nvPr/>
        </p:nvSpPr>
        <p:spPr>
          <a:xfrm>
            <a:off x="6796836" y="1438654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4" name="Dikdörtgen 193"/>
          <p:cNvSpPr/>
          <p:nvPr/>
        </p:nvSpPr>
        <p:spPr>
          <a:xfrm>
            <a:off x="6796836" y="814710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Dikdörtgen 26"/>
          <p:cNvSpPr/>
          <p:nvPr/>
        </p:nvSpPr>
        <p:spPr>
          <a:xfrm>
            <a:off x="3447909" y="507496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Dikdörtgen 27"/>
          <p:cNvSpPr/>
          <p:nvPr/>
        </p:nvSpPr>
        <p:spPr>
          <a:xfrm>
            <a:off x="3447909" y="819468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Dikdörtgen 28"/>
          <p:cNvSpPr/>
          <p:nvPr/>
        </p:nvSpPr>
        <p:spPr>
          <a:xfrm>
            <a:off x="3447909" y="1131440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 29"/>
          <p:cNvSpPr/>
          <p:nvPr/>
        </p:nvSpPr>
        <p:spPr>
          <a:xfrm>
            <a:off x="3447909" y="1443412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Dikdörtgen 30"/>
          <p:cNvSpPr/>
          <p:nvPr/>
        </p:nvSpPr>
        <p:spPr>
          <a:xfrm>
            <a:off x="3447909" y="1755384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 31"/>
          <p:cNvSpPr/>
          <p:nvPr/>
        </p:nvSpPr>
        <p:spPr>
          <a:xfrm>
            <a:off x="3447909" y="2067356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3447909" y="2379328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/>
          <p:cNvSpPr/>
          <p:nvPr/>
        </p:nvSpPr>
        <p:spPr>
          <a:xfrm>
            <a:off x="2607019" y="507496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 19"/>
          <p:cNvSpPr/>
          <p:nvPr/>
        </p:nvSpPr>
        <p:spPr>
          <a:xfrm>
            <a:off x="2607019" y="819468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2607019" y="1131440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/>
          <p:cNvSpPr/>
          <p:nvPr/>
        </p:nvSpPr>
        <p:spPr>
          <a:xfrm>
            <a:off x="2607019" y="1755384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 23"/>
          <p:cNvSpPr/>
          <p:nvPr/>
        </p:nvSpPr>
        <p:spPr>
          <a:xfrm>
            <a:off x="2607019" y="2067356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/>
          <p:cNvSpPr/>
          <p:nvPr/>
        </p:nvSpPr>
        <p:spPr>
          <a:xfrm>
            <a:off x="2607019" y="2379328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/>
          <p:cNvSpPr/>
          <p:nvPr/>
        </p:nvSpPr>
        <p:spPr>
          <a:xfrm>
            <a:off x="1766129" y="507496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1766129" y="1131440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 14"/>
          <p:cNvSpPr/>
          <p:nvPr/>
        </p:nvSpPr>
        <p:spPr>
          <a:xfrm>
            <a:off x="1766129" y="1755384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>
            <a:off x="1766129" y="2379328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711" y="3949303"/>
            <a:ext cx="5422190" cy="2908697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925239" y="507496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925239" y="819468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925239" y="1131440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925239" y="1443412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25239" y="1755384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925239" y="2067356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925239" y="2379328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925239" y="2691300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/>
          <p:cNvSpPr/>
          <p:nvPr/>
        </p:nvSpPr>
        <p:spPr>
          <a:xfrm>
            <a:off x="1766129" y="819468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/>
          <p:cNvSpPr/>
          <p:nvPr/>
        </p:nvSpPr>
        <p:spPr>
          <a:xfrm>
            <a:off x="1766129" y="1443412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>
            <a:off x="1766129" y="2067356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/>
          <p:cNvSpPr/>
          <p:nvPr/>
        </p:nvSpPr>
        <p:spPr>
          <a:xfrm>
            <a:off x="1766129" y="2691300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Dikdörtgen 21"/>
          <p:cNvSpPr/>
          <p:nvPr/>
        </p:nvSpPr>
        <p:spPr>
          <a:xfrm>
            <a:off x="2607019" y="1443412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Dikdörtgen 25"/>
          <p:cNvSpPr/>
          <p:nvPr/>
        </p:nvSpPr>
        <p:spPr>
          <a:xfrm>
            <a:off x="2607019" y="2691300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3447909" y="2691300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Metin kutusu 35"/>
          <p:cNvSpPr txBox="1"/>
          <p:nvPr/>
        </p:nvSpPr>
        <p:spPr>
          <a:xfrm>
            <a:off x="952824" y="53267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0</a:t>
            </a:r>
          </a:p>
        </p:txBody>
      </p:sp>
      <p:sp>
        <p:nvSpPr>
          <p:cNvPr id="37" name="Metin kutusu 36"/>
          <p:cNvSpPr txBox="1"/>
          <p:nvPr/>
        </p:nvSpPr>
        <p:spPr>
          <a:xfrm>
            <a:off x="952824" y="84464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1</a:t>
            </a:r>
          </a:p>
        </p:txBody>
      </p:sp>
      <p:sp>
        <p:nvSpPr>
          <p:cNvPr id="38" name="Metin kutusu 37"/>
          <p:cNvSpPr txBox="1"/>
          <p:nvPr/>
        </p:nvSpPr>
        <p:spPr>
          <a:xfrm>
            <a:off x="952824" y="115662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2</a:t>
            </a:r>
          </a:p>
        </p:txBody>
      </p:sp>
      <p:sp>
        <p:nvSpPr>
          <p:cNvPr id="39" name="Metin kutusu 38"/>
          <p:cNvSpPr txBox="1"/>
          <p:nvPr/>
        </p:nvSpPr>
        <p:spPr>
          <a:xfrm>
            <a:off x="952824" y="146859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3</a:t>
            </a:r>
          </a:p>
        </p:txBody>
      </p:sp>
      <p:sp>
        <p:nvSpPr>
          <p:cNvPr id="40" name="Metin kutusu 39"/>
          <p:cNvSpPr txBox="1"/>
          <p:nvPr/>
        </p:nvSpPr>
        <p:spPr>
          <a:xfrm>
            <a:off x="952824" y="178056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4</a:t>
            </a:r>
          </a:p>
        </p:txBody>
      </p:sp>
      <p:sp>
        <p:nvSpPr>
          <p:cNvPr id="41" name="Metin kutusu 40"/>
          <p:cNvSpPr txBox="1"/>
          <p:nvPr/>
        </p:nvSpPr>
        <p:spPr>
          <a:xfrm>
            <a:off x="952824" y="209253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5</a:t>
            </a:r>
          </a:p>
        </p:txBody>
      </p:sp>
      <p:sp>
        <p:nvSpPr>
          <p:cNvPr id="42" name="Metin kutusu 41"/>
          <p:cNvSpPr txBox="1"/>
          <p:nvPr/>
        </p:nvSpPr>
        <p:spPr>
          <a:xfrm>
            <a:off x="952824" y="240450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</a:t>
            </a:r>
          </a:p>
        </p:txBody>
      </p:sp>
      <p:sp>
        <p:nvSpPr>
          <p:cNvPr id="43" name="Metin kutusu 42"/>
          <p:cNvSpPr txBox="1"/>
          <p:nvPr/>
        </p:nvSpPr>
        <p:spPr>
          <a:xfrm>
            <a:off x="952824" y="271648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7</a:t>
            </a:r>
          </a:p>
        </p:txBody>
      </p:sp>
      <p:sp>
        <p:nvSpPr>
          <p:cNvPr id="44" name="Metin kutusu 43"/>
          <p:cNvSpPr txBox="1"/>
          <p:nvPr/>
        </p:nvSpPr>
        <p:spPr>
          <a:xfrm>
            <a:off x="1791053" y="531731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45" name="Metin kutusu 44"/>
          <p:cNvSpPr txBox="1"/>
          <p:nvPr/>
        </p:nvSpPr>
        <p:spPr>
          <a:xfrm>
            <a:off x="1791053" y="84370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1</a:t>
            </a:r>
          </a:p>
        </p:txBody>
      </p:sp>
      <p:sp>
        <p:nvSpPr>
          <p:cNvPr id="46" name="Metin kutusu 45"/>
          <p:cNvSpPr txBox="1"/>
          <p:nvPr/>
        </p:nvSpPr>
        <p:spPr>
          <a:xfrm>
            <a:off x="1791053" y="1155675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47" name="Metin kutusu 46"/>
          <p:cNvSpPr txBox="1"/>
          <p:nvPr/>
        </p:nvSpPr>
        <p:spPr>
          <a:xfrm>
            <a:off x="1791053" y="146764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3</a:t>
            </a:r>
          </a:p>
        </p:txBody>
      </p:sp>
      <p:sp>
        <p:nvSpPr>
          <p:cNvPr id="48" name="Metin kutusu 47"/>
          <p:cNvSpPr txBox="1"/>
          <p:nvPr/>
        </p:nvSpPr>
        <p:spPr>
          <a:xfrm>
            <a:off x="1791053" y="1779619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49" name="Metin kutusu 48"/>
          <p:cNvSpPr txBox="1"/>
          <p:nvPr/>
        </p:nvSpPr>
        <p:spPr>
          <a:xfrm>
            <a:off x="1791053" y="209159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5</a:t>
            </a:r>
          </a:p>
        </p:txBody>
      </p:sp>
      <p:sp>
        <p:nvSpPr>
          <p:cNvPr id="50" name="Metin kutusu 49"/>
          <p:cNvSpPr txBox="1"/>
          <p:nvPr/>
        </p:nvSpPr>
        <p:spPr>
          <a:xfrm>
            <a:off x="1791053" y="2403563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sp>
        <p:nvSpPr>
          <p:cNvPr id="51" name="Metin kutusu 50"/>
          <p:cNvSpPr txBox="1"/>
          <p:nvPr/>
        </p:nvSpPr>
        <p:spPr>
          <a:xfrm>
            <a:off x="1791053" y="271553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7</a:t>
            </a:r>
          </a:p>
        </p:txBody>
      </p:sp>
      <p:sp>
        <p:nvSpPr>
          <p:cNvPr id="52" name="Metin kutusu 51"/>
          <p:cNvSpPr txBox="1"/>
          <p:nvPr/>
        </p:nvSpPr>
        <p:spPr>
          <a:xfrm>
            <a:off x="2632429" y="531731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53" name="Metin kutusu 52"/>
          <p:cNvSpPr txBox="1"/>
          <p:nvPr/>
        </p:nvSpPr>
        <p:spPr>
          <a:xfrm>
            <a:off x="2632429" y="843703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54" name="Metin kutusu 53"/>
          <p:cNvSpPr txBox="1"/>
          <p:nvPr/>
        </p:nvSpPr>
        <p:spPr>
          <a:xfrm>
            <a:off x="2632429" y="1155675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55" name="Metin kutusu 54"/>
          <p:cNvSpPr txBox="1"/>
          <p:nvPr/>
        </p:nvSpPr>
        <p:spPr>
          <a:xfrm>
            <a:off x="2632429" y="146764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3</a:t>
            </a:r>
          </a:p>
        </p:txBody>
      </p:sp>
      <p:sp>
        <p:nvSpPr>
          <p:cNvPr id="56" name="Metin kutusu 55"/>
          <p:cNvSpPr txBox="1"/>
          <p:nvPr/>
        </p:nvSpPr>
        <p:spPr>
          <a:xfrm>
            <a:off x="2632429" y="1779619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57" name="Metin kutusu 56"/>
          <p:cNvSpPr txBox="1"/>
          <p:nvPr/>
        </p:nvSpPr>
        <p:spPr>
          <a:xfrm>
            <a:off x="2632429" y="2091591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58" name="Metin kutusu 57"/>
          <p:cNvSpPr txBox="1"/>
          <p:nvPr/>
        </p:nvSpPr>
        <p:spPr>
          <a:xfrm>
            <a:off x="2632429" y="2403563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sp>
        <p:nvSpPr>
          <p:cNvPr id="59" name="Metin kutusu 58"/>
          <p:cNvSpPr txBox="1"/>
          <p:nvPr/>
        </p:nvSpPr>
        <p:spPr>
          <a:xfrm>
            <a:off x="2632429" y="271553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7</a:t>
            </a:r>
          </a:p>
        </p:txBody>
      </p:sp>
      <p:sp>
        <p:nvSpPr>
          <p:cNvPr id="60" name="Metin kutusu 59"/>
          <p:cNvSpPr txBox="1"/>
          <p:nvPr/>
        </p:nvSpPr>
        <p:spPr>
          <a:xfrm>
            <a:off x="3477512" y="531731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61" name="Metin kutusu 60"/>
          <p:cNvSpPr txBox="1"/>
          <p:nvPr/>
        </p:nvSpPr>
        <p:spPr>
          <a:xfrm>
            <a:off x="3477512" y="843703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62" name="Metin kutusu 61"/>
          <p:cNvSpPr txBox="1"/>
          <p:nvPr/>
        </p:nvSpPr>
        <p:spPr>
          <a:xfrm>
            <a:off x="3477512" y="1155675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63" name="Metin kutusu 62"/>
          <p:cNvSpPr txBox="1"/>
          <p:nvPr/>
        </p:nvSpPr>
        <p:spPr>
          <a:xfrm>
            <a:off x="3477512" y="1467647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64" name="Metin kutusu 63"/>
          <p:cNvSpPr txBox="1"/>
          <p:nvPr/>
        </p:nvSpPr>
        <p:spPr>
          <a:xfrm>
            <a:off x="3477512" y="1779619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65" name="Metin kutusu 64"/>
          <p:cNvSpPr txBox="1"/>
          <p:nvPr/>
        </p:nvSpPr>
        <p:spPr>
          <a:xfrm>
            <a:off x="3477512" y="2091591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66" name="Metin kutusu 65"/>
          <p:cNvSpPr txBox="1"/>
          <p:nvPr/>
        </p:nvSpPr>
        <p:spPr>
          <a:xfrm>
            <a:off x="3477512" y="2403563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sp>
        <p:nvSpPr>
          <p:cNvPr id="67" name="Metin kutusu 66"/>
          <p:cNvSpPr txBox="1"/>
          <p:nvPr/>
        </p:nvSpPr>
        <p:spPr>
          <a:xfrm>
            <a:off x="3477512" y="271553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7</a:t>
            </a:r>
          </a:p>
        </p:txBody>
      </p:sp>
      <p:cxnSp>
        <p:nvCxnSpPr>
          <p:cNvPr id="69" name="Düz Bağlayıcı 68"/>
          <p:cNvCxnSpPr>
            <a:stCxn id="3" idx="3"/>
            <a:endCxn id="12" idx="1"/>
          </p:cNvCxnSpPr>
          <p:nvPr/>
        </p:nvCxnSpPr>
        <p:spPr>
          <a:xfrm>
            <a:off x="1237211" y="663482"/>
            <a:ext cx="528918" cy="311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Düz Bağlayıcı 70"/>
          <p:cNvCxnSpPr>
            <a:stCxn id="5" idx="3"/>
            <a:endCxn id="12" idx="1"/>
          </p:cNvCxnSpPr>
          <p:nvPr/>
        </p:nvCxnSpPr>
        <p:spPr>
          <a:xfrm flipV="1">
            <a:off x="1237211" y="975454"/>
            <a:ext cx="528918" cy="311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Düz Bağlayıcı 72"/>
          <p:cNvCxnSpPr>
            <a:stCxn id="12" idx="1"/>
            <a:endCxn id="4" idx="3"/>
          </p:cNvCxnSpPr>
          <p:nvPr/>
        </p:nvCxnSpPr>
        <p:spPr>
          <a:xfrm flipH="1">
            <a:off x="1237211" y="975454"/>
            <a:ext cx="528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Düz Bağlayıcı 73"/>
          <p:cNvCxnSpPr/>
          <p:nvPr/>
        </p:nvCxnSpPr>
        <p:spPr>
          <a:xfrm>
            <a:off x="1238841" y="1292183"/>
            <a:ext cx="528918" cy="311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Düz Bağlayıcı 74"/>
          <p:cNvCxnSpPr/>
          <p:nvPr/>
        </p:nvCxnSpPr>
        <p:spPr>
          <a:xfrm flipV="1">
            <a:off x="1238841" y="1604155"/>
            <a:ext cx="528918" cy="311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Düz Bağlayıcı 75"/>
          <p:cNvCxnSpPr/>
          <p:nvPr/>
        </p:nvCxnSpPr>
        <p:spPr>
          <a:xfrm flipH="1">
            <a:off x="1238841" y="1604155"/>
            <a:ext cx="528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Düz Bağlayıcı 76"/>
          <p:cNvCxnSpPr/>
          <p:nvPr/>
        </p:nvCxnSpPr>
        <p:spPr>
          <a:xfrm>
            <a:off x="1236396" y="1914058"/>
            <a:ext cx="528918" cy="311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Düz Bağlayıcı 77"/>
          <p:cNvCxnSpPr/>
          <p:nvPr/>
        </p:nvCxnSpPr>
        <p:spPr>
          <a:xfrm flipV="1">
            <a:off x="1236396" y="2226030"/>
            <a:ext cx="528918" cy="311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Düz Bağlayıcı 78"/>
          <p:cNvCxnSpPr/>
          <p:nvPr/>
        </p:nvCxnSpPr>
        <p:spPr>
          <a:xfrm flipH="1">
            <a:off x="1236396" y="2226030"/>
            <a:ext cx="528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Düz Bağlayıcı 79"/>
          <p:cNvCxnSpPr/>
          <p:nvPr/>
        </p:nvCxnSpPr>
        <p:spPr>
          <a:xfrm>
            <a:off x="1242277" y="2530556"/>
            <a:ext cx="528918" cy="311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Düz Bağlayıcı 80"/>
          <p:cNvCxnSpPr/>
          <p:nvPr/>
        </p:nvCxnSpPr>
        <p:spPr>
          <a:xfrm flipH="1">
            <a:off x="1242277" y="2842528"/>
            <a:ext cx="528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Düz Bağlayıcı 82"/>
          <p:cNvCxnSpPr>
            <a:stCxn id="12" idx="3"/>
            <a:endCxn id="22" idx="1"/>
          </p:cNvCxnSpPr>
          <p:nvPr/>
        </p:nvCxnSpPr>
        <p:spPr>
          <a:xfrm>
            <a:off x="2078101" y="975454"/>
            <a:ext cx="528918" cy="623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Düz Bağlayıcı 84"/>
          <p:cNvCxnSpPr>
            <a:stCxn id="14" idx="3"/>
            <a:endCxn id="22" idx="1"/>
          </p:cNvCxnSpPr>
          <p:nvPr/>
        </p:nvCxnSpPr>
        <p:spPr>
          <a:xfrm>
            <a:off x="2078101" y="1599398"/>
            <a:ext cx="528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Düz Bağlayıcı 86"/>
          <p:cNvCxnSpPr>
            <a:stCxn id="16" idx="3"/>
            <a:endCxn id="22" idx="1"/>
          </p:cNvCxnSpPr>
          <p:nvPr/>
        </p:nvCxnSpPr>
        <p:spPr>
          <a:xfrm flipV="1">
            <a:off x="2078101" y="1599398"/>
            <a:ext cx="528918" cy="623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Düz Bağlayıcı 88"/>
          <p:cNvCxnSpPr>
            <a:stCxn id="16" idx="3"/>
            <a:endCxn id="26" idx="1"/>
          </p:cNvCxnSpPr>
          <p:nvPr/>
        </p:nvCxnSpPr>
        <p:spPr>
          <a:xfrm>
            <a:off x="2078101" y="2223342"/>
            <a:ext cx="528918" cy="623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Düz Bağlayıcı 90"/>
          <p:cNvCxnSpPr>
            <a:stCxn id="18" idx="3"/>
            <a:endCxn id="26" idx="1"/>
          </p:cNvCxnSpPr>
          <p:nvPr/>
        </p:nvCxnSpPr>
        <p:spPr>
          <a:xfrm>
            <a:off x="2078101" y="2847286"/>
            <a:ext cx="528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Düz Bağlayıcı 92"/>
          <p:cNvCxnSpPr>
            <a:stCxn id="22" idx="3"/>
            <a:endCxn id="34" idx="1"/>
          </p:cNvCxnSpPr>
          <p:nvPr/>
        </p:nvCxnSpPr>
        <p:spPr>
          <a:xfrm>
            <a:off x="2918991" y="1599398"/>
            <a:ext cx="528918" cy="1247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Düz Bağlayıcı 94"/>
          <p:cNvCxnSpPr>
            <a:stCxn id="26" idx="3"/>
            <a:endCxn id="34" idx="1"/>
          </p:cNvCxnSpPr>
          <p:nvPr/>
        </p:nvCxnSpPr>
        <p:spPr>
          <a:xfrm>
            <a:off x="2918991" y="2847286"/>
            <a:ext cx="528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Dikdörtgen 178"/>
          <p:cNvSpPr/>
          <p:nvPr/>
        </p:nvSpPr>
        <p:spPr>
          <a:xfrm>
            <a:off x="4288799" y="2687488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1" name="Dikdörtgen 180"/>
          <p:cNvSpPr/>
          <p:nvPr/>
        </p:nvSpPr>
        <p:spPr>
          <a:xfrm>
            <a:off x="5130143" y="1446111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2" name="Dikdörtgen 181"/>
          <p:cNvSpPr/>
          <p:nvPr/>
        </p:nvSpPr>
        <p:spPr>
          <a:xfrm>
            <a:off x="5130143" y="2693999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5" name="Dikdörtgen 184"/>
          <p:cNvSpPr/>
          <p:nvPr/>
        </p:nvSpPr>
        <p:spPr>
          <a:xfrm>
            <a:off x="5962615" y="819468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6" name="Dikdörtgen 185"/>
          <p:cNvSpPr/>
          <p:nvPr/>
        </p:nvSpPr>
        <p:spPr>
          <a:xfrm>
            <a:off x="5962615" y="1443412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7" name="Dikdörtgen 186"/>
          <p:cNvSpPr/>
          <p:nvPr/>
        </p:nvSpPr>
        <p:spPr>
          <a:xfrm>
            <a:off x="5962615" y="2067356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8" name="Dikdörtgen 187"/>
          <p:cNvSpPr/>
          <p:nvPr/>
        </p:nvSpPr>
        <p:spPr>
          <a:xfrm>
            <a:off x="5962615" y="2691300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3" name="Dikdörtgen 192"/>
          <p:cNvSpPr/>
          <p:nvPr/>
        </p:nvSpPr>
        <p:spPr>
          <a:xfrm>
            <a:off x="6796836" y="502738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5" name="Dikdörtgen 194"/>
          <p:cNvSpPr/>
          <p:nvPr/>
        </p:nvSpPr>
        <p:spPr>
          <a:xfrm>
            <a:off x="6796836" y="1126682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7" name="Dikdörtgen 196"/>
          <p:cNvSpPr/>
          <p:nvPr/>
        </p:nvSpPr>
        <p:spPr>
          <a:xfrm>
            <a:off x="6796836" y="1750626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9" name="Dikdörtgen 198"/>
          <p:cNvSpPr/>
          <p:nvPr/>
        </p:nvSpPr>
        <p:spPr>
          <a:xfrm>
            <a:off x="6796836" y="2374570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11" name="Eğri Bağlayıcı 210"/>
          <p:cNvCxnSpPr>
            <a:stCxn id="179" idx="3"/>
            <a:endCxn id="181" idx="1"/>
          </p:cNvCxnSpPr>
          <p:nvPr/>
        </p:nvCxnSpPr>
        <p:spPr>
          <a:xfrm flipV="1">
            <a:off x="4600771" y="1602097"/>
            <a:ext cx="529372" cy="1241377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Düz Bağlayıcı 214"/>
          <p:cNvCxnSpPr>
            <a:stCxn id="34" idx="3"/>
            <a:endCxn id="179" idx="1"/>
          </p:cNvCxnSpPr>
          <p:nvPr/>
        </p:nvCxnSpPr>
        <p:spPr>
          <a:xfrm flipV="1">
            <a:off x="3759881" y="2843474"/>
            <a:ext cx="528918" cy="3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ğri Bağlayıcı 222"/>
          <p:cNvCxnSpPr>
            <a:stCxn id="185" idx="1"/>
            <a:endCxn id="181" idx="3"/>
          </p:cNvCxnSpPr>
          <p:nvPr/>
        </p:nvCxnSpPr>
        <p:spPr>
          <a:xfrm rot="10800000" flipV="1">
            <a:off x="5442115" y="975453"/>
            <a:ext cx="520500" cy="626643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ğri Bağlayıcı 224"/>
          <p:cNvCxnSpPr/>
          <p:nvPr/>
        </p:nvCxnSpPr>
        <p:spPr>
          <a:xfrm rot="10800000" flipV="1">
            <a:off x="5439940" y="2232855"/>
            <a:ext cx="520500" cy="626643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ğri Bağlayıcı 226"/>
          <p:cNvCxnSpPr>
            <a:stCxn id="181" idx="3"/>
            <a:endCxn id="187" idx="1"/>
          </p:cNvCxnSpPr>
          <p:nvPr/>
        </p:nvCxnSpPr>
        <p:spPr>
          <a:xfrm>
            <a:off x="5442115" y="1602097"/>
            <a:ext cx="520500" cy="621245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ğri Bağlayıcı 230"/>
          <p:cNvCxnSpPr>
            <a:stCxn id="185" idx="3"/>
            <a:endCxn id="193" idx="1"/>
          </p:cNvCxnSpPr>
          <p:nvPr/>
        </p:nvCxnSpPr>
        <p:spPr>
          <a:xfrm flipV="1">
            <a:off x="6274587" y="658724"/>
            <a:ext cx="522249" cy="31673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ğri Bağlayıcı 232"/>
          <p:cNvCxnSpPr>
            <a:stCxn id="185" idx="3"/>
            <a:endCxn id="195" idx="1"/>
          </p:cNvCxnSpPr>
          <p:nvPr/>
        </p:nvCxnSpPr>
        <p:spPr>
          <a:xfrm>
            <a:off x="6274587" y="975454"/>
            <a:ext cx="522249" cy="307214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Eğri Bağlayıcı 234"/>
          <p:cNvCxnSpPr>
            <a:stCxn id="186" idx="3"/>
            <a:endCxn id="195" idx="1"/>
          </p:cNvCxnSpPr>
          <p:nvPr/>
        </p:nvCxnSpPr>
        <p:spPr>
          <a:xfrm flipV="1">
            <a:off x="6274587" y="1282668"/>
            <a:ext cx="522249" cy="31673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ğri Bağlayıcı 236"/>
          <p:cNvCxnSpPr>
            <a:stCxn id="186" idx="3"/>
            <a:endCxn id="197" idx="1"/>
          </p:cNvCxnSpPr>
          <p:nvPr/>
        </p:nvCxnSpPr>
        <p:spPr>
          <a:xfrm>
            <a:off x="6274587" y="1599398"/>
            <a:ext cx="522249" cy="307214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ğri Bağlayıcı 238"/>
          <p:cNvCxnSpPr>
            <a:stCxn id="187" idx="3"/>
            <a:endCxn id="197" idx="1"/>
          </p:cNvCxnSpPr>
          <p:nvPr/>
        </p:nvCxnSpPr>
        <p:spPr>
          <a:xfrm flipV="1">
            <a:off x="6274587" y="1906612"/>
            <a:ext cx="522249" cy="31673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ğri Bağlayıcı 240"/>
          <p:cNvCxnSpPr>
            <a:stCxn id="187" idx="3"/>
            <a:endCxn id="199" idx="1"/>
          </p:cNvCxnSpPr>
          <p:nvPr/>
        </p:nvCxnSpPr>
        <p:spPr>
          <a:xfrm>
            <a:off x="6274587" y="2223342"/>
            <a:ext cx="522249" cy="307214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ğri Bağlayıcı 242"/>
          <p:cNvCxnSpPr>
            <a:stCxn id="188" idx="3"/>
            <a:endCxn id="199" idx="1"/>
          </p:cNvCxnSpPr>
          <p:nvPr/>
        </p:nvCxnSpPr>
        <p:spPr>
          <a:xfrm flipV="1">
            <a:off x="6274587" y="2530556"/>
            <a:ext cx="522249" cy="31673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384218" y="2720932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18" y="2720932"/>
                <a:ext cx="118528" cy="215444"/>
              </a:xfrm>
              <a:prstGeom prst="rect">
                <a:avLst/>
              </a:prstGeom>
              <a:blipFill>
                <a:blip r:embed="rId3"/>
                <a:stretch>
                  <a:fillRect l="-35000" r="-70000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5215941" y="2720932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941" y="2720932"/>
                <a:ext cx="118528" cy="215444"/>
              </a:xfrm>
              <a:prstGeom prst="rect">
                <a:avLst/>
              </a:prstGeom>
              <a:blipFill>
                <a:blip r:embed="rId4"/>
                <a:stretch>
                  <a:fillRect l="-42105" r="-78947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6059337" y="2715535"/>
                <a:ext cx="7100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37" y="2715535"/>
                <a:ext cx="71004" cy="215444"/>
              </a:xfrm>
              <a:prstGeom prst="rect">
                <a:avLst/>
              </a:prstGeom>
              <a:blipFill>
                <a:blip r:embed="rId4"/>
                <a:stretch>
                  <a:fillRect l="-66667" r="-183333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6888564" y="2724253"/>
                <a:ext cx="1285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564" y="2724253"/>
                <a:ext cx="128515" cy="215444"/>
              </a:xfrm>
              <a:prstGeom prst="rect">
                <a:avLst/>
              </a:prstGeom>
              <a:blipFill>
                <a:blip r:embed="rId3"/>
                <a:stretch>
                  <a:fillRect l="-33333" r="-61905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5215941" y="1473308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941" y="1473308"/>
                <a:ext cx="118528" cy="215444"/>
              </a:xfrm>
              <a:prstGeom prst="rect">
                <a:avLst/>
              </a:prstGeom>
              <a:blipFill>
                <a:blip r:embed="rId5"/>
                <a:stretch>
                  <a:fillRect l="-42105" r="-78947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6059337" y="843703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37" y="843703"/>
                <a:ext cx="118528" cy="215444"/>
              </a:xfrm>
              <a:prstGeom prst="rect">
                <a:avLst/>
              </a:prstGeom>
              <a:blipFill>
                <a:blip r:embed="rId6"/>
                <a:stretch>
                  <a:fillRect l="-42105" r="-73684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6051615" y="1467647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615" y="1467647"/>
                <a:ext cx="118528" cy="215444"/>
              </a:xfrm>
              <a:prstGeom prst="rect">
                <a:avLst/>
              </a:prstGeom>
              <a:blipFill>
                <a:blip r:embed="rId5"/>
                <a:stretch>
                  <a:fillRect l="-42105" r="-78947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6043772" y="2091591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772" y="2091591"/>
                <a:ext cx="118528" cy="215444"/>
              </a:xfrm>
              <a:prstGeom prst="rect">
                <a:avLst/>
              </a:prstGeom>
              <a:blipFill>
                <a:blip r:embed="rId7"/>
                <a:stretch>
                  <a:fillRect l="-35000" r="-75000" b="-1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6888564" y="521273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564" y="521273"/>
                <a:ext cx="118528" cy="215444"/>
              </a:xfrm>
              <a:prstGeom prst="rect">
                <a:avLst/>
              </a:prstGeom>
              <a:blipFill>
                <a:blip r:embed="rId8"/>
                <a:stretch>
                  <a:fillRect l="-36842" r="-78947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6888564" y="836176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564" y="836176"/>
                <a:ext cx="118528" cy="215444"/>
              </a:xfrm>
              <a:prstGeom prst="rect">
                <a:avLst/>
              </a:prstGeom>
              <a:blipFill>
                <a:blip r:embed="rId9"/>
                <a:stretch>
                  <a:fillRect l="-36842" r="-73684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6888564" y="1153465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564" y="1153465"/>
                <a:ext cx="118528" cy="215444"/>
              </a:xfrm>
              <a:prstGeom prst="rect">
                <a:avLst/>
              </a:prstGeom>
              <a:blipFill>
                <a:blip r:embed="rId10"/>
                <a:stretch>
                  <a:fillRect l="-36842" r="-78947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6888564" y="1466119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564" y="1466119"/>
                <a:ext cx="118528" cy="215444"/>
              </a:xfrm>
              <a:prstGeom prst="rect">
                <a:avLst/>
              </a:prstGeom>
              <a:blipFill>
                <a:blip r:embed="rId11"/>
                <a:stretch>
                  <a:fillRect l="-36842" r="-78947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6888564" y="1802702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564" y="1802702"/>
                <a:ext cx="118528" cy="215444"/>
              </a:xfrm>
              <a:prstGeom prst="rect">
                <a:avLst/>
              </a:prstGeom>
              <a:blipFill>
                <a:blip r:embed="rId12"/>
                <a:stretch>
                  <a:fillRect l="-36842" r="-78947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6888564" y="2091591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564" y="2091591"/>
                <a:ext cx="118528" cy="215444"/>
              </a:xfrm>
              <a:prstGeom prst="rect">
                <a:avLst/>
              </a:prstGeom>
              <a:blipFill>
                <a:blip r:embed="rId7"/>
                <a:stretch>
                  <a:fillRect l="-36842" r="-84211" b="-1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6881818" y="2412281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818" y="2412281"/>
                <a:ext cx="118528" cy="215444"/>
              </a:xfrm>
              <a:prstGeom prst="rect">
                <a:avLst/>
              </a:prstGeom>
              <a:blipFill>
                <a:blip r:embed="rId13"/>
                <a:stretch>
                  <a:fillRect l="-42105" r="-78947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ight Brace 69"/>
          <p:cNvSpPr/>
          <p:nvPr/>
        </p:nvSpPr>
        <p:spPr>
          <a:xfrm rot="5400000">
            <a:off x="2164318" y="2019581"/>
            <a:ext cx="328897" cy="280705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Metin kutusu 42"/>
          <p:cNvSpPr txBox="1"/>
          <p:nvPr/>
        </p:nvSpPr>
        <p:spPr>
          <a:xfrm>
            <a:off x="1367419" y="3002014"/>
            <a:ext cx="257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</a:t>
            </a:r>
            <a:endParaRPr lang="tr-TR" sz="1100" dirty="0"/>
          </a:p>
        </p:txBody>
      </p:sp>
      <p:sp>
        <p:nvSpPr>
          <p:cNvPr id="147" name="Metin kutusu 42"/>
          <p:cNvSpPr txBox="1"/>
          <p:nvPr/>
        </p:nvSpPr>
        <p:spPr>
          <a:xfrm>
            <a:off x="2214159" y="301496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2</a:t>
            </a:r>
            <a:endParaRPr lang="tr-TR" sz="1100" dirty="0"/>
          </a:p>
        </p:txBody>
      </p:sp>
      <p:sp>
        <p:nvSpPr>
          <p:cNvPr id="148" name="Metin kutusu 42"/>
          <p:cNvSpPr txBox="1"/>
          <p:nvPr/>
        </p:nvSpPr>
        <p:spPr>
          <a:xfrm>
            <a:off x="3059792" y="301496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3</a:t>
            </a:r>
            <a:endParaRPr lang="tr-TR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1640805" y="3563186"/>
            <a:ext cx="1375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Reduction</a:t>
            </a:r>
          </a:p>
        </p:txBody>
      </p:sp>
      <p:sp>
        <p:nvSpPr>
          <p:cNvPr id="150" name="Right Brace 149"/>
          <p:cNvSpPr/>
          <p:nvPr/>
        </p:nvSpPr>
        <p:spPr>
          <a:xfrm rot="5400000">
            <a:off x="5294006" y="1865454"/>
            <a:ext cx="328897" cy="30837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/>
          <p:cNvSpPr txBox="1"/>
          <p:nvPr/>
        </p:nvSpPr>
        <p:spPr>
          <a:xfrm>
            <a:off x="4905087" y="3564399"/>
            <a:ext cx="1632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Substitution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59011" y="2969451"/>
            <a:ext cx="1375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</p:txBody>
      </p:sp>
      <p:sp>
        <p:nvSpPr>
          <p:cNvPr id="156" name="Metin kutusu 42"/>
          <p:cNvSpPr txBox="1"/>
          <p:nvPr/>
        </p:nvSpPr>
        <p:spPr>
          <a:xfrm>
            <a:off x="3916565" y="3012416"/>
            <a:ext cx="257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</a:t>
            </a:r>
            <a:endParaRPr lang="tr-TR" sz="1100" dirty="0"/>
          </a:p>
        </p:txBody>
      </p:sp>
      <p:sp>
        <p:nvSpPr>
          <p:cNvPr id="157" name="Metin kutusu 42"/>
          <p:cNvSpPr txBox="1"/>
          <p:nvPr/>
        </p:nvSpPr>
        <p:spPr>
          <a:xfrm>
            <a:off x="4763305" y="302537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2</a:t>
            </a:r>
            <a:endParaRPr lang="tr-TR" sz="1100" dirty="0"/>
          </a:p>
        </p:txBody>
      </p:sp>
      <p:sp>
        <p:nvSpPr>
          <p:cNvPr id="158" name="Metin kutusu 42"/>
          <p:cNvSpPr txBox="1"/>
          <p:nvPr/>
        </p:nvSpPr>
        <p:spPr>
          <a:xfrm>
            <a:off x="5608938" y="302537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3</a:t>
            </a:r>
            <a:endParaRPr lang="tr-TR" sz="1100" dirty="0"/>
          </a:p>
        </p:txBody>
      </p:sp>
      <p:sp>
        <p:nvSpPr>
          <p:cNvPr id="159" name="Metin kutusu 42"/>
          <p:cNvSpPr txBox="1"/>
          <p:nvPr/>
        </p:nvSpPr>
        <p:spPr>
          <a:xfrm>
            <a:off x="6407310" y="301711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</a:t>
            </a:r>
            <a:endParaRPr lang="tr-TR" sz="1100" dirty="0"/>
          </a:p>
        </p:txBody>
      </p:sp>
    </p:spTree>
    <p:extLst>
      <p:ext uri="{BB962C8B-B14F-4D97-AF65-F5344CB8AC3E}">
        <p14:creationId xmlns:p14="http://schemas.microsoft.com/office/powerpoint/2010/main" val="424544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74F3E2-CAC1-4543-B146-F265E31A6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024" y="1972453"/>
            <a:ext cx="5221951" cy="2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3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Düz Bağlayıcı 120"/>
          <p:cNvCxnSpPr>
            <a:stCxn id="94" idx="0"/>
            <a:endCxn id="103" idx="4"/>
          </p:cNvCxnSpPr>
          <p:nvPr/>
        </p:nvCxnSpPr>
        <p:spPr>
          <a:xfrm>
            <a:off x="4150112" y="1825924"/>
            <a:ext cx="0" cy="287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>
            <a:endCxn id="93" idx="4"/>
          </p:cNvCxnSpPr>
          <p:nvPr/>
        </p:nvCxnSpPr>
        <p:spPr>
          <a:xfrm>
            <a:off x="3861036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>
            <a:endCxn id="83" idx="4"/>
          </p:cNvCxnSpPr>
          <p:nvPr/>
        </p:nvCxnSpPr>
        <p:spPr>
          <a:xfrm>
            <a:off x="3573479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Bağlayıcı 124"/>
          <p:cNvCxnSpPr>
            <a:endCxn id="73" idx="4"/>
          </p:cNvCxnSpPr>
          <p:nvPr/>
        </p:nvCxnSpPr>
        <p:spPr>
          <a:xfrm>
            <a:off x="3283800" y="1834371"/>
            <a:ext cx="363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/>
          <p:cNvCxnSpPr/>
          <p:nvPr/>
        </p:nvCxnSpPr>
        <p:spPr>
          <a:xfrm>
            <a:off x="2998724" y="1834371"/>
            <a:ext cx="40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>
            <a:endCxn id="53" idx="4"/>
          </p:cNvCxnSpPr>
          <p:nvPr/>
        </p:nvCxnSpPr>
        <p:spPr>
          <a:xfrm>
            <a:off x="2711320" y="1834371"/>
            <a:ext cx="1003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üz Bağlayıcı 127"/>
          <p:cNvCxnSpPr>
            <a:endCxn id="43" idx="4"/>
          </p:cNvCxnSpPr>
          <p:nvPr/>
        </p:nvCxnSpPr>
        <p:spPr>
          <a:xfrm flipH="1">
            <a:off x="2424764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/>
          <p:cNvCxnSpPr>
            <a:endCxn id="33" idx="4"/>
          </p:cNvCxnSpPr>
          <p:nvPr/>
        </p:nvCxnSpPr>
        <p:spPr>
          <a:xfrm flipH="1">
            <a:off x="2137207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/>
          <p:cNvCxnSpPr>
            <a:cxnSpLocks/>
            <a:endCxn id="22" idx="4"/>
          </p:cNvCxnSpPr>
          <p:nvPr/>
        </p:nvCxnSpPr>
        <p:spPr>
          <a:xfrm flipH="1">
            <a:off x="1849648" y="1834371"/>
            <a:ext cx="720" cy="25660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>
            <a:endCxn id="13" idx="4"/>
          </p:cNvCxnSpPr>
          <p:nvPr/>
        </p:nvCxnSpPr>
        <p:spPr>
          <a:xfrm>
            <a:off x="1562090" y="1555676"/>
            <a:ext cx="0" cy="314935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>
            <a:endCxn id="102" idx="6"/>
          </p:cNvCxnSpPr>
          <p:nvPr/>
        </p:nvCxnSpPr>
        <p:spPr>
          <a:xfrm flipV="1">
            <a:off x="1483590" y="4327744"/>
            <a:ext cx="2739160" cy="2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/>
          <p:cNvCxnSpPr/>
          <p:nvPr/>
        </p:nvCxnSpPr>
        <p:spPr>
          <a:xfrm flipV="1">
            <a:off x="1483593" y="4632444"/>
            <a:ext cx="3072974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>
            <a:endCxn id="95" idx="6"/>
          </p:cNvCxnSpPr>
          <p:nvPr/>
        </p:nvCxnSpPr>
        <p:spPr>
          <a:xfrm>
            <a:off x="1489452" y="220321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/>
          <p:cNvCxnSpPr>
            <a:endCxn id="96" idx="6"/>
          </p:cNvCxnSpPr>
          <p:nvPr/>
        </p:nvCxnSpPr>
        <p:spPr>
          <a:xfrm flipV="1">
            <a:off x="1483590" y="2507863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>
            <a:endCxn id="97" idx="6"/>
          </p:cNvCxnSpPr>
          <p:nvPr/>
        </p:nvCxnSpPr>
        <p:spPr>
          <a:xfrm flipV="1">
            <a:off x="1483590" y="2812515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>
            <a:endCxn id="98" idx="6"/>
          </p:cNvCxnSpPr>
          <p:nvPr/>
        </p:nvCxnSpPr>
        <p:spPr>
          <a:xfrm flipV="1">
            <a:off x="1483590" y="3117163"/>
            <a:ext cx="273916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>
            <a:endCxn id="99" idx="6"/>
          </p:cNvCxnSpPr>
          <p:nvPr/>
        </p:nvCxnSpPr>
        <p:spPr>
          <a:xfrm flipV="1">
            <a:off x="1483590" y="3421814"/>
            <a:ext cx="2739160" cy="2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>
            <a:endCxn id="100" idx="6"/>
          </p:cNvCxnSpPr>
          <p:nvPr/>
        </p:nvCxnSpPr>
        <p:spPr>
          <a:xfrm flipV="1">
            <a:off x="1483590" y="3726465"/>
            <a:ext cx="2739160" cy="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endCxn id="101" idx="6"/>
          </p:cNvCxnSpPr>
          <p:nvPr/>
        </p:nvCxnSpPr>
        <p:spPr>
          <a:xfrm flipV="1">
            <a:off x="1483590" y="4023093"/>
            <a:ext cx="2739160" cy="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>
            <a:stCxn id="4" idx="2"/>
            <a:endCxn id="94" idx="6"/>
          </p:cNvCxnSpPr>
          <p:nvPr/>
        </p:nvCxnSpPr>
        <p:spPr>
          <a:xfrm>
            <a:off x="1489452" y="189856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89451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489451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489451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489451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489451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9451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489451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489451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489451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489451" y="4559753"/>
            <a:ext cx="145278" cy="1452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77700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7700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77700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77700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77700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77700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77700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77700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777009" y="4255102"/>
            <a:ext cx="145278" cy="1452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206456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206456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206456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206456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06456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06456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206456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206456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206456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2064567" y="4559753"/>
            <a:ext cx="145278" cy="1452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235212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235212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235212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235212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235212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235212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235212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235212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235212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2352125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63968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263968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263968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263968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263968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263968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263968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263968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263968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263968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92724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292724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292724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292724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92724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/>
          <p:cNvSpPr/>
          <p:nvPr/>
        </p:nvSpPr>
        <p:spPr>
          <a:xfrm>
            <a:off x="292724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92724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292724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292724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292724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1479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21479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21479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321479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/>
          <p:cNvSpPr/>
          <p:nvPr/>
        </p:nvSpPr>
        <p:spPr>
          <a:xfrm>
            <a:off x="321479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21479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321479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321479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321479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3214799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350235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/>
          <p:cNvSpPr/>
          <p:nvPr/>
        </p:nvSpPr>
        <p:spPr>
          <a:xfrm>
            <a:off x="350235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50235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/>
          <p:nvPr/>
        </p:nvSpPr>
        <p:spPr>
          <a:xfrm>
            <a:off x="350235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50235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50235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50235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350235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350235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3502357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/>
          <p:cNvSpPr/>
          <p:nvPr/>
        </p:nvSpPr>
        <p:spPr>
          <a:xfrm>
            <a:off x="378991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/>
          <p:cNvSpPr/>
          <p:nvPr/>
        </p:nvSpPr>
        <p:spPr>
          <a:xfrm>
            <a:off x="378991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378991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Oval 86"/>
          <p:cNvSpPr/>
          <p:nvPr/>
        </p:nvSpPr>
        <p:spPr>
          <a:xfrm>
            <a:off x="378991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78991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378991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378991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/>
          <p:cNvSpPr/>
          <p:nvPr/>
        </p:nvSpPr>
        <p:spPr>
          <a:xfrm>
            <a:off x="378991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/>
          <p:cNvSpPr/>
          <p:nvPr/>
        </p:nvSpPr>
        <p:spPr>
          <a:xfrm>
            <a:off x="378991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/>
          <p:cNvSpPr/>
          <p:nvPr/>
        </p:nvSpPr>
        <p:spPr>
          <a:xfrm>
            <a:off x="3789915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/>
          <p:cNvSpPr/>
          <p:nvPr/>
        </p:nvSpPr>
        <p:spPr>
          <a:xfrm>
            <a:off x="4077473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/>
          <p:cNvSpPr/>
          <p:nvPr/>
        </p:nvSpPr>
        <p:spPr>
          <a:xfrm>
            <a:off x="4077473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/>
          <p:cNvSpPr/>
          <p:nvPr/>
        </p:nvSpPr>
        <p:spPr>
          <a:xfrm>
            <a:off x="4077473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/>
          <p:cNvSpPr/>
          <p:nvPr/>
        </p:nvSpPr>
        <p:spPr>
          <a:xfrm>
            <a:off x="4077473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/>
          <p:cNvSpPr/>
          <p:nvPr/>
        </p:nvSpPr>
        <p:spPr>
          <a:xfrm>
            <a:off x="4077473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/>
          <p:cNvSpPr/>
          <p:nvPr/>
        </p:nvSpPr>
        <p:spPr>
          <a:xfrm>
            <a:off x="4077473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4077473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/>
          <p:cNvSpPr/>
          <p:nvPr/>
        </p:nvSpPr>
        <p:spPr>
          <a:xfrm>
            <a:off x="4077473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/>
          <p:cNvSpPr/>
          <p:nvPr/>
        </p:nvSpPr>
        <p:spPr>
          <a:xfrm>
            <a:off x="4077473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/>
          <p:cNvSpPr/>
          <p:nvPr/>
        </p:nvSpPr>
        <p:spPr>
          <a:xfrm>
            <a:off x="407747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/>
              <p:nvPr/>
            </p:nvSpPr>
            <p:spPr>
              <a:xfrm>
                <a:off x="4588844" y="4493892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844" y="4493892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/>
              <p:nvPr/>
            </p:nvSpPr>
            <p:spPr>
              <a:xfrm>
                <a:off x="1487133" y="1244276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33" y="1244276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6000" r="-24000" b="-43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Düz Ok Bağlayıcısı 179">
            <a:extLst>
              <a:ext uri="{FF2B5EF4-FFF2-40B4-BE49-F238E27FC236}">
                <a16:creationId xmlns:a16="http://schemas.microsoft.com/office/drawing/2014/main" id="{E3ED9784-A3DF-4983-9139-91791F537161}"/>
              </a:ext>
            </a:extLst>
          </p:cNvPr>
          <p:cNvCxnSpPr>
            <a:cxnSpLocks/>
          </p:cNvCxnSpPr>
          <p:nvPr/>
        </p:nvCxnSpPr>
        <p:spPr>
          <a:xfrm flipV="1">
            <a:off x="1849648" y="4387274"/>
            <a:ext cx="0" cy="24277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Düz Ok Bağlayıcısı 183">
            <a:extLst>
              <a:ext uri="{FF2B5EF4-FFF2-40B4-BE49-F238E27FC236}">
                <a16:creationId xmlns:a16="http://schemas.microsoft.com/office/drawing/2014/main" id="{6FFBBB6C-5C1A-41B1-AC1D-23C3E2ACB633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1609358" y="4379105"/>
            <a:ext cx="188926" cy="19055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Düz Ok Bağlayıcısı 185">
            <a:extLst>
              <a:ext uri="{FF2B5EF4-FFF2-40B4-BE49-F238E27FC236}">
                <a16:creationId xmlns:a16="http://schemas.microsoft.com/office/drawing/2014/main" id="{C4794DFB-B59A-46ED-AC63-F0978E44BCA8}"/>
              </a:ext>
            </a:extLst>
          </p:cNvPr>
          <p:cNvCxnSpPr>
            <a:cxnSpLocks/>
            <a:endCxn id="22" idx="5"/>
          </p:cNvCxnSpPr>
          <p:nvPr/>
        </p:nvCxnSpPr>
        <p:spPr>
          <a:xfrm flipH="1" flipV="1">
            <a:off x="1901012" y="4379105"/>
            <a:ext cx="210676" cy="19763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AFF0FFEF-0278-408E-A1FD-36FDF5CF18F2}"/>
              </a:ext>
            </a:extLst>
          </p:cNvPr>
          <p:cNvSpPr/>
          <p:nvPr/>
        </p:nvSpPr>
        <p:spPr>
          <a:xfrm>
            <a:off x="1779850" y="4557408"/>
            <a:ext cx="145278" cy="1452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489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Düz Bağlayıcı 120"/>
          <p:cNvCxnSpPr>
            <a:stCxn id="94" idx="0"/>
            <a:endCxn id="103" idx="4"/>
          </p:cNvCxnSpPr>
          <p:nvPr/>
        </p:nvCxnSpPr>
        <p:spPr>
          <a:xfrm>
            <a:off x="4150112" y="1825924"/>
            <a:ext cx="0" cy="287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>
            <a:endCxn id="93" idx="4"/>
          </p:cNvCxnSpPr>
          <p:nvPr/>
        </p:nvCxnSpPr>
        <p:spPr>
          <a:xfrm>
            <a:off x="3861036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>
            <a:endCxn id="83" idx="4"/>
          </p:cNvCxnSpPr>
          <p:nvPr/>
        </p:nvCxnSpPr>
        <p:spPr>
          <a:xfrm>
            <a:off x="3573479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Bağlayıcı 124"/>
          <p:cNvCxnSpPr>
            <a:endCxn id="73" idx="4"/>
          </p:cNvCxnSpPr>
          <p:nvPr/>
        </p:nvCxnSpPr>
        <p:spPr>
          <a:xfrm>
            <a:off x="3283800" y="1834371"/>
            <a:ext cx="363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/>
          <p:cNvCxnSpPr/>
          <p:nvPr/>
        </p:nvCxnSpPr>
        <p:spPr>
          <a:xfrm>
            <a:off x="2998724" y="1834371"/>
            <a:ext cx="40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>
            <a:endCxn id="53" idx="4"/>
          </p:cNvCxnSpPr>
          <p:nvPr/>
        </p:nvCxnSpPr>
        <p:spPr>
          <a:xfrm>
            <a:off x="2711320" y="1834371"/>
            <a:ext cx="1003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üz Bağlayıcı 127"/>
          <p:cNvCxnSpPr>
            <a:endCxn id="43" idx="4"/>
          </p:cNvCxnSpPr>
          <p:nvPr/>
        </p:nvCxnSpPr>
        <p:spPr>
          <a:xfrm flipH="1">
            <a:off x="2424764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/>
          <p:cNvCxnSpPr>
            <a:endCxn id="33" idx="4"/>
          </p:cNvCxnSpPr>
          <p:nvPr/>
        </p:nvCxnSpPr>
        <p:spPr>
          <a:xfrm flipH="1">
            <a:off x="2137207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/>
          <p:cNvCxnSpPr>
            <a:endCxn id="23" idx="4"/>
          </p:cNvCxnSpPr>
          <p:nvPr/>
        </p:nvCxnSpPr>
        <p:spPr>
          <a:xfrm flipH="1">
            <a:off x="1849648" y="1834371"/>
            <a:ext cx="72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>
            <a:endCxn id="13" idx="4"/>
          </p:cNvCxnSpPr>
          <p:nvPr/>
        </p:nvCxnSpPr>
        <p:spPr>
          <a:xfrm>
            <a:off x="1562090" y="1555676"/>
            <a:ext cx="0" cy="314935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>
            <a:endCxn id="102" idx="6"/>
          </p:cNvCxnSpPr>
          <p:nvPr/>
        </p:nvCxnSpPr>
        <p:spPr>
          <a:xfrm flipV="1">
            <a:off x="1483590" y="4327744"/>
            <a:ext cx="2739160" cy="2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/>
          <p:cNvCxnSpPr/>
          <p:nvPr/>
        </p:nvCxnSpPr>
        <p:spPr>
          <a:xfrm flipV="1">
            <a:off x="1483593" y="4632444"/>
            <a:ext cx="3072974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>
            <a:endCxn id="95" idx="6"/>
          </p:cNvCxnSpPr>
          <p:nvPr/>
        </p:nvCxnSpPr>
        <p:spPr>
          <a:xfrm>
            <a:off x="1489452" y="220321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/>
          <p:cNvCxnSpPr>
            <a:endCxn id="96" idx="6"/>
          </p:cNvCxnSpPr>
          <p:nvPr/>
        </p:nvCxnSpPr>
        <p:spPr>
          <a:xfrm flipV="1">
            <a:off x="1483590" y="2507863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>
            <a:endCxn id="97" idx="6"/>
          </p:cNvCxnSpPr>
          <p:nvPr/>
        </p:nvCxnSpPr>
        <p:spPr>
          <a:xfrm flipV="1">
            <a:off x="1483590" y="2812515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>
            <a:endCxn id="98" idx="6"/>
          </p:cNvCxnSpPr>
          <p:nvPr/>
        </p:nvCxnSpPr>
        <p:spPr>
          <a:xfrm flipV="1">
            <a:off x="1483590" y="3117163"/>
            <a:ext cx="273916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>
            <a:endCxn id="99" idx="6"/>
          </p:cNvCxnSpPr>
          <p:nvPr/>
        </p:nvCxnSpPr>
        <p:spPr>
          <a:xfrm flipV="1">
            <a:off x="1483590" y="3421814"/>
            <a:ext cx="2739160" cy="2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>
            <a:endCxn id="100" idx="6"/>
          </p:cNvCxnSpPr>
          <p:nvPr/>
        </p:nvCxnSpPr>
        <p:spPr>
          <a:xfrm flipV="1">
            <a:off x="1483590" y="3726465"/>
            <a:ext cx="2739160" cy="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endCxn id="101" idx="6"/>
          </p:cNvCxnSpPr>
          <p:nvPr/>
        </p:nvCxnSpPr>
        <p:spPr>
          <a:xfrm flipV="1">
            <a:off x="1483590" y="4023093"/>
            <a:ext cx="2739160" cy="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>
            <a:stCxn id="4" idx="2"/>
            <a:endCxn id="94" idx="6"/>
          </p:cNvCxnSpPr>
          <p:nvPr/>
        </p:nvCxnSpPr>
        <p:spPr>
          <a:xfrm>
            <a:off x="1489452" y="189856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8945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48945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48945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48945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48945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945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48945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48945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48945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489451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77700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7700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77700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77700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77700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77700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77700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77700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77700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177700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206456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206456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206456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206456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06456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06456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206456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206456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206456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206456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235212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235212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235212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235212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235212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235212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235212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235212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235212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235212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63968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263968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263968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263968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263968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263968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263968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263968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263968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2639683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92724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292724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292724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292724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92724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/>
          <p:cNvSpPr/>
          <p:nvPr/>
        </p:nvSpPr>
        <p:spPr>
          <a:xfrm>
            <a:off x="292724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92724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292724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292724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2927241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1479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21479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21479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321479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/>
          <p:cNvSpPr/>
          <p:nvPr/>
        </p:nvSpPr>
        <p:spPr>
          <a:xfrm>
            <a:off x="321479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21479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321479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321479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321479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321479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350235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/>
          <p:cNvSpPr/>
          <p:nvPr/>
        </p:nvSpPr>
        <p:spPr>
          <a:xfrm>
            <a:off x="350235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50235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/>
          <p:nvPr/>
        </p:nvSpPr>
        <p:spPr>
          <a:xfrm>
            <a:off x="350235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50235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50235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50235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350235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350235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350235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/>
          <p:cNvSpPr/>
          <p:nvPr/>
        </p:nvSpPr>
        <p:spPr>
          <a:xfrm>
            <a:off x="378991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/>
          <p:cNvSpPr/>
          <p:nvPr/>
        </p:nvSpPr>
        <p:spPr>
          <a:xfrm>
            <a:off x="378991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378991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Oval 86"/>
          <p:cNvSpPr/>
          <p:nvPr/>
        </p:nvSpPr>
        <p:spPr>
          <a:xfrm>
            <a:off x="378991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78991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378991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378991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/>
          <p:cNvSpPr/>
          <p:nvPr/>
        </p:nvSpPr>
        <p:spPr>
          <a:xfrm>
            <a:off x="378991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/>
          <p:cNvSpPr/>
          <p:nvPr/>
        </p:nvSpPr>
        <p:spPr>
          <a:xfrm>
            <a:off x="378991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/>
          <p:cNvSpPr/>
          <p:nvPr/>
        </p:nvSpPr>
        <p:spPr>
          <a:xfrm>
            <a:off x="378991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/>
          <p:cNvSpPr/>
          <p:nvPr/>
        </p:nvSpPr>
        <p:spPr>
          <a:xfrm>
            <a:off x="407747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/>
          <p:cNvSpPr/>
          <p:nvPr/>
        </p:nvSpPr>
        <p:spPr>
          <a:xfrm>
            <a:off x="407747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/>
          <p:cNvSpPr/>
          <p:nvPr/>
        </p:nvSpPr>
        <p:spPr>
          <a:xfrm>
            <a:off x="407747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/>
          <p:cNvSpPr/>
          <p:nvPr/>
        </p:nvSpPr>
        <p:spPr>
          <a:xfrm>
            <a:off x="407747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/>
          <p:cNvSpPr/>
          <p:nvPr/>
        </p:nvSpPr>
        <p:spPr>
          <a:xfrm>
            <a:off x="407747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/>
          <p:cNvSpPr/>
          <p:nvPr/>
        </p:nvSpPr>
        <p:spPr>
          <a:xfrm>
            <a:off x="407747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407747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/>
          <p:cNvSpPr/>
          <p:nvPr/>
        </p:nvSpPr>
        <p:spPr>
          <a:xfrm>
            <a:off x="407747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/>
          <p:cNvSpPr/>
          <p:nvPr/>
        </p:nvSpPr>
        <p:spPr>
          <a:xfrm>
            <a:off x="407747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/>
          <p:cNvSpPr/>
          <p:nvPr/>
        </p:nvSpPr>
        <p:spPr>
          <a:xfrm>
            <a:off x="4077473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/>
              <p:nvPr/>
            </p:nvSpPr>
            <p:spPr>
              <a:xfrm>
                <a:off x="1483590" y="1259134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90" y="1259134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4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5D0DD47-EB2C-4E12-91F6-5CABB6DE4A09}"/>
                  </a:ext>
                </a:extLst>
              </p:cNvPr>
              <p:cNvSpPr txBox="1"/>
              <p:nvPr/>
            </p:nvSpPr>
            <p:spPr>
              <a:xfrm>
                <a:off x="4625568" y="449373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5D0DD47-EB2C-4E12-91F6-5CABB6DE4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568" y="4493731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7CC10F9-2B5E-4DA6-A42E-90D0C7DC9EE3}"/>
                  </a:ext>
                </a:extLst>
              </p:cNvPr>
              <p:cNvSpPr txBox="1"/>
              <p:nvPr/>
            </p:nvSpPr>
            <p:spPr>
              <a:xfrm>
                <a:off x="2120951" y="4886881"/>
                <a:ext cx="2875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7CC10F9-2B5E-4DA6-A42E-90D0C7DC9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951" y="4886881"/>
                <a:ext cx="287558" cy="276999"/>
              </a:xfrm>
              <a:prstGeom prst="rect">
                <a:avLst/>
              </a:prstGeom>
              <a:blipFill>
                <a:blip r:embed="rId4"/>
                <a:stretch>
                  <a:fillRect l="-25532" r="-17021" b="-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FE94CAE-A1DC-44F6-9C9C-DEB7FB31B162}"/>
                  </a:ext>
                </a:extLst>
              </p:cNvPr>
              <p:cNvSpPr txBox="1"/>
              <p:nvPr/>
            </p:nvSpPr>
            <p:spPr>
              <a:xfrm>
                <a:off x="986975" y="3735067"/>
                <a:ext cx="21539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FE94CAE-A1DC-44F6-9C9C-DEB7FB31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75" y="3735067"/>
                <a:ext cx="215390" cy="276999"/>
              </a:xfrm>
              <a:prstGeom prst="rect">
                <a:avLst/>
              </a:prstGeom>
              <a:blipFill>
                <a:blip r:embed="rId5"/>
                <a:stretch>
                  <a:fillRect l="-40000" r="-42857" b="-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B05A9B15-DC65-466E-8CDC-F45E4FCD6696}"/>
              </a:ext>
            </a:extLst>
          </p:cNvPr>
          <p:cNvSpPr/>
          <p:nvPr/>
        </p:nvSpPr>
        <p:spPr>
          <a:xfrm>
            <a:off x="1325328" y="3735067"/>
            <a:ext cx="91485" cy="29898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5" name="Left Brace 134">
            <a:extLst>
              <a:ext uri="{FF2B5EF4-FFF2-40B4-BE49-F238E27FC236}">
                <a16:creationId xmlns:a16="http://schemas.microsoft.com/office/drawing/2014/main" id="{55FFE1A1-C8ED-4867-8F8A-C3B8A184382E}"/>
              </a:ext>
            </a:extLst>
          </p:cNvPr>
          <p:cNvSpPr/>
          <p:nvPr/>
        </p:nvSpPr>
        <p:spPr>
          <a:xfrm rot="16200000">
            <a:off x="2229411" y="4650997"/>
            <a:ext cx="91485" cy="29898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720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Düz Bağlayıcı 120"/>
          <p:cNvCxnSpPr>
            <a:stCxn id="94" idx="0"/>
            <a:endCxn id="103" idx="4"/>
          </p:cNvCxnSpPr>
          <p:nvPr/>
        </p:nvCxnSpPr>
        <p:spPr>
          <a:xfrm>
            <a:off x="4150112" y="1825924"/>
            <a:ext cx="0" cy="287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>
            <a:endCxn id="93" idx="4"/>
          </p:cNvCxnSpPr>
          <p:nvPr/>
        </p:nvCxnSpPr>
        <p:spPr>
          <a:xfrm>
            <a:off x="3861036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>
            <a:endCxn id="83" idx="4"/>
          </p:cNvCxnSpPr>
          <p:nvPr/>
        </p:nvCxnSpPr>
        <p:spPr>
          <a:xfrm>
            <a:off x="3573479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Bağlayıcı 124"/>
          <p:cNvCxnSpPr>
            <a:endCxn id="73" idx="4"/>
          </p:cNvCxnSpPr>
          <p:nvPr/>
        </p:nvCxnSpPr>
        <p:spPr>
          <a:xfrm>
            <a:off x="3283800" y="1834371"/>
            <a:ext cx="363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/>
          <p:cNvCxnSpPr/>
          <p:nvPr/>
        </p:nvCxnSpPr>
        <p:spPr>
          <a:xfrm>
            <a:off x="2998724" y="1834371"/>
            <a:ext cx="40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>
            <a:endCxn id="53" idx="4"/>
          </p:cNvCxnSpPr>
          <p:nvPr/>
        </p:nvCxnSpPr>
        <p:spPr>
          <a:xfrm>
            <a:off x="2711320" y="1834371"/>
            <a:ext cx="1003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üz Bağlayıcı 127"/>
          <p:cNvCxnSpPr>
            <a:endCxn id="43" idx="4"/>
          </p:cNvCxnSpPr>
          <p:nvPr/>
        </p:nvCxnSpPr>
        <p:spPr>
          <a:xfrm flipH="1">
            <a:off x="2424764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/>
          <p:cNvCxnSpPr>
            <a:endCxn id="33" idx="4"/>
          </p:cNvCxnSpPr>
          <p:nvPr/>
        </p:nvCxnSpPr>
        <p:spPr>
          <a:xfrm flipH="1">
            <a:off x="2137207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/>
          <p:cNvCxnSpPr>
            <a:endCxn id="23" idx="4"/>
          </p:cNvCxnSpPr>
          <p:nvPr/>
        </p:nvCxnSpPr>
        <p:spPr>
          <a:xfrm flipH="1">
            <a:off x="1849648" y="1834371"/>
            <a:ext cx="72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>
            <a:endCxn id="13" idx="4"/>
          </p:cNvCxnSpPr>
          <p:nvPr/>
        </p:nvCxnSpPr>
        <p:spPr>
          <a:xfrm>
            <a:off x="1562090" y="1555676"/>
            <a:ext cx="0" cy="314935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>
            <a:endCxn id="102" idx="6"/>
          </p:cNvCxnSpPr>
          <p:nvPr/>
        </p:nvCxnSpPr>
        <p:spPr>
          <a:xfrm flipV="1">
            <a:off x="1483590" y="4327744"/>
            <a:ext cx="2739160" cy="2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/>
          <p:cNvCxnSpPr/>
          <p:nvPr/>
        </p:nvCxnSpPr>
        <p:spPr>
          <a:xfrm flipV="1">
            <a:off x="1483593" y="4632444"/>
            <a:ext cx="3072974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>
            <a:endCxn id="95" idx="6"/>
          </p:cNvCxnSpPr>
          <p:nvPr/>
        </p:nvCxnSpPr>
        <p:spPr>
          <a:xfrm>
            <a:off x="1489452" y="220321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/>
          <p:cNvCxnSpPr>
            <a:endCxn id="96" idx="6"/>
          </p:cNvCxnSpPr>
          <p:nvPr/>
        </p:nvCxnSpPr>
        <p:spPr>
          <a:xfrm flipV="1">
            <a:off x="1483590" y="2507863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>
            <a:endCxn id="97" idx="6"/>
          </p:cNvCxnSpPr>
          <p:nvPr/>
        </p:nvCxnSpPr>
        <p:spPr>
          <a:xfrm flipV="1">
            <a:off x="1483590" y="2812515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>
            <a:endCxn id="98" idx="6"/>
          </p:cNvCxnSpPr>
          <p:nvPr/>
        </p:nvCxnSpPr>
        <p:spPr>
          <a:xfrm flipV="1">
            <a:off x="1483590" y="3117163"/>
            <a:ext cx="273916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>
            <a:endCxn id="99" idx="6"/>
          </p:cNvCxnSpPr>
          <p:nvPr/>
        </p:nvCxnSpPr>
        <p:spPr>
          <a:xfrm flipV="1">
            <a:off x="1483590" y="3421814"/>
            <a:ext cx="2739160" cy="2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>
            <a:endCxn id="100" idx="6"/>
          </p:cNvCxnSpPr>
          <p:nvPr/>
        </p:nvCxnSpPr>
        <p:spPr>
          <a:xfrm flipV="1">
            <a:off x="1483590" y="3726465"/>
            <a:ext cx="2739160" cy="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endCxn id="101" idx="6"/>
          </p:cNvCxnSpPr>
          <p:nvPr/>
        </p:nvCxnSpPr>
        <p:spPr>
          <a:xfrm flipV="1">
            <a:off x="1483590" y="4023093"/>
            <a:ext cx="2739160" cy="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>
            <a:stCxn id="4" idx="2"/>
            <a:endCxn id="94" idx="6"/>
          </p:cNvCxnSpPr>
          <p:nvPr/>
        </p:nvCxnSpPr>
        <p:spPr>
          <a:xfrm>
            <a:off x="1489452" y="189856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89451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489451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489451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489451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489451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9451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489451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489451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489451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48945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77700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7700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77700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77700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77700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77700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77700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77700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77700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177700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206456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206456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206456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206456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06456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06456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206456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206456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206456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206456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235212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235212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235212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235212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235212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235212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235212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235212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235212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235212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63968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263968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263968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263968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263968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263968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263968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263968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263968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2639683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92724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292724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292724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292724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92724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/>
          <p:cNvSpPr/>
          <p:nvPr/>
        </p:nvSpPr>
        <p:spPr>
          <a:xfrm>
            <a:off x="292724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92724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292724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292724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2927241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1479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21479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21479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321479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/>
          <p:cNvSpPr/>
          <p:nvPr/>
        </p:nvSpPr>
        <p:spPr>
          <a:xfrm>
            <a:off x="321479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21479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321479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321479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321479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321479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350235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/>
          <p:cNvSpPr/>
          <p:nvPr/>
        </p:nvSpPr>
        <p:spPr>
          <a:xfrm>
            <a:off x="350235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50235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/>
          <p:nvPr/>
        </p:nvSpPr>
        <p:spPr>
          <a:xfrm>
            <a:off x="350235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50235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50235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50235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350235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350235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350235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/>
          <p:cNvSpPr/>
          <p:nvPr/>
        </p:nvSpPr>
        <p:spPr>
          <a:xfrm>
            <a:off x="378991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/>
          <p:cNvSpPr/>
          <p:nvPr/>
        </p:nvSpPr>
        <p:spPr>
          <a:xfrm>
            <a:off x="378991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378991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Oval 86"/>
          <p:cNvSpPr/>
          <p:nvPr/>
        </p:nvSpPr>
        <p:spPr>
          <a:xfrm>
            <a:off x="378991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78991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378991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378991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/>
          <p:cNvSpPr/>
          <p:nvPr/>
        </p:nvSpPr>
        <p:spPr>
          <a:xfrm>
            <a:off x="378991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/>
          <p:cNvSpPr/>
          <p:nvPr/>
        </p:nvSpPr>
        <p:spPr>
          <a:xfrm>
            <a:off x="378991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/>
          <p:cNvSpPr/>
          <p:nvPr/>
        </p:nvSpPr>
        <p:spPr>
          <a:xfrm>
            <a:off x="378991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/>
          <p:cNvSpPr/>
          <p:nvPr/>
        </p:nvSpPr>
        <p:spPr>
          <a:xfrm>
            <a:off x="4077473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/>
          <p:cNvSpPr/>
          <p:nvPr/>
        </p:nvSpPr>
        <p:spPr>
          <a:xfrm>
            <a:off x="4077473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/>
          <p:cNvSpPr/>
          <p:nvPr/>
        </p:nvSpPr>
        <p:spPr>
          <a:xfrm>
            <a:off x="4077473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/>
          <p:cNvSpPr/>
          <p:nvPr/>
        </p:nvSpPr>
        <p:spPr>
          <a:xfrm>
            <a:off x="4077473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/>
          <p:cNvSpPr/>
          <p:nvPr/>
        </p:nvSpPr>
        <p:spPr>
          <a:xfrm>
            <a:off x="4077473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/>
          <p:cNvSpPr/>
          <p:nvPr/>
        </p:nvSpPr>
        <p:spPr>
          <a:xfrm>
            <a:off x="4077473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4077473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/>
          <p:cNvSpPr/>
          <p:nvPr/>
        </p:nvSpPr>
        <p:spPr>
          <a:xfrm>
            <a:off x="4077473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/>
          <p:cNvSpPr/>
          <p:nvPr/>
        </p:nvSpPr>
        <p:spPr>
          <a:xfrm>
            <a:off x="4077473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/>
          <p:cNvSpPr/>
          <p:nvPr/>
        </p:nvSpPr>
        <p:spPr>
          <a:xfrm>
            <a:off x="407747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/>
              <p:nvPr/>
            </p:nvSpPr>
            <p:spPr>
              <a:xfrm>
                <a:off x="4584528" y="4493892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528" y="4493892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/>
              <p:nvPr/>
            </p:nvSpPr>
            <p:spPr>
              <a:xfrm>
                <a:off x="1483590" y="1259134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90" y="1259134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2000" r="-28000" b="-44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30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Düz Bağlayıcı 120"/>
          <p:cNvCxnSpPr>
            <a:stCxn id="94" idx="0"/>
            <a:endCxn id="103" idx="4"/>
          </p:cNvCxnSpPr>
          <p:nvPr/>
        </p:nvCxnSpPr>
        <p:spPr>
          <a:xfrm>
            <a:off x="4150112" y="1825924"/>
            <a:ext cx="0" cy="287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>
            <a:endCxn id="93" idx="4"/>
          </p:cNvCxnSpPr>
          <p:nvPr/>
        </p:nvCxnSpPr>
        <p:spPr>
          <a:xfrm>
            <a:off x="3861036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>
            <a:endCxn id="83" idx="4"/>
          </p:cNvCxnSpPr>
          <p:nvPr/>
        </p:nvCxnSpPr>
        <p:spPr>
          <a:xfrm>
            <a:off x="3573479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Bağlayıcı 124"/>
          <p:cNvCxnSpPr>
            <a:endCxn id="73" idx="4"/>
          </p:cNvCxnSpPr>
          <p:nvPr/>
        </p:nvCxnSpPr>
        <p:spPr>
          <a:xfrm>
            <a:off x="3283800" y="1834371"/>
            <a:ext cx="363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/>
          <p:cNvCxnSpPr/>
          <p:nvPr/>
        </p:nvCxnSpPr>
        <p:spPr>
          <a:xfrm>
            <a:off x="2998724" y="1834371"/>
            <a:ext cx="40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>
            <a:endCxn id="53" idx="4"/>
          </p:cNvCxnSpPr>
          <p:nvPr/>
        </p:nvCxnSpPr>
        <p:spPr>
          <a:xfrm>
            <a:off x="2711320" y="1834371"/>
            <a:ext cx="1003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üz Bağlayıcı 127"/>
          <p:cNvCxnSpPr>
            <a:endCxn id="43" idx="4"/>
          </p:cNvCxnSpPr>
          <p:nvPr/>
        </p:nvCxnSpPr>
        <p:spPr>
          <a:xfrm flipH="1">
            <a:off x="2424764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/>
          <p:cNvCxnSpPr>
            <a:endCxn id="33" idx="4"/>
          </p:cNvCxnSpPr>
          <p:nvPr/>
        </p:nvCxnSpPr>
        <p:spPr>
          <a:xfrm flipH="1">
            <a:off x="2137207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/>
          <p:cNvCxnSpPr>
            <a:endCxn id="23" idx="4"/>
          </p:cNvCxnSpPr>
          <p:nvPr/>
        </p:nvCxnSpPr>
        <p:spPr>
          <a:xfrm flipH="1">
            <a:off x="1849648" y="1834371"/>
            <a:ext cx="72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>
            <a:endCxn id="13" idx="4"/>
          </p:cNvCxnSpPr>
          <p:nvPr/>
        </p:nvCxnSpPr>
        <p:spPr>
          <a:xfrm>
            <a:off x="1562090" y="1555676"/>
            <a:ext cx="0" cy="314935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>
            <a:endCxn id="102" idx="6"/>
          </p:cNvCxnSpPr>
          <p:nvPr/>
        </p:nvCxnSpPr>
        <p:spPr>
          <a:xfrm flipV="1">
            <a:off x="1483590" y="4327744"/>
            <a:ext cx="2739160" cy="2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/>
          <p:cNvCxnSpPr/>
          <p:nvPr/>
        </p:nvCxnSpPr>
        <p:spPr>
          <a:xfrm flipV="1">
            <a:off x="1483593" y="4632444"/>
            <a:ext cx="3072974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>
            <a:endCxn id="95" idx="6"/>
          </p:cNvCxnSpPr>
          <p:nvPr/>
        </p:nvCxnSpPr>
        <p:spPr>
          <a:xfrm>
            <a:off x="1489452" y="220321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/>
          <p:cNvCxnSpPr>
            <a:endCxn id="96" idx="6"/>
          </p:cNvCxnSpPr>
          <p:nvPr/>
        </p:nvCxnSpPr>
        <p:spPr>
          <a:xfrm flipV="1">
            <a:off x="1483590" y="2507863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>
            <a:endCxn id="97" idx="6"/>
          </p:cNvCxnSpPr>
          <p:nvPr/>
        </p:nvCxnSpPr>
        <p:spPr>
          <a:xfrm flipV="1">
            <a:off x="1483590" y="2812515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>
            <a:endCxn id="98" idx="6"/>
          </p:cNvCxnSpPr>
          <p:nvPr/>
        </p:nvCxnSpPr>
        <p:spPr>
          <a:xfrm flipV="1">
            <a:off x="1483590" y="3117163"/>
            <a:ext cx="273916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>
            <a:endCxn id="99" idx="6"/>
          </p:cNvCxnSpPr>
          <p:nvPr/>
        </p:nvCxnSpPr>
        <p:spPr>
          <a:xfrm flipV="1">
            <a:off x="1483590" y="3421814"/>
            <a:ext cx="2739160" cy="2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>
            <a:endCxn id="100" idx="6"/>
          </p:cNvCxnSpPr>
          <p:nvPr/>
        </p:nvCxnSpPr>
        <p:spPr>
          <a:xfrm flipV="1">
            <a:off x="1483590" y="3726465"/>
            <a:ext cx="2739160" cy="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endCxn id="101" idx="6"/>
          </p:cNvCxnSpPr>
          <p:nvPr/>
        </p:nvCxnSpPr>
        <p:spPr>
          <a:xfrm flipV="1">
            <a:off x="1483590" y="4023093"/>
            <a:ext cx="2739160" cy="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>
            <a:stCxn id="4" idx="2"/>
            <a:endCxn id="94" idx="6"/>
          </p:cNvCxnSpPr>
          <p:nvPr/>
        </p:nvCxnSpPr>
        <p:spPr>
          <a:xfrm>
            <a:off x="1489452" y="189856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8945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48945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48945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48945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48945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945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48945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48945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48945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48945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77700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7700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77700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77700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77700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77700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77700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77700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77700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1777009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206456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206456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206456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206456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06456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06456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206456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206456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206456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2064567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235212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235212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235212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235212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235212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235212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235212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235212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235212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2352125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63968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263968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263968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263968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263968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263968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263968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263968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263968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263968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92724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292724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292724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292724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92724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/>
          <p:cNvSpPr/>
          <p:nvPr/>
        </p:nvSpPr>
        <p:spPr>
          <a:xfrm>
            <a:off x="292724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92724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292724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292724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292724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1479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21479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21479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321479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/>
          <p:cNvSpPr/>
          <p:nvPr/>
        </p:nvSpPr>
        <p:spPr>
          <a:xfrm>
            <a:off x="321479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21479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321479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321479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321479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3214799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350235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/>
          <p:cNvSpPr/>
          <p:nvPr/>
        </p:nvSpPr>
        <p:spPr>
          <a:xfrm>
            <a:off x="350235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50235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/>
          <p:nvPr/>
        </p:nvSpPr>
        <p:spPr>
          <a:xfrm>
            <a:off x="350235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50235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50235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50235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350235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350235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3502357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/>
          <p:cNvSpPr/>
          <p:nvPr/>
        </p:nvSpPr>
        <p:spPr>
          <a:xfrm>
            <a:off x="378991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/>
          <p:cNvSpPr/>
          <p:nvPr/>
        </p:nvSpPr>
        <p:spPr>
          <a:xfrm>
            <a:off x="378991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378991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Oval 86"/>
          <p:cNvSpPr/>
          <p:nvPr/>
        </p:nvSpPr>
        <p:spPr>
          <a:xfrm>
            <a:off x="378991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78991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378991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378991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/>
          <p:cNvSpPr/>
          <p:nvPr/>
        </p:nvSpPr>
        <p:spPr>
          <a:xfrm>
            <a:off x="378991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/>
          <p:cNvSpPr/>
          <p:nvPr/>
        </p:nvSpPr>
        <p:spPr>
          <a:xfrm>
            <a:off x="378991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/>
          <p:cNvSpPr/>
          <p:nvPr/>
        </p:nvSpPr>
        <p:spPr>
          <a:xfrm>
            <a:off x="3789915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/>
          <p:cNvSpPr/>
          <p:nvPr/>
        </p:nvSpPr>
        <p:spPr>
          <a:xfrm>
            <a:off x="407747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/>
          <p:cNvSpPr/>
          <p:nvPr/>
        </p:nvSpPr>
        <p:spPr>
          <a:xfrm>
            <a:off x="407747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/>
          <p:cNvSpPr/>
          <p:nvPr/>
        </p:nvSpPr>
        <p:spPr>
          <a:xfrm>
            <a:off x="407747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/>
          <p:cNvSpPr/>
          <p:nvPr/>
        </p:nvSpPr>
        <p:spPr>
          <a:xfrm>
            <a:off x="407747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/>
          <p:cNvSpPr/>
          <p:nvPr/>
        </p:nvSpPr>
        <p:spPr>
          <a:xfrm>
            <a:off x="407747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/>
          <p:cNvSpPr/>
          <p:nvPr/>
        </p:nvSpPr>
        <p:spPr>
          <a:xfrm>
            <a:off x="407747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407747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/>
          <p:cNvSpPr/>
          <p:nvPr/>
        </p:nvSpPr>
        <p:spPr>
          <a:xfrm>
            <a:off x="407747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/>
          <p:cNvSpPr/>
          <p:nvPr/>
        </p:nvSpPr>
        <p:spPr>
          <a:xfrm>
            <a:off x="407747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/>
          <p:cNvSpPr/>
          <p:nvPr/>
        </p:nvSpPr>
        <p:spPr>
          <a:xfrm>
            <a:off x="407747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/>
              <p:nvPr/>
            </p:nvSpPr>
            <p:spPr>
              <a:xfrm>
                <a:off x="1483590" y="1259134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90" y="1259134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4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5D0DD47-EB2C-4E12-91F6-5CABB6DE4A09}"/>
                  </a:ext>
                </a:extLst>
              </p:cNvPr>
              <p:cNvSpPr txBox="1"/>
              <p:nvPr/>
            </p:nvSpPr>
            <p:spPr>
              <a:xfrm>
                <a:off x="4625568" y="449373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5D0DD47-EB2C-4E12-91F6-5CABB6DE4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568" y="4493731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20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Düz Bağlayıcı 120"/>
          <p:cNvCxnSpPr>
            <a:stCxn id="94" idx="0"/>
            <a:endCxn id="103" idx="4"/>
          </p:cNvCxnSpPr>
          <p:nvPr/>
        </p:nvCxnSpPr>
        <p:spPr>
          <a:xfrm>
            <a:off x="4150112" y="1825924"/>
            <a:ext cx="0" cy="287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>
            <a:endCxn id="93" idx="4"/>
          </p:cNvCxnSpPr>
          <p:nvPr/>
        </p:nvCxnSpPr>
        <p:spPr>
          <a:xfrm>
            <a:off x="3861036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>
            <a:endCxn id="83" idx="4"/>
          </p:cNvCxnSpPr>
          <p:nvPr/>
        </p:nvCxnSpPr>
        <p:spPr>
          <a:xfrm>
            <a:off x="3573479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Bağlayıcı 124"/>
          <p:cNvCxnSpPr>
            <a:endCxn id="73" idx="4"/>
          </p:cNvCxnSpPr>
          <p:nvPr/>
        </p:nvCxnSpPr>
        <p:spPr>
          <a:xfrm>
            <a:off x="3283800" y="1834371"/>
            <a:ext cx="363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/>
          <p:cNvCxnSpPr/>
          <p:nvPr/>
        </p:nvCxnSpPr>
        <p:spPr>
          <a:xfrm>
            <a:off x="2998724" y="1834371"/>
            <a:ext cx="40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>
            <a:endCxn id="53" idx="4"/>
          </p:cNvCxnSpPr>
          <p:nvPr/>
        </p:nvCxnSpPr>
        <p:spPr>
          <a:xfrm>
            <a:off x="2711320" y="1834371"/>
            <a:ext cx="1003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üz Bağlayıcı 127"/>
          <p:cNvCxnSpPr>
            <a:endCxn id="43" idx="4"/>
          </p:cNvCxnSpPr>
          <p:nvPr/>
        </p:nvCxnSpPr>
        <p:spPr>
          <a:xfrm flipH="1">
            <a:off x="2424764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/>
          <p:cNvCxnSpPr>
            <a:endCxn id="33" idx="4"/>
          </p:cNvCxnSpPr>
          <p:nvPr/>
        </p:nvCxnSpPr>
        <p:spPr>
          <a:xfrm flipH="1">
            <a:off x="2137207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/>
          <p:cNvCxnSpPr>
            <a:endCxn id="23" idx="4"/>
          </p:cNvCxnSpPr>
          <p:nvPr/>
        </p:nvCxnSpPr>
        <p:spPr>
          <a:xfrm flipH="1">
            <a:off x="1849648" y="1834371"/>
            <a:ext cx="72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>
            <a:endCxn id="13" idx="4"/>
          </p:cNvCxnSpPr>
          <p:nvPr/>
        </p:nvCxnSpPr>
        <p:spPr>
          <a:xfrm>
            <a:off x="1562090" y="1555676"/>
            <a:ext cx="0" cy="314935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>
            <a:endCxn id="102" idx="6"/>
          </p:cNvCxnSpPr>
          <p:nvPr/>
        </p:nvCxnSpPr>
        <p:spPr>
          <a:xfrm flipV="1">
            <a:off x="1483590" y="4327744"/>
            <a:ext cx="2739160" cy="2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/>
          <p:cNvCxnSpPr/>
          <p:nvPr/>
        </p:nvCxnSpPr>
        <p:spPr>
          <a:xfrm flipV="1">
            <a:off x="1483593" y="4632444"/>
            <a:ext cx="3072974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>
            <a:endCxn id="95" idx="6"/>
          </p:cNvCxnSpPr>
          <p:nvPr/>
        </p:nvCxnSpPr>
        <p:spPr>
          <a:xfrm>
            <a:off x="1489452" y="220321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/>
          <p:cNvCxnSpPr>
            <a:endCxn id="96" idx="6"/>
          </p:cNvCxnSpPr>
          <p:nvPr/>
        </p:nvCxnSpPr>
        <p:spPr>
          <a:xfrm flipV="1">
            <a:off x="1483590" y="2507863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>
            <a:endCxn id="97" idx="6"/>
          </p:cNvCxnSpPr>
          <p:nvPr/>
        </p:nvCxnSpPr>
        <p:spPr>
          <a:xfrm flipV="1">
            <a:off x="1483590" y="2812515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>
            <a:endCxn id="98" idx="6"/>
          </p:cNvCxnSpPr>
          <p:nvPr/>
        </p:nvCxnSpPr>
        <p:spPr>
          <a:xfrm flipV="1">
            <a:off x="1483590" y="3117163"/>
            <a:ext cx="273916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>
            <a:endCxn id="99" idx="6"/>
          </p:cNvCxnSpPr>
          <p:nvPr/>
        </p:nvCxnSpPr>
        <p:spPr>
          <a:xfrm flipV="1">
            <a:off x="1483590" y="3421814"/>
            <a:ext cx="2739160" cy="2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>
            <a:endCxn id="100" idx="6"/>
          </p:cNvCxnSpPr>
          <p:nvPr/>
        </p:nvCxnSpPr>
        <p:spPr>
          <a:xfrm flipV="1">
            <a:off x="1483590" y="3726465"/>
            <a:ext cx="2739160" cy="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endCxn id="101" idx="6"/>
          </p:cNvCxnSpPr>
          <p:nvPr/>
        </p:nvCxnSpPr>
        <p:spPr>
          <a:xfrm flipV="1">
            <a:off x="1483590" y="4023093"/>
            <a:ext cx="2739160" cy="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>
            <a:stCxn id="4" idx="2"/>
            <a:endCxn id="94" idx="6"/>
          </p:cNvCxnSpPr>
          <p:nvPr/>
        </p:nvCxnSpPr>
        <p:spPr>
          <a:xfrm>
            <a:off x="1489452" y="189856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89451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489451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489451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489451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489451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9451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489451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489451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489451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48945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77700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7700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77700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77700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77700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77700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77700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77700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77700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1777009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206456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206456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206456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206456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06456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06456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206456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206456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206456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2064567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235212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235212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235212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235212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235212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235212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235212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235212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235212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2352125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63968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263968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263968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263968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263968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263968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263968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263968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263968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263968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92724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292724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292724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292724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92724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/>
          <p:cNvSpPr/>
          <p:nvPr/>
        </p:nvSpPr>
        <p:spPr>
          <a:xfrm>
            <a:off x="292724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92724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292724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292724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292724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1479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21479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21479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321479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/>
          <p:cNvSpPr/>
          <p:nvPr/>
        </p:nvSpPr>
        <p:spPr>
          <a:xfrm>
            <a:off x="321479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21479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321479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321479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321479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3214799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350235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/>
          <p:cNvSpPr/>
          <p:nvPr/>
        </p:nvSpPr>
        <p:spPr>
          <a:xfrm>
            <a:off x="350235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50235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/>
          <p:nvPr/>
        </p:nvSpPr>
        <p:spPr>
          <a:xfrm>
            <a:off x="350235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50235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50235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50235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350235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350235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3502357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/>
          <p:cNvSpPr/>
          <p:nvPr/>
        </p:nvSpPr>
        <p:spPr>
          <a:xfrm>
            <a:off x="378991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/>
          <p:cNvSpPr/>
          <p:nvPr/>
        </p:nvSpPr>
        <p:spPr>
          <a:xfrm>
            <a:off x="378991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378991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Oval 86"/>
          <p:cNvSpPr/>
          <p:nvPr/>
        </p:nvSpPr>
        <p:spPr>
          <a:xfrm>
            <a:off x="378991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78991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378991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378991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/>
          <p:cNvSpPr/>
          <p:nvPr/>
        </p:nvSpPr>
        <p:spPr>
          <a:xfrm>
            <a:off x="378991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/>
          <p:cNvSpPr/>
          <p:nvPr/>
        </p:nvSpPr>
        <p:spPr>
          <a:xfrm>
            <a:off x="378991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/>
          <p:cNvSpPr/>
          <p:nvPr/>
        </p:nvSpPr>
        <p:spPr>
          <a:xfrm>
            <a:off x="3789915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/>
          <p:cNvSpPr/>
          <p:nvPr/>
        </p:nvSpPr>
        <p:spPr>
          <a:xfrm>
            <a:off x="4077473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/>
          <p:cNvSpPr/>
          <p:nvPr/>
        </p:nvSpPr>
        <p:spPr>
          <a:xfrm>
            <a:off x="4077473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/>
          <p:cNvSpPr/>
          <p:nvPr/>
        </p:nvSpPr>
        <p:spPr>
          <a:xfrm>
            <a:off x="4077473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/>
          <p:cNvSpPr/>
          <p:nvPr/>
        </p:nvSpPr>
        <p:spPr>
          <a:xfrm>
            <a:off x="4077473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/>
          <p:cNvSpPr/>
          <p:nvPr/>
        </p:nvSpPr>
        <p:spPr>
          <a:xfrm>
            <a:off x="4077473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/>
          <p:cNvSpPr/>
          <p:nvPr/>
        </p:nvSpPr>
        <p:spPr>
          <a:xfrm>
            <a:off x="4077473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4077473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/>
          <p:cNvSpPr/>
          <p:nvPr/>
        </p:nvSpPr>
        <p:spPr>
          <a:xfrm>
            <a:off x="4077473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/>
          <p:cNvSpPr/>
          <p:nvPr/>
        </p:nvSpPr>
        <p:spPr>
          <a:xfrm>
            <a:off x="4077473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/>
          <p:cNvSpPr/>
          <p:nvPr/>
        </p:nvSpPr>
        <p:spPr>
          <a:xfrm>
            <a:off x="407747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/>
              <p:nvPr/>
            </p:nvSpPr>
            <p:spPr>
              <a:xfrm>
                <a:off x="4588844" y="4493892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844" y="4493892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/>
              <p:nvPr/>
            </p:nvSpPr>
            <p:spPr>
              <a:xfrm>
                <a:off x="1487133" y="1244276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33" y="1244276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6000" r="-24000" b="-43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9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2" y="329386"/>
            <a:ext cx="10595548" cy="61992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F72598-49DC-4F3D-9DAE-403E78AB2325}"/>
                  </a:ext>
                </a:extLst>
              </p:cNvPr>
              <p:cNvSpPr txBox="1"/>
              <p:nvPr/>
            </p:nvSpPr>
            <p:spPr>
              <a:xfrm>
                <a:off x="8272741" y="1126661"/>
                <a:ext cx="9873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F72598-49DC-4F3D-9DAE-403E78AB2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41" y="1126661"/>
                <a:ext cx="987372" cy="276999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96E6AF-FA7A-4FC3-922F-BCA1D61F4BD0}"/>
                  </a:ext>
                </a:extLst>
              </p:cNvPr>
              <p:cNvSpPr txBox="1"/>
              <p:nvPr/>
            </p:nvSpPr>
            <p:spPr>
              <a:xfrm>
                <a:off x="8272741" y="3290502"/>
                <a:ext cx="9873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+1/2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96E6AF-FA7A-4FC3-922F-BCA1D61F4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41" y="3290502"/>
                <a:ext cx="987372" cy="276999"/>
              </a:xfrm>
              <a:prstGeom prst="rect">
                <a:avLst/>
              </a:prstGeom>
              <a:blipFill>
                <a:blip r:embed="rId4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17122B-565F-43E0-9639-421E969165CB}"/>
                  </a:ext>
                </a:extLst>
              </p:cNvPr>
              <p:cNvSpPr txBox="1"/>
              <p:nvPr/>
            </p:nvSpPr>
            <p:spPr>
              <a:xfrm>
                <a:off x="8272741" y="5340706"/>
                <a:ext cx="9873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17122B-565F-43E0-9639-421E96916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41" y="5340706"/>
                <a:ext cx="98737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35CE5E-F6CF-4BD8-865A-D92CE17E5CCD}"/>
                  </a:ext>
                </a:extLst>
              </p:cNvPr>
              <p:cNvSpPr txBox="1"/>
              <p:nvPr/>
            </p:nvSpPr>
            <p:spPr>
              <a:xfrm>
                <a:off x="2095214" y="5495167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35CE5E-F6CF-4BD8-865A-D92CE17E5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214" y="5495167"/>
                <a:ext cx="729619" cy="2155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6A86C3-0A17-4476-8F64-A61AF3CACDAA}"/>
                  </a:ext>
                </a:extLst>
              </p:cNvPr>
              <p:cNvSpPr txBox="1"/>
              <p:nvPr/>
            </p:nvSpPr>
            <p:spPr>
              <a:xfrm>
                <a:off x="3720274" y="5369080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6A86C3-0A17-4476-8F64-A61AF3CAC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74" y="5369080"/>
                <a:ext cx="729619" cy="215572"/>
              </a:xfrm>
              <a:prstGeom prst="rect">
                <a:avLst/>
              </a:prstGeom>
              <a:blipFill>
                <a:blip r:embed="rId7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7BC04F-2619-4C2B-874E-338573C99DA8}"/>
                  </a:ext>
                </a:extLst>
              </p:cNvPr>
              <p:cNvSpPr txBox="1"/>
              <p:nvPr/>
            </p:nvSpPr>
            <p:spPr>
              <a:xfrm>
                <a:off x="2824833" y="4104066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7BC04F-2619-4C2B-874E-338573C99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833" y="4104066"/>
                <a:ext cx="729619" cy="2155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584181-809A-4731-B479-25C61E7A7CFE}"/>
                  </a:ext>
                </a:extLst>
              </p:cNvPr>
              <p:cNvSpPr txBox="1"/>
              <p:nvPr/>
            </p:nvSpPr>
            <p:spPr>
              <a:xfrm>
                <a:off x="4480585" y="951978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584181-809A-4731-B479-25C61E7A7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85" y="951978"/>
                <a:ext cx="729619" cy="215572"/>
              </a:xfrm>
              <a:prstGeom prst="rect">
                <a:avLst/>
              </a:prstGeom>
              <a:blipFill>
                <a:blip r:embed="rId9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8043D2-6743-4DEC-B987-2D2BD6FF431F}"/>
                  </a:ext>
                </a:extLst>
              </p:cNvPr>
              <p:cNvSpPr txBox="1"/>
              <p:nvPr/>
            </p:nvSpPr>
            <p:spPr>
              <a:xfrm>
                <a:off x="5890562" y="1520523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8043D2-6743-4DEC-B987-2D2BD6FF4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562" y="1520523"/>
                <a:ext cx="729619" cy="215572"/>
              </a:xfrm>
              <a:prstGeom prst="rect">
                <a:avLst/>
              </a:prstGeom>
              <a:blipFill>
                <a:blip r:embed="rId10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D77DD5-4B28-4403-AA82-E2DC9395C7CD}"/>
                  </a:ext>
                </a:extLst>
              </p:cNvPr>
              <p:cNvSpPr txBox="1"/>
              <p:nvPr/>
            </p:nvSpPr>
            <p:spPr>
              <a:xfrm>
                <a:off x="7218618" y="1919666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D77DD5-4B28-4403-AA82-E2DC9395C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618" y="1919666"/>
                <a:ext cx="729619" cy="215572"/>
              </a:xfrm>
              <a:prstGeom prst="rect">
                <a:avLst/>
              </a:prstGeom>
              <a:blipFill>
                <a:blip r:embed="rId11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C55CAF-8071-4700-A04B-73C60F5525EF}"/>
                  </a:ext>
                </a:extLst>
              </p:cNvPr>
              <p:cNvSpPr txBox="1"/>
              <p:nvPr/>
            </p:nvSpPr>
            <p:spPr>
              <a:xfrm>
                <a:off x="4889075" y="4153889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+1, 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C55CAF-8071-4700-A04B-73C60F552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075" y="4153889"/>
                <a:ext cx="729619" cy="215572"/>
              </a:xfrm>
              <a:prstGeom prst="rect">
                <a:avLst/>
              </a:prstGeom>
              <a:blipFill>
                <a:blip r:embed="rId12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C30E1D-1409-4319-83D6-D6D2515553FE}"/>
                  </a:ext>
                </a:extLst>
              </p:cNvPr>
              <p:cNvSpPr txBox="1"/>
              <p:nvPr/>
            </p:nvSpPr>
            <p:spPr>
              <a:xfrm>
                <a:off x="7056721" y="2998112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tr-TR" sz="1401" dirty="0"/>
                  <a:t>İ - </a:t>
                </a:r>
                <a14:m>
                  <m:oMath xmlns:m="http://schemas.openxmlformats.org/officeDocument/2006/math">
                    <m:r>
                      <a:rPr lang="tr-TR" sz="1401" i="1">
                        <a:latin typeface="Cambria Math" panose="02040503050406030204" pitchFamily="18" charset="0"/>
                      </a:rPr>
                      <m:t>1, </m:t>
                    </m:r>
                    <m:r>
                      <a:rPr lang="tr-TR" sz="1401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tr-TR" sz="140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C30E1D-1409-4319-83D6-D6D251555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721" y="2998112"/>
                <a:ext cx="729619" cy="215572"/>
              </a:xfrm>
              <a:prstGeom prst="rect">
                <a:avLst/>
              </a:prstGeom>
              <a:blipFill>
                <a:blip r:embed="rId13"/>
                <a:stretch>
                  <a:fillRect l="-15126" t="-25714" b="-5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169F39-B49D-414E-9B3B-FA8051C3EA9A}"/>
                  </a:ext>
                </a:extLst>
              </p:cNvPr>
              <p:cNvSpPr txBox="1"/>
              <p:nvPr/>
            </p:nvSpPr>
            <p:spPr>
              <a:xfrm>
                <a:off x="5820727" y="3603323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169F39-B49D-414E-9B3B-FA8051C3E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727" y="3603323"/>
                <a:ext cx="729619" cy="215572"/>
              </a:xfrm>
              <a:prstGeom prst="rect">
                <a:avLst/>
              </a:prstGeom>
              <a:blipFill>
                <a:blip r:embed="rId10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766424-E27B-4AFD-8DAD-A14B999F74EF}"/>
                  </a:ext>
                </a:extLst>
              </p:cNvPr>
              <p:cNvSpPr txBox="1"/>
              <p:nvPr/>
            </p:nvSpPr>
            <p:spPr>
              <a:xfrm>
                <a:off x="4480587" y="5229064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766424-E27B-4AFD-8DAD-A14B999F7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87" y="5229064"/>
                <a:ext cx="729619" cy="215572"/>
              </a:xfrm>
              <a:prstGeom prst="rect">
                <a:avLst/>
              </a:prstGeom>
              <a:blipFill>
                <a:blip r:embed="rId14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7AF1C88-3F9F-452C-ACAE-495030E03FA0}"/>
                  </a:ext>
                </a:extLst>
              </p:cNvPr>
              <p:cNvSpPr txBox="1"/>
              <p:nvPr/>
            </p:nvSpPr>
            <p:spPr>
              <a:xfrm>
                <a:off x="5807877" y="5686122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7AF1C88-3F9F-452C-ACAE-495030E03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877" y="5686122"/>
                <a:ext cx="729619" cy="215572"/>
              </a:xfrm>
              <a:prstGeom prst="rect">
                <a:avLst/>
              </a:prstGeom>
              <a:blipFill>
                <a:blip r:embed="rId15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E450B6-2239-4595-A958-4BF872830DC4}"/>
                  </a:ext>
                </a:extLst>
              </p:cNvPr>
              <p:cNvSpPr txBox="1"/>
              <p:nvPr/>
            </p:nvSpPr>
            <p:spPr>
              <a:xfrm>
                <a:off x="7218618" y="6142329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E450B6-2239-4595-A958-4BF872830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618" y="6142329"/>
                <a:ext cx="729619" cy="215572"/>
              </a:xfrm>
              <a:prstGeom prst="rect">
                <a:avLst/>
              </a:prstGeom>
              <a:blipFill>
                <a:blip r:embed="rId11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47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918148-EDEE-4521-99BF-5C43F16E7FDC}"/>
              </a:ext>
            </a:extLst>
          </p:cNvPr>
          <p:cNvSpPr/>
          <p:nvPr/>
        </p:nvSpPr>
        <p:spPr>
          <a:xfrm>
            <a:off x="1236372" y="88864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14C28D-0EBE-47A0-BE44-00D263C62A49}"/>
              </a:ext>
            </a:extLst>
          </p:cNvPr>
          <p:cNvSpPr/>
          <p:nvPr/>
        </p:nvSpPr>
        <p:spPr>
          <a:xfrm>
            <a:off x="1233152" y="196864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F8454-780A-4F75-8651-BB5E26FC5CFF}"/>
              </a:ext>
            </a:extLst>
          </p:cNvPr>
          <p:cNvSpPr/>
          <p:nvPr/>
        </p:nvSpPr>
        <p:spPr>
          <a:xfrm>
            <a:off x="1229932" y="268864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72BF5-1C19-498A-AF82-DBD367131806}"/>
              </a:ext>
            </a:extLst>
          </p:cNvPr>
          <p:cNvSpPr/>
          <p:nvPr/>
        </p:nvSpPr>
        <p:spPr>
          <a:xfrm>
            <a:off x="1236372" y="232864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78764-E555-4413-98AD-D6B9623C78C8}"/>
              </a:ext>
            </a:extLst>
          </p:cNvPr>
          <p:cNvSpPr/>
          <p:nvPr/>
        </p:nvSpPr>
        <p:spPr>
          <a:xfrm>
            <a:off x="1233152" y="124864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AC9B84-59D7-4AFC-A8F2-32A3F66B9175}"/>
              </a:ext>
            </a:extLst>
          </p:cNvPr>
          <p:cNvSpPr/>
          <p:nvPr/>
        </p:nvSpPr>
        <p:spPr>
          <a:xfrm>
            <a:off x="1236372" y="304864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D24FD-C7AC-425E-9C03-F47E9B20FB46}"/>
              </a:ext>
            </a:extLst>
          </p:cNvPr>
          <p:cNvSpPr/>
          <p:nvPr/>
        </p:nvSpPr>
        <p:spPr>
          <a:xfrm>
            <a:off x="1229932" y="340864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BDE1-CFB1-4D3C-ACC6-F8B4A041E02C}"/>
              </a:ext>
            </a:extLst>
          </p:cNvPr>
          <p:cNvSpPr/>
          <p:nvPr/>
        </p:nvSpPr>
        <p:spPr>
          <a:xfrm>
            <a:off x="1229932" y="160864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512DB-CA51-49E8-9B58-9E7B458D4EB5}"/>
              </a:ext>
            </a:extLst>
          </p:cNvPr>
          <p:cNvSpPr txBox="1"/>
          <p:nvPr/>
        </p:nvSpPr>
        <p:spPr>
          <a:xfrm>
            <a:off x="1330103" y="914753"/>
            <a:ext cx="15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03FA65-6ACA-4B5C-88A0-016428055DE6}"/>
              </a:ext>
            </a:extLst>
          </p:cNvPr>
          <p:cNvSpPr txBox="1"/>
          <p:nvPr/>
        </p:nvSpPr>
        <p:spPr>
          <a:xfrm>
            <a:off x="1328520" y="1271286"/>
            <a:ext cx="15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F564AA-7B28-4157-94B3-CE2C6A386882}"/>
              </a:ext>
            </a:extLst>
          </p:cNvPr>
          <p:cNvSpPr txBox="1"/>
          <p:nvPr/>
        </p:nvSpPr>
        <p:spPr>
          <a:xfrm>
            <a:off x="1328521" y="1659788"/>
            <a:ext cx="15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E0A993-4E50-4382-A238-4B0E7F261F9C}"/>
              </a:ext>
            </a:extLst>
          </p:cNvPr>
          <p:cNvSpPr txBox="1"/>
          <p:nvPr/>
        </p:nvSpPr>
        <p:spPr>
          <a:xfrm>
            <a:off x="1319934" y="2015215"/>
            <a:ext cx="15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FD4F12-AE84-4CA7-8ED4-85917FE14F93}"/>
              </a:ext>
            </a:extLst>
          </p:cNvPr>
          <p:cNvSpPr txBox="1"/>
          <p:nvPr/>
        </p:nvSpPr>
        <p:spPr>
          <a:xfrm>
            <a:off x="1328520" y="2378039"/>
            <a:ext cx="15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39A974-70CB-4FB4-BDF3-8AECB6611D16}"/>
              </a:ext>
            </a:extLst>
          </p:cNvPr>
          <p:cNvSpPr txBox="1"/>
          <p:nvPr/>
        </p:nvSpPr>
        <p:spPr>
          <a:xfrm>
            <a:off x="1315698" y="2735214"/>
            <a:ext cx="15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2C97BD-29AC-4612-A1C3-167EFB24C211}"/>
              </a:ext>
            </a:extLst>
          </p:cNvPr>
          <p:cNvSpPr txBox="1"/>
          <p:nvPr/>
        </p:nvSpPr>
        <p:spPr>
          <a:xfrm>
            <a:off x="1328519" y="3106514"/>
            <a:ext cx="15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EAC1F7-306D-49B6-A939-FCCD5E956ABF}"/>
              </a:ext>
            </a:extLst>
          </p:cNvPr>
          <p:cNvSpPr txBox="1"/>
          <p:nvPr/>
        </p:nvSpPr>
        <p:spPr>
          <a:xfrm>
            <a:off x="1328519" y="3450053"/>
            <a:ext cx="15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20E840-F78E-4582-B0D1-353D2138BDB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596372" y="1068641"/>
            <a:ext cx="616445" cy="242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E4A1C7-6E46-4A95-8D13-9B82436891E6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593152" y="1425174"/>
            <a:ext cx="632546" cy="3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BB3549-3261-409E-A6FF-CAF5DDD2BB7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589932" y="1550768"/>
            <a:ext cx="622885" cy="237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82E923-4C91-4409-A5EC-193666717BC0}"/>
              </a:ext>
            </a:extLst>
          </p:cNvPr>
          <p:cNvCxnSpPr>
            <a:cxnSpLocks/>
          </p:cNvCxnSpPr>
          <p:nvPr/>
        </p:nvCxnSpPr>
        <p:spPr>
          <a:xfrm>
            <a:off x="1602813" y="2152025"/>
            <a:ext cx="616445" cy="242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6D3461-47CA-4365-BFB3-5FF412C462C0}"/>
              </a:ext>
            </a:extLst>
          </p:cNvPr>
          <p:cNvCxnSpPr/>
          <p:nvPr/>
        </p:nvCxnSpPr>
        <p:spPr>
          <a:xfrm flipV="1">
            <a:off x="1599593" y="2508558"/>
            <a:ext cx="632546" cy="3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931DDB-25D0-4152-836D-6CAFBD137D41}"/>
              </a:ext>
            </a:extLst>
          </p:cNvPr>
          <p:cNvCxnSpPr>
            <a:cxnSpLocks/>
          </p:cNvCxnSpPr>
          <p:nvPr/>
        </p:nvCxnSpPr>
        <p:spPr>
          <a:xfrm flipV="1">
            <a:off x="1596373" y="2634152"/>
            <a:ext cx="622885" cy="237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4530C4-05E4-4D7A-8E8D-D2CF2A017B52}"/>
              </a:ext>
            </a:extLst>
          </p:cNvPr>
          <p:cNvCxnSpPr>
            <a:cxnSpLocks/>
          </p:cNvCxnSpPr>
          <p:nvPr/>
        </p:nvCxnSpPr>
        <p:spPr>
          <a:xfrm>
            <a:off x="1596372" y="3233406"/>
            <a:ext cx="616445" cy="242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F6F04B-3893-4D38-98A8-5D95A639CDC1}"/>
              </a:ext>
            </a:extLst>
          </p:cNvPr>
          <p:cNvCxnSpPr/>
          <p:nvPr/>
        </p:nvCxnSpPr>
        <p:spPr>
          <a:xfrm flipV="1">
            <a:off x="1593152" y="3589939"/>
            <a:ext cx="632546" cy="3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2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</TotalTime>
  <Words>153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Microsoft</dc:creator>
  <cp:lastModifiedBy>Mustafa Berke Erdiş</cp:lastModifiedBy>
  <cp:revision>59</cp:revision>
  <dcterms:created xsi:type="dcterms:W3CDTF">2019-08-03T17:53:05Z</dcterms:created>
  <dcterms:modified xsi:type="dcterms:W3CDTF">2019-08-21T02:53:59Z</dcterms:modified>
</cp:coreProperties>
</file>