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7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5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3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9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1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2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10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9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5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5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E35-F138-4804-88D8-958AEE55883A}" type="datetimeFigureOut">
              <a:rPr lang="tr-TR" smtClean="0"/>
              <a:t>11.08.2019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E2B8-6917-4C8A-8CE6-0188AF9BB8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0" name="Düz Ok Bağlayıcısı 179"/>
          <p:cNvCxnSpPr/>
          <p:nvPr/>
        </p:nvCxnSpPr>
        <p:spPr>
          <a:xfrm>
            <a:off x="1849649" y="1986701"/>
            <a:ext cx="220" cy="1438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Düz Ok Bağlayıcısı 183"/>
          <p:cNvCxnSpPr>
            <a:stCxn id="4" idx="5"/>
            <a:endCxn id="15" idx="1"/>
          </p:cNvCxnSpPr>
          <p:nvPr/>
        </p:nvCxnSpPr>
        <p:spPr>
          <a:xfrm>
            <a:off x="1613455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Ok Bağlayıcısı 185"/>
          <p:cNvCxnSpPr>
            <a:stCxn id="24" idx="3"/>
            <a:endCxn id="15" idx="7"/>
          </p:cNvCxnSpPr>
          <p:nvPr/>
        </p:nvCxnSpPr>
        <p:spPr>
          <a:xfrm flipH="1">
            <a:off x="1901014" y="1949927"/>
            <a:ext cx="184830" cy="2019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89" y="4493945"/>
                <a:ext cx="218976" cy="276999"/>
              </a:xfrm>
              <a:prstGeom prst="rect">
                <a:avLst/>
              </a:prstGeom>
              <a:blipFill>
                <a:blip r:embed="rId2"/>
                <a:stretch>
                  <a:fillRect l="-13889" r="-1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4" y="1203002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/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7CC10F9-2B5E-4DA6-A42E-90D0C7DC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51" y="4886881"/>
                <a:ext cx="287558" cy="276999"/>
              </a:xfrm>
              <a:prstGeom prst="rect">
                <a:avLst/>
              </a:prstGeom>
              <a:blipFill>
                <a:blip r:embed="rId4"/>
                <a:stretch>
                  <a:fillRect l="-25532" r="-17021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/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FE94CAE-A1DC-44F6-9C9C-DEB7FB3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5" y="3735067"/>
                <a:ext cx="215390" cy="276999"/>
              </a:xfrm>
              <a:prstGeom prst="rect">
                <a:avLst/>
              </a:prstGeom>
              <a:blipFill>
                <a:blip r:embed="rId5"/>
                <a:stretch>
                  <a:fillRect l="-40000" r="-4285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B05A9B15-DC65-466E-8CDC-F45E4FCD6696}"/>
              </a:ext>
            </a:extLst>
          </p:cNvPr>
          <p:cNvSpPr/>
          <p:nvPr/>
        </p:nvSpPr>
        <p:spPr>
          <a:xfrm>
            <a:off x="1325328" y="373506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55FFE1A1-C8ED-4867-8F8A-C3B8A184382E}"/>
              </a:ext>
            </a:extLst>
          </p:cNvPr>
          <p:cNvSpPr/>
          <p:nvPr/>
        </p:nvSpPr>
        <p:spPr>
          <a:xfrm rot="16200000">
            <a:off x="2229411" y="4650997"/>
            <a:ext cx="91485" cy="2989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2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28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3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90" y="1259134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/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5D0DD47-EB2C-4E12-91F6-5CABB6DE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68" y="4493731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0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Düz Bağlayıcı 120"/>
          <p:cNvCxnSpPr>
            <a:stCxn id="94" idx="0"/>
            <a:endCxn id="103" idx="4"/>
          </p:cNvCxnSpPr>
          <p:nvPr/>
        </p:nvCxnSpPr>
        <p:spPr>
          <a:xfrm>
            <a:off x="4150112" y="1825924"/>
            <a:ext cx="0" cy="287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Bağlayıcı 122"/>
          <p:cNvCxnSpPr>
            <a:endCxn id="93" idx="4"/>
          </p:cNvCxnSpPr>
          <p:nvPr/>
        </p:nvCxnSpPr>
        <p:spPr>
          <a:xfrm>
            <a:off x="3861036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/>
          <p:cNvCxnSpPr>
            <a:endCxn id="83" idx="4"/>
          </p:cNvCxnSpPr>
          <p:nvPr/>
        </p:nvCxnSpPr>
        <p:spPr>
          <a:xfrm>
            <a:off x="3573479" y="1834371"/>
            <a:ext cx="151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Bağlayıcı 124"/>
          <p:cNvCxnSpPr>
            <a:endCxn id="73" idx="4"/>
          </p:cNvCxnSpPr>
          <p:nvPr/>
        </p:nvCxnSpPr>
        <p:spPr>
          <a:xfrm>
            <a:off x="3283800" y="1834371"/>
            <a:ext cx="3639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/>
          <p:cNvCxnSpPr/>
          <p:nvPr/>
        </p:nvCxnSpPr>
        <p:spPr>
          <a:xfrm>
            <a:off x="2998724" y="1834371"/>
            <a:ext cx="40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/>
          <p:cNvCxnSpPr>
            <a:endCxn id="53" idx="4"/>
          </p:cNvCxnSpPr>
          <p:nvPr/>
        </p:nvCxnSpPr>
        <p:spPr>
          <a:xfrm>
            <a:off x="2711320" y="1834371"/>
            <a:ext cx="1003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Düz Bağlayıcı 127"/>
          <p:cNvCxnSpPr>
            <a:endCxn id="43" idx="4"/>
          </p:cNvCxnSpPr>
          <p:nvPr/>
        </p:nvCxnSpPr>
        <p:spPr>
          <a:xfrm flipH="1">
            <a:off x="2424764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/>
          <p:cNvCxnSpPr>
            <a:endCxn id="33" idx="4"/>
          </p:cNvCxnSpPr>
          <p:nvPr/>
        </p:nvCxnSpPr>
        <p:spPr>
          <a:xfrm flipH="1">
            <a:off x="2137207" y="1834371"/>
            <a:ext cx="284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/>
          <p:cNvCxnSpPr>
            <a:endCxn id="23" idx="4"/>
          </p:cNvCxnSpPr>
          <p:nvPr/>
        </p:nvCxnSpPr>
        <p:spPr>
          <a:xfrm flipH="1">
            <a:off x="1849648" y="1834371"/>
            <a:ext cx="720" cy="2870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/>
          <p:cNvCxnSpPr>
            <a:endCxn id="13" idx="4"/>
          </p:cNvCxnSpPr>
          <p:nvPr/>
        </p:nvCxnSpPr>
        <p:spPr>
          <a:xfrm>
            <a:off x="1562090" y="1555676"/>
            <a:ext cx="0" cy="314935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Bağlayıcı 115"/>
          <p:cNvCxnSpPr>
            <a:endCxn id="102" idx="6"/>
          </p:cNvCxnSpPr>
          <p:nvPr/>
        </p:nvCxnSpPr>
        <p:spPr>
          <a:xfrm flipV="1">
            <a:off x="1483590" y="4327744"/>
            <a:ext cx="2739160" cy="2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/>
          <p:cNvCxnSpPr/>
          <p:nvPr/>
        </p:nvCxnSpPr>
        <p:spPr>
          <a:xfrm flipV="1">
            <a:off x="1483593" y="4632444"/>
            <a:ext cx="3072974" cy="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/>
          <p:cNvCxnSpPr>
            <a:endCxn id="95" idx="6"/>
          </p:cNvCxnSpPr>
          <p:nvPr/>
        </p:nvCxnSpPr>
        <p:spPr>
          <a:xfrm>
            <a:off x="1489452" y="220321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/>
          <p:cNvCxnSpPr>
            <a:endCxn id="96" idx="6"/>
          </p:cNvCxnSpPr>
          <p:nvPr/>
        </p:nvCxnSpPr>
        <p:spPr>
          <a:xfrm flipV="1">
            <a:off x="1483590" y="2507863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/>
          <p:cNvCxnSpPr>
            <a:endCxn id="97" idx="6"/>
          </p:cNvCxnSpPr>
          <p:nvPr/>
        </p:nvCxnSpPr>
        <p:spPr>
          <a:xfrm flipV="1">
            <a:off x="1483590" y="2812515"/>
            <a:ext cx="2739160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/>
          <p:cNvCxnSpPr>
            <a:endCxn id="98" idx="6"/>
          </p:cNvCxnSpPr>
          <p:nvPr/>
        </p:nvCxnSpPr>
        <p:spPr>
          <a:xfrm flipV="1">
            <a:off x="1483590" y="3117163"/>
            <a:ext cx="273916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Bağlayıcı 112"/>
          <p:cNvCxnSpPr>
            <a:endCxn id="99" idx="6"/>
          </p:cNvCxnSpPr>
          <p:nvPr/>
        </p:nvCxnSpPr>
        <p:spPr>
          <a:xfrm flipV="1">
            <a:off x="1483590" y="3421814"/>
            <a:ext cx="2739160" cy="2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>
            <a:endCxn id="100" idx="6"/>
          </p:cNvCxnSpPr>
          <p:nvPr/>
        </p:nvCxnSpPr>
        <p:spPr>
          <a:xfrm flipV="1">
            <a:off x="1483590" y="3726465"/>
            <a:ext cx="2739160" cy="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Bağlayıcı 114"/>
          <p:cNvCxnSpPr>
            <a:endCxn id="101" idx="6"/>
          </p:cNvCxnSpPr>
          <p:nvPr/>
        </p:nvCxnSpPr>
        <p:spPr>
          <a:xfrm flipV="1">
            <a:off x="1483590" y="4023093"/>
            <a:ext cx="2739160" cy="3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Bağlayıcı 106"/>
          <p:cNvCxnSpPr>
            <a:stCxn id="4" idx="2"/>
            <a:endCxn id="94" idx="6"/>
          </p:cNvCxnSpPr>
          <p:nvPr/>
        </p:nvCxnSpPr>
        <p:spPr>
          <a:xfrm>
            <a:off x="1489452" y="1898563"/>
            <a:ext cx="273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489451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1489451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489451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489451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1489451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489451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489451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489451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1489451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148945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177700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7700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77700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77700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177700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177700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77700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77700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177700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177700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206456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/>
          <p:cNvSpPr/>
          <p:nvPr/>
        </p:nvSpPr>
        <p:spPr>
          <a:xfrm>
            <a:off x="206456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206456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206456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206456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>
          <a:xfrm>
            <a:off x="206456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206456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/>
          <p:cNvSpPr/>
          <p:nvPr/>
        </p:nvSpPr>
        <p:spPr>
          <a:xfrm>
            <a:off x="206456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/>
          <p:cNvSpPr/>
          <p:nvPr/>
        </p:nvSpPr>
        <p:spPr>
          <a:xfrm>
            <a:off x="206456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206456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235212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/>
          <p:cNvSpPr/>
          <p:nvPr/>
        </p:nvSpPr>
        <p:spPr>
          <a:xfrm>
            <a:off x="235212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235212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/>
          <p:cNvSpPr/>
          <p:nvPr/>
        </p:nvSpPr>
        <p:spPr>
          <a:xfrm>
            <a:off x="235212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235212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235212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235212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235212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235212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/>
          <p:cNvSpPr/>
          <p:nvPr/>
        </p:nvSpPr>
        <p:spPr>
          <a:xfrm>
            <a:off x="235212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/>
          <p:cNvSpPr/>
          <p:nvPr/>
        </p:nvSpPr>
        <p:spPr>
          <a:xfrm>
            <a:off x="2639683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2639683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2639683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2639683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/>
          <p:cNvSpPr/>
          <p:nvPr/>
        </p:nvSpPr>
        <p:spPr>
          <a:xfrm>
            <a:off x="2639683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/>
          <p:cNvSpPr/>
          <p:nvPr/>
        </p:nvSpPr>
        <p:spPr>
          <a:xfrm>
            <a:off x="2639683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2639683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2639683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2639683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263968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927241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2927241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2927241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2927241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927241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/>
          <p:cNvSpPr/>
          <p:nvPr/>
        </p:nvSpPr>
        <p:spPr>
          <a:xfrm>
            <a:off x="2927241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2927241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2927241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2927241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2927241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214799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214799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214799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3214799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/>
          <p:cNvSpPr/>
          <p:nvPr/>
        </p:nvSpPr>
        <p:spPr>
          <a:xfrm>
            <a:off x="3214799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214799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3214799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3214799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3214799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/>
          <p:cNvSpPr/>
          <p:nvPr/>
        </p:nvSpPr>
        <p:spPr>
          <a:xfrm>
            <a:off x="3214799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/>
          <p:nvPr/>
        </p:nvSpPr>
        <p:spPr>
          <a:xfrm>
            <a:off x="3502357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/>
          <p:cNvSpPr/>
          <p:nvPr/>
        </p:nvSpPr>
        <p:spPr>
          <a:xfrm>
            <a:off x="3502357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/>
          <p:cNvSpPr/>
          <p:nvPr/>
        </p:nvSpPr>
        <p:spPr>
          <a:xfrm>
            <a:off x="3502357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/>
          <p:cNvSpPr/>
          <p:nvPr/>
        </p:nvSpPr>
        <p:spPr>
          <a:xfrm>
            <a:off x="3502357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/>
          <p:cNvSpPr/>
          <p:nvPr/>
        </p:nvSpPr>
        <p:spPr>
          <a:xfrm>
            <a:off x="3502357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/>
          <p:cNvSpPr/>
          <p:nvPr/>
        </p:nvSpPr>
        <p:spPr>
          <a:xfrm>
            <a:off x="3502357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/>
          <p:cNvSpPr/>
          <p:nvPr/>
        </p:nvSpPr>
        <p:spPr>
          <a:xfrm>
            <a:off x="3502357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/>
          <p:cNvSpPr/>
          <p:nvPr/>
        </p:nvSpPr>
        <p:spPr>
          <a:xfrm>
            <a:off x="3502357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/>
          <p:cNvSpPr/>
          <p:nvPr/>
        </p:nvSpPr>
        <p:spPr>
          <a:xfrm>
            <a:off x="3502357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/>
          <p:cNvSpPr/>
          <p:nvPr/>
        </p:nvSpPr>
        <p:spPr>
          <a:xfrm>
            <a:off x="3502357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/>
          <p:cNvSpPr/>
          <p:nvPr/>
        </p:nvSpPr>
        <p:spPr>
          <a:xfrm>
            <a:off x="3789915" y="18259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/>
          <p:cNvSpPr/>
          <p:nvPr/>
        </p:nvSpPr>
        <p:spPr>
          <a:xfrm>
            <a:off x="3789915" y="21305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Oval 85"/>
          <p:cNvSpPr/>
          <p:nvPr/>
        </p:nvSpPr>
        <p:spPr>
          <a:xfrm>
            <a:off x="3789915" y="24352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Oval 86"/>
          <p:cNvSpPr/>
          <p:nvPr/>
        </p:nvSpPr>
        <p:spPr>
          <a:xfrm>
            <a:off x="3789915" y="2739875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Oval 87"/>
          <p:cNvSpPr/>
          <p:nvPr/>
        </p:nvSpPr>
        <p:spPr>
          <a:xfrm>
            <a:off x="3789915" y="304452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3789915" y="3349174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3789915" y="365382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/>
          <p:cNvSpPr/>
          <p:nvPr/>
        </p:nvSpPr>
        <p:spPr>
          <a:xfrm>
            <a:off x="3789915" y="3950453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/>
          <p:cNvSpPr/>
          <p:nvPr/>
        </p:nvSpPr>
        <p:spPr>
          <a:xfrm>
            <a:off x="3789915" y="4255102"/>
            <a:ext cx="145278" cy="14527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/>
          <p:cNvSpPr/>
          <p:nvPr/>
        </p:nvSpPr>
        <p:spPr>
          <a:xfrm>
            <a:off x="3789915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/>
          <p:cNvSpPr/>
          <p:nvPr/>
        </p:nvSpPr>
        <p:spPr>
          <a:xfrm>
            <a:off x="4077473" y="18259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/>
          <p:cNvSpPr/>
          <p:nvPr/>
        </p:nvSpPr>
        <p:spPr>
          <a:xfrm>
            <a:off x="4077473" y="21305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/>
          <p:cNvSpPr/>
          <p:nvPr/>
        </p:nvSpPr>
        <p:spPr>
          <a:xfrm>
            <a:off x="4077473" y="24352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/>
          <p:cNvSpPr/>
          <p:nvPr/>
        </p:nvSpPr>
        <p:spPr>
          <a:xfrm>
            <a:off x="4077473" y="2739875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/>
          <p:cNvSpPr/>
          <p:nvPr/>
        </p:nvSpPr>
        <p:spPr>
          <a:xfrm>
            <a:off x="4077473" y="304452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/>
          <p:cNvSpPr/>
          <p:nvPr/>
        </p:nvSpPr>
        <p:spPr>
          <a:xfrm>
            <a:off x="4077473" y="3349174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/>
          <p:cNvSpPr/>
          <p:nvPr/>
        </p:nvSpPr>
        <p:spPr>
          <a:xfrm>
            <a:off x="4077473" y="365382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/>
          <p:cNvSpPr/>
          <p:nvPr/>
        </p:nvSpPr>
        <p:spPr>
          <a:xfrm>
            <a:off x="4077473" y="39504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/>
          <p:cNvSpPr/>
          <p:nvPr/>
        </p:nvSpPr>
        <p:spPr>
          <a:xfrm>
            <a:off x="4077473" y="4255102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/>
          <p:cNvSpPr/>
          <p:nvPr/>
        </p:nvSpPr>
        <p:spPr>
          <a:xfrm>
            <a:off x="4077473" y="4559753"/>
            <a:ext cx="145278" cy="14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/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11B60A-5CB9-4B38-BE95-F75C006AE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493892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/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7157516-821C-4511-BDC0-EEFB01DE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33" y="124427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6000" r="-24000" b="-4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2" y="329386"/>
            <a:ext cx="10595548" cy="6199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/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F72598-49DC-4F3D-9DAE-403E78AB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1126661"/>
                <a:ext cx="987372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/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+1/2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6E6AF-FA7A-4FC3-922F-BCA1D61F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3290502"/>
                <a:ext cx="987372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/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17122B-565F-43E0-9639-421E9691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41" y="5340706"/>
                <a:ext cx="9873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/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5CE5E-F6CF-4BD8-865A-D92CE17E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14" y="5495167"/>
                <a:ext cx="729619" cy="215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/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A86C3-0A17-4476-8F64-A61AF3CA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74" y="5369080"/>
                <a:ext cx="729619" cy="215572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/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7BC04F-2619-4C2B-874E-338573C9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3" y="4104066"/>
                <a:ext cx="729619" cy="215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/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584181-809A-4731-B479-25C61E7A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5" y="951978"/>
                <a:ext cx="729619" cy="215572"/>
              </a:xfrm>
              <a:prstGeom prst="rect">
                <a:avLst/>
              </a:prstGeom>
              <a:blipFill>
                <a:blip r:embed="rId9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/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8043D2-6743-4DEC-B987-2D2BD6FF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62" y="15205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/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77DD5-4B28-4403-AA82-E2DC9395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1919666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/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C55CAF-8071-4700-A04B-73C60F55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75" y="4153889"/>
                <a:ext cx="729619" cy="215572"/>
              </a:xfrm>
              <a:prstGeom prst="rect">
                <a:avLst/>
              </a:prstGeom>
              <a:blipFill>
                <a:blip r:embed="rId12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/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sz="1401" dirty="0"/>
                  <a:t>İ - </a:t>
                </a:r>
                <a14:m>
                  <m:oMath xmlns:m="http://schemas.openxmlformats.org/officeDocument/2006/math">
                    <m:r>
                      <a:rPr lang="tr-TR" sz="1401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tr-TR" sz="1401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r-TR" sz="140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C30E1D-1409-4319-83D6-D6D25155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21" y="2998112"/>
                <a:ext cx="729619" cy="215572"/>
              </a:xfrm>
              <a:prstGeom prst="rect">
                <a:avLst/>
              </a:prstGeom>
              <a:blipFill>
                <a:blip r:embed="rId13"/>
                <a:stretch>
                  <a:fillRect l="-15126" t="-25714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/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69F39-B49D-414E-9B3B-FA8051C3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27" y="3603323"/>
                <a:ext cx="729619" cy="215572"/>
              </a:xfrm>
              <a:prstGeom prst="rect">
                <a:avLst/>
              </a:prstGeom>
              <a:blipFill>
                <a:blip r:embed="rId10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/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766424-E27B-4AFD-8DAD-A14B999F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7" y="5229064"/>
                <a:ext cx="729619" cy="215572"/>
              </a:xfrm>
              <a:prstGeom prst="rect">
                <a:avLst/>
              </a:prstGeom>
              <a:blipFill>
                <a:blip r:embed="rId14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/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AF1C88-3F9F-452C-ACAE-495030E0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77" y="5686122"/>
                <a:ext cx="729619" cy="215572"/>
              </a:xfrm>
              <a:prstGeom prst="rect">
                <a:avLst/>
              </a:prstGeom>
              <a:blipFill>
                <a:blip r:embed="rId1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/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1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sz="140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sz="140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E450B6-2239-4595-A958-4BF87283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18" y="6142329"/>
                <a:ext cx="729619" cy="215572"/>
              </a:xfrm>
              <a:prstGeom prst="rect">
                <a:avLst/>
              </a:prstGeom>
              <a:blipFill>
                <a:blip r:embed="rId11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7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63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</dc:creator>
  <cp:lastModifiedBy>Mustafa Berke Erdiş</cp:lastModifiedBy>
  <cp:revision>31</cp:revision>
  <dcterms:created xsi:type="dcterms:W3CDTF">2019-08-03T17:53:05Z</dcterms:created>
  <dcterms:modified xsi:type="dcterms:W3CDTF">2019-08-11T20:53:37Z</dcterms:modified>
</cp:coreProperties>
</file>