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57" r:id="rId4"/>
    <p:sldId id="259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A55AF-6180-4766-B926-7620385C9E8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41AED-65AF-4BA4-96EE-93E1E00F8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c1edde4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c1edde4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71c1edde4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44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c1edde4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c1edde4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71c1edde4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c1edde4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c1edde4c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71c1edde4c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72B94-4BC9-5B7D-EA32-D2E86A15B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75A2ED-33ED-D936-E02C-6FAC99CD7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2DB47-4980-1FDB-6B8B-6CE038C8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DE22D-3718-CF00-C91C-EE456862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38517-CDAD-3255-7F96-86DB0A4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84067-432C-404D-0952-23CF10A4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A63697-C8A2-B7B1-5816-5D9F03345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F6CBF-27AE-A14A-5E15-4C0972B6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CD1AD6-4AAE-357E-08B9-91BE57BA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29D8C-F3E6-A1A3-D267-D4D9CF59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78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E3C56C-9CD2-4C56-A0CE-E54C9C01B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A93FA4-DBDA-98AF-695B-342BF55D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0657B-B849-D09F-17EF-A935B695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825D9-C7C9-2E26-6CF7-FD7A599A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B1014-0355-E519-71B3-697C873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DFC98-3A7F-E403-DC61-0627A27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CD37C-4744-A6CF-DA2C-8CE387E8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2B37A-4140-EC35-6233-2155DD61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95919-B7F4-BDED-F6FE-E10E42B2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E7E5C7-F71C-09A5-19C4-FFBF8D31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8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F5037-C223-50D9-CEE0-58937000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1DB04-731B-EBBA-8684-20ACCE4C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E58B53-84B7-F90D-0837-F6D71F2E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2EC7-97FE-99E7-89BF-53F5C947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AF516F-1F40-CC82-8CB1-B8DDD0B5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7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196E7-4AB8-B3BB-D307-F367B9C4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E39B5-47C3-AF81-862F-E7DD94CE6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90C1DA-0853-C47F-0FC3-EF768E04E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AD52F5-1123-C2CD-DD33-417A70B2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BC66F-F104-38D0-FC34-93695929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F471E5-23F5-793A-677D-C9FC8261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01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41347-6C8C-E97C-6377-950A34C6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096FA3-96ED-C0C5-44E3-BD994938F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53C90C-049B-E110-9906-0656A408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5A2103-BA2E-1E5D-477C-B3D5460C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C08024-7B4A-033D-F4CC-4494A05A1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8B0B2E-4D5B-D64A-9A13-2EA9BF3C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3BD209-B193-E9C6-7BDB-F97BF122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F99E1E-B5B3-6F52-3954-F359A07B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6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8C96E-E4DF-AD6E-C79B-BDB95F54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043E9-3F28-4A89-B16F-D2A07222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571B33-5BE6-B2A7-5C44-192B9A8F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4EDD9C-45B1-C737-C64C-BFA658EA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8A35BB-E595-6F5B-85C7-5BD5DBF5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D0457C-D520-3A47-B7C7-82BD3F08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469253-9C90-468A-AD24-3BD3BA37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1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62814-A3E1-D9DC-67E1-B432DE0F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C9527-DDEB-6087-E03C-7D3E653F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8DC02E-25B8-269B-0A7A-C4A95E76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97219-E2E2-DF25-B5DB-DF072AD8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D4C159-CB0A-1382-0957-86BECC0A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00B656-7C38-3504-73F4-840C8F65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53B8F-BA9F-39DE-65E4-C174992C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39D264-4A1A-E157-6B4A-E89FA6822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34DAFB-5790-B311-C975-9A40B883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5C71FA-960B-4120-3589-F1FDE33C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14CDE6-F7D7-5C54-3CA0-482F992D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AD9664-4BCA-EE00-78D9-8F8B7228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24E4E-ABB6-2DA2-B017-12C954F7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636D41-4849-5C80-0277-DE7BEF5F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A32D4-5DC0-910B-8FF6-90F2AC422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9E81-CFD6-49F6-89DD-621C6E69F710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F5496-E9C5-ACDA-C20B-6096AFC3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31559-0FFF-8D2B-9D47-5F1347EF3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g890fc14cac_0_83"/>
          <p:cNvSpPr txBox="1">
            <a:spLocks/>
          </p:cNvSpPr>
          <p:nvPr/>
        </p:nvSpPr>
        <p:spPr>
          <a:xfrm>
            <a:off x="1865832" y="1833009"/>
            <a:ext cx="91440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buSzPts val="1100"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Автоматизация составления рабочих программ дисциплин</a:t>
            </a:r>
          </a:p>
        </p:txBody>
      </p:sp>
      <p:sp>
        <p:nvSpPr>
          <p:cNvPr id="5" name="Google Shape;160;g890fc14cac_0_83"/>
          <p:cNvSpPr txBox="1">
            <a:spLocks/>
          </p:cNvSpPr>
          <p:nvPr/>
        </p:nvSpPr>
        <p:spPr>
          <a:xfrm>
            <a:off x="3008832" y="3079765"/>
            <a:ext cx="6858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ВЫПУСКНАЯ КВАЛИФИКАЦИОННАЯ РАБОТА</a:t>
            </a:r>
            <a:endParaRPr lang="ru-RU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Направление подготовки: 02.03.02 «Фундаментальная информатика и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информационные технологии» </a:t>
            </a:r>
          </a:p>
        </p:txBody>
      </p:sp>
      <p:sp>
        <p:nvSpPr>
          <p:cNvPr id="6" name="Google Shape;161;g890fc14cac_0_83"/>
          <p:cNvSpPr txBox="1"/>
          <p:nvPr/>
        </p:nvSpPr>
        <p:spPr>
          <a:xfrm>
            <a:off x="1524001" y="194753"/>
            <a:ext cx="91440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«Северо-Восточный федеральный университет имени М.К.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Аммосова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информатики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05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162;g890fc14cac_0_83"/>
          <p:cNvSpPr txBox="1"/>
          <p:nvPr/>
        </p:nvSpPr>
        <p:spPr>
          <a:xfrm>
            <a:off x="7080739" y="4305504"/>
            <a:ext cx="3200400" cy="171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курса </a:t>
            </a:r>
            <a:b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БА-ФИИТ-18 ИМИ СВФУ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Степанова Надежда Николаевна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Эверстов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В.В, старший преподаватель кафедры ИТ ИМИ СВФУ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63;g890fc14cac_0_83"/>
          <p:cNvSpPr txBox="1"/>
          <p:nvPr/>
        </p:nvSpPr>
        <p:spPr>
          <a:xfrm>
            <a:off x="5111260" y="6188178"/>
            <a:ext cx="1969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Якутск 2022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4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c1edde4c_0_18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1c1edde4c_0_18"/>
          <p:cNvSpPr txBox="1">
            <a:spLocks noGrp="1"/>
          </p:cNvSpPr>
          <p:nvPr>
            <p:ph type="body" idx="1"/>
          </p:nvPr>
        </p:nvSpPr>
        <p:spPr>
          <a:xfrm>
            <a:off x="1862983" y="1690826"/>
            <a:ext cx="8740389" cy="4351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данной работы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обусловлена основной нагрузкой на преподавателей и нерациональной тратой времени, на трудоёмкий и долговременный процесс создания и редактирования рабочих дисциплин.</a:t>
            </a:r>
          </a:p>
          <a:p>
            <a:pPr marL="0" indent="0" algn="just"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2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c1edde4c_0_18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1c1edde4c_0_18"/>
          <p:cNvSpPr txBox="1">
            <a:spLocks noGrp="1"/>
          </p:cNvSpPr>
          <p:nvPr>
            <p:ph type="body" idx="1"/>
          </p:nvPr>
        </p:nvSpPr>
        <p:spPr>
          <a:xfrm>
            <a:off x="2152650" y="1460487"/>
            <a:ext cx="7886700" cy="479156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изучение предметной области и анализ аналогов.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выполнения заданной цели необходимо решить следующие </a:t>
            </a: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предметную область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аналоги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c1edde4c_0_33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 algn="ctr"/>
            <a:r>
              <a:rPr lang="ru-RU" dirty="0">
                <a:latin typeface="Arial"/>
                <a:ea typeface="Arial"/>
                <a:cs typeface="Arial"/>
                <a:sym typeface="Arial"/>
              </a:rPr>
              <a:t>Аналоги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6" y="1488603"/>
            <a:ext cx="5940425" cy="3775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Объект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715" y="2611771"/>
            <a:ext cx="4818185" cy="138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&#10;&#10;Автоматически созданное описание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85" y="395654"/>
            <a:ext cx="6658708" cy="5452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53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Arial"/>
                <a:ea typeface="Arial"/>
                <a:cs typeface="Arial"/>
              </a:rPr>
              <a:t>Инструменты разработки</a:t>
            </a:r>
          </a:p>
        </p:txBody>
      </p:sp>
      <p:pic>
        <p:nvPicPr>
          <p:cNvPr id="1026" name="Picture 2" descr="Django SVG Vector Logos - Vector Logo Z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12" y="1903779"/>
            <a:ext cx="3381253" cy="169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SQLite370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7498"/>
            <a:ext cx="4812079" cy="22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45" y="3042374"/>
            <a:ext cx="4701504" cy="139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61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146" y="321958"/>
            <a:ext cx="10436469" cy="66198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/>
                <a:ea typeface="Arial"/>
                <a:cs typeface="Arial"/>
              </a:rPr>
              <a:t>Модель классов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9"/>
          <a:stretch/>
        </p:blipFill>
        <p:spPr>
          <a:xfrm>
            <a:off x="498576" y="1063868"/>
            <a:ext cx="11430741" cy="4765432"/>
          </a:xfrm>
        </p:spPr>
      </p:pic>
    </p:spTree>
    <p:extLst>
      <p:ext uri="{BB962C8B-B14F-4D97-AF65-F5344CB8AC3E}">
        <p14:creationId xmlns:p14="http://schemas.microsoft.com/office/powerpoint/2010/main" val="13722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g890fc14cac_0_83"/>
          <p:cNvSpPr txBox="1">
            <a:spLocks/>
          </p:cNvSpPr>
          <p:nvPr/>
        </p:nvSpPr>
        <p:spPr>
          <a:xfrm>
            <a:off x="1865832" y="1833009"/>
            <a:ext cx="91440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buSzPts val="1100"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Автоматизация составления рабочих программ дисциплин</a:t>
            </a:r>
          </a:p>
        </p:txBody>
      </p:sp>
      <p:sp>
        <p:nvSpPr>
          <p:cNvPr id="5" name="Google Shape;160;g890fc14cac_0_83"/>
          <p:cNvSpPr txBox="1">
            <a:spLocks/>
          </p:cNvSpPr>
          <p:nvPr/>
        </p:nvSpPr>
        <p:spPr>
          <a:xfrm>
            <a:off x="3008832" y="3079765"/>
            <a:ext cx="6858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ВЫПУСКНАЯ КВАЛИФИКАЦИОННАЯ РАБОТА</a:t>
            </a:r>
            <a:endParaRPr lang="ru-RU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Направление подготовки: 02.03.02 «Фундаментальная информатика и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информационные технологии» </a:t>
            </a:r>
          </a:p>
        </p:txBody>
      </p:sp>
      <p:sp>
        <p:nvSpPr>
          <p:cNvPr id="6" name="Google Shape;161;g890fc14cac_0_83"/>
          <p:cNvSpPr txBox="1"/>
          <p:nvPr/>
        </p:nvSpPr>
        <p:spPr>
          <a:xfrm>
            <a:off x="1524001" y="194753"/>
            <a:ext cx="91440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«Северо-Восточный федеральный университет имени М.К.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Аммосова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информатики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05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162;g890fc14cac_0_83"/>
          <p:cNvSpPr txBox="1"/>
          <p:nvPr/>
        </p:nvSpPr>
        <p:spPr>
          <a:xfrm>
            <a:off x="7080739" y="4305504"/>
            <a:ext cx="3200400" cy="171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курса </a:t>
            </a:r>
            <a:b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БА-ФИИТ-18 ИМИ СВФУ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Степанова Надежда Николаевна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Эверстов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В.В, старший преподаватель кафедры ИТ ИМИ СВФУ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63;g890fc14cac_0_83"/>
          <p:cNvSpPr txBox="1"/>
          <p:nvPr/>
        </p:nvSpPr>
        <p:spPr>
          <a:xfrm>
            <a:off x="5111260" y="6188178"/>
            <a:ext cx="1969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Якутск 2022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1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213</Words>
  <Application>Microsoft Office PowerPoint</Application>
  <PresentationFormat>Широкоэкранный</PresentationFormat>
  <Paragraphs>37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Аналоги</vt:lpstr>
      <vt:lpstr>Презентация PowerPoint</vt:lpstr>
      <vt:lpstr>Инструменты разработки</vt:lpstr>
      <vt:lpstr>Модель классов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Clarke Bekker</dc:creator>
  <cp:lastModifiedBy>Clarke Bekker</cp:lastModifiedBy>
  <cp:revision>14</cp:revision>
  <dcterms:created xsi:type="dcterms:W3CDTF">2022-05-17T17:12:00Z</dcterms:created>
  <dcterms:modified xsi:type="dcterms:W3CDTF">2022-05-18T23:27:58Z</dcterms:modified>
</cp:coreProperties>
</file>