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72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A55AF-6180-4766-B926-7620385C9E85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41AED-65AF-4BA4-96EE-93E1E00F8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5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c1edde4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c1edde4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71c1edde4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44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c1edde4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1c1edde4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71c1edde4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c1edde4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c1edde4c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71c1edde4c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72B94-4BC9-5B7D-EA32-D2E86A15B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75A2ED-33ED-D936-E02C-6FAC99CD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2DB47-4980-1FDB-6B8B-6CE038C8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DE22D-3718-CF00-C91C-EE456862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38517-CDAD-3255-7F96-86DB0A40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84067-432C-404D-0952-23CF10A4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A63697-C8A2-B7B1-5816-5D9F0334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F6CBF-27AE-A14A-5E15-4C0972B6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D1AD6-4AAE-357E-08B9-91BE57BA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29D8C-F3E6-A1A3-D267-D4D9CF59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7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E3C56C-9CD2-4C56-A0CE-E54C9C01B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A93FA4-DBDA-98AF-695B-342BF55D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0657B-B849-D09F-17EF-A935B695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825D9-C7C9-2E26-6CF7-FD7A599A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B1014-0355-E519-71B3-697C873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DFC98-3A7F-E403-DC61-0627A27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CD37C-4744-A6CF-DA2C-8CE387E8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2B37A-4140-EC35-6233-2155DD61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95919-B7F4-BDED-F6FE-E10E42B2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7E5C7-F71C-09A5-19C4-FFBF8D31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88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F5037-C223-50D9-CEE0-58937000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1DB04-731B-EBBA-8684-20ACCE4C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58B53-84B7-F90D-0837-F6D71F2E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22EC7-97FE-99E7-89BF-53F5C947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F516F-1F40-CC82-8CB1-B8DDD0B5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7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196E7-4AB8-B3BB-D307-F367B9C4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E39B5-47C3-AF81-862F-E7DD94CE6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90C1DA-0853-C47F-0FC3-EF768E04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AD52F5-1123-C2CD-DD33-417A70B2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BC66F-F104-38D0-FC34-93695929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F471E5-23F5-793A-677D-C9FC8261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01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41347-6C8C-E97C-6377-950A34C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096FA3-96ED-C0C5-44E3-BD994938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53C90C-049B-E110-9906-0656A4081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5A2103-BA2E-1E5D-477C-B3D5460C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C08024-7B4A-033D-F4CC-4494A05A1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8B0B2E-4D5B-D64A-9A13-2EA9BF3C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3BD209-B193-E9C6-7BDB-F97BF122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F99E1E-B5B3-6F52-3954-F359A07B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6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8C96E-E4DF-AD6E-C79B-BDB95F54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043E9-3F28-4A89-B16F-D2A07222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571B33-5BE6-B2A7-5C44-192B9A8F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4EDD9C-45B1-C737-C64C-BFA658EA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8A35BB-E595-6F5B-85C7-5BD5DBF5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D0457C-D520-3A47-B7C7-82BD3F08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469253-9C90-468A-AD24-3BD3BA37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1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62814-A3E1-D9DC-67E1-B432DE0F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C9527-DDEB-6087-E03C-7D3E653F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DC02E-25B8-269B-0A7A-C4A95E76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397219-E2E2-DF25-B5DB-DF072AD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D4C159-CB0A-1382-0957-86BECC0A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0B656-7C38-3504-73F4-840C8F65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3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53B8F-BA9F-39DE-65E4-C174992C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39D264-4A1A-E157-6B4A-E89FA6822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4DAFB-5790-B311-C975-9A40B883B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5C71FA-960B-4120-3589-F1FDE33C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14CDE6-F7D7-5C54-3CA0-482F992D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AD9664-4BCA-EE00-78D9-8F8B7228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2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24E4E-ABB6-2DA2-B017-12C954F7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36D41-4849-5C80-0277-DE7BEF5F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CA32D4-5DC0-910B-8FF6-90F2AC422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9E81-CFD6-49F6-89DD-621C6E69F710}" type="datetimeFigureOut">
              <a:rPr lang="ru-RU" smtClean="0"/>
              <a:t>18.05.2022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DF5496-E9C5-ACDA-C20B-6096AFC3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B31559-0FFF-8D2B-9D47-5F1347EF3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9E6BD-3ABD-4FD6-9F7D-04E327CD1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890fc14cac_0_83"/>
          <p:cNvSpPr txBox="1">
            <a:spLocks/>
          </p:cNvSpPr>
          <p:nvPr/>
        </p:nvSpPr>
        <p:spPr>
          <a:xfrm>
            <a:off x="1865832" y="1833009"/>
            <a:ext cx="9144000" cy="1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  <a:buSzPts val="1100"/>
            </a:pPr>
            <a:r>
              <a:rPr lang="ru-RU" sz="3200" dirty="0">
                <a:latin typeface="Times New Roman"/>
                <a:ea typeface="Times New Roman"/>
                <a:cs typeface="Times New Roman"/>
                <a:sym typeface="Times New Roman"/>
              </a:rPr>
              <a:t>Автоматизация составления рабочих программ дисциплин</a:t>
            </a:r>
          </a:p>
        </p:txBody>
      </p:sp>
      <p:sp>
        <p:nvSpPr>
          <p:cNvPr id="5" name="Google Shape;160;g890fc14cac_0_83"/>
          <p:cNvSpPr txBox="1">
            <a:spLocks/>
          </p:cNvSpPr>
          <p:nvPr/>
        </p:nvSpPr>
        <p:spPr>
          <a:xfrm>
            <a:off x="3008832" y="3079765"/>
            <a:ext cx="68580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ВЫПУСКНАЯ КВАЛИФИКАЦИОННАЯ РАБОТА</a:t>
            </a:r>
            <a:endParaRPr lang="ru-RU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Направление подготовки: 02.03.02 «Фундаментальная информатика и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ru-RU" sz="1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информационные технологии» </a:t>
            </a:r>
          </a:p>
        </p:txBody>
      </p:sp>
      <p:sp>
        <p:nvSpPr>
          <p:cNvPr id="6" name="Google Shape;161;g890fc14cac_0_83"/>
          <p:cNvSpPr txBox="1"/>
          <p:nvPr/>
        </p:nvSpPr>
        <p:spPr>
          <a:xfrm>
            <a:off x="1524001" y="194753"/>
            <a:ext cx="9144000" cy="12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«Северо-Восточный федеральный университет имени М.К.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Аммосова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математики и информатики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sz="105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162;g890fc14cac_0_83"/>
          <p:cNvSpPr txBox="1"/>
          <p:nvPr/>
        </p:nvSpPr>
        <p:spPr>
          <a:xfrm>
            <a:off x="7080739" y="4305504"/>
            <a:ext cx="3200400" cy="171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курса </a:t>
            </a:r>
            <a:b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БА-ФИИТ-18 ИМИ СВФУ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Степанова Надежда Николаевна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Эверстов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В.В, старший преподаватель кафедры ИТ ИМИ СВФУ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3;g890fc14cac_0_83"/>
          <p:cNvSpPr txBox="1"/>
          <p:nvPr/>
        </p:nvSpPr>
        <p:spPr>
          <a:xfrm>
            <a:off x="5111260" y="6188178"/>
            <a:ext cx="19695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Якутск 2022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edde4c_0_18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1c1edde4c_0_18"/>
          <p:cNvSpPr txBox="1">
            <a:spLocks noGrp="1"/>
          </p:cNvSpPr>
          <p:nvPr>
            <p:ph type="body" idx="1"/>
          </p:nvPr>
        </p:nvSpPr>
        <p:spPr>
          <a:xfrm>
            <a:off x="1862983" y="1690826"/>
            <a:ext cx="8740389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данной работы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обусловлена основной нагрузкой на преподавателей и нерациональной тратой времени, на трудоёмкий и долговременный процесс создания и редактирования рабочих дисциплин.</a:t>
            </a:r>
          </a:p>
          <a:p>
            <a:pPr marL="0" indent="0" algn="just"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1c1edde4c_0_18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1c1edde4c_0_18"/>
          <p:cNvSpPr txBox="1">
            <a:spLocks noGrp="1"/>
          </p:cNvSpPr>
          <p:nvPr>
            <p:ph type="body" idx="1"/>
          </p:nvPr>
        </p:nvSpPr>
        <p:spPr>
          <a:xfrm>
            <a:off x="2152650" y="1460487"/>
            <a:ext cx="7886700" cy="479156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изучение предметной области и анализ аналогов.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выполнения заданной цели необходимо решить следующие </a:t>
            </a:r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4572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предметную область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аналоги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c1edde4c_0_33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 algn="ctr"/>
            <a:r>
              <a:rPr lang="ru-RU" dirty="0">
                <a:latin typeface="Arial"/>
                <a:ea typeface="Arial"/>
                <a:cs typeface="Arial"/>
                <a:sym typeface="Arial"/>
              </a:rPr>
              <a:t>Аналоги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</Words>
  <Application>Microsoft Office PowerPoint</Application>
  <PresentationFormat>Широкоэкранный</PresentationFormat>
  <Paragraphs>23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</vt:lpstr>
      <vt:lpstr>Цель и задачи</vt:lpstr>
      <vt:lpstr>Аналоги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Clarke Bekker</dc:creator>
  <cp:lastModifiedBy>Clarke Bekker</cp:lastModifiedBy>
  <cp:revision>4</cp:revision>
  <dcterms:created xsi:type="dcterms:W3CDTF">2022-05-17T17:12:00Z</dcterms:created>
  <dcterms:modified xsi:type="dcterms:W3CDTF">2022-05-17T17:35:04Z</dcterms:modified>
</cp:coreProperties>
</file>