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57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C7E"/>
    <a:srgbClr val="AE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FE23D-7A17-0A12-F95A-1072B459F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6ED4BB-4CD0-0D31-D7AC-E340FFD7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F565B-5AD8-8400-B17F-4114BB9D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4F286-CC54-CAD6-16AF-558FBA05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0FDE5-0F0B-AC88-593A-11090D3F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BF3C6-D73E-AC84-3149-0B0161F7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24387-1CBF-09A4-51B1-1C6200EF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DC62F-E0E0-BF23-E463-DA388F5F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6EB67C-E578-80BC-FAD0-228834E5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3816D-06E7-A7C1-2F61-25994D33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7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D9DF10-10EE-181E-4548-C236D7C88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10D146-AD39-E4C8-7D56-8EE0BA71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F4459-AE0C-7455-627E-D3548FFD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B1979-2D28-7B0A-8FCD-5DF222A5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B762E-C1F7-0E40-1C75-B6D8441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B105-AAB1-9683-2FB6-28A95AA6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A0637-0012-D687-A90D-789D7A3E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1A7C8-5F84-DA8C-29B5-F8AE3CE9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1EE3F7-772C-A3C1-9B05-93D97BF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9810A-69B6-638D-A8F7-4AA16CFE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4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D6766-2FC6-EE11-93F4-B132474A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39775D-D48A-5B93-835A-2F244C3F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B9BFEF-DC64-E1E3-EB49-8E42CE2B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2E587-A256-E182-D82E-399B7689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27DEC-5799-7513-9A26-54266B31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7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61702-F2CE-C5B4-A44C-A001E2D8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A3897-2BF2-3249-38D7-A7D1FCE98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7FC50F-6E49-B134-788D-4104F6BDB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6AB9E-5132-35D6-BB22-E34B2B1E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0FD36B-377E-6ADD-3A29-7E3A509D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176965-655E-0C3C-CE4D-547D8298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7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351B-6FB4-B96F-4C41-584C4725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0645E-36D2-DB82-99AA-C00EE54A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79FE0E-964A-4039-F273-F6DBD88B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57ED3D-E4D0-21F7-7CB6-DBFE3D849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D4CEC8-F328-27CF-DAE8-D4AF62C3D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3A6FB6-CD4F-73B7-263D-64D2AE23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DC4CB4-994A-BA10-3652-4CCE407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71812F-6B2E-DAE3-7AED-74B85EDA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99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D27DC-ADA1-903A-DDAF-E4437A6D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D41356-2CCE-B3AA-00AA-C90D5424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009EC-6704-9659-0B7F-724A4C54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AD145A-C16C-0AA1-78A9-DA83EB94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16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C42346-CD27-45DE-47C4-14E6131F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8FD553-5D09-C3B7-7ACA-9432C5FA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1D2F9B-29C6-811A-A16B-E2D1A503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5BD2B-D3EE-B363-851C-E0049F3B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08FFD-6EC2-9141-766B-31D7EE0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00A0C-37E4-32C7-7025-C48685D7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86AE59-1B0E-BA9B-AE2A-CA8566CC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9A06D-280B-9B1C-8B68-D559A68B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593E4-FDBA-F5FE-198E-3C2203C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5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C469F-09DA-CD2C-5717-314EE7DF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0D82FF-C116-7825-DEBC-6C998108A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F79860-1920-C13A-BF95-58C5788F3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588F9-2379-636B-3F9E-47A4336D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D14E65-6976-DF72-7297-B2C43E69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9C08AA-DEEA-1CBF-750F-637756FA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6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2E4DE-5C22-51CB-0F2A-4D276C40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A6C235-6343-089A-6FFE-C3FDC6B2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2932E9-1FB9-AA1D-3463-10002084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DD4C2-AFDD-4BB1-BE9B-E10AFE5EE611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BBA0B-AC8D-661C-284A-97695E071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EE8A6C-FA92-9B29-25C8-E9BBCEC4D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02084-1D02-42AD-9A5B-635FF93D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9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6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sv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Красочность, размыт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82AAE7A-2506-B46E-67A6-D4963E3C70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C79EBBF-F20A-278F-D3E5-1B3E37481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4436" y="412727"/>
            <a:ext cx="1479251" cy="71352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61BC849-AA57-532A-7DFE-F5ACA8AA9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412" y="5357812"/>
            <a:ext cx="5248275" cy="103822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F452736-51A7-21FF-96CA-3D1EB3BB3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3587" y="458742"/>
            <a:ext cx="1576387" cy="6388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BCFBAB-53AC-5DE6-768C-30CD5980F25F}"/>
              </a:ext>
            </a:extLst>
          </p:cNvPr>
          <p:cNvSpPr txBox="1"/>
          <p:nvPr/>
        </p:nvSpPr>
        <p:spPr>
          <a:xfrm>
            <a:off x="633412" y="3371850"/>
            <a:ext cx="923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TITLE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9A969-14CB-9E24-DF5B-866B7B43CFF3}"/>
              </a:ext>
            </a:extLst>
          </p:cNvPr>
          <p:cNvSpPr txBox="1"/>
          <p:nvPr/>
        </p:nvSpPr>
        <p:spPr>
          <a:xfrm>
            <a:off x="633412" y="3920608"/>
            <a:ext cx="92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Subtitle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107A1-DC5B-E7D8-58D5-0D69AF980876}"/>
              </a:ext>
            </a:extLst>
          </p:cNvPr>
          <p:cNvSpPr txBox="1"/>
          <p:nvPr/>
        </p:nvSpPr>
        <p:spPr>
          <a:xfrm>
            <a:off x="8036718" y="5389303"/>
            <a:ext cx="366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Speaker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algn="r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6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541EE-99AB-4E68-718E-E7085E02D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ADA73F-D142-0656-88C6-F720ACD2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112" y="327599"/>
            <a:ext cx="4638675" cy="1076325"/>
          </a:xfrm>
          <a:prstGeom prst="rect">
            <a:avLst/>
          </a:prstGeom>
        </p:spPr>
      </p:pic>
      <p:pic>
        <p:nvPicPr>
          <p:cNvPr id="7" name="Рисунок 6" descr="Изображение выглядит как искусство, линия, зарисовк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1F17039-EA44-B1F2-6DD1-ABC629E1C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6" t="17766" r="26877" b="-3827"/>
          <a:stretch>
            <a:fillRect/>
          </a:stretch>
        </p:blipFill>
        <p:spPr>
          <a:xfrm>
            <a:off x="9435830" y="1"/>
            <a:ext cx="2756170" cy="31572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CE7E24A-CB2A-382A-8601-B323131E6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8902" y="6013278"/>
            <a:ext cx="1275944" cy="517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9CDCB9-07EC-B133-A4BE-5EDE6ABB7DA3}"/>
              </a:ext>
            </a:extLst>
          </p:cNvPr>
          <p:cNvSpPr txBox="1"/>
          <p:nvPr/>
        </p:nvSpPr>
        <p:spPr>
          <a:xfrm>
            <a:off x="2507456" y="3362586"/>
            <a:ext cx="717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E2C7E"/>
                </a:solidFill>
                <a:latin typeface="+mj-lt"/>
              </a:rPr>
              <a:t>TITLE</a:t>
            </a:r>
            <a:endParaRPr lang="ru-RU" sz="3600" dirty="0">
              <a:solidFill>
                <a:srgbClr val="2E2C7E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58E97-6E15-FEEA-DBEC-B5A4C4B96F4D}"/>
              </a:ext>
            </a:extLst>
          </p:cNvPr>
          <p:cNvSpPr txBox="1"/>
          <p:nvPr/>
        </p:nvSpPr>
        <p:spPr>
          <a:xfrm>
            <a:off x="2507456" y="3911344"/>
            <a:ext cx="71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E2C7E"/>
                </a:solidFill>
              </a:rPr>
              <a:t>Subtitle</a:t>
            </a:r>
            <a:endParaRPr lang="ru-RU" dirty="0">
              <a:solidFill>
                <a:srgbClr val="2E2C7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C38FC-E7B1-D921-F12D-11FE3CB1C168}"/>
              </a:ext>
            </a:extLst>
          </p:cNvPr>
          <p:cNvSpPr txBox="1"/>
          <p:nvPr/>
        </p:nvSpPr>
        <p:spPr>
          <a:xfrm>
            <a:off x="1682704" y="4829434"/>
            <a:ext cx="366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2C7E"/>
                </a:solidFill>
              </a:rPr>
              <a:t>Speaker</a:t>
            </a:r>
          </a:p>
          <a:p>
            <a:r>
              <a:rPr lang="en-US" dirty="0">
                <a:solidFill>
                  <a:srgbClr val="2E2C7E"/>
                </a:solidFill>
              </a:rPr>
              <a:t>Name</a:t>
            </a:r>
          </a:p>
          <a:p>
            <a:endParaRPr lang="ru-RU" dirty="0">
              <a:solidFill>
                <a:srgbClr val="2E2C7E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A6F6080-6FE6-F6B4-33D6-3F5A6FEA7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3781" y="5952870"/>
            <a:ext cx="1197321" cy="5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8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84235-FEA1-BF94-9A82-F0EAE12A8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D86E9B-0831-2C87-1E3B-8FBB2586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8902" y="6013278"/>
            <a:ext cx="1187986" cy="517123"/>
          </a:xfrm>
          <a:prstGeom prst="rect">
            <a:avLst/>
          </a:prstGeom>
        </p:spPr>
      </p:pic>
      <p:pic>
        <p:nvPicPr>
          <p:cNvPr id="7" name="Рисунок 6" descr="Изображение выглядит как искусство, линия, зарисовк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3BF6346-CB27-D50F-D140-70944FF51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6" t="17766" r="26877" b="-3827"/>
          <a:stretch>
            <a:fillRect/>
          </a:stretch>
        </p:blipFill>
        <p:spPr>
          <a:xfrm>
            <a:off x="9435830" y="1"/>
            <a:ext cx="2756170" cy="3157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D65BD5-3F1D-9912-5CB8-0878D4B0D70A}"/>
              </a:ext>
            </a:extLst>
          </p:cNvPr>
          <p:cNvSpPr txBox="1"/>
          <p:nvPr/>
        </p:nvSpPr>
        <p:spPr>
          <a:xfrm>
            <a:off x="2507456" y="3362586"/>
            <a:ext cx="717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2E2C7E"/>
                </a:solidFill>
                <a:latin typeface="+mj-lt"/>
              </a:rPr>
              <a:t>НАЗВАНИЕ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8C5B6-0605-9352-E33F-31DC0E1678F2}"/>
              </a:ext>
            </a:extLst>
          </p:cNvPr>
          <p:cNvSpPr txBox="1"/>
          <p:nvPr/>
        </p:nvSpPr>
        <p:spPr>
          <a:xfrm>
            <a:off x="2507456" y="3911344"/>
            <a:ext cx="71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2E2C7E"/>
                </a:solidFill>
              </a:rPr>
              <a:t>Подпись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ACD69-487B-F587-55BC-A9DA74235128}"/>
              </a:ext>
            </a:extLst>
          </p:cNvPr>
          <p:cNvSpPr txBox="1"/>
          <p:nvPr/>
        </p:nvSpPr>
        <p:spPr>
          <a:xfrm>
            <a:off x="1682704" y="4829434"/>
            <a:ext cx="366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E2C7E"/>
                </a:solidFill>
              </a:rPr>
              <a:t>Докладчик</a:t>
            </a:r>
          </a:p>
          <a:p>
            <a:r>
              <a:rPr lang="ru-RU" dirty="0">
                <a:solidFill>
                  <a:srgbClr val="2E2C7E"/>
                </a:solidFill>
              </a:rPr>
              <a:t>Фамилия Имя Отчество</a:t>
            </a:r>
          </a:p>
          <a:p>
            <a:r>
              <a:rPr lang="ru-RU" dirty="0">
                <a:solidFill>
                  <a:srgbClr val="2E2C7E"/>
                </a:solidFill>
              </a:rPr>
              <a:t>Должность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8DE06D5-11E5-295C-7FB5-D6EFC0CE6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3781" y="5952870"/>
            <a:ext cx="1197321" cy="57753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86A709-B59A-7F19-3578-A4BAF9E7B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0062" y="291505"/>
            <a:ext cx="5038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8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5A79A-620B-B326-4759-9F021A6CB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Красочность, размыт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CDF0215-B2DA-F71D-7E95-8D4FFC9C1A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7DF377-A7DE-3EDA-64DF-139AC3E2F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3587" y="458742"/>
            <a:ext cx="1462536" cy="63663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C7F9E3-D447-1D00-DDEE-318287B2A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4436" y="412727"/>
            <a:ext cx="1479251" cy="71352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F140256-6A57-80D3-804C-84FC178EF0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412" y="5357811"/>
            <a:ext cx="5610225" cy="1038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27BEC2-30C0-B144-0AFE-D7646AE6D3B2}"/>
              </a:ext>
            </a:extLst>
          </p:cNvPr>
          <p:cNvSpPr txBox="1"/>
          <p:nvPr/>
        </p:nvSpPr>
        <p:spPr>
          <a:xfrm>
            <a:off x="633412" y="3371850"/>
            <a:ext cx="923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НАЗВАНИЕ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C2EDD-0E69-250E-EA79-F55209FDD4AA}"/>
              </a:ext>
            </a:extLst>
          </p:cNvPr>
          <p:cNvSpPr txBox="1"/>
          <p:nvPr/>
        </p:nvSpPr>
        <p:spPr>
          <a:xfrm>
            <a:off x="633412" y="3920608"/>
            <a:ext cx="92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Подпись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0B16-3AF1-133D-4FD5-9D4B9F2680EB}"/>
              </a:ext>
            </a:extLst>
          </p:cNvPr>
          <p:cNvSpPr txBox="1"/>
          <p:nvPr/>
        </p:nvSpPr>
        <p:spPr>
          <a:xfrm>
            <a:off x="8036718" y="5389303"/>
            <a:ext cx="366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Докладчик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Фамилия Имя Отчество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0047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7D2DA-D1C3-76A1-85AE-36FA29BE4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08B8AC3-BA9A-96F7-A702-8F610C15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412" y="458742"/>
            <a:ext cx="1576387" cy="638888"/>
          </a:xfrm>
          <a:prstGeom prst="rect">
            <a:avLst/>
          </a:prstGeom>
        </p:spPr>
      </p:pic>
      <p:pic>
        <p:nvPicPr>
          <p:cNvPr id="7" name="Рисунок 6" descr="Изображение выглядит как искусство, линия, зарисовк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11C967A-0C13-53C9-B160-33EA71E48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06" b="19006"/>
          <a:stretch>
            <a:fillRect/>
          </a:stretch>
        </p:blipFill>
        <p:spPr>
          <a:xfrm>
            <a:off x="8012957" y="2562224"/>
            <a:ext cx="4179043" cy="42957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F1A9C5-B80C-8041-DF8B-194A077B4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6112" y="452437"/>
            <a:ext cx="4638675" cy="1076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3DD19E-8AB0-1C65-F02F-819F530224CD}"/>
              </a:ext>
            </a:extLst>
          </p:cNvPr>
          <p:cNvSpPr txBox="1"/>
          <p:nvPr/>
        </p:nvSpPr>
        <p:spPr>
          <a:xfrm>
            <a:off x="633412" y="2782669"/>
            <a:ext cx="717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E2C7E"/>
                </a:solidFill>
                <a:latin typeface="+mj-lt"/>
              </a:rPr>
              <a:t>TITLE</a:t>
            </a:r>
            <a:endParaRPr lang="ru-RU" sz="3600" dirty="0">
              <a:solidFill>
                <a:srgbClr val="2E2C7E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F5138-E289-47EE-915E-0624147CF013}"/>
              </a:ext>
            </a:extLst>
          </p:cNvPr>
          <p:cNvSpPr txBox="1"/>
          <p:nvPr/>
        </p:nvSpPr>
        <p:spPr>
          <a:xfrm>
            <a:off x="633412" y="3331427"/>
            <a:ext cx="71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2C7E"/>
                </a:solidFill>
              </a:rPr>
              <a:t>Subtitle</a:t>
            </a:r>
            <a:endParaRPr lang="ru-RU" dirty="0">
              <a:solidFill>
                <a:srgbClr val="2E2C7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7D5A0-6756-D657-9E05-7028AFEB173A}"/>
              </a:ext>
            </a:extLst>
          </p:cNvPr>
          <p:cNvSpPr txBox="1"/>
          <p:nvPr/>
        </p:nvSpPr>
        <p:spPr>
          <a:xfrm>
            <a:off x="633412" y="5398828"/>
            <a:ext cx="366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2C7E"/>
                </a:solidFill>
              </a:rPr>
              <a:t>Speaker</a:t>
            </a:r>
          </a:p>
          <a:p>
            <a:r>
              <a:rPr lang="en-US" dirty="0">
                <a:solidFill>
                  <a:srgbClr val="2E2C7E"/>
                </a:solidFill>
              </a:rPr>
              <a:t>Name</a:t>
            </a:r>
          </a:p>
          <a:p>
            <a:endParaRPr lang="ru-RU" dirty="0">
              <a:solidFill>
                <a:srgbClr val="2E2C7E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940AFB-076F-0CCC-9145-C19B34746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261" y="412727"/>
            <a:ext cx="1479251" cy="7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97B57-56E9-15D4-FE5C-845F7FD60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F87BBC-961D-D423-B754-5BBF685F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6062" y="452437"/>
            <a:ext cx="5038725" cy="1095375"/>
          </a:xfrm>
          <a:prstGeom prst="rect">
            <a:avLst/>
          </a:prstGeom>
        </p:spPr>
      </p:pic>
      <p:pic>
        <p:nvPicPr>
          <p:cNvPr id="7" name="Рисунок 6" descr="Изображение выглядит как искусство, линия, зарисовк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2938ECE-8F62-0F70-DFB3-A0E173121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06" b="19006"/>
          <a:stretch>
            <a:fillRect/>
          </a:stretch>
        </p:blipFill>
        <p:spPr>
          <a:xfrm>
            <a:off x="8012957" y="2562224"/>
            <a:ext cx="4179043" cy="4295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2630C-E2AC-6BD3-C0F4-B26743C1758E}"/>
              </a:ext>
            </a:extLst>
          </p:cNvPr>
          <p:cNvSpPr txBox="1"/>
          <p:nvPr/>
        </p:nvSpPr>
        <p:spPr>
          <a:xfrm>
            <a:off x="633412" y="2782669"/>
            <a:ext cx="717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E2C7E"/>
                </a:solidFill>
                <a:latin typeface="+mj-lt"/>
              </a:rPr>
              <a:t>НАЗВАНИЕ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5D7FE-2BAD-FD3A-916A-B333C66333BF}"/>
              </a:ext>
            </a:extLst>
          </p:cNvPr>
          <p:cNvSpPr txBox="1"/>
          <p:nvPr/>
        </p:nvSpPr>
        <p:spPr>
          <a:xfrm>
            <a:off x="633412" y="3331427"/>
            <a:ext cx="71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E2C7E"/>
                </a:solidFill>
              </a:rPr>
              <a:t>Подпись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4B243-93D2-48CB-4C91-F51903CDFF2C}"/>
              </a:ext>
            </a:extLst>
          </p:cNvPr>
          <p:cNvSpPr txBox="1"/>
          <p:nvPr/>
        </p:nvSpPr>
        <p:spPr>
          <a:xfrm>
            <a:off x="633412" y="5398828"/>
            <a:ext cx="366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E2C7E"/>
                </a:solidFill>
              </a:rPr>
              <a:t>Докладчик</a:t>
            </a:r>
          </a:p>
          <a:p>
            <a:r>
              <a:rPr lang="ru-RU" dirty="0">
                <a:solidFill>
                  <a:srgbClr val="2E2C7E"/>
                </a:solidFill>
              </a:rPr>
              <a:t>Фамилия Имя Отчество</a:t>
            </a:r>
          </a:p>
          <a:p>
            <a:r>
              <a:rPr lang="ru-RU" dirty="0">
                <a:solidFill>
                  <a:srgbClr val="2E2C7E"/>
                </a:solidFill>
              </a:rPr>
              <a:t>Должность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0B2640-4814-8CB0-E2AC-2D905818A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412" y="458742"/>
            <a:ext cx="1462536" cy="6366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E2CAED-F3A6-8765-1A41-92AC0A33C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261" y="412727"/>
            <a:ext cx="1479251" cy="7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CE68-B6E2-C05D-0382-7F46F22F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екст, Шрифт, снимок экрана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2D68267-1208-0B8C-F82D-5C823D35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107004"/>
            <a:ext cx="3922627" cy="9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8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95AF3-CCB4-8AA3-B003-5F7180FEB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Графика, снимок экрана, Шрифт, текс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EC895B1-1BBE-0C6E-60A3-0E7214527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9" y="107004"/>
            <a:ext cx="4332023" cy="9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2B35-9175-2588-22A1-A58CD9A6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Красочность, паутина, неб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E831972-7185-4365-B28B-B9CFAD6A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8"/>
          <a:stretch>
            <a:fillRect/>
          </a:stretch>
        </p:blipFill>
        <p:spPr>
          <a:xfrm>
            <a:off x="0" y="8323"/>
            <a:ext cx="12192000" cy="12299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4DF59D-BD18-8BC1-C90D-6DFD1C9C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62" y="119061"/>
            <a:ext cx="5610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1056-6ACB-C30C-C356-2AE35E05D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Красочность, паутина, неб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25F6838-3B80-827E-81AC-7D2C7016E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8"/>
          <a:stretch>
            <a:fillRect/>
          </a:stretch>
        </p:blipFill>
        <p:spPr>
          <a:xfrm>
            <a:off x="0" y="8323"/>
            <a:ext cx="12192000" cy="122992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1DEEF9-E7FB-FDD8-B07D-31BCA4F75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62" y="119061"/>
            <a:ext cx="5248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6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2612B-C7DD-ED85-3B0B-0A7098E2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Графика, графический дизайн, снимок экрана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CF3C58F-913B-B214-5428-4DDEAB97E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>
          <a:xfrm>
            <a:off x="0" y="0"/>
            <a:ext cx="620434" cy="1240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42B7D-2DCF-EC35-BB27-A6DDA366A06E}"/>
              </a:ext>
            </a:extLst>
          </p:cNvPr>
          <p:cNvSpPr txBox="1"/>
          <p:nvPr/>
        </p:nvSpPr>
        <p:spPr>
          <a:xfrm>
            <a:off x="759872" y="204840"/>
            <a:ext cx="717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E2C7E"/>
                </a:solidFill>
                <a:latin typeface="+mj-lt"/>
              </a:rPr>
              <a:t>TITLE</a:t>
            </a:r>
            <a:endParaRPr lang="ru-RU" sz="3600" dirty="0">
              <a:solidFill>
                <a:srgbClr val="2E2C7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93C52-E152-10FE-0AF2-53ECFA30F511}"/>
              </a:ext>
            </a:extLst>
          </p:cNvPr>
          <p:cNvSpPr txBox="1"/>
          <p:nvPr/>
        </p:nvSpPr>
        <p:spPr>
          <a:xfrm>
            <a:off x="759872" y="753598"/>
            <a:ext cx="717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2C7E"/>
                </a:solidFill>
              </a:rPr>
              <a:t>Subtitle</a:t>
            </a:r>
            <a:endParaRPr lang="ru-RU" dirty="0">
              <a:solidFill>
                <a:srgbClr val="2E2C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58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CCT">
      <a:majorFont>
        <a:latin typeface="Mont Bold"/>
        <a:ea typeface=""/>
        <a:cs typeface=""/>
      </a:majorFont>
      <a:minorFont>
        <a:latin typeface="Mon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Mont</vt:lpstr>
      <vt:lpstr>Mont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Закирьянов Петр Олегович</dc:creator>
  <cp:lastModifiedBy>Закирьянов Петр Олегович</cp:lastModifiedBy>
  <cp:revision>10</cp:revision>
  <dcterms:created xsi:type="dcterms:W3CDTF">2025-06-25T13:33:05Z</dcterms:created>
  <dcterms:modified xsi:type="dcterms:W3CDTF">2025-06-26T06:08:50Z</dcterms:modified>
</cp:coreProperties>
</file>