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1FFCD8-DF77-479D-AA31-A9CE374A2BAF}" type="datetimeFigureOut">
              <a:rPr lang="ru-RU" smtClean="0"/>
              <a:pPr/>
              <a:t>13.05.2017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Проект</a:t>
            </a:r>
            <a:r>
              <a:rPr lang="en-US" sz="3600" dirty="0" smtClean="0"/>
              <a:t>: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Программа для нахождения дублирующих директорий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Автор</a:t>
            </a:r>
            <a:r>
              <a:rPr lang="en-US" sz="2400" dirty="0" smtClean="0"/>
              <a:t>:</a:t>
            </a:r>
            <a:r>
              <a:rPr lang="ru-RU" sz="2400" dirty="0" smtClean="0"/>
              <a:t> Устинов Владимир</a:t>
            </a:r>
          </a:p>
          <a:p>
            <a:r>
              <a:rPr lang="ru-RU" sz="2400" dirty="0" smtClean="0"/>
              <a:t>Группа 5103, ФНБИК МФТИ</a:t>
            </a:r>
          </a:p>
          <a:p>
            <a:r>
              <a:rPr lang="ru-RU" sz="2400" dirty="0" smtClean="0"/>
              <a:t>2017 </a:t>
            </a:r>
            <a:r>
              <a:rPr lang="ru-RU" sz="2400" dirty="0" smtClean="0"/>
              <a:t>год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OpenOffice" r:id="rId3" imgW="0" imgH="0" progId="opendocument.MathDocument.1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7" name="OpenOffice" r:id="rId4" imgW="0" imgH="0" progId="opendocument.MathDocument.1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89120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Программа для нахождения дублирующих директорий. Работает в двух режимах: первый проверяет директории на идентичность по количеству одинаковых файлов, второй по суммарному объёму одинаковых файлов.</a:t>
            </a:r>
          </a:p>
          <a:p>
            <a:r>
              <a:rPr lang="ru-RU" dirty="0" smtClean="0"/>
              <a:t>Должна находить в том числе и частичные дубликаты. Например, если совпадают 95% файлов по количеству или 95% по суммарному объёму (пороговое значение задается пользователем), директории считаются идентичными.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Пользователь выбирает исходную директорию, устанавливает пороговое значение совпадений в процентах </a:t>
            </a:r>
            <a:r>
              <a:rPr lang="ru-RU" dirty="0" smtClean="0"/>
              <a:t>(большее или равное 50%), </a:t>
            </a:r>
            <a:r>
              <a:rPr lang="ru-RU" dirty="0" smtClean="0"/>
              <a:t>выбирает режим проверки (по </a:t>
            </a:r>
            <a:r>
              <a:rPr lang="ru-RU" dirty="0" smtClean="0"/>
              <a:t>объему </a:t>
            </a:r>
            <a:r>
              <a:rPr lang="ru-RU" dirty="0" smtClean="0"/>
              <a:t>или по количеству), запускает работу программы. Если файлы в поддиректориях совпадают на </a:t>
            </a:r>
            <a:r>
              <a:rPr lang="ru-RU" dirty="0" smtClean="0"/>
              <a:t>указанное число процентов </a:t>
            </a:r>
            <a:r>
              <a:rPr lang="ru-RU" dirty="0" smtClean="0"/>
              <a:t>или более, программа сообщает об этом, если нет - сообщает, что директории не являются идентичными.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По окончании работы программы в правом нижнем окне появляется список уникальных директорий, в левом – список идентичных. По нажатию на клавишу «Отобразить» в новом окне открывается таблица, показывающая пары идентичных директорий с указанием соответствующего процентного совпадения их содержания.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Помимо обычной проверки, </a:t>
            </a:r>
            <a:r>
              <a:rPr lang="ru-RU" dirty="0" smtClean="0"/>
              <a:t>программа рекурсивно обрабатывает вложенные в каждую из рабочих директорий поддиректории и выводит группы идентичных директорий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Также по нажатию отдельной кнопки «Отобразить пустые» программа в новом окне выводит список пустых директорий внутри исходной, чтобы не учитывать их в качестве идентичных.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По нажатию клавиши «Сохранить» результат проверки записывается в </a:t>
            </a:r>
            <a:r>
              <a:rPr lang="en-US" dirty="0" smtClean="0"/>
              <a:t>log-</a:t>
            </a:r>
            <a:r>
              <a:rPr lang="ru-RU" dirty="0" smtClean="0"/>
              <a:t>файл.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19458" name="Picture 2" descr="https://i.gyazo.com/e1c26b2ac707c9ea1f5be42a762949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6251694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18434" name="Picture 2" descr="https://i.gyazo.com/fdc419738a452f1c8146685ade6ebf7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9207476" cy="317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написан на языке </a:t>
            </a:r>
            <a:r>
              <a:rPr lang="en-US" dirty="0" smtClean="0"/>
              <a:t>C++</a:t>
            </a:r>
            <a:r>
              <a:rPr lang="ru-RU" dirty="0" smtClean="0"/>
              <a:t> в </a:t>
            </a:r>
            <a:r>
              <a:rPr lang="en-US" dirty="0" smtClean="0"/>
              <a:t>IDE Code::Blocks.</a:t>
            </a:r>
          </a:p>
          <a:p>
            <a:r>
              <a:rPr lang="ru-RU" dirty="0" smtClean="0"/>
              <a:t>Для реализации </a:t>
            </a:r>
            <a:r>
              <a:rPr lang="en-US" dirty="0" smtClean="0"/>
              <a:t>GUI </a:t>
            </a:r>
            <a:r>
              <a:rPr lang="ru-RU" dirty="0" smtClean="0"/>
              <a:t>использована </a:t>
            </a:r>
            <a:r>
              <a:rPr lang="ru-RU" dirty="0" err="1" smtClean="0"/>
              <a:t>кросплатформенная</a:t>
            </a:r>
            <a:r>
              <a:rPr lang="ru-RU" dirty="0" smtClean="0"/>
              <a:t> библиотека инструментов </a:t>
            </a:r>
            <a:r>
              <a:rPr lang="en-US" dirty="0" err="1" smtClean="0"/>
              <a:t>wxWidgets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создания форм использовался инструмент </a:t>
            </a:r>
            <a:r>
              <a:rPr lang="en-US" dirty="0" err="1" smtClean="0"/>
              <a:t>wxFormBuilder</a:t>
            </a:r>
            <a:r>
              <a:rPr lang="en-US" dirty="0" smtClean="0"/>
              <a:t>, </a:t>
            </a:r>
            <a:r>
              <a:rPr lang="ru-RU" dirty="0" smtClean="0"/>
              <a:t>инструмент быстрой разработки графической оболочки приложений на основе </a:t>
            </a:r>
            <a:r>
              <a:rPr lang="en-US" dirty="0" err="1" smtClean="0"/>
              <a:t>wxWidgets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127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Поток</vt:lpstr>
      <vt:lpstr>OpenOffice</vt:lpstr>
      <vt:lpstr>        Проект:   Программа для нахождения дублирующих директорий</vt:lpstr>
      <vt:lpstr>Постановка задачи</vt:lpstr>
      <vt:lpstr>Описание работы программы</vt:lpstr>
      <vt:lpstr>Описание работы программы</vt:lpstr>
      <vt:lpstr>Описание работы программы</vt:lpstr>
      <vt:lpstr>Интерфейс программы</vt:lpstr>
      <vt:lpstr>Интерфейс программы</vt:lpstr>
      <vt:lpstr>Используемое ПО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Поиск максимального собственного значения матрицы и соответствующего ему собственного вектора</dc:title>
  <dc:creator>Voldemar</dc:creator>
  <cp:lastModifiedBy>Voldemar</cp:lastModifiedBy>
  <cp:revision>29</cp:revision>
  <dcterms:created xsi:type="dcterms:W3CDTF">2016-12-18T21:15:50Z</dcterms:created>
  <dcterms:modified xsi:type="dcterms:W3CDTF">2017-05-13T12:49:05Z</dcterms:modified>
</cp:coreProperties>
</file>