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7" r:id="rId5"/>
    <p:sldId id="266" r:id="rId6"/>
    <p:sldId id="258" r:id="rId7"/>
    <p:sldId id="259" r:id="rId8"/>
    <p:sldId id="260" r:id="rId9"/>
    <p:sldId id="261" r:id="rId10"/>
    <p:sldId id="262" r:id="rId11"/>
    <p:sldId id="264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1FFCD8-DF77-479D-AA31-A9CE374A2BAF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164FC9-93B2-4271-934E-59277189DDA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>Программа для нахождения дублирующих директорий</a:t>
            </a:r>
            <a:endParaRPr lang="ru-RU" sz="4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Автор</a:t>
            </a:r>
            <a:r>
              <a:rPr lang="en-US" sz="2400" dirty="0" smtClean="0"/>
              <a:t>:</a:t>
            </a:r>
            <a:r>
              <a:rPr lang="ru-RU" sz="2400" dirty="0" smtClean="0"/>
              <a:t> Устинов Владимир</a:t>
            </a:r>
          </a:p>
          <a:p>
            <a:r>
              <a:rPr lang="ru-RU" sz="2400" dirty="0" smtClean="0"/>
              <a:t>Группа 5103, ФНБИК МФТИ</a:t>
            </a:r>
          </a:p>
          <a:p>
            <a:r>
              <a:rPr lang="ru-RU" sz="2400" dirty="0" smtClean="0"/>
              <a:t>2017 год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программы</a:t>
            </a:r>
            <a:br>
              <a:rPr lang="ru-RU" dirty="0" smtClean="0"/>
            </a:br>
            <a:r>
              <a:rPr lang="ru-RU" dirty="0" smtClean="0"/>
              <a:t>После завершения работы</a:t>
            </a:r>
            <a:endParaRPr lang="ru-RU" dirty="0"/>
          </a:p>
        </p:txBody>
      </p:sp>
      <p:pic>
        <p:nvPicPr>
          <p:cNvPr id="3" name="Picture 2" descr="https://i.gyazo.com/27561cf846e523a6bcd999e65a7e65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5705475" cy="3781425"/>
          </a:xfrm>
          <a:prstGeom prst="rect">
            <a:avLst/>
          </a:prstGeom>
          <a:noFill/>
        </p:spPr>
      </p:pic>
      <p:pic>
        <p:nvPicPr>
          <p:cNvPr id="18436" name="Picture 4" descr="https://i.gyazo.com/bba2eac6c0ba256c576964e7c9ff61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929066"/>
            <a:ext cx="5153025" cy="2705100"/>
          </a:xfrm>
          <a:prstGeom prst="rect">
            <a:avLst/>
          </a:prstGeom>
          <a:noFill/>
        </p:spPr>
      </p:pic>
      <p:pic>
        <p:nvPicPr>
          <p:cNvPr id="18438" name="Picture 6" descr="https://i.gyazo.com/a9e0d8a25fa86c62681d9c182d7dfa6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3357554" cy="1657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на языке </a:t>
            </a:r>
            <a:r>
              <a:rPr lang="en-US" dirty="0" smtClean="0"/>
              <a:t>C++</a:t>
            </a:r>
            <a:r>
              <a:rPr lang="ru-RU" dirty="0" smtClean="0"/>
              <a:t> в </a:t>
            </a:r>
            <a:r>
              <a:rPr lang="en-US" dirty="0" smtClean="0"/>
              <a:t>IDE Code::Blocks.</a:t>
            </a:r>
          </a:p>
          <a:p>
            <a:r>
              <a:rPr lang="ru-RU" dirty="0" smtClean="0"/>
              <a:t>Для реализации </a:t>
            </a:r>
            <a:r>
              <a:rPr lang="en-US" dirty="0" smtClean="0"/>
              <a:t>GUI </a:t>
            </a:r>
            <a:r>
              <a:rPr lang="ru-RU" dirty="0" smtClean="0"/>
              <a:t>использована </a:t>
            </a:r>
            <a:r>
              <a:rPr lang="ru-RU" dirty="0" err="1" smtClean="0"/>
              <a:t>кросплатформенная</a:t>
            </a:r>
            <a:r>
              <a:rPr lang="ru-RU" dirty="0" smtClean="0"/>
              <a:t> библиотека инструментов </a:t>
            </a:r>
            <a:r>
              <a:rPr lang="en-US" dirty="0" err="1" smtClean="0"/>
              <a:t>wxWidgets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создания форм использовался инструмент </a:t>
            </a:r>
            <a:r>
              <a:rPr lang="en-US" dirty="0" err="1" smtClean="0"/>
              <a:t>wxFormBuilder</a:t>
            </a:r>
            <a:r>
              <a:rPr lang="en-US" dirty="0" smtClean="0"/>
              <a:t>, </a:t>
            </a:r>
            <a:r>
              <a:rPr lang="ru-RU" dirty="0" smtClean="0"/>
              <a:t>инструмент быстрой разработки графической оболочки приложений на основе </a:t>
            </a:r>
            <a:r>
              <a:rPr lang="en-US" dirty="0" err="1" smtClean="0"/>
              <a:t>wxWidgets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Направление дальнейших разработок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дубликатов внутри программы</a:t>
            </a:r>
          </a:p>
          <a:p>
            <a:r>
              <a:rPr lang="ru-RU" dirty="0" smtClean="0"/>
              <a:t>Поиск идентичных файлов по содержанию</a:t>
            </a:r>
            <a:r>
              <a:rPr lang="ru-RU" dirty="0" smtClean="0"/>
              <a:t> </a:t>
            </a:r>
            <a:r>
              <a:rPr lang="ru-RU" dirty="0" smtClean="0"/>
              <a:t>или названию</a:t>
            </a:r>
          </a:p>
          <a:p>
            <a:r>
              <a:rPr lang="ru-RU" dirty="0" smtClean="0"/>
              <a:t>Сравнение содержимого текстовых файлов</a:t>
            </a:r>
          </a:p>
          <a:p>
            <a:r>
              <a:rPr lang="ru-RU" dirty="0" smtClean="0"/>
              <a:t>Оптимизация интерфейса</a:t>
            </a:r>
          </a:p>
          <a:p>
            <a:r>
              <a:rPr lang="ru-RU" dirty="0" smtClean="0"/>
              <a:t>Поиск временных файлов и папок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Г. </a:t>
            </a:r>
            <a:r>
              <a:rPr lang="ru-RU" i="1" dirty="0" err="1" smtClean="0"/>
              <a:t>Шилдт</a:t>
            </a:r>
            <a:r>
              <a:rPr lang="ru-RU" dirty="0" smtClean="0"/>
              <a:t> </a:t>
            </a:r>
            <a:r>
              <a:rPr lang="ru-RU" dirty="0" smtClean="0"/>
              <a:t>«Полный </a:t>
            </a:r>
            <a:r>
              <a:rPr lang="ru-RU" dirty="0" smtClean="0"/>
              <a:t>справочник по </a:t>
            </a:r>
            <a:r>
              <a:rPr lang="ru-RU" dirty="0" smtClean="0"/>
              <a:t>C++»</a:t>
            </a:r>
          </a:p>
          <a:p>
            <a:r>
              <a:rPr lang="ru-RU" dirty="0" smtClean="0"/>
              <a:t>Документация к библиотеке </a:t>
            </a:r>
            <a:r>
              <a:rPr lang="en-US" dirty="0" err="1" smtClean="0"/>
              <a:t>wxWidgets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https</a:t>
            </a:r>
            <a:r>
              <a:rPr lang="en-US" dirty="0" smtClean="0"/>
              <a:t>://wxwidgets.info</a:t>
            </a:r>
            <a:r>
              <a:rPr lang="en-US" dirty="0" smtClean="0"/>
              <a:t>/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Ресурс «</a:t>
            </a:r>
            <a:r>
              <a:rPr lang="ru-RU" dirty="0" err="1" smtClean="0"/>
              <a:t>Хабрахабр</a:t>
            </a:r>
            <a:r>
              <a:rPr lang="ru-RU" dirty="0" smtClean="0"/>
              <a:t>»</a:t>
            </a:r>
          </a:p>
          <a:p>
            <a:r>
              <a:rPr lang="en-US" smtClean="0"/>
              <a:t>cppstudio.com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7410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7411" name="OpenOffice" r:id="rId4" imgW="0" imgH="0" progId="opendocument.MathDocument.1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Раньше существенной проблемой являлся малый объем жестких дисков. Объемы современных дисков достигли поразительных объемов, однако зачастую из-за невнимательности пользователей винчестер постепенно "засоряется", в разных папках оказываются одинаковые файлы. На смену вопросу "где хранить данные?" пришёл новый: "как не запутаться в таком количестве данных?".</a:t>
            </a:r>
          </a:p>
          <a:p>
            <a:r>
              <a:rPr lang="ru-RU" dirty="0" smtClean="0"/>
              <a:t>Рано или поздно, приходит время, когда на жестком диске становится слишком мало места, или же беспорядок в папках начинает мешать пользователю работать. 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8434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8435" name="OpenOffice" r:id="rId4" imgW="0" imgH="0" progId="opendocument.MathDocument.1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Дубликаты — полностью идентичные (одинаковые) файлы/директории. Они существенно загрязняют жесткий диск, поэтому от них нужно периодически избавляться, ведь в зависимости от степени "беспорядка" в файловой системе можно освободить до нескольких гигабайтов места.</a:t>
            </a:r>
          </a:p>
          <a:p>
            <a:r>
              <a:rPr lang="ru-RU" dirty="0" smtClean="0"/>
              <a:t>Удаление дубликатов невозможно произвести без посторонних программ, поскольку разработчики операционных систем не добавили такую функцию, а в ручную заниматься поиском дубликатов просто неудобно, именно поэтому написание подобной программы крайне актуальным и полезным. 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6386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6387" name="OpenOffice" r:id="rId4" imgW="0" imgH="0" progId="opendocument.MathDocument.1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Программа для нахождения дублирующих директорий. Работает в двух режимах: первый проверяет директории на идентичность по количеству одинаковых файлов, второй по суммарному объёму одинаковых файлов.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5362" name="OpenOffice" r:id="rId3" imgW="0" imgH="0" progId="opendocument.MathDocument.1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5363" name="OpenOffice" r:id="rId4" imgW="0" imgH="0" progId="opendocument.MathDocument.1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Программа должна находить в том числе и частичные дубликаты. Например, если совпадают 95% файлов по количеству или 95% по суммарному объёму (пороговое значение задается пользователем), директории считаются идентичными.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Пользователь выбирает исходную директорию, устанавливает пороговое значение совпадений в процентах (большее или равное 50%), выбирает режим проверки (по объему или по количеству), запускает работу программы. Если файлы в поддиректориях совпадают на указанное число процентов или более, программа сообщает об этом, если нет - сообщает, что директории не являются идентичными.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По окончании работы программы в правом нижнем окне появляется список уникальных директорий, в левом – список идентичных. По нажатию на клавишу «Отобразить» в новом окне открывается таблица, показывающая пары идентичных директорий с указанием соответствующего процентного совпадения их содержания.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работы программы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Помимо обычной проверки, программа рекурсивно обрабатывает вложенные в каждую из рабочих директорий поддиректории и выводит группы идентичных директорий.</a:t>
            </a:r>
          </a:p>
          <a:p>
            <a:pPr>
              <a:buNone/>
            </a:pPr>
            <a:r>
              <a:rPr lang="ru-RU" dirty="0" smtClean="0"/>
              <a:t>	Также по нажатию отдельной кнопки «Отобразить пустые» программа в новом окне выводит список пустых директорий внутри исходной, чтобы не учитывать их в качестве идентичных.</a:t>
            </a:r>
          </a:p>
          <a:p>
            <a:pPr>
              <a:buNone/>
            </a:pPr>
            <a:r>
              <a:rPr lang="ru-RU" dirty="0" smtClean="0"/>
              <a:t>	По нажатию клавиши «Сохранить» результат проверки записывается в </a:t>
            </a:r>
            <a:r>
              <a:rPr lang="en-US" dirty="0" smtClean="0"/>
              <a:t>log-</a:t>
            </a:r>
            <a:r>
              <a:rPr lang="ru-RU" dirty="0" smtClean="0"/>
              <a:t>файл.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программы</a:t>
            </a:r>
            <a:br>
              <a:rPr lang="ru-RU" dirty="0" smtClean="0"/>
            </a:br>
            <a:r>
              <a:rPr lang="ru-RU" dirty="0" smtClean="0"/>
              <a:t>Стартовое окно </a:t>
            </a:r>
            <a:endParaRPr lang="ru-RU" dirty="0"/>
          </a:p>
        </p:txBody>
      </p:sp>
      <p:pic>
        <p:nvPicPr>
          <p:cNvPr id="19458" name="Picture 2" descr="https://i.gyazo.com/e1c26b2ac707c9ea1f5be42a762949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6251694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</TotalTime>
  <Words>256</Words>
  <Application>Microsoft Office PowerPoint</Application>
  <PresentationFormat>Экран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Поток</vt:lpstr>
      <vt:lpstr>OpenOffice</vt:lpstr>
      <vt:lpstr>           Программа для нахождения дублирующих директорий</vt:lpstr>
      <vt:lpstr>Цель работы</vt:lpstr>
      <vt:lpstr>Цель работы</vt:lpstr>
      <vt:lpstr>Постановка задачи</vt:lpstr>
      <vt:lpstr>Постановка задачи</vt:lpstr>
      <vt:lpstr>Описание работы программы</vt:lpstr>
      <vt:lpstr>Описание работы программы</vt:lpstr>
      <vt:lpstr>Описание работы программы</vt:lpstr>
      <vt:lpstr>Интерфейс программы Стартовое окно </vt:lpstr>
      <vt:lpstr>Интерфейс программы После завершения работы</vt:lpstr>
      <vt:lpstr>Используемое ПО</vt:lpstr>
      <vt:lpstr>Направление дальнейших разработок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Поиск максимального собственного значения матрицы и соответствующего ему собственного вектора</dc:title>
  <dc:creator>Voldemar</dc:creator>
  <cp:lastModifiedBy>Voldemar</cp:lastModifiedBy>
  <cp:revision>38</cp:revision>
  <dcterms:created xsi:type="dcterms:W3CDTF">2016-12-18T21:15:50Z</dcterms:created>
  <dcterms:modified xsi:type="dcterms:W3CDTF">2017-05-29T11:10:01Z</dcterms:modified>
</cp:coreProperties>
</file>