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FC9-93B2-4271-934E-59277189DDA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FC9-93B2-4271-934E-59277189DD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FC9-93B2-4271-934E-59277189DD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FC9-93B2-4271-934E-59277189DD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FC9-93B2-4271-934E-59277189DDA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FC9-93B2-4271-934E-59277189DD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FC9-93B2-4271-934E-59277189DD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FC9-93B2-4271-934E-59277189DD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FC9-93B2-4271-934E-59277189DD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FC9-93B2-4271-934E-59277189DD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D164FC9-93B2-4271-934E-59277189DDA4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1FFCD8-DF77-479D-AA31-A9CE374A2BAF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D164FC9-93B2-4271-934E-59277189DDA4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athhelpplane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428868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Проект</a:t>
            </a:r>
            <a:r>
              <a:rPr lang="en-US" sz="3600" dirty="0" smtClean="0"/>
              <a:t>: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 smtClean="0"/>
              <a:t>Поиск максимального собственного значения матрицы и соответствующего ему собственного вектора 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4786322"/>
            <a:ext cx="6400800" cy="17526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Автор</a:t>
            </a:r>
            <a:r>
              <a:rPr lang="en-US" sz="2400" dirty="0" smtClean="0"/>
              <a:t>:</a:t>
            </a:r>
            <a:r>
              <a:rPr lang="ru-RU" sz="2400" dirty="0" smtClean="0"/>
              <a:t> Устинов Владимир</a:t>
            </a:r>
          </a:p>
          <a:p>
            <a:r>
              <a:rPr lang="ru-RU" sz="2400" dirty="0" smtClean="0"/>
              <a:t>Группа 5103, ФНБИК МФТИ</a:t>
            </a:r>
          </a:p>
          <a:p>
            <a:r>
              <a:rPr lang="ru-RU" sz="2400" dirty="0" smtClean="0"/>
              <a:t>2016 год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026" name="OpenOffice" r:id="rId3" imgW="0" imgH="0" progId="opendocument.MathDocument.1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027" name="OpenOffice" r:id="rId4" imgW="0" imgH="0" progId="opendocument.MathDocument.1">
              <p:embed/>
            </p:oleObj>
          </a:graphicData>
        </a:graphic>
      </p:graphicFrame>
      <p:pic>
        <p:nvPicPr>
          <p:cNvPr id="8" name="Содержимое 7" descr="pr1.png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57200" y="2041309"/>
            <a:ext cx="8229600" cy="41771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Проблема </a:t>
            </a:r>
            <a:r>
              <a:rPr lang="ru-RU" dirty="0" smtClean="0"/>
              <a:t>собственных значений (частот) возникает при анализе поведения мостов, зданий, летательных аппаратов и других конструкций, характеризующихся малыми смещениями от положения равновесия, а также при анализе устойчивости численных схем. Характеристическое уравнение вместе с его собственными значениями и собственными векторами является основным в теории механических или электрических колебаний на макроскопическом или микроскопическом</a:t>
            </a:r>
            <a:br>
              <a:rPr lang="ru-RU" dirty="0" smtClean="0"/>
            </a:br>
            <a:r>
              <a:rPr lang="ru-RU" dirty="0" smtClean="0"/>
              <a:t>уровнях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Различают </a:t>
            </a:r>
            <a:r>
              <a:rPr lang="ru-RU" dirty="0" smtClean="0"/>
              <a:t>полную и частичную проблему собственных значений, когда необходимо найти весь спектр (все собственные значения) и собственные векторы либо часть </a:t>
            </a:r>
            <a:r>
              <a:rPr lang="ru-RU" dirty="0" smtClean="0"/>
              <a:t>спектра. </a:t>
            </a:r>
          </a:p>
          <a:p>
            <a:endParaRPr lang="ru-RU" dirty="0" smtClean="0"/>
          </a:p>
          <a:p>
            <a:r>
              <a:rPr lang="ru-RU" dirty="0" smtClean="0"/>
              <a:t>В моем проекте требуется найти максимальное собственное значение, называемое спектральным радиусом.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Степенной метод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решения частичной проблемы собственных значений и собственных векторов в практических расчетах часто используется метод итераций (степенной метод). На его основе можно определить </a:t>
            </a:r>
            <a:r>
              <a:rPr lang="ru-RU" dirty="0" smtClean="0"/>
              <a:t>спектральный </a:t>
            </a:r>
            <a:r>
              <a:rPr lang="ru-RU" dirty="0" smtClean="0"/>
              <a:t>радиус </a:t>
            </a:r>
            <a:r>
              <a:rPr lang="ru-RU" dirty="0" err="1" smtClean="0"/>
              <a:t>ρ</a:t>
            </a:r>
            <a:r>
              <a:rPr lang="ru-RU" dirty="0" smtClean="0"/>
              <a:t>(A)=</a:t>
            </a:r>
            <a:r>
              <a:rPr lang="ru-RU" dirty="0" smtClean="0"/>
              <a:t>max∣</a:t>
            </a:r>
            <a:r>
              <a:rPr lang="ru-RU" dirty="0" err="1" smtClean="0"/>
              <a:t>λi</a:t>
            </a:r>
            <a:r>
              <a:rPr lang="ru-RU" dirty="0" smtClean="0"/>
              <a:t>(A)</a:t>
            </a:r>
            <a:r>
              <a:rPr lang="ru-RU" dirty="0" smtClean="0"/>
              <a:t>∣.</a:t>
            </a:r>
          </a:p>
          <a:p>
            <a:r>
              <a:rPr lang="ru-RU" dirty="0" smtClean="0"/>
              <a:t>Пусть наша матрица размерности </a:t>
            </a:r>
            <a:r>
              <a:rPr lang="en-US" dirty="0" err="1" smtClean="0"/>
              <a:t>NxN</a:t>
            </a:r>
            <a:r>
              <a:rPr lang="ru-RU" dirty="0" smtClean="0"/>
              <a:t> имеет </a:t>
            </a:r>
            <a:r>
              <a:rPr lang="en-US" dirty="0" smtClean="0"/>
              <a:t>N</a:t>
            </a:r>
            <a:r>
              <a:rPr lang="ru-RU" dirty="0" smtClean="0"/>
              <a:t> независимых собственных векторов, а собственные значения таковы, что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l-GR" dirty="0" smtClean="0"/>
              <a:t>ρ(</a:t>
            </a:r>
            <a:r>
              <a:rPr lang="en-US" dirty="0" smtClean="0"/>
              <a:t>A)=∣∣</a:t>
            </a:r>
            <a:r>
              <a:rPr lang="el-GR" dirty="0" smtClean="0"/>
              <a:t>λ1(</a:t>
            </a:r>
            <a:r>
              <a:rPr lang="en-US" dirty="0" smtClean="0"/>
              <a:t>A)∣∣&gt;∣∣</a:t>
            </a:r>
            <a:r>
              <a:rPr lang="el-GR" dirty="0" smtClean="0"/>
              <a:t>λ2(</a:t>
            </a:r>
            <a:r>
              <a:rPr lang="en-US" dirty="0" smtClean="0"/>
              <a:t>A)∣∣⩾…⩾∣∣</a:t>
            </a:r>
            <a:r>
              <a:rPr lang="el-GR" dirty="0" smtClean="0"/>
              <a:t>λ</a:t>
            </a:r>
            <a:r>
              <a:rPr lang="en-US" dirty="0" smtClean="0"/>
              <a:t>n(A)∣∣.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степенного метода</a:t>
            </a:r>
            <a:endParaRPr lang="ru-RU" dirty="0"/>
          </a:p>
        </p:txBody>
      </p:sp>
      <p:pic>
        <p:nvPicPr>
          <p:cNvPr id="6" name="Содержимое 5" descr="pr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29834"/>
            <a:ext cx="8229600" cy="36000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программы</a:t>
            </a:r>
            <a:endParaRPr lang="ru-RU" dirty="0"/>
          </a:p>
        </p:txBody>
      </p:sp>
      <p:pic>
        <p:nvPicPr>
          <p:cNvPr id="4" name="Содержимое 3" descr="pr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928802"/>
            <a:ext cx="4143404" cy="2053497"/>
          </a:xfrm>
        </p:spPr>
      </p:pic>
      <p:pic>
        <p:nvPicPr>
          <p:cNvPr id="5" name="Рисунок 4" descr="pr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0" y="3286124"/>
            <a:ext cx="4962584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 работы при вводе некорректных данных</a:t>
            </a:r>
            <a:endParaRPr lang="ru-RU" dirty="0"/>
          </a:p>
        </p:txBody>
      </p:sp>
      <p:pic>
        <p:nvPicPr>
          <p:cNvPr id="4" name="Содержимое 3" descr="pr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357430"/>
            <a:ext cx="4496428" cy="1743318"/>
          </a:xfrm>
        </p:spPr>
      </p:pic>
      <p:pic>
        <p:nvPicPr>
          <p:cNvPr id="5" name="Рисунок 4" descr="pr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4786322"/>
            <a:ext cx="4839376" cy="1295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Используемое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написан на языке </a:t>
            </a:r>
            <a:r>
              <a:rPr lang="en-US" dirty="0" smtClean="0"/>
              <a:t>C++</a:t>
            </a:r>
            <a:r>
              <a:rPr lang="ru-RU" dirty="0" smtClean="0"/>
              <a:t> в </a:t>
            </a:r>
            <a:r>
              <a:rPr lang="en-US" dirty="0" smtClean="0"/>
              <a:t>IDE Code::Blocks.</a:t>
            </a:r>
          </a:p>
          <a:p>
            <a:r>
              <a:rPr lang="ru-RU" dirty="0" smtClean="0"/>
              <a:t>Для реализации </a:t>
            </a:r>
            <a:r>
              <a:rPr lang="en-US" dirty="0" smtClean="0"/>
              <a:t>GUI </a:t>
            </a:r>
            <a:r>
              <a:rPr lang="ru-RU" dirty="0" smtClean="0"/>
              <a:t>использована </a:t>
            </a:r>
            <a:r>
              <a:rPr lang="ru-RU" dirty="0" err="1" smtClean="0"/>
              <a:t>кросплатформенная</a:t>
            </a:r>
            <a:r>
              <a:rPr lang="ru-RU" dirty="0" smtClean="0"/>
              <a:t> библиотека инструментов </a:t>
            </a:r>
            <a:r>
              <a:rPr lang="en-US" dirty="0" err="1" smtClean="0"/>
              <a:t>wxWidgets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создания форм использовался инструмент </a:t>
            </a:r>
            <a:r>
              <a:rPr lang="en-US" dirty="0" err="1" smtClean="0"/>
              <a:t>wxFormBuilder</a:t>
            </a:r>
            <a:r>
              <a:rPr lang="en-US" dirty="0" smtClean="0"/>
              <a:t>, </a:t>
            </a:r>
            <a:r>
              <a:rPr lang="ru-RU" dirty="0" smtClean="0"/>
              <a:t>инструмент быстрой разработки графической оболочки </a:t>
            </a:r>
            <a:r>
              <a:rPr lang="ru-RU" dirty="0" smtClean="0"/>
              <a:t>приложений </a:t>
            </a:r>
            <a:r>
              <a:rPr lang="ru-RU" dirty="0" smtClean="0"/>
              <a:t>на основе </a:t>
            </a:r>
            <a:r>
              <a:rPr lang="en-US" dirty="0" err="1" smtClean="0"/>
              <a:t>wxWidgets</a:t>
            </a:r>
            <a:r>
              <a:rPr lang="en-US" dirty="0" smtClean="0"/>
              <a:t>.</a:t>
            </a:r>
          </a:p>
          <a:p>
            <a:r>
              <a:rPr lang="ru-RU" dirty="0" smtClean="0"/>
              <a:t>Для построения графиков подключалась библиотека </a:t>
            </a:r>
            <a:r>
              <a:rPr lang="en-US" dirty="0" err="1" smtClean="0"/>
              <a:t>wxCharts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ресурсы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http://mathhelpplanet.com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ru-RU" i="1" dirty="0" smtClean="0"/>
              <a:t>Беклемишев Д. В.</a:t>
            </a:r>
            <a:r>
              <a:rPr lang="ru-RU" dirty="0" smtClean="0"/>
              <a:t> Курс аналитической геометрии и линейной алгебры.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</TotalTime>
  <Words>182</Words>
  <Application>Microsoft Office PowerPoint</Application>
  <PresentationFormat>Экран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Поток</vt:lpstr>
      <vt:lpstr>Формула OpenDocument</vt:lpstr>
      <vt:lpstr>        Проект:  Поиск максимального собственного значения матрицы и соответствующего ему собственного вектора </vt:lpstr>
      <vt:lpstr>Постановка задачи</vt:lpstr>
      <vt:lpstr>Постановка задачи</vt:lpstr>
      <vt:lpstr>Степенной метод </vt:lpstr>
      <vt:lpstr>Алгоритм степенного метода</vt:lpstr>
      <vt:lpstr>Интерфейс программы</vt:lpstr>
      <vt:lpstr>   Пример работы при вводе некорректных данных</vt:lpstr>
      <vt:lpstr>Используемое ПО</vt:lpstr>
      <vt:lpstr>Используемые ресурсы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Проект:  Поиск максимального собственного значения матрицы и соответствующего ему собственного вектора </dc:title>
  <dc:creator>Voldemar</dc:creator>
  <cp:lastModifiedBy>Voldemar</cp:lastModifiedBy>
  <cp:revision>10</cp:revision>
  <dcterms:created xsi:type="dcterms:W3CDTF">2016-12-18T21:15:50Z</dcterms:created>
  <dcterms:modified xsi:type="dcterms:W3CDTF">2016-12-18T22:10:19Z</dcterms:modified>
</cp:coreProperties>
</file>