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E5C"/>
    <a:srgbClr val="FDB600"/>
    <a:srgbClr val="001827"/>
    <a:srgbClr val="FFFFFF"/>
    <a:srgbClr val="EEEEEE"/>
    <a:srgbClr val="F7F7F5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 autoAdjust="0"/>
    <p:restoredTop sz="94626"/>
  </p:normalViewPr>
  <p:slideViewPr>
    <p:cSldViewPr snapToGrid="0" showGuides="1">
      <p:cViewPr varScale="1">
        <p:scale>
          <a:sx n="121" d="100"/>
          <a:sy n="121" d="100"/>
        </p:scale>
        <p:origin x="336" y="168"/>
      </p:cViewPr>
      <p:guideLst>
        <p:guide orient="horz" pos="2160"/>
        <p:guide pos="3817"/>
        <p:guide pos="211"/>
        <p:guide pos="7469"/>
        <p:guide orient="horz" pos="232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154FA-6314-45C1-8769-93B9BA0CD2A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83357-EE51-4D8C-A45B-3F9830AA0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97d84cac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97d84cac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8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D312-7F48-895C-9C47-9CFC5613C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3D1CB-10FA-5C4C-FDB9-6CE3196AF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8CD0-ED33-E91B-F419-45BE1162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1E21-0F0B-3B7E-DDE4-6FE2E863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B9FE-745C-AAFF-5EDE-8D0A9DE3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40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AD8B-F187-19FA-35D7-CFB6659A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A4812-E21C-743C-5C12-8991849E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BACC-E989-53BC-2047-3379A08B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3147-96BD-483C-765E-D55C3360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380A-1693-26D6-2AE1-665F419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1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7C0FD-0FBA-9D20-C7C0-15DCC22B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7C319-E207-9062-27B2-FA097265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4B96-1E76-450E-512F-70FD2608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7585-D6CD-21F8-8CC5-CCDB5CD4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94DD-5EE1-2090-99F9-4177EA6C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CBF9-3462-5B87-3967-C6D4D3B3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60AF-EA2F-7952-57E4-C4A61F6C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79E5-11AA-8FA4-CB41-09AB1B23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1DA6-9AAA-7ABD-83B1-7A455D0B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F2E8-A910-0084-2912-F4186FA6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9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D345-D97F-B89A-9902-0AF745EB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C6B4-F9B4-C3CD-AEB4-A735059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7536-A508-CE11-83B9-5388D79B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7FED-DCFC-370C-30E0-728F04D5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ABC0-6018-7906-49B9-85EC274C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F0B-2048-93FF-FDC8-6768C3EB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8602-866E-13FE-3542-EE1C81415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A8D9-33FA-4A56-3092-55FED32D8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76BB-5D3B-85AA-62EA-B56E775C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F391-7A17-8FF3-440A-04E173BA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B26B4-4BD4-5458-6206-C3CCDFE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8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673C-50DC-9EA7-F54B-F55F7BCB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B274-BB99-B563-0C44-DEE1CE90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563E4-38AD-8E7F-0E0D-F429251E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97174-E3CD-3585-7E34-36D9B9D1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89ABD-6301-3C83-B812-A6C0C36DF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6A77C-2BE8-1040-F9CB-E46DEA76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BB6FE-B551-580F-14DC-66AF2F56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D2C80-A457-DC7A-1F8C-DC5F6004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C16A-4D2B-C1A0-8ECE-1B2D3F82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B8D94-29FE-6690-AE6C-F4B44DC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EC576-EF4D-1730-DF33-B4523CD0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AC038-C35C-5443-BE1C-EF26E9E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5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CD161-64F6-12B9-78AC-91431929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37DF-316F-1374-D221-880E7985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9E60-6946-5367-80EE-415E8C38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59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F189-B722-36F4-E7DE-BE621306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5E33-0739-FE80-7F04-3B0A7F9D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888C9-9A49-064A-99C0-29FAF001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0D49-047A-83E3-6C4E-4AF0C717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E8924-748B-AEEE-427F-904B27E4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4304-4F92-C116-21FC-F641F736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812C-A5B9-F0B3-22D2-5D2EE5F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8174F-C42B-E5D9-41FB-E6AF73DFC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8651-9287-27C8-1CAF-9F256E38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856B-6D08-C7A7-FE35-78F7DF93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B4F3B-071D-C252-D477-BDB1BE2C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2472A-100A-4594-324A-B2B7DA1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69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807F2-5293-B687-E162-99B8457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EB09-705A-BA54-6FC7-AE498A08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4070-6014-CF3D-12AA-EE56F15D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219E-AF0D-4896-80AF-7F50DB7532A6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5AE9-7D0D-7C00-2DBC-78C275C76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3514-6338-D38F-2030-58FD63ED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E4A1-067A-4254-A56B-7413E6A42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28">
            <a:extLst>
              <a:ext uri="{FF2B5EF4-FFF2-40B4-BE49-F238E27FC236}">
                <a16:creationId xmlns:a16="http://schemas.microsoft.com/office/drawing/2014/main" id="{3D94DC04-370E-9CF7-CFE3-5B07C2E8A4B8}"/>
              </a:ext>
            </a:extLst>
          </p:cNvPr>
          <p:cNvSpPr txBox="1"/>
          <p:nvPr/>
        </p:nvSpPr>
        <p:spPr>
          <a:xfrm>
            <a:off x="334964" y="368300"/>
            <a:ext cx="5761036" cy="71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latin typeface="Montserrat"/>
                <a:ea typeface="Montserrat"/>
                <a:cs typeface="Montserrat"/>
                <a:sym typeface="Montserrat"/>
              </a:rPr>
              <a:t>Заголовок слайда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34DB7-6643-30DE-C6C9-1E9833660197}"/>
              </a:ext>
            </a:extLst>
          </p:cNvPr>
          <p:cNvSpPr txBox="1"/>
          <p:nvPr/>
        </p:nvSpPr>
        <p:spPr>
          <a:xfrm>
            <a:off x="379136" y="1997839"/>
            <a:ext cx="4297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Текст слайда</a:t>
            </a:r>
          </a:p>
        </p:txBody>
      </p:sp>
      <p:pic>
        <p:nvPicPr>
          <p:cNvPr id="8" name="Google Shape;1361;g25b0d4e1c9d_0_6987">
            <a:extLst>
              <a:ext uri="{FF2B5EF4-FFF2-40B4-BE49-F238E27FC236}">
                <a16:creationId xmlns:a16="http://schemas.microsoft.com/office/drawing/2014/main" id="{951DF530-A4C9-CE8E-D08E-B720335A11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428331" y="5440924"/>
            <a:ext cx="3428707" cy="104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4;p1">
            <a:extLst>
              <a:ext uri="{FF2B5EF4-FFF2-40B4-BE49-F238E27FC236}">
                <a16:creationId xmlns:a16="http://schemas.microsoft.com/office/drawing/2014/main" id="{B08DA9FF-C61F-B2D2-A937-53D5C2C7C7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2384" y="0"/>
            <a:ext cx="911961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93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</Words>
  <Application>Microsoft Macintosh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Hol</dc:creator>
  <cp:lastModifiedBy>Владимир Новосёлов</cp:lastModifiedBy>
  <cp:revision>44</cp:revision>
  <dcterms:created xsi:type="dcterms:W3CDTF">2024-05-30T15:33:05Z</dcterms:created>
  <dcterms:modified xsi:type="dcterms:W3CDTF">2025-05-28T07:55:25Z</dcterms:modified>
</cp:coreProperties>
</file>