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626476-8E73-4328-AE2B-5DBE8DA28F0C}" type="datetimeFigureOut">
              <a:rPr lang="zh-CN" altLang="en-US" smtClean="0"/>
              <a:t>2019/11/13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9B110A-8598-4E3A-865E-9D20E00714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73091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9B110A-8598-4E3A-865E-9D20E00714B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6754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9B110A-8598-4E3A-865E-9D20E00714B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16327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9B110A-8598-4E3A-865E-9D20E00714B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75559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0435B8-81B0-456B-A674-1ACAB87F9A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887537A-DFD0-44BA-BB64-2E89F9403D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8F1BC7-D53F-402F-863D-A13388475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9790B-3453-4098-A074-82EC28EE6F6A}" type="datetimeFigureOut">
              <a:rPr lang="zh-CN" altLang="en-US" smtClean="0"/>
              <a:t>2019/11/13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C76E46-6FE9-41B6-9B56-DFAFA59E8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C4AAAD-1A41-4776-9314-90C96E24E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1FA78-48E0-4F2A-AE03-B9D4898FEB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826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4B028F-15D0-4035-A2B8-86335A851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BEC7DFA-51D1-405B-9AED-AD6EE47D16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8802B7-604C-407D-94CA-B9B016455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9790B-3453-4098-A074-82EC28EE6F6A}" type="datetimeFigureOut">
              <a:rPr lang="zh-CN" altLang="en-US" smtClean="0"/>
              <a:t>2019/11/13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5F0328-4C18-4607-A3B7-854C9D9B4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FE2ECC-C21C-4DA4-9F34-6ECCBD168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1FA78-48E0-4F2A-AE03-B9D4898FEB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7341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6DD57BE-060F-4A55-B0A5-A4B18DF229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F9ED49F-C9BF-462F-9093-CE93079EC5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FE93B7-A6AA-463A-AC48-FD3D13113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9790B-3453-4098-A074-82EC28EE6F6A}" type="datetimeFigureOut">
              <a:rPr lang="zh-CN" altLang="en-US" smtClean="0"/>
              <a:t>2019/11/13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1A731C-4595-4317-B95B-F5DD16036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865A4A-0371-43D6-A93C-DCBC8CEEB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1FA78-48E0-4F2A-AE03-B9D4898FEB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8762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A12E43-E37C-46F8-AB23-426BA93F1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C806EE-CF22-4911-A52C-FEC6D5C62E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9F8239-AD7D-4A5B-A837-9A0B2C80D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9790B-3453-4098-A074-82EC28EE6F6A}" type="datetimeFigureOut">
              <a:rPr lang="zh-CN" altLang="en-US" smtClean="0"/>
              <a:t>2019/11/13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556A3B-BADD-4295-B786-C405D1AD8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0C05AE-B4FA-41E0-A975-26AC6B565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1FA78-48E0-4F2A-AE03-B9D4898FEB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4254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E86F44-04DD-4420-8CAC-012E2F58B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D915A44-C00C-41DB-BA03-EE03F16485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82677D-CF65-4997-B324-70557A4D7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9790B-3453-4098-A074-82EC28EE6F6A}" type="datetimeFigureOut">
              <a:rPr lang="zh-CN" altLang="en-US" smtClean="0"/>
              <a:t>2019/11/13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1165ED-DF2D-4680-98D2-8796C9059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9B3CFB-2EC4-45F1-9730-FF2B0403D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1FA78-48E0-4F2A-AE03-B9D4898FEB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6373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044B00-3A65-4F68-B7DE-828623A41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7D1DAD-C056-4668-8B08-5267030972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EDD25D0-5874-4445-BE5C-B375E3BFDF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1999DDC-B567-45A0-9BDC-D2AC482F1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9790B-3453-4098-A074-82EC28EE6F6A}" type="datetimeFigureOut">
              <a:rPr lang="zh-CN" altLang="en-US" smtClean="0"/>
              <a:t>2019/11/13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D304897-3E8D-4ABA-BECF-49553289B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80BB52B-7BA0-4E26-95B0-AA1475290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1FA78-48E0-4F2A-AE03-B9D4898FEB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74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193CFE-948B-4F78-9CA0-6B9BE724B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8F0B501-4EDB-4B12-8541-A0542B35E8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92CE184-7706-47F3-8174-3DBA634837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592EA9F-8A7E-4342-803B-7C11C0B5D0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EEFC259-84F6-499D-A98E-E6CF8DA755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AFF4BB9-3C96-4D7B-A4BB-FFD4A9D66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9790B-3453-4098-A074-82EC28EE6F6A}" type="datetimeFigureOut">
              <a:rPr lang="zh-CN" altLang="en-US" smtClean="0"/>
              <a:t>2019/11/13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A8D488B-FC83-4647-8399-3F02C3D99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82E5A99-C0F3-4D4F-9FE7-96365401B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1FA78-48E0-4F2A-AE03-B9D4898FEB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4772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F941EB-D73C-4573-8381-A03B2DB0C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5B048E9-B4DB-4D10-A02F-B07813ED6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9790B-3453-4098-A074-82EC28EE6F6A}" type="datetimeFigureOut">
              <a:rPr lang="zh-CN" altLang="en-US" smtClean="0"/>
              <a:t>2019/11/13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85C041D-B50C-4737-8A85-2338D3BD9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1CAB5C5-63D5-4DB3-8251-B58FEDFE3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1FA78-48E0-4F2A-AE03-B9D4898FEB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6026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69A9267-5393-4341-87C0-3B58D2838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9790B-3453-4098-A074-82EC28EE6F6A}" type="datetimeFigureOut">
              <a:rPr lang="zh-CN" altLang="en-US" smtClean="0"/>
              <a:t>2019/11/13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CE5A8D9-20BD-4304-A715-1BA799D99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8397FA7-E11D-4DC0-89C1-DECD60617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1FA78-48E0-4F2A-AE03-B9D4898FEB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3422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581E9E-CACD-4408-9B09-DCE4BAB01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63F194-DA7E-4848-9CA3-B3203BDEC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5CA35A4-20D3-4D90-8A05-0C0F21053B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9FCE134-73D9-4D34-85D7-5951C9F47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9790B-3453-4098-A074-82EC28EE6F6A}" type="datetimeFigureOut">
              <a:rPr lang="zh-CN" altLang="en-US" smtClean="0"/>
              <a:t>2019/11/13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5104C3D-74E1-4A23-B805-6094F8B35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99A8783-4022-4BD7-9E38-08999A6B5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1FA78-48E0-4F2A-AE03-B9D4898FEB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496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161740-5D94-4C40-97FD-0086C7467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8299BD8-A414-4587-922C-573A17DC75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A1010AD-0877-47BC-8588-6DF95D35FB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00D528B-89E4-4DAA-92C1-3265243B3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9790B-3453-4098-A074-82EC28EE6F6A}" type="datetimeFigureOut">
              <a:rPr lang="zh-CN" altLang="en-US" smtClean="0"/>
              <a:t>2019/11/13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4FAB955-A725-4D58-8B4B-3C868835B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3399936-A627-4370-9A3B-EB849B899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1FA78-48E0-4F2A-AE03-B9D4898FEB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4466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A3B735C-F7FA-4592-AEBB-EBBBDE118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CD996DC-D8C8-4A32-8C0F-2F19A7F9EC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2C6B9F-6F20-423D-B3F4-CC8B5A1118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39790B-3453-4098-A074-82EC28EE6F6A}" type="datetimeFigureOut">
              <a:rPr lang="zh-CN" altLang="en-US" smtClean="0"/>
              <a:t>2019/11/13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1A469A-A840-47A0-9C6C-DEED168CBA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6D8013-1C80-42B6-949E-00D3789015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71FA78-48E0-4F2A-AE03-B9D4898FEB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5681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tm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tm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9EE108CD-CDAD-456D-BB32-602EFB852F8E}"/>
              </a:ext>
            </a:extLst>
          </p:cNvPr>
          <p:cNvCxnSpPr>
            <a:cxnSpLocks/>
          </p:cNvCxnSpPr>
          <p:nvPr/>
        </p:nvCxnSpPr>
        <p:spPr>
          <a:xfrm>
            <a:off x="1112361" y="2884601"/>
            <a:ext cx="773000" cy="1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36615522-45AC-4BD5-AD2C-48E6704D857B}"/>
              </a:ext>
            </a:extLst>
          </p:cNvPr>
          <p:cNvCxnSpPr/>
          <p:nvPr/>
        </p:nvCxnSpPr>
        <p:spPr>
          <a:xfrm>
            <a:off x="1885361" y="2884602"/>
            <a:ext cx="0" cy="1659117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B06B09A8-DF69-4E0E-9CFE-FAFE2FC4E774}"/>
              </a:ext>
            </a:extLst>
          </p:cNvPr>
          <p:cNvCxnSpPr>
            <a:cxnSpLocks/>
          </p:cNvCxnSpPr>
          <p:nvPr/>
        </p:nvCxnSpPr>
        <p:spPr>
          <a:xfrm flipH="1">
            <a:off x="320511" y="2270288"/>
            <a:ext cx="1583701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BEC3BA93-6CEB-43D6-8AE2-CC663AC0AAD0}"/>
              </a:ext>
            </a:extLst>
          </p:cNvPr>
          <p:cNvCxnSpPr>
            <a:cxnSpLocks/>
          </p:cNvCxnSpPr>
          <p:nvPr/>
        </p:nvCxnSpPr>
        <p:spPr>
          <a:xfrm flipH="1">
            <a:off x="1904210" y="2262615"/>
            <a:ext cx="1" cy="2317423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BAC63E21-F916-4ACA-95B3-41FE71DEA2AA}"/>
              </a:ext>
            </a:extLst>
          </p:cNvPr>
          <p:cNvCxnSpPr>
            <a:cxnSpLocks/>
          </p:cNvCxnSpPr>
          <p:nvPr/>
        </p:nvCxnSpPr>
        <p:spPr>
          <a:xfrm>
            <a:off x="1112361" y="2884601"/>
            <a:ext cx="772998" cy="1659118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76CFC79D-3052-4657-A5CE-A35E97820FB0}"/>
              </a:ext>
            </a:extLst>
          </p:cNvPr>
          <p:cNvCxnSpPr>
            <a:cxnSpLocks/>
          </p:cNvCxnSpPr>
          <p:nvPr/>
        </p:nvCxnSpPr>
        <p:spPr>
          <a:xfrm>
            <a:off x="320511" y="2270287"/>
            <a:ext cx="1583700" cy="232685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E38A76CC-F24E-4ECE-BFFE-5AE538200897}"/>
                  </a:ext>
                </a:extLst>
              </p:cNvPr>
              <p:cNvSpPr txBox="1"/>
              <p:nvPr/>
            </p:nvSpPr>
            <p:spPr>
              <a:xfrm>
                <a:off x="1414210" y="2915421"/>
                <a:ext cx="2910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E38A76CC-F24E-4ECE-BFFE-5AE5382008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4210" y="2915421"/>
                <a:ext cx="291042" cy="276999"/>
              </a:xfrm>
              <a:prstGeom prst="rect">
                <a:avLst/>
              </a:prstGeom>
              <a:blipFill>
                <a:blip r:embed="rId2"/>
                <a:stretch>
                  <a:fillRect l="-10417" r="-4167" b="-15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2F591047-998F-4B64-8555-EF482BAA20AC}"/>
                  </a:ext>
                </a:extLst>
              </p:cNvPr>
              <p:cNvSpPr txBox="1"/>
              <p:nvPr/>
            </p:nvSpPr>
            <p:spPr>
              <a:xfrm>
                <a:off x="2056913" y="3428999"/>
                <a:ext cx="2927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2F591047-998F-4B64-8555-EF482BAA20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6913" y="3428999"/>
                <a:ext cx="292708" cy="276999"/>
              </a:xfrm>
              <a:prstGeom prst="rect">
                <a:avLst/>
              </a:prstGeom>
              <a:blipFill>
                <a:blip r:embed="rId3"/>
                <a:stretch>
                  <a:fillRect l="-18750" r="-6250" b="-239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AA085F0F-B75D-4E4C-AA0A-2F8CCB673188}"/>
                  </a:ext>
                </a:extLst>
              </p:cNvPr>
              <p:cNvSpPr txBox="1"/>
              <p:nvPr/>
            </p:nvSpPr>
            <p:spPr>
              <a:xfrm>
                <a:off x="1140938" y="1766103"/>
                <a:ext cx="29944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2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AA085F0F-B75D-4E4C-AA0A-2F8CCB6731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0938" y="1766103"/>
                <a:ext cx="299441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6365351D-E552-44DC-9A4D-5F8188C2CC00}"/>
                  </a:ext>
                </a:extLst>
              </p:cNvPr>
              <p:cNvSpPr txBox="1"/>
              <p:nvPr/>
            </p:nvSpPr>
            <p:spPr>
              <a:xfrm>
                <a:off x="2187208" y="3044410"/>
                <a:ext cx="26173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6365351D-E552-44DC-9A4D-5F8188C2CC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7208" y="3044410"/>
                <a:ext cx="261738" cy="369332"/>
              </a:xfrm>
              <a:prstGeom prst="rect">
                <a:avLst/>
              </a:prstGeom>
              <a:blipFill>
                <a:blip r:embed="rId5"/>
                <a:stretch>
                  <a:fillRect l="-25581" r="-23256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弧形 24">
            <a:extLst>
              <a:ext uri="{FF2B5EF4-FFF2-40B4-BE49-F238E27FC236}">
                <a16:creationId xmlns:a16="http://schemas.microsoft.com/office/drawing/2014/main" id="{BBBCDDA3-BDA1-466D-8F99-E0A948F11C0E}"/>
              </a:ext>
            </a:extLst>
          </p:cNvPr>
          <p:cNvSpPr/>
          <p:nvPr/>
        </p:nvSpPr>
        <p:spPr>
          <a:xfrm rot="3610010">
            <a:off x="-2251904" y="-502236"/>
            <a:ext cx="5461319" cy="5398450"/>
          </a:xfrm>
          <a:prstGeom prst="arc">
            <a:avLst/>
          </a:prstGeom>
          <a:ln w="127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17155CFE-2E27-48A6-A09D-CC38D2986AAF}"/>
              </a:ext>
            </a:extLst>
          </p:cNvPr>
          <p:cNvCxnSpPr>
            <a:cxnSpLocks/>
          </p:cNvCxnSpPr>
          <p:nvPr/>
        </p:nvCxnSpPr>
        <p:spPr>
          <a:xfrm flipV="1">
            <a:off x="320511" y="895067"/>
            <a:ext cx="2462583" cy="1375220"/>
          </a:xfrm>
          <a:prstGeom prst="line">
            <a:avLst/>
          </a:prstGeom>
          <a:ln w="381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453C2080-55C9-4467-A564-635CA167B4E1}"/>
              </a:ext>
            </a:extLst>
          </p:cNvPr>
          <p:cNvCxnSpPr>
            <a:cxnSpLocks/>
          </p:cNvCxnSpPr>
          <p:nvPr/>
        </p:nvCxnSpPr>
        <p:spPr>
          <a:xfrm>
            <a:off x="291935" y="854020"/>
            <a:ext cx="38297" cy="1437316"/>
          </a:xfrm>
          <a:prstGeom prst="line">
            <a:avLst/>
          </a:prstGeom>
          <a:ln w="381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C8E063B4-96E5-4F27-8262-D714EC60360F}"/>
              </a:ext>
            </a:extLst>
          </p:cNvPr>
          <p:cNvCxnSpPr>
            <a:cxnSpLocks/>
          </p:cNvCxnSpPr>
          <p:nvPr/>
        </p:nvCxnSpPr>
        <p:spPr>
          <a:xfrm>
            <a:off x="295755" y="854020"/>
            <a:ext cx="2487339" cy="0"/>
          </a:xfrm>
          <a:prstGeom prst="line">
            <a:avLst/>
          </a:prstGeom>
          <a:ln w="381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9EEA903E-E533-4D7C-96C0-846A970C111B}"/>
              </a:ext>
            </a:extLst>
          </p:cNvPr>
          <p:cNvCxnSpPr>
            <a:cxnSpLocks/>
          </p:cNvCxnSpPr>
          <p:nvPr/>
        </p:nvCxnSpPr>
        <p:spPr>
          <a:xfrm flipV="1">
            <a:off x="1112361" y="2172110"/>
            <a:ext cx="0" cy="712491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95429785-0537-484F-8D2F-F275AE3A5A33}"/>
              </a:ext>
            </a:extLst>
          </p:cNvPr>
          <p:cNvCxnSpPr>
            <a:cxnSpLocks/>
          </p:cNvCxnSpPr>
          <p:nvPr/>
        </p:nvCxnSpPr>
        <p:spPr>
          <a:xfrm>
            <a:off x="1128425" y="2182564"/>
            <a:ext cx="1654669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3C5F8374-1416-4B63-B9A8-302DD7B3B637}"/>
              </a:ext>
            </a:extLst>
          </p:cNvPr>
          <p:cNvCxnSpPr>
            <a:cxnSpLocks/>
          </p:cNvCxnSpPr>
          <p:nvPr/>
        </p:nvCxnSpPr>
        <p:spPr>
          <a:xfrm flipV="1">
            <a:off x="1112361" y="2196991"/>
            <a:ext cx="1670733" cy="679938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弧形 43">
            <a:extLst>
              <a:ext uri="{FF2B5EF4-FFF2-40B4-BE49-F238E27FC236}">
                <a16:creationId xmlns:a16="http://schemas.microsoft.com/office/drawing/2014/main" id="{3144C5BD-5063-417E-9237-06CDF7451A7E}"/>
              </a:ext>
            </a:extLst>
          </p:cNvPr>
          <p:cNvSpPr/>
          <p:nvPr/>
        </p:nvSpPr>
        <p:spPr>
          <a:xfrm rot="4050435">
            <a:off x="-523357" y="1208503"/>
            <a:ext cx="3539726" cy="3336853"/>
          </a:xfrm>
          <a:prstGeom prst="arc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90EDDBD6-331B-4CB8-A644-6868E5BA631A}"/>
              </a:ext>
            </a:extLst>
          </p:cNvPr>
          <p:cNvCxnSpPr>
            <a:cxnSpLocks/>
            <a:stCxn id="25" idx="2"/>
          </p:cNvCxnSpPr>
          <p:nvPr/>
        </p:nvCxnSpPr>
        <p:spPr>
          <a:xfrm>
            <a:off x="1837194" y="4565775"/>
            <a:ext cx="758524" cy="8499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85D4A8E1-1A6D-41D9-8409-3B41140AB416}"/>
              </a:ext>
            </a:extLst>
          </p:cNvPr>
          <p:cNvCxnSpPr>
            <a:cxnSpLocks/>
          </p:cNvCxnSpPr>
          <p:nvPr/>
        </p:nvCxnSpPr>
        <p:spPr>
          <a:xfrm flipV="1">
            <a:off x="1904210" y="3724106"/>
            <a:ext cx="0" cy="855932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FBDC7C8B-E8CB-4493-A7CD-2563A87F64B6}"/>
                  </a:ext>
                </a:extLst>
              </p:cNvPr>
              <p:cNvSpPr txBox="1"/>
              <p:nvPr/>
            </p:nvSpPr>
            <p:spPr>
              <a:xfrm>
                <a:off x="1549369" y="4520617"/>
                <a:ext cx="22365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zh-CN" altLang="en-US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FBDC7C8B-E8CB-4493-A7CD-2563A87F64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9369" y="4520617"/>
                <a:ext cx="223651" cy="276999"/>
              </a:xfrm>
              <a:prstGeom prst="rect">
                <a:avLst/>
              </a:prstGeom>
              <a:blipFill>
                <a:blip r:embed="rId6"/>
                <a:stretch>
                  <a:fillRect l="-21622" r="-21622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3C52CA5F-DD65-4F59-87D2-6211B2A9E73C}"/>
                  </a:ext>
                </a:extLst>
              </p:cNvPr>
              <p:cNvSpPr txBox="1"/>
              <p:nvPr/>
            </p:nvSpPr>
            <p:spPr>
              <a:xfrm>
                <a:off x="4729129" y="599399"/>
                <a:ext cx="5941627" cy="5092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𝑜𝑠</m:t>
                                </m:r>
                                <m:r>
                                  <a:rPr lang="zh-CN" alt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  <m:r>
                                  <a:rPr lang="zh-CN" alt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  <m:r>
                                  <a:rPr lang="zh-CN" alt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𝑐𝑜𝑠</m:t>
                                </m:r>
                                <m:r>
                                  <a:rPr lang="zh-CN" alt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𝑜𝑠</m:t>
                                </m:r>
                                <m:r>
                                  <a:rPr lang="zh-CN" alt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  <m:r>
                                  <a:rPr lang="zh-CN" alt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  <m:r>
                                  <a:rPr lang="zh-CN" alt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𝑐𝑜𝑠</m:t>
                                </m:r>
                                <m:r>
                                  <a:rPr lang="zh-CN" alt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∆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∆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3C52CA5F-DD65-4F59-87D2-6211B2A9E7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9129" y="599399"/>
                <a:ext cx="5941627" cy="50924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5" name="图片 54">
            <a:extLst>
              <a:ext uri="{FF2B5EF4-FFF2-40B4-BE49-F238E27FC236}">
                <a16:creationId xmlns:a16="http://schemas.microsoft.com/office/drawing/2014/main" id="{B4EA6599-F3AC-4152-B8FC-09CB078C342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6845" y="2970043"/>
            <a:ext cx="3918045" cy="2938533"/>
          </a:xfrm>
          <a:prstGeom prst="rect">
            <a:avLst/>
          </a:prstGeom>
        </p:spPr>
      </p:pic>
      <p:pic>
        <p:nvPicPr>
          <p:cNvPr id="57" name="图片 56">
            <a:extLst>
              <a:ext uri="{FF2B5EF4-FFF2-40B4-BE49-F238E27FC236}">
                <a16:creationId xmlns:a16="http://schemas.microsoft.com/office/drawing/2014/main" id="{07727CA7-10C3-48CD-8BCF-FA5E03015CA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9977" y="2949003"/>
            <a:ext cx="3918044" cy="293853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9545AA1B-B9B0-4B30-8631-C79085B34AB3}"/>
                  </a:ext>
                </a:extLst>
              </p:cNvPr>
              <p:cNvSpPr txBox="1"/>
              <p:nvPr/>
            </p:nvSpPr>
            <p:spPr>
              <a:xfrm>
                <a:off x="5714212" y="1328056"/>
                <a:ext cx="3811108" cy="5092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⌊"/>
                          <m:endChr m:val="⌋"/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𝑜𝑠</m:t>
                                </m:r>
                                <m:r>
                                  <a:rPr lang="zh-CN" alt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  <m:r>
                                  <a:rPr lang="zh-CN" alt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  <m:r>
                                  <a:rPr lang="zh-CN" alt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𝑐𝑜𝑠</m:t>
                                </m:r>
                                <m:r>
                                  <a:rPr lang="zh-CN" alt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∆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∆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9545AA1B-B9B0-4B30-8631-C79085B34A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4212" y="1328056"/>
                <a:ext cx="3811108" cy="50924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矩形 1">
            <a:extLst>
              <a:ext uri="{FF2B5EF4-FFF2-40B4-BE49-F238E27FC236}">
                <a16:creationId xmlns:a16="http://schemas.microsoft.com/office/drawing/2014/main" id="{8917B88E-E54E-4886-90E1-91DC8A3A0675}"/>
              </a:ext>
            </a:extLst>
          </p:cNvPr>
          <p:cNvSpPr/>
          <p:nvPr/>
        </p:nvSpPr>
        <p:spPr>
          <a:xfrm>
            <a:off x="7899977" y="1253765"/>
            <a:ext cx="857524" cy="678730"/>
          </a:xfrm>
          <a:prstGeom prst="rect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FA984FB-D6F0-4C99-B581-57BCB4C535E8}"/>
              </a:ext>
            </a:extLst>
          </p:cNvPr>
          <p:cNvSpPr txBox="1"/>
          <p:nvPr/>
        </p:nvSpPr>
        <p:spPr>
          <a:xfrm>
            <a:off x="7774741" y="205671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摆偏差值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B564F13-FE12-4975-BADB-7362E67504A4}"/>
              </a:ext>
            </a:extLst>
          </p:cNvPr>
          <p:cNvSpPr txBox="1"/>
          <p:nvPr/>
        </p:nvSpPr>
        <p:spPr>
          <a:xfrm>
            <a:off x="8757501" y="205671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所测差值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170A1ABE-8692-4C65-B57B-0DC141D0F7D1}"/>
              </a:ext>
            </a:extLst>
          </p:cNvPr>
          <p:cNvSpPr/>
          <p:nvPr/>
        </p:nvSpPr>
        <p:spPr>
          <a:xfrm>
            <a:off x="8982621" y="1253765"/>
            <a:ext cx="523845" cy="678730"/>
          </a:xfrm>
          <a:prstGeom prst="rect">
            <a:avLst/>
          </a:prstGeom>
          <a:noFill/>
          <a:ln w="2857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1082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地图的截图&#10;&#10;描述已自动生成">
            <a:extLst>
              <a:ext uri="{FF2B5EF4-FFF2-40B4-BE49-F238E27FC236}">
                <a16:creationId xmlns:a16="http://schemas.microsoft.com/office/drawing/2014/main" id="{1DB0266F-8F57-4961-A81B-270DEA77AD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22" y="1225012"/>
            <a:ext cx="5877301" cy="4407976"/>
          </a:xfrm>
          <a:prstGeom prst="rect">
            <a:avLst/>
          </a:prstGeom>
        </p:spPr>
      </p:pic>
      <p:pic>
        <p:nvPicPr>
          <p:cNvPr id="5" name="图片 4" descr="地图的截图&#10;&#10;描述已自动生成">
            <a:extLst>
              <a:ext uri="{FF2B5EF4-FFF2-40B4-BE49-F238E27FC236}">
                <a16:creationId xmlns:a16="http://schemas.microsoft.com/office/drawing/2014/main" id="{55E68EE6-1ABC-4274-9CC7-715A08B0FC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7076" y="1225012"/>
            <a:ext cx="5877302" cy="4407976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63760BA2-8AEF-404A-9D36-122DA138082F}"/>
              </a:ext>
            </a:extLst>
          </p:cNvPr>
          <p:cNvSpPr txBox="1"/>
          <p:nvPr/>
        </p:nvSpPr>
        <p:spPr>
          <a:xfrm>
            <a:off x="7407567" y="5758775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中间值因为矩阵奇异性并不准确</a:t>
            </a:r>
          </a:p>
        </p:txBody>
      </p:sp>
    </p:spTree>
    <p:extLst>
      <p:ext uri="{BB962C8B-B14F-4D97-AF65-F5344CB8AC3E}">
        <p14:creationId xmlns:p14="http://schemas.microsoft.com/office/powerpoint/2010/main" val="1798860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FE591BF-C807-437B-BDDF-ACDEE7D4715F}"/>
              </a:ext>
            </a:extLst>
          </p:cNvPr>
          <p:cNvSpPr txBox="1"/>
          <p:nvPr/>
        </p:nvSpPr>
        <p:spPr>
          <a:xfrm>
            <a:off x="167640" y="198120"/>
            <a:ext cx="12763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Y-1229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D4E4020-CB05-435B-938E-DBD08C095A4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48" b="20032"/>
          <a:stretch/>
        </p:blipFill>
        <p:spPr>
          <a:xfrm>
            <a:off x="805795" y="1527645"/>
            <a:ext cx="3659642" cy="380271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5355E6A0-0CAA-41CD-A37B-16CB5264BC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527645"/>
            <a:ext cx="4320914" cy="3802710"/>
          </a:xfrm>
          <a:prstGeom prst="rect">
            <a:avLst/>
          </a:prstGeom>
        </p:spPr>
      </p:pic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E76A07FF-7ACF-44B9-8132-AF4C2BDC504B}"/>
              </a:ext>
            </a:extLst>
          </p:cNvPr>
          <p:cNvCxnSpPr>
            <a:cxnSpLocks/>
          </p:cNvCxnSpPr>
          <p:nvPr/>
        </p:nvCxnSpPr>
        <p:spPr>
          <a:xfrm>
            <a:off x="0" y="659785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4886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FE591BF-C807-437B-BDDF-ACDEE7D4715F}"/>
              </a:ext>
            </a:extLst>
          </p:cNvPr>
          <p:cNvSpPr txBox="1"/>
          <p:nvPr/>
        </p:nvSpPr>
        <p:spPr>
          <a:xfrm>
            <a:off x="167640" y="198120"/>
            <a:ext cx="12763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Y-1729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E76A07FF-7ACF-44B9-8132-AF4C2BDC504B}"/>
              </a:ext>
            </a:extLst>
          </p:cNvPr>
          <p:cNvCxnSpPr>
            <a:cxnSpLocks/>
          </p:cNvCxnSpPr>
          <p:nvPr/>
        </p:nvCxnSpPr>
        <p:spPr>
          <a:xfrm>
            <a:off x="0" y="659785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>
            <a:extLst>
              <a:ext uri="{FF2B5EF4-FFF2-40B4-BE49-F238E27FC236}">
                <a16:creationId xmlns:a16="http://schemas.microsoft.com/office/drawing/2014/main" id="{7EBA83CD-F38C-45C5-A9D8-FEF00406A6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903" y="1804215"/>
            <a:ext cx="3795089" cy="355122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7712793-15D2-4E3E-A5C1-90F1F91CCB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78474"/>
            <a:ext cx="4336156" cy="3802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786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FE591BF-C807-437B-BDDF-ACDEE7D4715F}"/>
              </a:ext>
            </a:extLst>
          </p:cNvPr>
          <p:cNvSpPr txBox="1"/>
          <p:nvPr/>
        </p:nvSpPr>
        <p:spPr>
          <a:xfrm>
            <a:off x="167640" y="198120"/>
            <a:ext cx="12763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Y-2358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E76A07FF-7ACF-44B9-8132-AF4C2BDC504B}"/>
              </a:ext>
            </a:extLst>
          </p:cNvPr>
          <p:cNvCxnSpPr>
            <a:cxnSpLocks/>
          </p:cNvCxnSpPr>
          <p:nvPr/>
        </p:nvCxnSpPr>
        <p:spPr>
          <a:xfrm>
            <a:off x="0" y="659785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>
            <a:extLst>
              <a:ext uri="{FF2B5EF4-FFF2-40B4-BE49-F238E27FC236}">
                <a16:creationId xmlns:a16="http://schemas.microsoft.com/office/drawing/2014/main" id="{AA83F431-7CD7-4FC3-9214-C846091AE4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795" y="1756265"/>
            <a:ext cx="3840813" cy="334547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6D3EA85-F144-4D3D-8CDF-D1E0AB802C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535266"/>
            <a:ext cx="4298052" cy="3787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5763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36</Words>
  <Application>Microsoft Office PowerPoint</Application>
  <PresentationFormat>宽屏</PresentationFormat>
  <Paragraphs>16</Paragraphs>
  <Slides>5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等线</vt:lpstr>
      <vt:lpstr>等线 Light</vt:lpstr>
      <vt:lpstr>微软雅黑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钱 德厚</dc:creator>
  <cp:lastModifiedBy>钱 德厚</cp:lastModifiedBy>
  <cp:revision>11</cp:revision>
  <dcterms:created xsi:type="dcterms:W3CDTF">2019-11-12T12:32:57Z</dcterms:created>
  <dcterms:modified xsi:type="dcterms:W3CDTF">2019-11-13T07:47:37Z</dcterms:modified>
</cp:coreProperties>
</file>