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EA596-FED1-4E94-9180-B413E34873B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E854A-14E2-48D0-8981-01CEF8E15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9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854A-14E2-48D0-8981-01CEF8E153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9FB8C-6004-493C-9601-9977DBC8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553594-C356-4DAF-B094-F522C22D4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FC1F8-7FA3-4F95-8073-C14B7D36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38F50-69D2-4D2F-A91E-BB54D1CD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21CEA-2127-46EB-BAF6-0ECCEACA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3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6310E-81D5-49C3-9D5A-6C5B3E79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24664C-CC8B-472E-8E8C-98AACE94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4028C-F0CE-4BF4-859F-8256B889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47831-8564-4448-8EDE-30B0620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D22C2-2991-4F79-A66B-D194A92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6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2B5C21-4DCC-4BDC-B8FF-3046E4A3F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E1E27-5582-4212-81C3-B4C59C604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8EBE7-DA6F-48C0-B68D-D4F20DAB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B3F3A-6D5B-4EC3-AE5F-B5CA5817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9C893-9612-43B2-9C67-CE5CF695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0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7593-9BEB-4E08-A869-6E7D83B9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C7E68-4DF2-46B8-AB69-E1C97CEA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7BA37-413A-481C-94B2-D1D4CC66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0F41F-E78D-4212-85C9-651BD4CE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96845-78EA-44FC-8571-4CC1F6A6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1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0D9AD-45C5-4D42-87B5-26170053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BBE7F-EDE9-417A-B6A9-3A7F87D69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362EF-E440-4812-B7D4-9C581C8F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8060A-AC5B-4A3B-B1A4-97AE885E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F7161-FB62-43F9-A308-AD7F0387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67332-4640-4012-96E1-E2D747D8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C0CB5-48C1-4B7E-9B96-B25225CE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46FBAA-4FB3-4B23-8B52-844E79529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AF3B1-3776-48A7-8770-3D94CC92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6633-955D-4F0E-990D-FDFE399B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944A6-35F7-42FB-BB7C-544889D7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9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04ECB-C0DF-4565-BF02-04672B6D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EC7BB-0851-4C03-A0B6-0368DC8DC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48BBD-420C-4957-9E76-103CBF9D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FD96F4-9F5B-41CA-B5A3-44FA43177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E1D3A-6D9A-47DC-987D-1698C49BA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250401-305D-4D2B-9B05-1550E342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856C11-02C7-4EC8-8515-21E98DB4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EC8F82-C90E-4BAE-A9C3-83CE1152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C0AA2-6E29-40A3-AF4F-57CF18C3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AD919B-6DC4-43A8-9ACB-F3DBDF37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EB1791-C1D0-4902-A0DC-538993CF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29238F-5D08-4A44-B0F5-D0B229A3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1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F1C08A-FEE3-4F20-A393-38C22AEF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656A0-BADE-4FD2-93B9-746171B8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D1B9E-23F3-4733-8C4B-BB5D0A78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5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E5808-D58F-4070-A0FA-30A52D57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FA90B-3231-4B8A-B14C-39AC35F2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A44F5-A780-4158-BA78-FF1E3B0F5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68841-6C45-47DB-A44C-B2C2BD52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6B9B-AE95-46AA-B9A2-374FBB8F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75B51-D048-4EF3-AE75-2572DE1B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3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A05EB-A90E-4A40-83C9-C9EACABC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C4C068-BE5F-4A30-B069-A39B94BC8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B6342-0092-4583-86CF-4C1FBD4C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E2290-84C8-4609-99F7-534259F2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F88E8-803A-4B4D-9D5B-A4E2A40D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C4864A-9BF7-4CFD-B97B-9264BF20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1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2FD3C-3584-4349-8131-17A5E0AA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A3B56-15E9-4A4B-8C3F-0F5CEC41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27D80-7EC9-4120-B1E6-0A62BBA17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2391E-E184-4D87-87E3-FF598189A35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005D3-523F-423B-BE65-C7A2C6773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EDFAD-1207-4545-9B0B-FD66D8B4D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E1F2-9DD6-4084-9F0F-E344A1490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6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sv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4B848A-A2F4-484F-BE57-97A4426B1904}"/>
              </a:ext>
            </a:extLst>
          </p:cNvPr>
          <p:cNvSpPr/>
          <p:nvPr/>
        </p:nvSpPr>
        <p:spPr>
          <a:xfrm>
            <a:off x="109491" y="256103"/>
            <a:ext cx="11973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machining potential field approach to tool path generation for multi-axis sculptured surface machining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6952F-74FF-455C-A513-D2CD0928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1" y="4251070"/>
            <a:ext cx="3637996" cy="26069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A06DCF-07BB-4A54-8C0D-35858C27D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7" y="1378715"/>
            <a:ext cx="2880644" cy="28723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1642DC-55C3-43A9-9421-2C9222836D92}"/>
              </a:ext>
            </a:extLst>
          </p:cNvPr>
          <p:cNvSpPr txBox="1"/>
          <p:nvPr/>
        </p:nvSpPr>
        <p:spPr>
          <a:xfrm>
            <a:off x="3693017" y="1378715"/>
            <a:ext cx="31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 surface normal vector: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62BDE-4F8E-4830-A813-1208AB98CF06}"/>
              </a:ext>
            </a:extLst>
          </p:cNvPr>
          <p:cNvSpPr/>
          <p:nvPr/>
        </p:nvSpPr>
        <p:spPr>
          <a:xfrm>
            <a:off x="214151" y="717768"/>
            <a:ext cx="194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 C.J.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Chiou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C0EA1B-DD73-43E1-A73F-C5F0C9F5F86B}"/>
              </a:ext>
            </a:extLst>
          </p:cNvPr>
          <p:cNvGrpSpPr/>
          <p:nvPr/>
        </p:nvGrpSpPr>
        <p:grpSpPr>
          <a:xfrm>
            <a:off x="3693017" y="1811965"/>
            <a:ext cx="4640285" cy="369332"/>
            <a:chOff x="4216892" y="1811965"/>
            <a:chExt cx="464028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AF52C3D-009B-4534-ACE3-902C370D8A3F}"/>
                    </a:ext>
                  </a:extLst>
                </p:cNvPr>
                <p:cNvSpPr txBox="1"/>
                <p:nvPr/>
              </p:nvSpPr>
              <p:spPr>
                <a:xfrm>
                  <a:off x="4216892" y="1837677"/>
                  <a:ext cx="3455305" cy="3328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AF52C3D-009B-4534-ACE3-902C370D8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892" y="1837677"/>
                  <a:ext cx="3455305" cy="332848"/>
                </a:xfrm>
                <a:prstGeom prst="rect">
                  <a:avLst/>
                </a:prstGeom>
                <a:blipFill>
                  <a:blip r:embed="rId4"/>
                  <a:stretch>
                    <a:fillRect l="-1058" t="-12727" r="-1940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5A86D5A-9506-49AA-8AD8-10E40351EA98}"/>
                </a:ext>
              </a:extLst>
            </p:cNvPr>
            <p:cNvSpPr txBox="1"/>
            <p:nvPr/>
          </p:nvSpPr>
          <p:spPr>
            <a:xfrm>
              <a:off x="8416031" y="181196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(8)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6E8ECC-9177-49FC-8CCE-F79A7C41932F}"/>
                  </a:ext>
                </a:extLst>
              </p:cNvPr>
              <p:cNvSpPr txBox="1"/>
              <p:nvPr/>
            </p:nvSpPr>
            <p:spPr>
              <a:xfrm>
                <a:off x="8763673" y="1486395"/>
                <a:ext cx="194688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𝑡𝑎𝑛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6E8ECC-9177-49FC-8CCE-F79A7C419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673" y="1486395"/>
                <a:ext cx="1946880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231BC66F-B1DC-4CC2-9326-33ADBE0BE423}"/>
              </a:ext>
            </a:extLst>
          </p:cNvPr>
          <p:cNvGrpSpPr/>
          <p:nvPr/>
        </p:nvGrpSpPr>
        <p:grpSpPr>
          <a:xfrm>
            <a:off x="5602559" y="1527780"/>
            <a:ext cx="3857709" cy="2929642"/>
            <a:chOff x="6126434" y="1527780"/>
            <a:chExt cx="3857709" cy="2929642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89F77334-C37C-4DC2-A96B-B3FFE1C3A229}"/>
                </a:ext>
              </a:extLst>
            </p:cNvPr>
            <p:cNvSpPr/>
            <p:nvPr/>
          </p:nvSpPr>
          <p:spPr>
            <a:xfrm rot="19239954">
              <a:off x="6126434" y="1527780"/>
              <a:ext cx="3857709" cy="29296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5CF520C-B900-443A-A7A2-4EFB8BD851E1}"/>
                </a:ext>
              </a:extLst>
            </p:cNvPr>
            <p:cNvCxnSpPr>
              <a:cxnSpLocks/>
            </p:cNvCxnSpPr>
            <p:nvPr/>
          </p:nvCxnSpPr>
          <p:spPr>
            <a:xfrm>
              <a:off x="9533060" y="1747837"/>
              <a:ext cx="39761" cy="8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5226C59-1E71-4AEF-AE65-D3BFDCB70AA5}"/>
              </a:ext>
            </a:extLst>
          </p:cNvPr>
          <p:cNvSpPr txBox="1"/>
          <p:nvPr/>
        </p:nvSpPr>
        <p:spPr>
          <a:xfrm>
            <a:off x="3693017" y="2555525"/>
            <a:ext cx="507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velocity of a point on the cutter surface: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1E394CB-46D8-4398-9994-7BB498BD37DA}"/>
              </a:ext>
            </a:extLst>
          </p:cNvPr>
          <p:cNvGrpSpPr/>
          <p:nvPr/>
        </p:nvGrpSpPr>
        <p:grpSpPr>
          <a:xfrm>
            <a:off x="3693017" y="3030758"/>
            <a:ext cx="4880663" cy="1509103"/>
            <a:chOff x="4216892" y="3030758"/>
            <a:chExt cx="4880663" cy="150910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182F312-06A9-4BED-A6BB-165357917865}"/>
                </a:ext>
              </a:extLst>
            </p:cNvPr>
            <p:cNvGrpSpPr/>
            <p:nvPr/>
          </p:nvGrpSpPr>
          <p:grpSpPr>
            <a:xfrm>
              <a:off x="4216892" y="3030758"/>
              <a:ext cx="4880663" cy="1509103"/>
              <a:chOff x="4216892" y="3030758"/>
              <a:chExt cx="4880663" cy="15091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886E7E83-9D79-4DAA-BB9A-559C74603E65}"/>
                      </a:ext>
                    </a:extLst>
                  </p:cNvPr>
                  <p:cNvSpPr txBox="1"/>
                  <p:nvPr/>
                </p:nvSpPr>
                <p:spPr>
                  <a:xfrm>
                    <a:off x="4216892" y="3030758"/>
                    <a:ext cx="3758657" cy="5715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𝑍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886E7E83-9D79-4DAA-BB9A-559C74603E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6892" y="3030758"/>
                    <a:ext cx="3758657" cy="57156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C198A298-B0F7-45A4-A37B-36B6E36D969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9956" y="4013178"/>
                    <a:ext cx="4107599" cy="5266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𝑍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C198A298-B0F7-45A4-A37B-36B6E36D9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9956" y="4013178"/>
                    <a:ext cx="4107599" cy="52668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4AC8AB2-5ECC-4C1D-BC21-BE30F6594264}"/>
                </a:ext>
              </a:extLst>
            </p:cNvPr>
            <p:cNvSpPr txBox="1"/>
            <p:nvPr/>
          </p:nvSpPr>
          <p:spPr>
            <a:xfrm>
              <a:off x="8441180" y="309290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(9)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05DED1-6FFE-417F-A0FA-56B8C700AF8C}"/>
              </a:ext>
            </a:extLst>
          </p:cNvPr>
          <p:cNvGrpSpPr/>
          <p:nvPr/>
        </p:nvGrpSpPr>
        <p:grpSpPr>
          <a:xfrm>
            <a:off x="7917305" y="3840526"/>
            <a:ext cx="1604652" cy="1675694"/>
            <a:chOff x="6126434" y="1527780"/>
            <a:chExt cx="3857709" cy="2929642"/>
          </a:xfrm>
        </p:grpSpPr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7EC953B1-6DB5-44F8-B6D1-7C4C698D1461}"/>
                </a:ext>
              </a:extLst>
            </p:cNvPr>
            <p:cNvSpPr/>
            <p:nvPr/>
          </p:nvSpPr>
          <p:spPr>
            <a:xfrm rot="19239954">
              <a:off x="6126434" y="1527780"/>
              <a:ext cx="3857709" cy="29296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1EE69B6-CF58-400F-A09E-62DBC9059BB3}"/>
                </a:ext>
              </a:extLst>
            </p:cNvPr>
            <p:cNvCxnSpPr>
              <a:cxnSpLocks/>
            </p:cNvCxnSpPr>
            <p:nvPr/>
          </p:nvCxnSpPr>
          <p:spPr>
            <a:xfrm>
              <a:off x="9569295" y="2125547"/>
              <a:ext cx="39761" cy="89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FE751B2-E6F6-49D0-A0AC-FE0F3F7142E3}"/>
                  </a:ext>
                </a:extLst>
              </p:cNvPr>
              <p:cNvSpPr/>
              <p:nvPr/>
            </p:nvSpPr>
            <p:spPr>
              <a:xfrm>
                <a:off x="8771715" y="3762990"/>
                <a:ext cx="3159775" cy="1154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𝑙𝑡𝑎𝑛</m:t>
                                          </m:r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𝑙𝑡𝑎𝑛</m:t>
                                          </m:r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𝑅𝑡𝑎𝑛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FE751B2-E6F6-49D0-A0AC-FE0F3F714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715" y="3762990"/>
                <a:ext cx="3159775" cy="11549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CF5F75D0-EB97-4A70-9D7A-307AB24DE38B}"/>
              </a:ext>
            </a:extLst>
          </p:cNvPr>
          <p:cNvSpPr/>
          <p:nvPr/>
        </p:nvSpPr>
        <p:spPr>
          <a:xfrm>
            <a:off x="6362700" y="1811965"/>
            <a:ext cx="785622" cy="42747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9E9C9CB-6318-46EA-98C7-5D39BE0F2D1C}"/>
              </a:ext>
            </a:extLst>
          </p:cNvPr>
          <p:cNvSpPr/>
          <p:nvPr/>
        </p:nvSpPr>
        <p:spPr>
          <a:xfrm>
            <a:off x="7655409" y="4065135"/>
            <a:ext cx="785622" cy="42747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0332F4A1-1F43-49D8-89BC-EC64BC7D3EF1}"/>
              </a:ext>
            </a:extLst>
          </p:cNvPr>
          <p:cNvSpPr/>
          <p:nvPr/>
        </p:nvSpPr>
        <p:spPr>
          <a:xfrm>
            <a:off x="3314341" y="1886480"/>
            <a:ext cx="378676" cy="146685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97D687EE-ED53-434C-889F-D5C3F74B316B}"/>
              </a:ext>
            </a:extLst>
          </p:cNvPr>
          <p:cNvSpPr/>
          <p:nvPr/>
        </p:nvSpPr>
        <p:spPr>
          <a:xfrm rot="19767414" flipV="1">
            <a:off x="3847200" y="3711687"/>
            <a:ext cx="415495" cy="1251822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A3E212-0F87-4BF4-A2D1-0DF00ED57418}"/>
              </a:ext>
            </a:extLst>
          </p:cNvPr>
          <p:cNvSpPr txBox="1"/>
          <p:nvPr/>
        </p:nvSpPr>
        <p:spPr>
          <a:xfrm>
            <a:off x="4551949" y="4860080"/>
            <a:ext cx="245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Tangency function F: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46E4AF5-DA62-43CC-94A4-F1EC43EC3B17}"/>
                  </a:ext>
                </a:extLst>
              </p:cNvPr>
              <p:cNvSpPr txBox="1"/>
              <p:nvPr/>
            </p:nvSpPr>
            <p:spPr>
              <a:xfrm>
                <a:off x="4551949" y="5454569"/>
                <a:ext cx="269086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46E4AF5-DA62-43CC-94A4-F1EC43EC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49" y="5454569"/>
                <a:ext cx="2690865" cy="310598"/>
              </a:xfrm>
              <a:prstGeom prst="rect">
                <a:avLst/>
              </a:prstGeom>
              <a:blipFill>
                <a:blip r:embed="rId9"/>
                <a:stretch>
                  <a:fillRect l="-1587" r="-136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A8C5121D-3BCB-450A-B4BE-C83DDAAFAA7D}"/>
              </a:ext>
            </a:extLst>
          </p:cNvPr>
          <p:cNvSpPr txBox="1"/>
          <p:nvPr/>
        </p:nvSpPr>
        <p:spPr>
          <a:xfrm>
            <a:off x="7917305" y="5425202"/>
            <a:ext cx="5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(12)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EE64534-96F1-4A86-A17C-CA4900DD4BFB}"/>
              </a:ext>
            </a:extLst>
          </p:cNvPr>
          <p:cNvGrpSpPr/>
          <p:nvPr/>
        </p:nvGrpSpPr>
        <p:grpSpPr>
          <a:xfrm>
            <a:off x="6013175" y="5673916"/>
            <a:ext cx="6123804" cy="1126720"/>
            <a:chOff x="5572345" y="5689879"/>
            <a:chExt cx="6123804" cy="11267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7CA7B24-AD57-4CA7-82E1-23E3C9EE51A3}"/>
                </a:ext>
              </a:extLst>
            </p:cNvPr>
            <p:cNvSpPr txBox="1"/>
            <p:nvPr/>
          </p:nvSpPr>
          <p:spPr>
            <a:xfrm>
              <a:off x="5572345" y="6084154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Where: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1590F80B-9B7B-4130-BE26-3C097305719D}"/>
                </a:ext>
              </a:extLst>
            </p:cNvPr>
            <p:cNvSpPr/>
            <p:nvPr/>
          </p:nvSpPr>
          <p:spPr>
            <a:xfrm>
              <a:off x="6613864" y="5965794"/>
              <a:ext cx="395104" cy="636103"/>
            </a:xfrm>
            <a:prstGeom prst="leftBrac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4D9398A-3459-4C19-AA49-7D00D3C24619}"/>
                    </a:ext>
                  </a:extLst>
                </p:cNvPr>
                <p:cNvSpPr txBox="1"/>
                <p:nvPr/>
              </p:nvSpPr>
              <p:spPr>
                <a:xfrm>
                  <a:off x="7008968" y="5689879"/>
                  <a:ext cx="4687181" cy="547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𝑋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𝑌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4D9398A-3459-4C19-AA49-7D00D3C24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968" y="5689879"/>
                  <a:ext cx="4687181" cy="5477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A80BE7F-9E31-431D-A8AE-74DE3D08AE7B}"/>
                    </a:ext>
                  </a:extLst>
                </p:cNvPr>
                <p:cNvSpPr txBox="1"/>
                <p:nvPr/>
              </p:nvSpPr>
              <p:spPr>
                <a:xfrm>
                  <a:off x="7022345" y="6268820"/>
                  <a:ext cx="4625112" cy="547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altLang="zh-CN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altLang="zh-CN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altLang="zh-CN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𝑋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𝑌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A80BE7F-9E31-431D-A8AE-74DE3D08A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2345" y="6268820"/>
                  <a:ext cx="4625112" cy="5477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274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9E1AC0-65AB-448C-A051-04FF79D53F62}"/>
              </a:ext>
            </a:extLst>
          </p:cNvPr>
          <p:cNvSpPr txBox="1"/>
          <p:nvPr/>
        </p:nvSpPr>
        <p:spPr>
          <a:xfrm>
            <a:off x="133165" y="142042"/>
            <a:ext cx="698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Something about cross product (from wiki):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9D308EE2-6206-41AE-BE7E-E4CEBC43B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449" y="1756242"/>
            <a:ext cx="3566845" cy="27865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C8D747-1ED5-4567-BE8D-394CBE2C5AD1}"/>
              </a:ext>
            </a:extLst>
          </p:cNvPr>
          <p:cNvSpPr/>
          <p:nvPr/>
        </p:nvSpPr>
        <p:spPr>
          <a:xfrm>
            <a:off x="180086" y="4613255"/>
            <a:ext cx="4190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area of a parallelogram as the magnitude of a cross product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CAC9EBA9-F5A7-4E19-881C-CE2E01EAC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0346" y="522495"/>
            <a:ext cx="6057622" cy="150437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3B7F0664-D3EA-499E-900A-6E9D0CE70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0346" y="2087449"/>
            <a:ext cx="7292045" cy="1504376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B0FDC2-91E5-4E11-AFB6-2E95CDB7EBF1}"/>
              </a:ext>
            </a:extLst>
          </p:cNvPr>
          <p:cNvGrpSpPr/>
          <p:nvPr/>
        </p:nvGrpSpPr>
        <p:grpSpPr>
          <a:xfrm>
            <a:off x="4246059" y="3786163"/>
            <a:ext cx="7605204" cy="2908080"/>
            <a:chOff x="4370346" y="3703529"/>
            <a:chExt cx="7605204" cy="290808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78304CA-6434-4DEE-86ED-8D3F9AD5A39C}"/>
                </a:ext>
              </a:extLst>
            </p:cNvPr>
            <p:cNvSpPr/>
            <p:nvPr/>
          </p:nvSpPr>
          <p:spPr>
            <a:xfrm>
              <a:off x="4370346" y="3703529"/>
              <a:ext cx="4397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cross product is anticommutative: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96DC1F7-BAC6-4F65-ADEC-7E28EA8B5317}"/>
                </a:ext>
              </a:extLst>
            </p:cNvPr>
            <p:cNvSpPr/>
            <p:nvPr/>
          </p:nvSpPr>
          <p:spPr>
            <a:xfrm>
              <a:off x="4370346" y="4516931"/>
              <a:ext cx="67649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scalar triple product is unchanged under a circular shift of its three operands (a, b, c):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8F0A792D-796B-4E9C-8C96-7A764083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02735" y="5170827"/>
              <a:ext cx="4797583" cy="365735"/>
            </a:xfrm>
            <a:prstGeom prst="rect">
              <a:avLst/>
            </a:prstGeom>
          </p:spPr>
        </p:pic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1AA3C30E-F64E-4604-A044-9A77F541F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02734" y="4052008"/>
              <a:ext cx="2223299" cy="337465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5BDED63-8F29-468D-8E78-51DB9DF1F913}"/>
                </a:ext>
              </a:extLst>
            </p:cNvPr>
            <p:cNvSpPr/>
            <p:nvPr/>
          </p:nvSpPr>
          <p:spPr>
            <a:xfrm>
              <a:off x="4370346" y="5544127"/>
              <a:ext cx="76052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From the geometrical definition, the cross product is invariant under proper rotations about the axis defined by a × b. In formulae:</a:t>
              </a:r>
            </a:p>
            <a:p>
              <a:endParaRPr lang="en-US" altLang="zh-C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4771667F-73E4-490D-B9AD-3B6B1B800284}"/>
                    </a:ext>
                  </a:extLst>
                </p:cNvPr>
                <p:cNvSpPr/>
                <p:nvPr/>
              </p:nvSpPr>
              <p:spPr>
                <a:xfrm>
                  <a:off x="7399157" y="6242277"/>
                  <a:ext cx="453353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is a rotation matrix with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4771667F-73E4-490D-B9AD-3B6B1B8002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157" y="6242277"/>
                  <a:ext cx="453353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075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图形 23">
              <a:extLst>
                <a:ext uri="{FF2B5EF4-FFF2-40B4-BE49-F238E27FC236}">
                  <a16:creationId xmlns:a16="http://schemas.microsoft.com/office/drawing/2014/main" id="{7742878C-3830-4286-A1D9-EAE754C0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28153" y="6274895"/>
              <a:ext cx="2971004" cy="336714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0AD851F9-D7CD-495D-8AB7-29123B7CB913}"/>
              </a:ext>
            </a:extLst>
          </p:cNvPr>
          <p:cNvSpPr/>
          <p:nvPr/>
        </p:nvSpPr>
        <p:spPr>
          <a:xfrm>
            <a:off x="4246059" y="3786163"/>
            <a:ext cx="7854205" cy="292979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9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19992F-6717-4977-AA14-FFBAD0604E5A}"/>
              </a:ext>
            </a:extLst>
          </p:cNvPr>
          <p:cNvSpPr txBox="1"/>
          <p:nvPr/>
        </p:nvSpPr>
        <p:spPr>
          <a:xfrm>
            <a:off x="290667" y="163793"/>
            <a:ext cx="245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Tangency function F: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A1F2A9-067F-410D-879E-0AAE7074A12E}"/>
                  </a:ext>
                </a:extLst>
              </p:cNvPr>
              <p:cNvSpPr txBox="1"/>
              <p:nvPr/>
            </p:nvSpPr>
            <p:spPr>
              <a:xfrm>
                <a:off x="290667" y="758282"/>
                <a:ext cx="269086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A1F2A9-067F-410D-879E-0AAE7074A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67" y="758282"/>
                <a:ext cx="2690865" cy="310598"/>
              </a:xfrm>
              <a:prstGeom prst="rect">
                <a:avLst/>
              </a:prstGeom>
              <a:blipFill>
                <a:blip r:embed="rId2"/>
                <a:stretch>
                  <a:fillRect l="-1587" r="-1361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C5333CF-7855-4BC6-B4A5-756F8722739E}"/>
              </a:ext>
            </a:extLst>
          </p:cNvPr>
          <p:cNvSpPr txBox="1"/>
          <p:nvPr/>
        </p:nvSpPr>
        <p:spPr>
          <a:xfrm>
            <a:off x="4367814" y="390617"/>
            <a:ext cx="443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think the more appropriate format is: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1EE221-1827-4382-90C1-EE861B415867}"/>
                  </a:ext>
                </a:extLst>
              </p:cNvPr>
              <p:cNvSpPr txBox="1"/>
              <p:nvPr/>
            </p:nvSpPr>
            <p:spPr>
              <a:xfrm>
                <a:off x="4829452" y="791881"/>
                <a:ext cx="259327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=0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1EE221-1827-4382-90C1-EE861B415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52" y="791881"/>
                <a:ext cx="2593274" cy="310598"/>
              </a:xfrm>
              <a:prstGeom prst="rect">
                <a:avLst/>
              </a:prstGeom>
              <a:blipFill>
                <a:blip r:embed="rId3"/>
                <a:stretch>
                  <a:fillRect l="-3052" t="-13725" r="-4695" b="-45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1FBCBF-215A-4BB9-A621-930FC81429EF}"/>
                  </a:ext>
                </a:extLst>
              </p:cNvPr>
              <p:cNvSpPr/>
              <p:nvPr/>
            </p:nvSpPr>
            <p:spPr>
              <a:xfrm>
                <a:off x="2040980" y="1380896"/>
                <a:ext cx="405502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  <m:sSub>
                        <m:sSub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1FBCBF-215A-4BB9-A621-930FC8142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80" y="1380896"/>
                <a:ext cx="4055020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F6E08794-62EC-4A94-B874-32F21555FAA3}"/>
              </a:ext>
            </a:extLst>
          </p:cNvPr>
          <p:cNvSpPr/>
          <p:nvPr/>
        </p:nvSpPr>
        <p:spPr>
          <a:xfrm rot="19653141">
            <a:off x="4971496" y="1197923"/>
            <a:ext cx="497150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41053D-0C58-4FD9-A635-FE50416D1903}"/>
                  </a:ext>
                </a:extLst>
              </p:cNvPr>
              <p:cNvSpPr/>
              <p:nvPr/>
            </p:nvSpPr>
            <p:spPr>
              <a:xfrm>
                <a:off x="6583677" y="1477813"/>
                <a:ext cx="2635465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41053D-0C58-4FD9-A635-FE50416D1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77" y="1477813"/>
                <a:ext cx="2635465" cy="425181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D8600E9A-A387-47B9-B20E-79B007F1949C}"/>
              </a:ext>
            </a:extLst>
          </p:cNvPr>
          <p:cNvSpPr/>
          <p:nvPr/>
        </p:nvSpPr>
        <p:spPr>
          <a:xfrm rot="13244906">
            <a:off x="6708691" y="1205308"/>
            <a:ext cx="497150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9CEA4A-B25C-41BA-B41A-AD1ABBF164A4}"/>
                  </a:ext>
                </a:extLst>
              </p:cNvPr>
              <p:cNvSpPr txBox="1"/>
              <p:nvPr/>
            </p:nvSpPr>
            <p:spPr>
              <a:xfrm>
                <a:off x="9871968" y="1750132"/>
                <a:ext cx="1824667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9CEA4A-B25C-41BA-B41A-AD1ABBF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968" y="1750132"/>
                <a:ext cx="1824667" cy="499560"/>
              </a:xfrm>
              <a:prstGeom prst="rect">
                <a:avLst/>
              </a:prstGeom>
              <a:blipFill>
                <a:blip r:embed="rId6"/>
                <a:stretch>
                  <a:fillRect l="-2667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8B4683-B397-4B41-87E5-6A514B8AB06B}"/>
              </a:ext>
            </a:extLst>
          </p:cNvPr>
          <p:cNvGrpSpPr/>
          <p:nvPr/>
        </p:nvGrpSpPr>
        <p:grpSpPr>
          <a:xfrm>
            <a:off x="1519176" y="2389363"/>
            <a:ext cx="9521261" cy="2259738"/>
            <a:chOff x="1519176" y="2618098"/>
            <a:chExt cx="9521261" cy="225973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6FBE073-B96D-46CC-B026-3F42FD853948}"/>
                </a:ext>
              </a:extLst>
            </p:cNvPr>
            <p:cNvGrpSpPr/>
            <p:nvPr/>
          </p:nvGrpSpPr>
          <p:grpSpPr>
            <a:xfrm>
              <a:off x="1519176" y="2618098"/>
              <a:ext cx="9521261" cy="1503048"/>
              <a:chOff x="1519176" y="2618098"/>
              <a:chExt cx="9521261" cy="15030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D21AC82-8714-450F-858C-64684C647AD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9176" y="2618098"/>
                    <a:ext cx="9521261" cy="7463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a14:m>
                    <a:r>
                      <a:rPr lang="en-US" altLang="zh-CN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𝑐𝑡𝑟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𝑐𝑡𝑟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l-GR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l-GR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𝑋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l-GR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l-GR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𝑌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l-GR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l-GR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𝑐𝑡𝑟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  <a:p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D21AC82-8714-450F-858C-64684C647A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9176" y="2618098"/>
                    <a:ext cx="9521261" cy="74635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BFB1025-30D4-4699-AD77-6170D556770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7814" y="3476674"/>
                    <a:ext cx="6318525" cy="644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𝑍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  <a:p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BFB1025-30D4-4699-AD77-6170D55677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814" y="3476674"/>
                    <a:ext cx="6318525" cy="644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887" r="-3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AEBCB0B-F924-4CD1-BD8D-93BB4087192E}"/>
                    </a:ext>
                  </a:extLst>
                </p:cNvPr>
                <p:cNvSpPr txBox="1"/>
                <p:nvPr/>
              </p:nvSpPr>
              <p:spPr>
                <a:xfrm>
                  <a:off x="4471578" y="4233364"/>
                  <a:ext cx="5709127" cy="644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AEBCB0B-F924-4CD1-BD8D-93BB40871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578" y="4233364"/>
                  <a:ext cx="5709127" cy="644472"/>
                </a:xfrm>
                <a:prstGeom prst="rect">
                  <a:avLst/>
                </a:prstGeom>
                <a:blipFill>
                  <a:blip r:embed="rId9"/>
                  <a:stretch>
                    <a:fillRect l="-962" t="-1887" r="-10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0B94954-8BAB-4A54-8E96-2556B5F14888}"/>
              </a:ext>
            </a:extLst>
          </p:cNvPr>
          <p:cNvGrpSpPr/>
          <p:nvPr/>
        </p:nvGrpSpPr>
        <p:grpSpPr>
          <a:xfrm>
            <a:off x="56555" y="4079560"/>
            <a:ext cx="3670300" cy="2201843"/>
            <a:chOff x="426128" y="3364456"/>
            <a:chExt cx="3670300" cy="22018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0770683-6910-4B9D-B0A3-8501122CFC07}"/>
                    </a:ext>
                  </a:extLst>
                </p:cNvPr>
                <p:cNvSpPr txBox="1"/>
                <p:nvPr/>
              </p:nvSpPr>
              <p:spPr>
                <a:xfrm>
                  <a:off x="426128" y="3429000"/>
                  <a:ext cx="3670300" cy="152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Cross product matrix:</a:t>
                  </a:r>
                </a:p>
                <a:p>
                  <a:endParaRPr lang="en-US" altLang="zh-CN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0770683-6910-4B9D-B0A3-8501122CF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8" y="3429000"/>
                  <a:ext cx="3670300" cy="1526700"/>
                </a:xfrm>
                <a:prstGeom prst="rect">
                  <a:avLst/>
                </a:prstGeom>
                <a:blipFill>
                  <a:blip r:embed="rId10"/>
                  <a:stretch>
                    <a:fillRect l="-1329" t="-2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D2E496C-33AD-47ED-B389-3ECC0C1D689B}"/>
                    </a:ext>
                  </a:extLst>
                </p:cNvPr>
                <p:cNvSpPr txBox="1"/>
                <p:nvPr/>
              </p:nvSpPr>
              <p:spPr>
                <a:xfrm>
                  <a:off x="585926" y="5090029"/>
                  <a:ext cx="15527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D2E496C-33AD-47ED-B389-3ECC0C1D68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26" y="5090029"/>
                  <a:ext cx="1552733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4348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725A9E-E64D-4626-A2F8-E34931C37D39}"/>
                </a:ext>
              </a:extLst>
            </p:cNvPr>
            <p:cNvSpPr/>
            <p:nvPr/>
          </p:nvSpPr>
          <p:spPr>
            <a:xfrm>
              <a:off x="426128" y="3364456"/>
              <a:ext cx="3586579" cy="220184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385BB96-0025-4493-A9B0-5E22E85DF81D}"/>
              </a:ext>
            </a:extLst>
          </p:cNvPr>
          <p:cNvGrpSpPr/>
          <p:nvPr/>
        </p:nvGrpSpPr>
        <p:grpSpPr>
          <a:xfrm>
            <a:off x="6583677" y="4718043"/>
            <a:ext cx="4847224" cy="1902733"/>
            <a:chOff x="6583677" y="4718043"/>
            <a:chExt cx="4847224" cy="19027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9F67620-9B6D-43E1-B2F0-CB4B9E91435C}"/>
                    </a:ext>
                  </a:extLst>
                </p:cNvPr>
                <p:cNvSpPr/>
                <p:nvPr/>
              </p:nvSpPr>
              <p:spPr>
                <a:xfrm>
                  <a:off x="6583677" y="4718043"/>
                  <a:ext cx="4735592" cy="9527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𝑋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𝑌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9F67620-9B6D-43E1-B2F0-CB4B9E914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77" y="4718043"/>
                  <a:ext cx="4735592" cy="952761"/>
                </a:xfrm>
                <a:prstGeom prst="rect">
                  <a:avLst/>
                </a:prstGeom>
                <a:blipFill>
                  <a:blip r:embed="rId1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147C97A-D912-40C0-8B72-19809BAFE927}"/>
                    </a:ext>
                  </a:extLst>
                </p:cNvPr>
                <p:cNvSpPr/>
                <p:nvPr/>
              </p:nvSpPr>
              <p:spPr>
                <a:xfrm>
                  <a:off x="6583677" y="5668015"/>
                  <a:ext cx="4847224" cy="9527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𝑋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𝑌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</a:rPr>
                    <a:t>=</a:t>
                  </a:r>
                  <a:r>
                    <a:rPr lang="el-GR" altLang="zh-CN" dirty="0">
                      <a:solidFill>
                        <a:srgbClr val="C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147C97A-D912-40C0-8B72-19809BAF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77" y="5668015"/>
                  <a:ext cx="4847224" cy="952761"/>
                </a:xfrm>
                <a:prstGeom prst="rect">
                  <a:avLst/>
                </a:prstGeom>
                <a:blipFill>
                  <a:blip r:embed="rId1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8701CFA-3813-4491-BB6C-222BC0A7EE1B}"/>
              </a:ext>
            </a:extLst>
          </p:cNvPr>
          <p:cNvGrpSpPr/>
          <p:nvPr/>
        </p:nvGrpSpPr>
        <p:grpSpPr>
          <a:xfrm>
            <a:off x="6028363" y="1868845"/>
            <a:ext cx="457803" cy="532453"/>
            <a:chOff x="5980325" y="1926358"/>
            <a:chExt cx="457803" cy="532453"/>
          </a:xfrm>
        </p:grpSpPr>
        <p:sp>
          <p:nvSpPr>
            <p:cNvPr id="10" name="等号 9">
              <a:extLst>
                <a:ext uri="{FF2B5EF4-FFF2-40B4-BE49-F238E27FC236}">
                  <a16:creationId xmlns:a16="http://schemas.microsoft.com/office/drawing/2014/main" id="{09623DDD-6361-4E1C-A1BC-9AB2288EC9F0}"/>
                </a:ext>
              </a:extLst>
            </p:cNvPr>
            <p:cNvSpPr/>
            <p:nvPr/>
          </p:nvSpPr>
          <p:spPr>
            <a:xfrm rot="5400000">
              <a:off x="5966042" y="1940641"/>
              <a:ext cx="486369" cy="457803"/>
            </a:xfrm>
            <a:prstGeom prst="mathEqual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半闭框 26">
              <a:extLst>
                <a:ext uri="{FF2B5EF4-FFF2-40B4-BE49-F238E27FC236}">
                  <a16:creationId xmlns:a16="http://schemas.microsoft.com/office/drawing/2014/main" id="{25F60793-09A3-4DB3-ABA2-2C57637D3B43}"/>
                </a:ext>
              </a:extLst>
            </p:cNvPr>
            <p:cNvSpPr/>
            <p:nvPr/>
          </p:nvSpPr>
          <p:spPr>
            <a:xfrm rot="13700132">
              <a:off x="6059169" y="2141881"/>
              <a:ext cx="309890" cy="323970"/>
            </a:xfrm>
            <a:prstGeom prst="halfFrame">
              <a:avLst>
                <a:gd name="adj1" fmla="val 24044"/>
                <a:gd name="adj2" fmla="val 24044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7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0F10B98-FCBB-4317-9283-01DE91D0CE13}"/>
              </a:ext>
            </a:extLst>
          </p:cNvPr>
          <p:cNvGrpSpPr/>
          <p:nvPr/>
        </p:nvGrpSpPr>
        <p:grpSpPr>
          <a:xfrm>
            <a:off x="1400240" y="118546"/>
            <a:ext cx="8923255" cy="459806"/>
            <a:chOff x="2003922" y="100790"/>
            <a:chExt cx="8923255" cy="4598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1E143AC-17B5-4B76-93D4-5CC744D0045B}"/>
                    </a:ext>
                  </a:extLst>
                </p:cNvPr>
                <p:cNvSpPr/>
                <p:nvPr/>
              </p:nvSpPr>
              <p:spPr>
                <a:xfrm>
                  <a:off x="5206508" y="100790"/>
                  <a:ext cx="5720669" cy="4598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𝑐𝑡𝑟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l-GR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l-GR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l-GR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𝑐𝑡𝑟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1E143AC-17B5-4B76-93D4-5CC744D004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508" y="100790"/>
                  <a:ext cx="5720669" cy="459806"/>
                </a:xfrm>
                <a:prstGeom prst="rect">
                  <a:avLst/>
                </a:prstGeom>
                <a:blipFill>
                  <a:blip r:embed="rId2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6B810A0A-D60C-4677-90D4-0E4D6DAE684F}"/>
                    </a:ext>
                  </a:extLst>
                </p:cNvPr>
                <p:cNvSpPr/>
                <p:nvPr/>
              </p:nvSpPr>
              <p:spPr>
                <a:xfrm>
                  <a:off x="2003922" y="127785"/>
                  <a:ext cx="3354701" cy="4328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𝑐𝑡𝑟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6B810A0A-D60C-4677-90D4-0E4D6DAE68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922" y="127785"/>
                  <a:ext cx="3354701" cy="432811"/>
                </a:xfrm>
                <a:prstGeom prst="rect">
                  <a:avLst/>
                </a:prstGeom>
                <a:blipFill>
                  <a:blip r:embed="rId3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7FE6B6B-4D05-498F-A6C4-6A67F6C03629}"/>
                  </a:ext>
                </a:extLst>
              </p:cNvPr>
              <p:cNvSpPr/>
              <p:nvPr/>
            </p:nvSpPr>
            <p:spPr>
              <a:xfrm>
                <a:off x="311147" y="1220156"/>
                <a:ext cx="6398418" cy="1414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𝑐𝑡𝑟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𝑐𝑡𝑟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𝑐𝑡𝑟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7FE6B6B-4D05-498F-A6C4-6A67F6C03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47" y="1220156"/>
                <a:ext cx="6398418" cy="1414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89E622BA-E338-4B56-A597-FA4C5964524E}"/>
              </a:ext>
            </a:extLst>
          </p:cNvPr>
          <p:cNvSpPr/>
          <p:nvPr/>
        </p:nvSpPr>
        <p:spPr>
          <a:xfrm rot="1175778">
            <a:off x="1464816" y="656948"/>
            <a:ext cx="150920" cy="432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F66C699-06F4-4A42-BCA3-EF99C9E61B8D}"/>
              </a:ext>
            </a:extLst>
          </p:cNvPr>
          <p:cNvSpPr/>
          <p:nvPr/>
        </p:nvSpPr>
        <p:spPr>
          <a:xfrm>
            <a:off x="7401755" y="829322"/>
            <a:ext cx="122810" cy="1564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6F1EA26-E034-4ABC-92D6-73EB08034537}"/>
                  </a:ext>
                </a:extLst>
              </p:cNvPr>
              <p:cNvSpPr/>
              <p:nvPr/>
            </p:nvSpPr>
            <p:spPr>
              <a:xfrm>
                <a:off x="2947418" y="2511450"/>
                <a:ext cx="9244582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𝑐𝑡𝑟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𝑐𝑡𝑟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6F1EA26-E034-4ABC-92D6-73EB08034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18" y="2511450"/>
                <a:ext cx="9244582" cy="459806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形 9">
            <a:extLst>
              <a:ext uri="{FF2B5EF4-FFF2-40B4-BE49-F238E27FC236}">
                <a16:creationId xmlns:a16="http://schemas.microsoft.com/office/drawing/2014/main" id="{BB65958B-76DD-47D7-9407-04D6AF4B2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1025" y="1934022"/>
            <a:ext cx="4042005" cy="30813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A4B552-7030-4A2B-9A1C-AAC129BD1AE3}"/>
              </a:ext>
            </a:extLst>
          </p:cNvPr>
          <p:cNvSpPr/>
          <p:nvPr/>
        </p:nvSpPr>
        <p:spPr>
          <a:xfrm>
            <a:off x="7874496" y="1887402"/>
            <a:ext cx="4228436" cy="37251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7260C8-1BC1-4D5E-B062-0CE734F680FE}"/>
              </a:ext>
            </a:extLst>
          </p:cNvPr>
          <p:cNvSpPr txBox="1"/>
          <p:nvPr/>
        </p:nvSpPr>
        <p:spPr>
          <a:xfrm>
            <a:off x="4257860" y="308887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4089E933-0B63-455F-89E3-B6981BEC4EBE}"/>
              </a:ext>
            </a:extLst>
          </p:cNvPr>
          <p:cNvSpPr/>
          <p:nvPr/>
        </p:nvSpPr>
        <p:spPr>
          <a:xfrm rot="16200000">
            <a:off x="4344136" y="1972223"/>
            <a:ext cx="172414" cy="217048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CC3DFE-FA49-4147-98EA-69171099333B}"/>
              </a:ext>
            </a:extLst>
          </p:cNvPr>
          <p:cNvSpPr txBox="1"/>
          <p:nvPr/>
        </p:nvSpPr>
        <p:spPr>
          <a:xfrm>
            <a:off x="7365013" y="317508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87A1798-02AD-4797-81AC-05E882B3FB63}"/>
              </a:ext>
            </a:extLst>
          </p:cNvPr>
          <p:cNvSpPr/>
          <p:nvPr/>
        </p:nvSpPr>
        <p:spPr>
          <a:xfrm rot="16200000">
            <a:off x="7503395" y="1337642"/>
            <a:ext cx="111886" cy="3453416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31BA1F-6A10-48CF-AE2E-4312B228CD3D}"/>
              </a:ext>
            </a:extLst>
          </p:cNvPr>
          <p:cNvSpPr txBox="1"/>
          <p:nvPr/>
        </p:nvSpPr>
        <p:spPr>
          <a:xfrm>
            <a:off x="10765307" y="312029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0B4F600E-CF24-47CC-AB33-9744A7E01CFE}"/>
              </a:ext>
            </a:extLst>
          </p:cNvPr>
          <p:cNvSpPr/>
          <p:nvPr/>
        </p:nvSpPr>
        <p:spPr>
          <a:xfrm rot="16200000">
            <a:off x="10851583" y="2003638"/>
            <a:ext cx="172414" cy="217048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CB4C2A8-3848-4270-8761-2EAFE1BFD50C}"/>
                  </a:ext>
                </a:extLst>
              </p:cNvPr>
              <p:cNvSpPr txBox="1"/>
              <p:nvPr/>
            </p:nvSpPr>
            <p:spPr>
              <a:xfrm>
                <a:off x="2617199" y="3528516"/>
                <a:ext cx="9574801" cy="418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𝑍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CB4C2A8-3848-4270-8761-2EAFE1BFD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99" y="3528516"/>
                <a:ext cx="9574801" cy="418384"/>
              </a:xfrm>
              <a:prstGeom prst="rect">
                <a:avLst/>
              </a:prstGeom>
              <a:blipFill>
                <a:blip r:embed="rId8"/>
                <a:stretch>
                  <a:fillRect t="-2941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0764AC24-18F8-4FF4-8D91-3AE6F2328960}"/>
              </a:ext>
            </a:extLst>
          </p:cNvPr>
          <p:cNvGrpSpPr/>
          <p:nvPr/>
        </p:nvGrpSpPr>
        <p:grpSpPr>
          <a:xfrm>
            <a:off x="86480" y="4222970"/>
            <a:ext cx="9290945" cy="2338973"/>
            <a:chOff x="86480" y="4222970"/>
            <a:chExt cx="9290945" cy="23389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5BBB536-CC6D-46BF-82B2-E953A1F8DC52}"/>
                    </a:ext>
                  </a:extLst>
                </p:cNvPr>
                <p:cNvSpPr/>
                <p:nvPr/>
              </p:nvSpPr>
              <p:spPr>
                <a:xfrm>
                  <a:off x="86480" y="4222970"/>
                  <a:ext cx="8972584" cy="15993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altLang="zh-CN" dirty="0"/>
                    <a:t>=</a:t>
                  </a:r>
                  <a:r>
                    <a:rPr lang="en-US" altLang="zh-CN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𝑙𝑡𝑎𝑛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𝑙𝑡𝑎𝑛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𝑅𝑡𝑎𝑛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zh-CN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5BBB536-CC6D-46BF-82B2-E953A1F8D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80" y="4222970"/>
                  <a:ext cx="8972584" cy="15993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2C6AF6F-B280-4723-8763-228BE24F3EF6}"/>
                    </a:ext>
                  </a:extLst>
                </p:cNvPr>
                <p:cNvSpPr txBox="1"/>
                <p:nvPr/>
              </p:nvSpPr>
              <p:spPr>
                <a:xfrm>
                  <a:off x="2845765" y="5499344"/>
                  <a:ext cx="6531660" cy="10625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l-GR" altLang="zh-CN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𝑙𝑡𝑎𝑛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𝑙𝑡𝑎𝑛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𝑅𝑡𝑎𝑛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CN" dirty="0"/>
                    <a:t>=</a:t>
                  </a:r>
                  <a:r>
                    <a:rPr lang="el-GR" altLang="zh-CN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l-GR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l-GR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l-GR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l-GR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l-GR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2C6AF6F-B280-4723-8763-228BE24F3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765" y="5499344"/>
                  <a:ext cx="6531660" cy="10625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B2073511-E44A-4DE8-AEE0-51686D5EB108}"/>
              </a:ext>
            </a:extLst>
          </p:cNvPr>
          <p:cNvSpPr/>
          <p:nvPr/>
        </p:nvSpPr>
        <p:spPr>
          <a:xfrm>
            <a:off x="86480" y="4193012"/>
            <a:ext cx="9439260" cy="24563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AE85E7-A5D8-4EF3-92C8-50F986E0D440}"/>
                  </a:ext>
                </a:extLst>
              </p:cNvPr>
              <p:cNvSpPr/>
              <p:nvPr/>
            </p:nvSpPr>
            <p:spPr>
              <a:xfrm>
                <a:off x="9590369" y="4175255"/>
                <a:ext cx="2597121" cy="1322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l-GR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AE85E7-A5D8-4EF3-92C8-50F986E0D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369" y="4175255"/>
                <a:ext cx="2597121" cy="13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CDF896C8-3A41-4FE0-A63C-D4BF1BFDAE83}"/>
              </a:ext>
            </a:extLst>
          </p:cNvPr>
          <p:cNvSpPr/>
          <p:nvPr/>
        </p:nvSpPr>
        <p:spPr>
          <a:xfrm>
            <a:off x="9641150" y="4175255"/>
            <a:ext cx="2495560" cy="1324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F76BE0-58BB-484F-9F7F-EAD61397FCB3}"/>
              </a:ext>
            </a:extLst>
          </p:cNvPr>
          <p:cNvSpPr txBox="1"/>
          <p:nvPr/>
        </p:nvSpPr>
        <p:spPr>
          <a:xfrm>
            <a:off x="9906029" y="5541294"/>
            <a:ext cx="196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Rotation matrix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5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4C1D04A-6D96-4AA0-8E7B-D79C0BCDECA4}"/>
                  </a:ext>
                </a:extLst>
              </p:cNvPr>
              <p:cNvSpPr/>
              <p:nvPr/>
            </p:nvSpPr>
            <p:spPr>
              <a:xfrm>
                <a:off x="224900" y="22823"/>
                <a:ext cx="11493623" cy="510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altLang="zh-CN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l-GR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l-GR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l-GR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⃑"/>
                                                      <m:ctrlPr>
                                                        <a:rPr lang="el-GR" altLang="zh-CN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𝑍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4C1D04A-6D96-4AA0-8E7B-D79C0BCDE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0" y="22823"/>
                <a:ext cx="11493623" cy="510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B126BB-47E4-4727-B044-8F239182B3AA}"/>
                  </a:ext>
                </a:extLst>
              </p:cNvPr>
              <p:cNvSpPr txBox="1"/>
              <p:nvPr/>
            </p:nvSpPr>
            <p:spPr>
              <a:xfrm>
                <a:off x="1180731" y="470957"/>
                <a:ext cx="7676397" cy="387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CN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𝑐𝑡𝑟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𝑐𝑡𝑟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B126BB-47E4-4727-B044-8F239182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31" y="470957"/>
                <a:ext cx="7676397" cy="387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2557D4-8DA6-4BD4-9CF2-374BECB5689A}"/>
                  </a:ext>
                </a:extLst>
              </p:cNvPr>
              <p:cNvSpPr txBox="1"/>
              <p:nvPr/>
            </p:nvSpPr>
            <p:spPr>
              <a:xfrm>
                <a:off x="1180731" y="890001"/>
                <a:ext cx="4032066" cy="332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𝑐𝑡𝑟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𝑐𝑡𝑟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2557D4-8DA6-4BD4-9CF2-374BECB56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31" y="890001"/>
                <a:ext cx="4032066" cy="332848"/>
              </a:xfrm>
              <a:prstGeom prst="rect">
                <a:avLst/>
              </a:prstGeom>
              <a:blipFill>
                <a:blip r:embed="rId4"/>
                <a:stretch>
                  <a:fillRect l="-1362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B8A02A-6E91-4B49-829E-81984950962E}"/>
                  </a:ext>
                </a:extLst>
              </p:cNvPr>
              <p:cNvSpPr/>
              <p:nvPr/>
            </p:nvSpPr>
            <p:spPr>
              <a:xfrm>
                <a:off x="1318336" y="1404403"/>
                <a:ext cx="6685356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𝑐𝑡𝑟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𝑐𝑡𝑟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𝑐𝑡𝑟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B8A02A-6E91-4B49-829E-819849509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336" y="1404403"/>
                <a:ext cx="6685356" cy="425181"/>
              </a:xfrm>
              <a:prstGeom prst="rect">
                <a:avLst/>
              </a:prstGeom>
              <a:blipFill>
                <a:blip r:embed="rId5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625C94D-E528-4FFE-8441-6C0E0E29ED5D}"/>
              </a:ext>
            </a:extLst>
          </p:cNvPr>
          <p:cNvSpPr/>
          <p:nvPr/>
        </p:nvSpPr>
        <p:spPr>
          <a:xfrm>
            <a:off x="1180731" y="1346247"/>
            <a:ext cx="6960565" cy="51071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4399E03-3A15-4118-B3C8-301010AC9E62}"/>
                  </a:ext>
                </a:extLst>
              </p:cNvPr>
              <p:cNvSpPr/>
              <p:nvPr/>
            </p:nvSpPr>
            <p:spPr>
              <a:xfrm>
                <a:off x="923906" y="1947010"/>
                <a:ext cx="9797619" cy="1170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𝑅𝑡𝑎𝑛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𝑙𝑡𝑎𝑛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𝑙𝑡𝑎𝑛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𝑜𝑠</m:t>
                                    </m:r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𝑅𝑡𝑎𝑛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𝑙𝑡𝑎𝑛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𝑙𝑡𝑎𝑛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𝑜𝑠</m:t>
                                    </m:r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4399E03-3A15-4118-B3C8-301010AC9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06" y="1947010"/>
                <a:ext cx="9797619" cy="11707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39538F-8AEA-4C6D-8B51-4F2E40027CB7}"/>
              </a:ext>
            </a:extLst>
          </p:cNvPr>
          <p:cNvGrpSpPr/>
          <p:nvPr/>
        </p:nvGrpSpPr>
        <p:grpSpPr>
          <a:xfrm>
            <a:off x="8738313" y="5311598"/>
            <a:ext cx="3288775" cy="1335024"/>
            <a:chOff x="8604504" y="1828800"/>
            <a:chExt cx="3288775" cy="13350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D2C48D6-E427-4358-9A8C-B1C4E5E618CE}"/>
                    </a:ext>
                  </a:extLst>
                </p:cNvPr>
                <p:cNvSpPr/>
                <p:nvPr/>
              </p:nvSpPr>
              <p:spPr>
                <a:xfrm>
                  <a:off x="8671408" y="1918846"/>
                  <a:ext cx="3154966" cy="11549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𝑐𝑡𝑟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𝑙𝑡𝑎𝑛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𝑜𝑠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mr>
                                    <m:m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𝑙𝑡𝑎𝑛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𝑅𝑡𝑎𝑛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D2C48D6-E427-4358-9A8C-B1C4E5E618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408" y="1918846"/>
                  <a:ext cx="3154966" cy="11549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04845BA-2E65-4E67-94CC-E01F633E4D46}"/>
                </a:ext>
              </a:extLst>
            </p:cNvPr>
            <p:cNvSpPr/>
            <p:nvPr/>
          </p:nvSpPr>
          <p:spPr>
            <a:xfrm>
              <a:off x="8604504" y="1828800"/>
              <a:ext cx="3288775" cy="1335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形 12">
            <a:extLst>
              <a:ext uri="{FF2B5EF4-FFF2-40B4-BE49-F238E27FC236}">
                <a16:creationId xmlns:a16="http://schemas.microsoft.com/office/drawing/2014/main" id="{ED1E3D4B-AAEA-4011-AF1A-D3BC162E84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2400" y="5509054"/>
            <a:ext cx="3009244" cy="104752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881C40B-EE4A-4879-BCDF-FA5D6448C409}"/>
              </a:ext>
            </a:extLst>
          </p:cNvPr>
          <p:cNvSpPr/>
          <p:nvPr/>
        </p:nvSpPr>
        <p:spPr>
          <a:xfrm>
            <a:off x="5212797" y="5311598"/>
            <a:ext cx="3288775" cy="1335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2B7E3F1-3A45-4898-8930-D54837A0AA2C}"/>
                  </a:ext>
                </a:extLst>
              </p:cNvPr>
              <p:cNvSpPr txBox="1"/>
              <p:nvPr/>
            </p:nvSpPr>
            <p:spPr>
              <a:xfrm>
                <a:off x="3436293" y="3117780"/>
                <a:ext cx="3695050" cy="1088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𝑠𝑒𝑐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𝑙𝑠𝑖𝑛</m:t>
                                          </m:r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𝑠𝑒𝑐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𝑙𝑐𝑜𝑠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2B7E3F1-3A45-4898-8930-D54837A0A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93" y="3117780"/>
                <a:ext cx="3695050" cy="10882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481EFA0-CFBE-445B-9643-4DC9C3B5332B}"/>
                  </a:ext>
                </a:extLst>
              </p:cNvPr>
              <p:cNvSpPr/>
              <p:nvPr/>
            </p:nvSpPr>
            <p:spPr>
              <a:xfrm>
                <a:off x="1180731" y="4288550"/>
                <a:ext cx="6590522" cy="396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𝑙𝑠𝑖𝑛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𝑙𝑐𝑜𝑠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481EFA0-CFBE-445B-9643-4DC9C3B53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31" y="4288550"/>
                <a:ext cx="6590522" cy="396775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0383DF-C578-47A1-B51A-FB225B0C71D0}"/>
                  </a:ext>
                </a:extLst>
              </p:cNvPr>
              <p:cNvSpPr txBox="1"/>
              <p:nvPr/>
            </p:nvSpPr>
            <p:spPr>
              <a:xfrm>
                <a:off x="1213325" y="4839123"/>
                <a:ext cx="6029471" cy="322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rgbClr val="C00000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rgbClr val="C00000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𝜴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𝒔𝒆𝒄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𝜴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𝒔𝒆𝒄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𝒔𝒊𝒏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𝒕𝒂𝒏</m:t>
                    </m:r>
                    <m:r>
                      <a:rPr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0383DF-C578-47A1-B51A-FB225B0C7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25" y="4839123"/>
                <a:ext cx="6029471" cy="322204"/>
              </a:xfrm>
              <a:prstGeom prst="rect">
                <a:avLst/>
              </a:prstGeom>
              <a:blipFill>
                <a:blip r:embed="rId12"/>
                <a:stretch>
                  <a:fillRect r="-1011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40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421</Words>
  <Application>Microsoft Office PowerPoint</Application>
  <PresentationFormat>宽屏</PresentationFormat>
  <Paragraphs>65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德厚</dc:creator>
  <cp:lastModifiedBy>钱 德厚</cp:lastModifiedBy>
  <cp:revision>46</cp:revision>
  <dcterms:created xsi:type="dcterms:W3CDTF">2019-07-08T08:56:21Z</dcterms:created>
  <dcterms:modified xsi:type="dcterms:W3CDTF">2019-07-09T05:19:01Z</dcterms:modified>
</cp:coreProperties>
</file>