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350A9-BA47-49CB-BF42-C8BAD4CA8855}" v="1157" dt="2019-07-04T06:32:5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钱 德厚" userId="5963fd2496bb2090" providerId="LiveId" clId="{9AF350A9-BA47-49CB-BF42-C8BAD4CA8855}"/>
    <pc:docChg chg="undo redo custSel addSld delSld modSld">
      <pc:chgData name="钱 德厚" userId="5963fd2496bb2090" providerId="LiveId" clId="{9AF350A9-BA47-49CB-BF42-C8BAD4CA8855}" dt="2019-07-04T06:32:57.474" v="1576" actId="20577"/>
      <pc:docMkLst>
        <pc:docMk/>
      </pc:docMkLst>
      <pc:sldChg chg="addSp delSp modSp">
        <pc:chgData name="钱 德厚" userId="5963fd2496bb2090" providerId="LiveId" clId="{9AF350A9-BA47-49CB-BF42-C8BAD4CA8855}" dt="2019-07-04T03:27:50.946" v="635" actId="207"/>
        <pc:sldMkLst>
          <pc:docMk/>
          <pc:sldMk cId="3402006950" sldId="256"/>
        </pc:sldMkLst>
        <pc:spChg chg="add del mod">
          <ac:chgData name="钱 德厚" userId="5963fd2496bb2090" providerId="LiveId" clId="{9AF350A9-BA47-49CB-BF42-C8BAD4CA8855}" dt="2019-07-04T02:29:18.984" v="55" actId="478"/>
          <ac:spMkLst>
            <pc:docMk/>
            <pc:sldMk cId="3402006950" sldId="256"/>
            <ac:spMk id="11" creationId="{08ADB155-7C66-4A40-B9A8-A75EBB01B853}"/>
          </ac:spMkLst>
        </pc:spChg>
        <pc:spChg chg="add mod">
          <ac:chgData name="钱 德厚" userId="5963fd2496bb2090" providerId="LiveId" clId="{9AF350A9-BA47-49CB-BF42-C8BAD4CA8855}" dt="2019-07-04T03:27:26.426" v="631" actId="207"/>
          <ac:spMkLst>
            <pc:docMk/>
            <pc:sldMk cId="3402006950" sldId="256"/>
            <ac:spMk id="13" creationId="{7DA4E635-A82E-40A4-A63D-8DD254731877}"/>
          </ac:spMkLst>
        </pc:spChg>
        <pc:spChg chg="add mod">
          <ac:chgData name="钱 德厚" userId="5963fd2496bb2090" providerId="LiveId" clId="{9AF350A9-BA47-49CB-BF42-C8BAD4CA8855}" dt="2019-07-04T03:27:50.946" v="635" actId="207"/>
          <ac:spMkLst>
            <pc:docMk/>
            <pc:sldMk cId="3402006950" sldId="256"/>
            <ac:spMk id="17" creationId="{319E43A0-9D57-490A-A2BF-E162F2A75F65}"/>
          </ac:spMkLst>
        </pc:spChg>
        <pc:spChg chg="add del mod">
          <ac:chgData name="钱 德厚" userId="5963fd2496bb2090" providerId="LiveId" clId="{9AF350A9-BA47-49CB-BF42-C8BAD4CA8855}" dt="2019-07-04T02:30:20.274" v="76" actId="478"/>
          <ac:spMkLst>
            <pc:docMk/>
            <pc:sldMk cId="3402006950" sldId="256"/>
            <ac:spMk id="19" creationId="{2336C565-A423-47EE-AA29-555B107371B8}"/>
          </ac:spMkLst>
        </pc:spChg>
        <pc:spChg chg="add del mod">
          <ac:chgData name="钱 德厚" userId="5963fd2496bb2090" providerId="LiveId" clId="{9AF350A9-BA47-49CB-BF42-C8BAD4CA8855}" dt="2019-07-04T02:30:20.274" v="76" actId="478"/>
          <ac:spMkLst>
            <pc:docMk/>
            <pc:sldMk cId="3402006950" sldId="256"/>
            <ac:spMk id="20" creationId="{C5B0CE74-45E3-43D4-9E71-4495491E68CC}"/>
          </ac:spMkLst>
        </pc:spChg>
        <pc:spChg chg="add mod">
          <ac:chgData name="钱 德厚" userId="5963fd2496bb2090" providerId="LiveId" clId="{9AF350A9-BA47-49CB-BF42-C8BAD4CA8855}" dt="2019-07-04T02:30:38.686" v="81" actId="14100"/>
          <ac:spMkLst>
            <pc:docMk/>
            <pc:sldMk cId="3402006950" sldId="256"/>
            <ac:spMk id="21" creationId="{DDFABDA3-DD69-43EC-BC09-0BB6158131CA}"/>
          </ac:spMkLst>
        </pc:spChg>
        <pc:spChg chg="add mod">
          <ac:chgData name="钱 德厚" userId="5963fd2496bb2090" providerId="LiveId" clId="{9AF350A9-BA47-49CB-BF42-C8BAD4CA8855}" dt="2019-07-04T02:30:49.961" v="85" actId="20577"/>
          <ac:spMkLst>
            <pc:docMk/>
            <pc:sldMk cId="3402006950" sldId="256"/>
            <ac:spMk id="22" creationId="{64985061-AD1B-4AF8-B0A2-AE65782FD4B6}"/>
          </ac:spMkLst>
        </pc:spChg>
        <pc:spChg chg="add mod">
          <ac:chgData name="钱 德厚" userId="5963fd2496bb2090" providerId="LiveId" clId="{9AF350A9-BA47-49CB-BF42-C8BAD4CA8855}" dt="2019-07-04T02:31:11.153" v="90" actId="14100"/>
          <ac:spMkLst>
            <pc:docMk/>
            <pc:sldMk cId="3402006950" sldId="256"/>
            <ac:spMk id="23" creationId="{E8EC7D69-A7EF-44F6-9AFE-9213324691F7}"/>
          </ac:spMkLst>
        </pc:spChg>
        <pc:spChg chg="add mod">
          <ac:chgData name="钱 德厚" userId="5963fd2496bb2090" providerId="LiveId" clId="{9AF350A9-BA47-49CB-BF42-C8BAD4CA8855}" dt="2019-07-04T02:31:26.361" v="95" actId="20577"/>
          <ac:spMkLst>
            <pc:docMk/>
            <pc:sldMk cId="3402006950" sldId="256"/>
            <ac:spMk id="24" creationId="{05CCC592-8BB7-427F-8BFC-000B2418E4A1}"/>
          </ac:spMkLst>
        </pc:spChg>
        <pc:cxnChg chg="add mod">
          <ac:chgData name="钱 德厚" userId="5963fd2496bb2090" providerId="LiveId" clId="{9AF350A9-BA47-49CB-BF42-C8BAD4CA8855}" dt="2019-07-04T03:27:36.119" v="633" actId="208"/>
          <ac:cxnSpMkLst>
            <pc:docMk/>
            <pc:sldMk cId="3402006950" sldId="256"/>
            <ac:cxnSpMk id="3" creationId="{98DA0167-ADE9-4492-90DB-71069163C73C}"/>
          </ac:cxnSpMkLst>
        </pc:cxnChg>
        <pc:cxnChg chg="add mod">
          <ac:chgData name="钱 德厚" userId="5963fd2496bb2090" providerId="LiveId" clId="{9AF350A9-BA47-49CB-BF42-C8BAD4CA8855}" dt="2019-07-04T03:27:32.441" v="632" actId="208"/>
          <ac:cxnSpMkLst>
            <pc:docMk/>
            <pc:sldMk cId="3402006950" sldId="256"/>
            <ac:cxnSpMk id="12" creationId="{03799EF2-7D37-4F6C-A910-AD5F2C6A45C2}"/>
          </ac:cxnSpMkLst>
        </pc:cxnChg>
      </pc:sldChg>
      <pc:sldChg chg="addSp modSp add">
        <pc:chgData name="钱 德厚" userId="5963fd2496bb2090" providerId="LiveId" clId="{9AF350A9-BA47-49CB-BF42-C8BAD4CA8855}" dt="2019-07-04T06:27:13.784" v="1463" actId="1076"/>
        <pc:sldMkLst>
          <pc:docMk/>
          <pc:sldMk cId="2218327330" sldId="257"/>
        </pc:sldMkLst>
        <pc:spChg chg="add mod">
          <ac:chgData name="钱 德厚" userId="5963fd2496bb2090" providerId="LiveId" clId="{9AF350A9-BA47-49CB-BF42-C8BAD4CA8855}" dt="2019-07-04T02:31:54.872" v="103" actId="20577"/>
          <ac:spMkLst>
            <pc:docMk/>
            <pc:sldMk cId="2218327330" sldId="257"/>
            <ac:spMk id="2" creationId="{C08E34F0-112D-4F05-B924-BA52219DFFE1}"/>
          </ac:spMkLst>
        </pc:spChg>
        <pc:spChg chg="add mod">
          <ac:chgData name="钱 德厚" userId="5963fd2496bb2090" providerId="LiveId" clId="{9AF350A9-BA47-49CB-BF42-C8BAD4CA8855}" dt="2019-07-04T02:39:48.134" v="106" actId="16959"/>
          <ac:spMkLst>
            <pc:docMk/>
            <pc:sldMk cId="2218327330" sldId="257"/>
            <ac:spMk id="3" creationId="{A6BA8E82-E969-498E-94AC-686D213F0237}"/>
          </ac:spMkLst>
        </pc:spChg>
        <pc:spChg chg="add mod">
          <ac:chgData name="钱 德厚" userId="5963fd2496bb2090" providerId="LiveId" clId="{9AF350A9-BA47-49CB-BF42-C8BAD4CA8855}" dt="2019-07-04T03:05:34.327" v="442" actId="1076"/>
          <ac:spMkLst>
            <pc:docMk/>
            <pc:sldMk cId="2218327330" sldId="257"/>
            <ac:spMk id="4" creationId="{F465418B-A3C8-41F9-9BD2-916E77A82624}"/>
          </ac:spMkLst>
        </pc:spChg>
        <pc:spChg chg="add mod">
          <ac:chgData name="钱 德厚" userId="5963fd2496bb2090" providerId="LiveId" clId="{9AF350A9-BA47-49CB-BF42-C8BAD4CA8855}" dt="2019-07-04T06:22:36.905" v="1384" actId="20577"/>
          <ac:spMkLst>
            <pc:docMk/>
            <pc:sldMk cId="2218327330" sldId="257"/>
            <ac:spMk id="5" creationId="{7208D1DE-B1DD-43C7-A6C9-AB2BAA671816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6" creationId="{94021992-405D-4457-A24B-3D1017BC230E}"/>
          </ac:spMkLst>
        </pc:spChg>
        <pc:spChg chg="add mod">
          <ac:chgData name="钱 德厚" userId="5963fd2496bb2090" providerId="LiveId" clId="{9AF350A9-BA47-49CB-BF42-C8BAD4CA8855}" dt="2019-07-04T03:05:34.327" v="442" actId="1076"/>
          <ac:spMkLst>
            <pc:docMk/>
            <pc:sldMk cId="2218327330" sldId="257"/>
            <ac:spMk id="7" creationId="{55F0CADB-607C-4990-9688-615AE6F9E840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8" creationId="{36340E6A-F087-47ED-9FFA-C0563A9950BC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9" creationId="{2D0209CF-BAA9-4DBE-819B-E1AB98DC778B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0" creationId="{AD73008C-5653-4A94-B202-E91B47ECDD27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1" creationId="{E9C95FE7-1A34-45EC-8CE8-59C0B3D2E573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2" creationId="{CDDCEBDB-23A3-4C75-9AE2-AD02B96DACFE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3" creationId="{23CE2B21-C37A-456C-A926-B3D0F25BDCB7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4" creationId="{25A76DEC-8F87-4C24-B673-4C47122FBF09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5" creationId="{3D579BA6-E9F3-44CB-8807-A89BCECF576C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19" creationId="{A2D9D2E5-CB9F-4A65-AC5C-5808C8CC489C}"/>
          </ac:spMkLst>
        </pc:spChg>
        <pc:spChg chg="add mod">
          <ac:chgData name="钱 德厚" userId="5963fd2496bb2090" providerId="LiveId" clId="{9AF350A9-BA47-49CB-BF42-C8BAD4CA8855}" dt="2019-07-04T06:27:13.784" v="1463" actId="1076"/>
          <ac:spMkLst>
            <pc:docMk/>
            <pc:sldMk cId="2218327330" sldId="257"/>
            <ac:spMk id="21" creationId="{C2333564-B84F-4F7C-93A1-4DCE3B14F9C6}"/>
          </ac:spMkLst>
        </pc:spChg>
        <pc:spChg chg="add mod">
          <ac:chgData name="钱 德厚" userId="5963fd2496bb2090" providerId="LiveId" clId="{9AF350A9-BA47-49CB-BF42-C8BAD4CA8855}" dt="2019-07-04T06:26:56.159" v="1460" actId="1076"/>
          <ac:spMkLst>
            <pc:docMk/>
            <pc:sldMk cId="2218327330" sldId="257"/>
            <ac:spMk id="33" creationId="{ECC2DF39-A68E-456C-A518-3ED1B79C3887}"/>
          </ac:spMkLst>
        </pc:spChg>
        <pc:cxnChg chg="add mod">
          <ac:chgData name="钱 德厚" userId="5963fd2496bb2090" providerId="LiveId" clId="{9AF350A9-BA47-49CB-BF42-C8BAD4CA8855}" dt="2019-07-04T06:27:13.784" v="1463" actId="1076"/>
          <ac:cxnSpMkLst>
            <pc:docMk/>
            <pc:sldMk cId="2218327330" sldId="257"/>
            <ac:cxnSpMk id="17" creationId="{37806B65-6ECE-4E68-A5EE-A44B7F5444FF}"/>
          </ac:cxnSpMkLst>
        </pc:cxnChg>
        <pc:cxnChg chg="add mod">
          <ac:chgData name="钱 德厚" userId="5963fd2496bb2090" providerId="LiveId" clId="{9AF350A9-BA47-49CB-BF42-C8BAD4CA8855}" dt="2019-07-04T06:27:13.784" v="1463" actId="1076"/>
          <ac:cxnSpMkLst>
            <pc:docMk/>
            <pc:sldMk cId="2218327330" sldId="257"/>
            <ac:cxnSpMk id="20" creationId="{27483E30-2C29-4B9E-8788-58374A0BFDDF}"/>
          </ac:cxnSpMkLst>
        </pc:cxnChg>
        <pc:cxnChg chg="add mod">
          <ac:chgData name="钱 德厚" userId="5963fd2496bb2090" providerId="LiveId" clId="{9AF350A9-BA47-49CB-BF42-C8BAD4CA8855}" dt="2019-07-04T06:27:13.784" v="1463" actId="1076"/>
          <ac:cxnSpMkLst>
            <pc:docMk/>
            <pc:sldMk cId="2218327330" sldId="257"/>
            <ac:cxnSpMk id="27" creationId="{C62A8B61-2F9E-4FB8-B83A-FCED0E219FBB}"/>
          </ac:cxnSpMkLst>
        </pc:cxnChg>
        <pc:cxnChg chg="add mod">
          <ac:chgData name="钱 德厚" userId="5963fd2496bb2090" providerId="LiveId" clId="{9AF350A9-BA47-49CB-BF42-C8BAD4CA8855}" dt="2019-07-04T06:27:13.784" v="1463" actId="1076"/>
          <ac:cxnSpMkLst>
            <pc:docMk/>
            <pc:sldMk cId="2218327330" sldId="257"/>
            <ac:cxnSpMk id="28" creationId="{44FB99ED-526A-49F7-8A7E-C720058D17DA}"/>
          </ac:cxnSpMkLst>
        </pc:cxnChg>
        <pc:cxnChg chg="add mod">
          <ac:chgData name="钱 德厚" userId="5963fd2496bb2090" providerId="LiveId" clId="{9AF350A9-BA47-49CB-BF42-C8BAD4CA8855}" dt="2019-07-04T06:27:06.091" v="1462" actId="208"/>
          <ac:cxnSpMkLst>
            <pc:docMk/>
            <pc:sldMk cId="2218327330" sldId="257"/>
            <ac:cxnSpMk id="32" creationId="{8D8E1CE6-08E6-45F7-9C77-CBA670E67577}"/>
          </ac:cxnSpMkLst>
        </pc:cxnChg>
      </pc:sldChg>
      <pc:sldChg chg="addSp modSp add">
        <pc:chgData name="钱 德厚" userId="5963fd2496bb2090" providerId="LiveId" clId="{9AF350A9-BA47-49CB-BF42-C8BAD4CA8855}" dt="2019-07-04T05:16:16.505" v="1069"/>
        <pc:sldMkLst>
          <pc:docMk/>
          <pc:sldMk cId="3564054637" sldId="258"/>
        </pc:sldMkLst>
        <pc:spChg chg="add mod">
          <ac:chgData name="钱 德厚" userId="5963fd2496bb2090" providerId="LiveId" clId="{9AF350A9-BA47-49CB-BF42-C8BAD4CA8855}" dt="2019-07-04T05:10:48.106" v="988" actId="1076"/>
          <ac:spMkLst>
            <pc:docMk/>
            <pc:sldMk cId="3564054637" sldId="258"/>
            <ac:spMk id="2" creationId="{51C36616-B1B2-4E4B-AB51-0C7E76E086FD}"/>
          </ac:spMkLst>
        </pc:spChg>
        <pc:spChg chg="add mod">
          <ac:chgData name="钱 德厚" userId="5963fd2496bb2090" providerId="LiveId" clId="{9AF350A9-BA47-49CB-BF42-C8BAD4CA8855}" dt="2019-07-04T03:30:48.616" v="705" actId="113"/>
          <ac:spMkLst>
            <pc:docMk/>
            <pc:sldMk cId="3564054637" sldId="258"/>
            <ac:spMk id="3" creationId="{FFA557CD-D35A-44F3-8BF5-05E8E9431BAC}"/>
          </ac:spMkLst>
        </pc:spChg>
        <pc:spChg chg="add mod">
          <ac:chgData name="钱 德厚" userId="5963fd2496bb2090" providerId="LiveId" clId="{9AF350A9-BA47-49CB-BF42-C8BAD4CA8855}" dt="2019-07-04T05:16:16.505" v="1069"/>
          <ac:spMkLst>
            <pc:docMk/>
            <pc:sldMk cId="3564054637" sldId="258"/>
            <ac:spMk id="5" creationId="{66F368CF-ABC3-4766-AF8D-5F4C87AB5836}"/>
          </ac:spMkLst>
        </pc:spChg>
        <pc:graphicFrameChg chg="mod modGraphic">
          <ac:chgData name="钱 德厚" userId="5963fd2496bb2090" providerId="LiveId" clId="{9AF350A9-BA47-49CB-BF42-C8BAD4CA8855}" dt="2019-07-04T05:10:38.476" v="986" actId="1076"/>
          <ac:graphicFrameMkLst>
            <pc:docMk/>
            <pc:sldMk cId="3564054637" sldId="258"/>
            <ac:graphicFrameMk id="4" creationId="{FD64A5B7-E38F-4BCD-B98C-1A9E66BCAB0E}"/>
          </ac:graphicFrameMkLst>
        </pc:graphicFrameChg>
      </pc:sldChg>
      <pc:sldChg chg="addSp delSp modSp add del">
        <pc:chgData name="钱 德厚" userId="5963fd2496bb2090" providerId="LiveId" clId="{9AF350A9-BA47-49CB-BF42-C8BAD4CA8855}" dt="2019-07-04T06:32:57.474" v="1576" actId="20577"/>
        <pc:sldMkLst>
          <pc:docMk/>
          <pc:sldMk cId="2920187949" sldId="259"/>
        </pc:sldMkLst>
        <pc:spChg chg="add del mod">
          <ac:chgData name="钱 德厚" userId="5963fd2496bb2090" providerId="LiveId" clId="{9AF350A9-BA47-49CB-BF42-C8BAD4CA8855}" dt="2019-07-04T06:31:08.451" v="1556" actId="207"/>
          <ac:spMkLst>
            <pc:docMk/>
            <pc:sldMk cId="2920187949" sldId="259"/>
            <ac:spMk id="2" creationId="{0F19613B-951E-47ED-8D8F-B767959EFA5A}"/>
          </ac:spMkLst>
        </pc:spChg>
        <pc:spChg chg="add del mod">
          <ac:chgData name="钱 德厚" userId="5963fd2496bb2090" providerId="LiveId" clId="{9AF350A9-BA47-49CB-BF42-C8BAD4CA8855}" dt="2019-07-04T06:21:22.166" v="1370"/>
          <ac:spMkLst>
            <pc:docMk/>
            <pc:sldMk cId="2920187949" sldId="259"/>
            <ac:spMk id="3" creationId="{29C4E95E-CF2B-4954-BDCD-2E2A658B8CDE}"/>
          </ac:spMkLst>
        </pc:spChg>
        <pc:spChg chg="add mod">
          <ac:chgData name="钱 德厚" userId="5963fd2496bb2090" providerId="LiveId" clId="{9AF350A9-BA47-49CB-BF42-C8BAD4CA8855}" dt="2019-07-04T06:29:49.091" v="1509" actId="1076"/>
          <ac:spMkLst>
            <pc:docMk/>
            <pc:sldMk cId="2920187949" sldId="259"/>
            <ac:spMk id="4" creationId="{FB4604B8-8C89-4926-A79E-6221847A00FB}"/>
          </ac:spMkLst>
        </pc:spChg>
        <pc:spChg chg="add mod">
          <ac:chgData name="钱 德厚" userId="5963fd2496bb2090" providerId="LiveId" clId="{9AF350A9-BA47-49CB-BF42-C8BAD4CA8855}" dt="2019-07-04T06:29:49.091" v="1509" actId="1076"/>
          <ac:spMkLst>
            <pc:docMk/>
            <pc:sldMk cId="2920187949" sldId="259"/>
            <ac:spMk id="5" creationId="{AB160D10-8E43-4186-951A-5AF3A18805E6}"/>
          </ac:spMkLst>
        </pc:spChg>
        <pc:spChg chg="add mod">
          <ac:chgData name="钱 德厚" userId="5963fd2496bb2090" providerId="LiveId" clId="{9AF350A9-BA47-49CB-BF42-C8BAD4CA8855}" dt="2019-07-04T06:29:49.091" v="1509" actId="1076"/>
          <ac:spMkLst>
            <pc:docMk/>
            <pc:sldMk cId="2920187949" sldId="259"/>
            <ac:spMk id="6" creationId="{B437EC06-6682-4BD7-8FC9-4593996CB20A}"/>
          </ac:spMkLst>
        </pc:spChg>
        <pc:spChg chg="add del">
          <ac:chgData name="钱 德厚" userId="5963fd2496bb2090" providerId="LiveId" clId="{9AF350A9-BA47-49CB-BF42-C8BAD4CA8855}" dt="2019-07-04T06:29:24.997" v="1505"/>
          <ac:spMkLst>
            <pc:docMk/>
            <pc:sldMk cId="2920187949" sldId="259"/>
            <ac:spMk id="7" creationId="{1DBA424A-4774-4C55-AAC4-2A7FB8A72769}"/>
          </ac:spMkLst>
        </pc:spChg>
        <pc:spChg chg="add mod">
          <ac:chgData name="钱 德厚" userId="5963fd2496bb2090" providerId="LiveId" clId="{9AF350A9-BA47-49CB-BF42-C8BAD4CA8855}" dt="2019-07-04T06:29:51.639" v="1510" actId="1076"/>
          <ac:spMkLst>
            <pc:docMk/>
            <pc:sldMk cId="2920187949" sldId="259"/>
            <ac:spMk id="9" creationId="{F5D4E259-5C24-4C1D-A130-131D0C163256}"/>
          </ac:spMkLst>
        </pc:spChg>
        <pc:spChg chg="add mod">
          <ac:chgData name="钱 德厚" userId="5963fd2496bb2090" providerId="LiveId" clId="{9AF350A9-BA47-49CB-BF42-C8BAD4CA8855}" dt="2019-07-04T06:32:11.990" v="1567" actId="1076"/>
          <ac:spMkLst>
            <pc:docMk/>
            <pc:sldMk cId="2920187949" sldId="259"/>
            <ac:spMk id="14" creationId="{EA5F9D53-D4B1-47C4-A61A-627CEE8D0B57}"/>
          </ac:spMkLst>
        </pc:spChg>
        <pc:spChg chg="add mod">
          <ac:chgData name="钱 德厚" userId="5963fd2496bb2090" providerId="LiveId" clId="{9AF350A9-BA47-49CB-BF42-C8BAD4CA8855}" dt="2019-07-04T06:32:42.742" v="1569" actId="1076"/>
          <ac:spMkLst>
            <pc:docMk/>
            <pc:sldMk cId="2920187949" sldId="259"/>
            <ac:spMk id="15" creationId="{8BBA2616-2D65-4961-8E0B-F1DBED7AE995}"/>
          </ac:spMkLst>
        </pc:spChg>
        <pc:spChg chg="add mod">
          <ac:chgData name="钱 德厚" userId="5963fd2496bb2090" providerId="LiveId" clId="{9AF350A9-BA47-49CB-BF42-C8BAD4CA8855}" dt="2019-07-04T06:32:57.474" v="1576" actId="20577"/>
          <ac:spMkLst>
            <pc:docMk/>
            <pc:sldMk cId="2920187949" sldId="259"/>
            <ac:spMk id="16" creationId="{E5D3D6C5-90F1-4DD8-A51D-9B53E96614D5}"/>
          </ac:spMkLst>
        </pc:spChg>
        <pc:spChg chg="add">
          <ac:chgData name="钱 德厚" userId="5963fd2496bb2090" providerId="LiveId" clId="{9AF350A9-BA47-49CB-BF42-C8BAD4CA8855}" dt="2019-07-04T06:32:53.003" v="1574"/>
          <ac:spMkLst>
            <pc:docMk/>
            <pc:sldMk cId="2920187949" sldId="259"/>
            <ac:spMk id="17" creationId="{15A33A50-8B1A-4D15-8790-2B013840FDDC}"/>
          </ac:spMkLst>
        </pc:spChg>
        <pc:cxnChg chg="add mod">
          <ac:chgData name="钱 德厚" userId="5963fd2496bb2090" providerId="LiveId" clId="{9AF350A9-BA47-49CB-BF42-C8BAD4CA8855}" dt="2019-07-04T06:31:17.627" v="1557" actId="14100"/>
          <ac:cxnSpMkLst>
            <pc:docMk/>
            <pc:sldMk cId="2920187949" sldId="259"/>
            <ac:cxnSpMk id="8" creationId="{6BDA6D3C-5071-441F-AA09-F0F01F931FBB}"/>
          </ac:cxnSpMkLst>
        </pc:cxnChg>
      </pc:sldChg>
      <pc:sldChg chg="addSp delSp modSp add del">
        <pc:chgData name="钱 德厚" userId="5963fd2496bb2090" providerId="LiveId" clId="{9AF350A9-BA47-49CB-BF42-C8BAD4CA8855}" dt="2019-07-04T06:21:03.957" v="1366" actId="2696"/>
        <pc:sldMkLst>
          <pc:docMk/>
          <pc:sldMk cId="815404575" sldId="260"/>
        </pc:sldMkLst>
        <pc:spChg chg="add mod">
          <ac:chgData name="钱 德厚" userId="5963fd2496bb2090" providerId="LiveId" clId="{9AF350A9-BA47-49CB-BF42-C8BAD4CA8855}" dt="2019-07-04T06:08:08.859" v="1309" actId="1076"/>
          <ac:spMkLst>
            <pc:docMk/>
            <pc:sldMk cId="815404575" sldId="260"/>
            <ac:spMk id="2" creationId="{B724DC71-1B0D-402B-ABC8-777F786DCC7A}"/>
          </ac:spMkLst>
        </pc:spChg>
        <pc:spChg chg="add mod">
          <ac:chgData name="钱 德厚" userId="5963fd2496bb2090" providerId="LiveId" clId="{9AF350A9-BA47-49CB-BF42-C8BAD4CA8855}" dt="2019-07-04T06:09:04.454" v="1313"/>
          <ac:spMkLst>
            <pc:docMk/>
            <pc:sldMk cId="815404575" sldId="260"/>
            <ac:spMk id="3" creationId="{096924E8-D81A-4A32-86DD-4B69255FC831}"/>
          </ac:spMkLst>
        </pc:spChg>
        <pc:spChg chg="add del mod">
          <ac:chgData name="钱 德厚" userId="5963fd2496bb2090" providerId="LiveId" clId="{9AF350A9-BA47-49CB-BF42-C8BAD4CA8855}" dt="2019-07-04T06:09:53.418" v="1321"/>
          <ac:spMkLst>
            <pc:docMk/>
            <pc:sldMk cId="815404575" sldId="260"/>
            <ac:spMk id="4" creationId="{0F18DA0E-2B91-4CD5-A934-EB1E30A3338C}"/>
          </ac:spMkLst>
        </pc:spChg>
        <pc:spChg chg="add mod">
          <ac:chgData name="钱 德厚" userId="5963fd2496bb2090" providerId="LiveId" clId="{9AF350A9-BA47-49CB-BF42-C8BAD4CA8855}" dt="2019-07-04T06:11:26.115" v="1335" actId="20577"/>
          <ac:spMkLst>
            <pc:docMk/>
            <pc:sldMk cId="815404575" sldId="260"/>
            <ac:spMk id="5" creationId="{007E671C-73AC-4B38-BC38-42F67DCB7D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38F0-F8F3-4827-9D7C-2F056DE1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3CA62-504B-4B3F-9B7F-49A290DB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A817E-0376-4F58-B143-8008161E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3ECC2-EC29-4002-A589-E63E1CD3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11D07-8AD7-424B-935B-5137E1C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18362-CDEE-4A01-BE9A-A43F3766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029966-D767-41F2-8AA2-9328EA9F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62CF9-EA47-48EA-9373-C858975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F63C0-18F2-4BD1-A28E-9809F5A8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47464-6375-4F0D-9CAD-7D2289A9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94BFC0-1355-49B2-BCF2-6027DE7B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0488A-38CB-4115-A49E-F6FE6E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A1E2D-F6F5-42BC-891F-6929B66A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2FEF9-8E67-4C30-9FF9-7B836A99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D1B6C-B88F-432B-B064-0CFF4E1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7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C3C7B-6697-4BDE-AD90-04B2F6EF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4362F-26BE-4D47-BC03-ADAB4FC7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D5550-B33D-459F-9F36-A13AAFE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7F1A-32CC-4D17-B9ED-E514475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F6D2C-AE02-4CC6-98A4-4308D71F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2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C0E9A-5020-4FE7-A425-8307B064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79415-EA40-479D-9B52-8DC94DA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697B-1910-44A6-AE2D-0183983F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0B69D-925F-43C5-B484-7D9AA17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EF3EC-18BE-4855-AA37-2C058D00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B2F2-3676-4726-A8A1-CBFB7DC1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88755-A6ED-4326-A082-DBA9E730B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9FF18-9851-4B05-A718-D0292C4E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B837E-D949-4CB5-91D0-E47C29FE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69656-34DB-453D-8245-E310D7EF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97E4F-7A47-47BC-AA17-227AAED8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CFD3-6D0F-4E58-9F5E-D00BF9AB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A24D0-EFF1-45B6-ABDC-2A00D0CD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F48D1-DED6-41FD-B3BE-A70BB800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E5D8A-FBEA-441B-9A72-C61DB19E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19C87-9349-4414-9A38-83A3BB2C6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046536-B104-4AA5-AFC6-22A1A6E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DD5211-93A5-45BB-9811-E725D4AC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329CF-4012-4D8D-8999-05571B24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796A-F9CE-430D-B4E7-5800B58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7E785-2458-4078-A743-9AA75E3A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A4A85-A7F1-41B9-87FC-536B9C92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192F6-2395-41BD-8DB6-3594462C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9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0331D-793B-4650-9D15-67C3C22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E74A46-605E-405E-944D-2FAF0022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CC69C-C326-4940-88F0-93627B2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5F9E4-33E8-4599-9842-8F644E13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BAAE9-5BC0-4A10-AF19-395D5371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80F00-E872-4732-B314-7A12D80F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F5D76-1363-4A47-A45B-4ECCCF34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7C01C-E907-4038-82D6-4548FD89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F5EDE-97AC-4B85-BB8B-1A797F3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2D9A-64B9-4B14-9ACE-B419F489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A8DD8-769D-4DC3-A1B4-32772A27A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CDBE8-BD01-4075-A3A0-874FD618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594AB-4E56-4931-9DFE-B8BAB459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2E194-BA18-468F-9834-D4B03213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81B5A-EE38-4237-BA4D-D4A88BA5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B2BEA-45D8-48C3-90DA-8C699B45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1C85C-66E2-431A-97F6-C9989326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F245F-2914-4756-A236-0708E77C2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C706-2D2C-4AA5-BD24-AC4E904D8DE8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380EC-648B-4B8F-A111-916C70241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1C7BF-4B73-4929-9E78-641371FC5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E16F-CF7F-4521-A3A9-F707EFC60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8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FA124A-18B3-416F-995C-A544CF4F27D2}"/>
              </a:ext>
            </a:extLst>
          </p:cNvPr>
          <p:cNvSpPr txBox="1"/>
          <p:nvPr/>
        </p:nvSpPr>
        <p:spPr>
          <a:xfrm>
            <a:off x="471340" y="339365"/>
            <a:ext cx="641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linear operator of sphere fitting: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278966-3791-4470-ADB1-83FF0CF8F6DB}"/>
                  </a:ext>
                </a:extLst>
              </p:cNvPr>
              <p:cNvSpPr/>
              <p:nvPr/>
            </p:nvSpPr>
            <p:spPr>
              <a:xfrm>
                <a:off x="2563150" y="1275688"/>
                <a:ext cx="2777748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278966-3791-4470-ADB1-83FF0CF8F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50" y="1275688"/>
                <a:ext cx="2777748" cy="648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86477B-2B00-4495-867E-9B95093C2766}"/>
                  </a:ext>
                </a:extLst>
              </p:cNvPr>
              <p:cNvSpPr txBox="1"/>
              <p:nvPr/>
            </p:nvSpPr>
            <p:spPr>
              <a:xfrm>
                <a:off x="3242820" y="3125783"/>
                <a:ext cx="5274970" cy="102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86477B-2B00-4495-867E-9B95093C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20" y="3125783"/>
                <a:ext cx="5274970" cy="102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3C8D53-34F9-4A0E-9709-C44193F74A32}"/>
                  </a:ext>
                </a:extLst>
              </p:cNvPr>
              <p:cNvSpPr txBox="1"/>
              <p:nvPr/>
            </p:nvSpPr>
            <p:spPr>
              <a:xfrm>
                <a:off x="3242820" y="2246902"/>
                <a:ext cx="2089546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3C8D53-34F9-4A0E-9709-C44193F74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20" y="2246902"/>
                <a:ext cx="2089546" cy="556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FD09140-7A92-471A-82BF-C1276049888B}"/>
              </a:ext>
            </a:extLst>
          </p:cNvPr>
          <p:cNvSpPr/>
          <p:nvPr/>
        </p:nvSpPr>
        <p:spPr>
          <a:xfrm>
            <a:off x="6912980" y="3034466"/>
            <a:ext cx="1552291" cy="12066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9DBD42-FED6-443B-B0C9-A9386D9D5C08}"/>
              </a:ext>
            </a:extLst>
          </p:cNvPr>
          <p:cNvSpPr txBox="1"/>
          <p:nvPr/>
        </p:nvSpPr>
        <p:spPr>
          <a:xfrm>
            <a:off x="8465271" y="4194340"/>
            <a:ext cx="6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5×5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8DA0167-ADE9-4492-90DB-71069163C73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16114" y="4238950"/>
            <a:ext cx="677598" cy="8875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799EF2-7D37-4F6C-A910-AD5F2C6A45C2}"/>
              </a:ext>
            </a:extLst>
          </p:cNvPr>
          <p:cNvCxnSpPr>
            <a:cxnSpLocks/>
          </p:cNvCxnSpPr>
          <p:nvPr/>
        </p:nvCxnSpPr>
        <p:spPr>
          <a:xfrm flipV="1">
            <a:off x="5360690" y="3930977"/>
            <a:ext cx="519615" cy="11392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DA4E635-A82E-40A4-A63D-8DD254731877}"/>
                  </a:ext>
                </a:extLst>
              </p:cNvPr>
              <p:cNvSpPr txBox="1"/>
              <p:nvPr/>
            </p:nvSpPr>
            <p:spPr>
              <a:xfrm>
                <a:off x="3678019" y="5111130"/>
                <a:ext cx="2719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𝑯𝒂𝒅𝒂𝒎𝒂𝒓𝒅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𝑷𝒓𝒐𝒅𝒖𝒄𝒕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DA4E635-A82E-40A4-A63D-8DD254731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19" y="5111130"/>
                <a:ext cx="2719591" cy="307777"/>
              </a:xfrm>
              <a:prstGeom prst="rect">
                <a:avLst/>
              </a:prstGeom>
              <a:blipFill>
                <a:blip r:embed="rId7"/>
                <a:stretch>
                  <a:fillRect l="-448" r="-2018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9E43A0-9D57-490A-A2BF-E162F2A75F65}"/>
                  </a:ext>
                </a:extLst>
              </p:cNvPr>
              <p:cNvSpPr txBox="1"/>
              <p:nvPr/>
            </p:nvSpPr>
            <p:spPr>
              <a:xfrm>
                <a:off x="7098384" y="5126518"/>
                <a:ext cx="990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𝑷𝒓𝒐𝒅𝒖𝒄𝒕</m:t>
                      </m:r>
                    </m:oMath>
                  </m:oMathPara>
                </a14:m>
                <a:endParaRPr lang="zh-CN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9E43A0-9D57-490A-A2BF-E162F2A7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384" y="5126518"/>
                <a:ext cx="990656" cy="276999"/>
              </a:xfrm>
              <a:prstGeom prst="rect">
                <a:avLst/>
              </a:prstGeom>
              <a:blipFill>
                <a:blip r:embed="rId8"/>
                <a:stretch>
                  <a:fillRect l="-4908" t="-2222" r="-613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DDFABDA3-DD69-43EC-BC09-0BB6158131CA}"/>
              </a:ext>
            </a:extLst>
          </p:cNvPr>
          <p:cNvSpPr/>
          <p:nvPr/>
        </p:nvSpPr>
        <p:spPr>
          <a:xfrm>
            <a:off x="5948313" y="3032319"/>
            <a:ext cx="964667" cy="12066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985061-AD1B-4AF8-B0A2-AE65782FD4B6}"/>
              </a:ext>
            </a:extLst>
          </p:cNvPr>
          <p:cNvSpPr txBox="1"/>
          <p:nvPr/>
        </p:nvSpPr>
        <p:spPr>
          <a:xfrm>
            <a:off x="6438509" y="4238950"/>
            <a:ext cx="6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5×1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EC7D69-A7EF-44F6-9AFE-9213324691F7}"/>
              </a:ext>
            </a:extLst>
          </p:cNvPr>
          <p:cNvSpPr/>
          <p:nvPr/>
        </p:nvSpPr>
        <p:spPr>
          <a:xfrm>
            <a:off x="4116921" y="3337088"/>
            <a:ext cx="1826260" cy="5938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CCC592-8BB7-427F-8BFC-000B2418E4A1}"/>
              </a:ext>
            </a:extLst>
          </p:cNvPr>
          <p:cNvSpPr txBox="1"/>
          <p:nvPr/>
        </p:nvSpPr>
        <p:spPr>
          <a:xfrm>
            <a:off x="5046071" y="3929436"/>
            <a:ext cx="6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1×5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8E34F0-112D-4F05-B924-BA52219DFFE1}"/>
              </a:ext>
            </a:extLst>
          </p:cNvPr>
          <p:cNvSpPr txBox="1"/>
          <p:nvPr/>
        </p:nvSpPr>
        <p:spPr>
          <a:xfrm>
            <a:off x="471340" y="339365"/>
            <a:ext cx="614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linear operator of circle fitting: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BA8E82-E969-498E-94AC-686D213F0237}"/>
                  </a:ext>
                </a:extLst>
              </p:cNvPr>
              <p:cNvSpPr/>
              <p:nvPr/>
            </p:nvSpPr>
            <p:spPr>
              <a:xfrm>
                <a:off x="1167983" y="1077725"/>
                <a:ext cx="2931636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BA8E82-E969-498E-94AC-686D213F0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83" y="1077725"/>
                <a:ext cx="2931636" cy="648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65418B-A3C8-41F9-9BD2-916E77A82624}"/>
                  </a:ext>
                </a:extLst>
              </p:cNvPr>
              <p:cNvSpPr txBox="1"/>
              <p:nvPr/>
            </p:nvSpPr>
            <p:spPr>
              <a:xfrm>
                <a:off x="6615394" y="948473"/>
                <a:ext cx="5353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is circle(bivector)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65418B-A3C8-41F9-9BD2-916E77A82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94" y="948473"/>
                <a:ext cx="5353838" cy="276999"/>
              </a:xfrm>
              <a:prstGeom prst="rect">
                <a:avLst/>
              </a:prstGeom>
              <a:blipFill>
                <a:blip r:embed="rId3"/>
                <a:stretch>
                  <a:fillRect l="-1481" t="-28889" r="-113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8D1DE-B1DD-43C7-A6C9-AB2BAA671816}"/>
                  </a:ext>
                </a:extLst>
              </p:cNvPr>
              <p:cNvSpPr txBox="1"/>
              <p:nvPr/>
            </p:nvSpPr>
            <p:spPr>
              <a:xfrm>
                <a:off x="1819373" y="1950513"/>
                <a:ext cx="2786597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???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8D1DE-B1DD-43C7-A6C9-AB2BAA67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73" y="1950513"/>
                <a:ext cx="2786597" cy="556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021992-405D-4457-A24B-3D1017BC230E}"/>
                  </a:ext>
                </a:extLst>
              </p:cNvPr>
              <p:cNvSpPr txBox="1"/>
              <p:nvPr/>
            </p:nvSpPr>
            <p:spPr>
              <a:xfrm>
                <a:off x="1819373" y="3729615"/>
                <a:ext cx="4415440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???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021992-405D-4457-A24B-3D1017B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73" y="3729615"/>
                <a:ext cx="4415440" cy="1257652"/>
              </a:xfrm>
              <a:prstGeom prst="rect">
                <a:avLst/>
              </a:prstGeom>
              <a:blipFill>
                <a:blip r:embed="rId5"/>
                <a:stretch>
                  <a:fillRect r="-1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0CADB-607C-4990-9688-615AE6F9E840}"/>
                  </a:ext>
                </a:extLst>
              </p:cNvPr>
              <p:cNvSpPr txBox="1"/>
              <p:nvPr/>
            </p:nvSpPr>
            <p:spPr>
              <a:xfrm>
                <a:off x="6615394" y="1446652"/>
                <a:ext cx="1822037" cy="282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0CADB-607C-4990-9688-615AE6F9E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94" y="1446652"/>
                <a:ext cx="1822037" cy="282898"/>
              </a:xfrm>
              <a:prstGeom prst="rect">
                <a:avLst/>
              </a:prstGeom>
              <a:blipFill>
                <a:blip r:embed="rId6"/>
                <a:stretch>
                  <a:fillRect l="-2341" t="-212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40E6A-F087-47ED-9FFA-C0563A9950BC}"/>
              </a:ext>
            </a:extLst>
          </p:cNvPr>
          <p:cNvSpPr/>
          <p:nvPr/>
        </p:nvSpPr>
        <p:spPr>
          <a:xfrm>
            <a:off x="2630606" y="3681655"/>
            <a:ext cx="2749485" cy="13433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0209CF-BAA9-4DBE-819B-E1AB98DC778B}"/>
                  </a:ext>
                </a:extLst>
              </p:cNvPr>
              <p:cNvSpPr txBox="1"/>
              <p:nvPr/>
            </p:nvSpPr>
            <p:spPr>
              <a:xfrm>
                <a:off x="4242364" y="5055086"/>
                <a:ext cx="930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0209CF-BAA9-4DBE-819B-E1AB98DC7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64" y="5055086"/>
                <a:ext cx="930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D73008C-5653-4A94-B202-E91B47ECDD27}"/>
              </a:ext>
            </a:extLst>
          </p:cNvPr>
          <p:cNvSpPr/>
          <p:nvPr/>
        </p:nvSpPr>
        <p:spPr>
          <a:xfrm>
            <a:off x="5380091" y="3711766"/>
            <a:ext cx="579990" cy="13433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95FE7-1A34-45EC-8CE8-59C0B3D2E573}"/>
                  </a:ext>
                </a:extLst>
              </p:cNvPr>
              <p:cNvSpPr txBox="1"/>
              <p:nvPr/>
            </p:nvSpPr>
            <p:spPr>
              <a:xfrm>
                <a:off x="4506057" y="2989685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C95FE7-1A34-45EC-8CE8-59C0B3D2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7" y="2989685"/>
                <a:ext cx="9300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DDCEBDB-23A3-4C75-9AE2-AD02B96DACFE}"/>
              </a:ext>
            </a:extLst>
          </p:cNvPr>
          <p:cNvSpPr/>
          <p:nvPr/>
        </p:nvSpPr>
        <p:spPr>
          <a:xfrm>
            <a:off x="5964769" y="3729615"/>
            <a:ext cx="406447" cy="13321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CE2B21-C37A-456C-A926-B3D0F25BDCB7}"/>
                  </a:ext>
                </a:extLst>
              </p:cNvPr>
              <p:cNvSpPr txBox="1"/>
              <p:nvPr/>
            </p:nvSpPr>
            <p:spPr>
              <a:xfrm>
                <a:off x="6207061" y="2932329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CE2B21-C37A-456C-A926-B3D0F25BD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061" y="2932329"/>
                <a:ext cx="10679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5A76DEC-8F87-4C24-B673-4C47122FBF09}"/>
              </a:ext>
            </a:extLst>
          </p:cNvPr>
          <p:cNvSpPr/>
          <p:nvPr/>
        </p:nvSpPr>
        <p:spPr>
          <a:xfrm>
            <a:off x="5380092" y="3588212"/>
            <a:ext cx="988991" cy="20786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79BA6-E9F3-44CB-8807-A89BCECF576C}"/>
                  </a:ext>
                </a:extLst>
              </p:cNvPr>
              <p:cNvSpPr txBox="1"/>
              <p:nvPr/>
            </p:nvSpPr>
            <p:spPr>
              <a:xfrm>
                <a:off x="5555552" y="5696934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79BA6-E9F3-44CB-8807-A89BCECF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52" y="5696934"/>
                <a:ext cx="9300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806B65-6ECE-4E68-A5EE-A44B7F5444F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920529" y="4865546"/>
            <a:ext cx="528164" cy="111413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D9D2E5-CB9F-4A65-AC5C-5808C8CC489C}"/>
                  </a:ext>
                </a:extLst>
              </p:cNvPr>
              <p:cNvSpPr txBox="1"/>
              <p:nvPr/>
            </p:nvSpPr>
            <p:spPr>
              <a:xfrm>
                <a:off x="4379515" y="5979682"/>
                <a:ext cx="1082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𝒑𝒓𝒐𝒅𝒖𝒄𝒕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D9D2E5-CB9F-4A65-AC5C-5808C8CC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15" y="5979682"/>
                <a:ext cx="1082027" cy="307777"/>
              </a:xfrm>
              <a:prstGeom prst="rect">
                <a:avLst/>
              </a:prstGeom>
              <a:blipFill>
                <a:blip r:embed="rId11"/>
                <a:stretch>
                  <a:fillRect l="-7303" t="-2000" r="-786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483E30-2C29-4B9E-8788-58374A0BFDDF}"/>
              </a:ext>
            </a:extLst>
          </p:cNvPr>
          <p:cNvCxnSpPr>
            <a:cxnSpLocks/>
          </p:cNvCxnSpPr>
          <p:nvPr/>
        </p:nvCxnSpPr>
        <p:spPr>
          <a:xfrm flipH="1" flipV="1">
            <a:off x="5979365" y="4551252"/>
            <a:ext cx="749968" cy="143424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333564-B84F-4F7C-93A1-4DCE3B14F9C6}"/>
                  </a:ext>
                </a:extLst>
              </p:cNvPr>
              <p:cNvSpPr txBox="1"/>
              <p:nvPr/>
            </p:nvSpPr>
            <p:spPr>
              <a:xfrm>
                <a:off x="6672528" y="5981456"/>
                <a:ext cx="1082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𝒑𝒓𝒐𝒅𝒖𝒄𝒕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333564-B84F-4F7C-93A1-4DCE3B14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528" y="5981456"/>
                <a:ext cx="1082027" cy="307777"/>
              </a:xfrm>
              <a:prstGeom prst="rect">
                <a:avLst/>
              </a:prstGeom>
              <a:blipFill>
                <a:blip r:embed="rId12"/>
                <a:stretch>
                  <a:fillRect l="-7345" t="-1961" r="-84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2A8B61-2F9E-4FB8-B83A-FCED0E219FBB}"/>
              </a:ext>
            </a:extLst>
          </p:cNvPr>
          <p:cNvCxnSpPr>
            <a:stCxn id="11" idx="2"/>
          </p:cNvCxnSpPr>
          <p:nvPr/>
        </p:nvCxnSpPr>
        <p:spPr>
          <a:xfrm>
            <a:off x="4971089" y="3359017"/>
            <a:ext cx="579991" cy="582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B99ED-526A-49F7-8A7E-C720058D17DA}"/>
              </a:ext>
            </a:extLst>
          </p:cNvPr>
          <p:cNvCxnSpPr>
            <a:cxnSpLocks/>
          </p:cNvCxnSpPr>
          <p:nvPr/>
        </p:nvCxnSpPr>
        <p:spPr>
          <a:xfrm flipH="1">
            <a:off x="5995445" y="3283348"/>
            <a:ext cx="733888" cy="6713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8E1CE6-08E6-45F7-9C77-CBA670E6757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412504" y="2394409"/>
            <a:ext cx="1983106" cy="260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CC2DF39-A68E-456C-A518-3ED1B79C3887}"/>
              </a:ext>
            </a:extLst>
          </p:cNvPr>
          <p:cNvSpPr txBox="1"/>
          <p:nvPr/>
        </p:nvSpPr>
        <p:spPr>
          <a:xfrm>
            <a:off x="5395610" y="2454824"/>
            <a:ext cx="3785011" cy="4001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What is it? And How to get it??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698F51-84AD-4309-B9F3-6F8DF910BC90}"/>
                  </a:ext>
                </a:extLst>
              </p:cNvPr>
              <p:cNvSpPr txBox="1"/>
              <p:nvPr/>
            </p:nvSpPr>
            <p:spPr>
              <a:xfrm>
                <a:off x="6615394" y="1903968"/>
                <a:ext cx="2980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698F51-84AD-4309-B9F3-6F8DF910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94" y="1903968"/>
                <a:ext cx="2980047" cy="276999"/>
              </a:xfrm>
              <a:prstGeom prst="rect">
                <a:avLst/>
              </a:prstGeom>
              <a:blipFill>
                <a:blip r:embed="rId13"/>
                <a:stretch>
                  <a:fillRect l="-1431" r="-818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2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C36616-B1B2-4E4B-AB51-0C7E76E086FD}"/>
                  </a:ext>
                </a:extLst>
              </p:cNvPr>
              <p:cNvSpPr txBox="1"/>
              <p:nvPr/>
            </p:nvSpPr>
            <p:spPr>
              <a:xfrm>
                <a:off x="292231" y="1322665"/>
                <a:ext cx="6059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丨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丨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丨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C36616-B1B2-4E4B-AB51-0C7E76E0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322665"/>
                <a:ext cx="6059929" cy="276999"/>
              </a:xfrm>
              <a:prstGeom prst="rect">
                <a:avLst/>
              </a:prstGeom>
              <a:blipFill>
                <a:blip r:embed="rId2"/>
                <a:stretch>
                  <a:fillRect t="-66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A557CD-D35A-44F3-8BF5-05E8E9431BAC}"/>
                  </a:ext>
                </a:extLst>
              </p:cNvPr>
              <p:cNvSpPr txBox="1"/>
              <p:nvPr/>
            </p:nvSpPr>
            <p:spPr>
              <a:xfrm>
                <a:off x="395926" y="235670"/>
                <a:ext cx="32916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A557CD-D35A-44F3-8BF5-05E8E943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6" y="235670"/>
                <a:ext cx="3291670" cy="707886"/>
              </a:xfrm>
              <a:prstGeom prst="rect">
                <a:avLst/>
              </a:prstGeom>
              <a:blipFill>
                <a:blip r:embed="rId3"/>
                <a:stretch>
                  <a:fillRect l="-666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D64A5B7-E38F-4BCD-B98C-1A9E66BCA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030744"/>
                  </p:ext>
                </p:extLst>
              </p:nvPr>
            </p:nvGraphicFramePr>
            <p:xfrm>
              <a:off x="292231" y="1978773"/>
              <a:ext cx="8127999" cy="407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3751584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9695060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84856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775840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131873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29012850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16327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4292108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404655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0954993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363964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465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39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663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3618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873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87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77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7294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056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685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513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D64A5B7-E38F-4BCD-B98C-1A9E66BCA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030744"/>
                  </p:ext>
                </p:extLst>
              </p:nvPr>
            </p:nvGraphicFramePr>
            <p:xfrm>
              <a:off x="292231" y="1978773"/>
              <a:ext cx="8127999" cy="407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3751584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9695060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84856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775840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131873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29012850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16327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84292108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404655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0954993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363964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67" r="-898361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653" t="-1667" r="-805785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653" t="-1667" r="-705785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98361" t="-1667" r="-600000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2479" t="-1667" r="-504959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7541" t="-1667" r="-400820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3306" t="-1667" r="-304132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03306" t="-1667" r="-204132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95902" t="-1667" r="-102459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4132" t="-1667" r="-3306" b="-10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465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0000" r="-100661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39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200000" r="-100661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663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300000" r="-100661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3618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400000" r="-10066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873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500000" r="-10066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87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610000" r="-10066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77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698361" r="-10066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7294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798361" r="-10066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056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898361" r="-10066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36852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26" t="-998361" r="-10066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513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F368CF-ABC3-4766-AF8D-5F4C87AB5836}"/>
                  </a:ext>
                </a:extLst>
              </p:cNvPr>
              <p:cNvSpPr txBox="1"/>
              <p:nvPr/>
            </p:nvSpPr>
            <p:spPr>
              <a:xfrm>
                <a:off x="8451361" y="3492440"/>
                <a:ext cx="3707682" cy="10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F368CF-ABC3-4766-AF8D-5F4C87AB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1" y="3492440"/>
                <a:ext cx="3707682" cy="10939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0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19613B-951E-47ED-8D8F-B767959EFA5A}"/>
                  </a:ext>
                </a:extLst>
              </p:cNvPr>
              <p:cNvSpPr/>
              <p:nvPr/>
            </p:nvSpPr>
            <p:spPr>
              <a:xfrm>
                <a:off x="1790114" y="1655251"/>
                <a:ext cx="7583358" cy="1349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×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𝑰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19613B-951E-47ED-8D8F-B767959EF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14" y="1655251"/>
                <a:ext cx="7583358" cy="1349985"/>
              </a:xfrm>
              <a:prstGeom prst="rect">
                <a:avLst/>
              </a:prstGeom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4604B8-8C89-4926-A79E-6221847A00FB}"/>
                  </a:ext>
                </a:extLst>
              </p:cNvPr>
              <p:cNvSpPr txBox="1"/>
              <p:nvPr/>
            </p:nvSpPr>
            <p:spPr>
              <a:xfrm>
                <a:off x="1932456" y="4590131"/>
                <a:ext cx="6423105" cy="15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×3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sz="16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𝑷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×3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×3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4604B8-8C89-4926-A79E-6221847A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56" y="4590131"/>
                <a:ext cx="6423105" cy="1573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B160D10-8E43-4186-951A-5AF3A18805E6}"/>
              </a:ext>
            </a:extLst>
          </p:cNvPr>
          <p:cNvSpPr/>
          <p:nvPr/>
        </p:nvSpPr>
        <p:spPr>
          <a:xfrm>
            <a:off x="1932456" y="4487531"/>
            <a:ext cx="6423105" cy="17923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37EC06-6682-4BD7-8FC9-4593996CB20A}"/>
                  </a:ext>
                </a:extLst>
              </p:cNvPr>
              <p:cNvSpPr txBox="1"/>
              <p:nvPr/>
            </p:nvSpPr>
            <p:spPr>
              <a:xfrm>
                <a:off x="1790114" y="6305228"/>
                <a:ext cx="5318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𝒓𝒆𝒔𝒖𝒍𝒕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𝒎𝒂𝒕𝒓𝒊𝒙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37EC06-6682-4BD7-8FC9-4593996C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14" y="6305228"/>
                <a:ext cx="531863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DA6D3C-5071-441F-AA09-F0F01F931FBB}"/>
              </a:ext>
            </a:extLst>
          </p:cNvPr>
          <p:cNvCxnSpPr>
            <a:cxnSpLocks/>
          </p:cNvCxnSpPr>
          <p:nvPr/>
        </p:nvCxnSpPr>
        <p:spPr>
          <a:xfrm flipH="1" flipV="1">
            <a:off x="5769205" y="2897148"/>
            <a:ext cx="509047" cy="7431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5D4E259-5C24-4C1D-A130-131D0C163256}"/>
              </a:ext>
            </a:extLst>
          </p:cNvPr>
          <p:cNvSpPr txBox="1"/>
          <p:nvPr/>
        </p:nvSpPr>
        <p:spPr>
          <a:xfrm>
            <a:off x="5735074" y="3633290"/>
            <a:ext cx="3785011" cy="4001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What is it? And How to get it??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5F9D53-D4B1-47C4-A61A-627CEE8D0B57}"/>
              </a:ext>
            </a:extLst>
          </p:cNvPr>
          <p:cNvSpPr/>
          <p:nvPr/>
        </p:nvSpPr>
        <p:spPr>
          <a:xfrm>
            <a:off x="5257885" y="1852791"/>
            <a:ext cx="954379" cy="101237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BA2616-2D65-4961-8E0B-F1DBED7AE995}"/>
                  </a:ext>
                </a:extLst>
              </p:cNvPr>
              <p:cNvSpPr txBox="1"/>
              <p:nvPr/>
            </p:nvSpPr>
            <p:spPr>
              <a:xfrm>
                <a:off x="4327823" y="2967768"/>
                <a:ext cx="930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BA2616-2D65-4961-8E0B-F1DBED7A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3" y="2967768"/>
                <a:ext cx="9300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D3D6C5-90F1-4DD8-A51D-9B53E96614D5}"/>
                  </a:ext>
                </a:extLst>
              </p:cNvPr>
              <p:cNvSpPr txBox="1"/>
              <p:nvPr/>
            </p:nvSpPr>
            <p:spPr>
              <a:xfrm>
                <a:off x="5978058" y="2946824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D3D6C5-90F1-4DD8-A51D-9B53E9661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58" y="2946824"/>
                <a:ext cx="9300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A33A50-8B1A-4D15-8790-2B013840FDDC}"/>
                  </a:ext>
                </a:extLst>
              </p:cNvPr>
              <p:cNvSpPr txBox="1"/>
              <p:nvPr/>
            </p:nvSpPr>
            <p:spPr>
              <a:xfrm>
                <a:off x="8608251" y="3120168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A33A50-8B1A-4D15-8790-2B013840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51" y="3120168"/>
                <a:ext cx="10679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47C35B-2498-4E07-9664-B06EDCD6294F}"/>
                  </a:ext>
                </a:extLst>
              </p:cNvPr>
              <p:cNvSpPr/>
              <p:nvPr/>
            </p:nvSpPr>
            <p:spPr>
              <a:xfrm>
                <a:off x="1281066" y="98720"/>
                <a:ext cx="2931636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47C35B-2498-4E07-9664-B06EDCD62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66" y="98720"/>
                <a:ext cx="2931636" cy="6486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4417D91-5B81-4DB2-8546-B050C803F137}"/>
                  </a:ext>
                </a:extLst>
              </p:cNvPr>
              <p:cNvSpPr txBox="1"/>
              <p:nvPr/>
            </p:nvSpPr>
            <p:spPr>
              <a:xfrm>
                <a:off x="1932456" y="971508"/>
                <a:ext cx="2786597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???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4417D91-5B81-4DB2-8546-B050C803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56" y="971508"/>
                <a:ext cx="2786597" cy="5563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1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281</Words>
  <Application>Microsoft Office PowerPoint</Application>
  <PresentationFormat>宽屏</PresentationFormat>
  <Paragraphs>155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德厚</dc:creator>
  <cp:lastModifiedBy>钱 德厚</cp:lastModifiedBy>
  <cp:revision>6</cp:revision>
  <dcterms:created xsi:type="dcterms:W3CDTF">2019-07-04T02:01:13Z</dcterms:created>
  <dcterms:modified xsi:type="dcterms:W3CDTF">2019-07-04T06:45:46Z</dcterms:modified>
</cp:coreProperties>
</file>