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E810F-97CD-4ECE-9231-D6DDE44C09ED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879D1-0600-47E7-8FEE-02412711CA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95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63313-197F-48B2-A5D4-51785C15A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8A4F2-69A3-4065-8E3B-AE9073CB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AD0A3-C53F-4A71-977E-B65590A6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13A37-0F29-4247-BAE8-FA6F1086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36024-B426-4BE2-A2BF-8120E799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55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79F56-FDE3-409E-B146-06A9559F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0412DF-8E41-4AE1-AD1A-17BC8BE31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9510B-F45D-4C78-A124-78A121A8F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596904-7D3E-419D-97E1-A9D93BA0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05496C-FBDD-499C-8F37-07B550A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03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19C066-7AAE-4DB7-B9D5-E51B0F012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6CE55-373B-4FBE-92D0-691BCA23F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DE30E-EF6C-467E-86A2-D494B6DC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1B7A6B-9D88-4B00-99BB-395CDC26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08A2C-4657-45C5-98CE-2EE429B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7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3E8BA-FC60-4071-88CC-78A10A59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BAB03-802D-4839-8E13-54656E8C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701A3-6649-422F-B705-A63A9E2E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0C4111-9EDA-4F15-83E7-759345E0D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FA3A79-B8A3-40E7-92AE-6976F72F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5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C0D04-01FE-4913-9830-4B195DC58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0E554C-A918-45C1-982E-0A427D8C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4C492-04A5-4A51-B4D8-E13C6084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098E38-9C3D-4463-B327-3F277402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CC2D5-16FE-4BD8-9234-D7B0C2B4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4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27B64-8D42-4DE1-8327-5EC3523D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43A9F6-4E1A-453B-B50A-2EAD419FE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6A5C34-2988-4419-9262-64AB7EF8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DCF624-EE1D-4F5B-B89B-D87B0099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3B9FDC-09D6-4DFE-B9D0-8AEF5C917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EC250-153F-4FA7-8D85-20E19544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737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1C52-788B-4639-A572-DAFAFF85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CF8350-DD8C-4CC7-A4A0-E4E58F77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0BB80B-F37F-4F22-BA0B-676A220B5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5C92CB-E3FF-4F43-8ECF-9442891A3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B508B7-23EF-443D-9873-E68C5AF43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6F2B8A-5395-4E1D-BE1C-D98FB539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641D4D-D1CA-41E1-8FC7-50FC0B58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5A9B14-BE42-4A10-80CE-E00FC3A9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5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3BA3A-BA25-4581-961B-C07374E5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FF5D5F-780F-4EE4-B8B4-C25FB775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00DB3F-C985-441C-A41A-C65024FE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4A373B-2E95-4B23-B8C4-8AA12263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75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5828D4-8C22-4AC7-A139-FD5526B5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4E1658-2429-4490-851B-8302DCFD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053C79-FC37-4114-A785-A0996404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3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16054-9FC0-44E2-8901-8624E9F3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53545C-4217-44F0-9394-1C885931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CEF5F-5C22-4E5E-9546-9948874D7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ABE39-1697-418E-BE77-61567E91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BBFA1-E97D-48FC-9002-786DC4AF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B106C9-A006-43CD-8FD9-A242E029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4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50EAD-4F46-4D45-B6CA-DA29599B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11874F-3640-4B6F-B317-8DFF4CB34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E5EB1-7BBD-4840-AE5A-508BD0714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819C98-50EA-42B3-98DA-66622938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9EC67-AD50-48F4-86A7-27DBA8DD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04A910-2A56-4C2F-AA49-3E65633D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0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19C4E8-7546-43D3-9CA4-565BFF90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703E1-97D4-4195-A3E7-8BC18EEBB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2CF89-97F7-4FC2-82BE-D2B362C7C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6C5F-FCCD-48E7-B0DD-E9307791B00B}" type="datetimeFigureOut">
              <a:rPr lang="zh-CN" altLang="en-US" smtClean="0"/>
              <a:t>2019/9/2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EFE61-63D8-48AA-BE24-040FE9C73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31005-C979-48CC-AB81-8BBC75FFC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FED88-D32B-4C35-B839-41E7F8CCA1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95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573673B-8AD1-46DF-8717-E35C44B6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7539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512724-9CC2-4283-A3B8-5780395E8B34}"/>
              </a:ext>
            </a:extLst>
          </p:cNvPr>
          <p:cNvSpPr txBox="1"/>
          <p:nvPr/>
        </p:nvSpPr>
        <p:spPr>
          <a:xfrm>
            <a:off x="11154537" y="648866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123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0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8706E3-09E8-4616-9CD9-9BDD4C8D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25772"/>
            <a:ext cx="12096750" cy="64293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8B8DEE5-FB4F-4A08-88BF-C20B67317FE4}"/>
              </a:ext>
            </a:extLst>
          </p:cNvPr>
          <p:cNvSpPr/>
          <p:nvPr/>
        </p:nvSpPr>
        <p:spPr>
          <a:xfrm>
            <a:off x="395926" y="2686640"/>
            <a:ext cx="5929460" cy="9803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A871DC-A678-44AF-8F1E-7A5067C0CCC3}"/>
              </a:ext>
            </a:extLst>
          </p:cNvPr>
          <p:cNvSpPr/>
          <p:nvPr/>
        </p:nvSpPr>
        <p:spPr>
          <a:xfrm>
            <a:off x="8107050" y="2686639"/>
            <a:ext cx="3913695" cy="9803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6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512636-EBFD-44FB-B637-BC5F4AACD75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1599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虽然我不明白这个答案为啥是用的</a:t>
                </a:r>
                <a:r>
                  <a:rPr lang="en-US" altLang="zh-CN" dirty="0"/>
                  <a:t>cos</a:t>
                </a:r>
                <a:r>
                  <a:rPr lang="zh-CN" altLang="en-US" dirty="0"/>
                  <a:t>，而不是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，但是基本思路可以借鉴：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基础是</a:t>
                </a:r>
                <a:r>
                  <a:rPr lang="en-US" altLang="zh-CN" b="1" i="1" dirty="0"/>
                  <a:t>Weyl’s criterion.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将级数与积分相减得到一个量（该量是一阶微分和</a:t>
                </a:r>
                <a:r>
                  <a:rPr lang="en-US" altLang="zh-CN" dirty="0"/>
                  <a:t>【</a:t>
                </a:r>
                <a:r>
                  <a:rPr lang="zh-CN" altLang="en-US" dirty="0"/>
                  <a:t>可以认为</a:t>
                </a:r>
                <a:r>
                  <a:rPr lang="en-US" altLang="zh-CN" dirty="0"/>
                  <a:t>】</a:t>
                </a:r>
                <a:r>
                  <a:rPr lang="zh-CN" altLang="en-US" dirty="0"/>
                  <a:t>）），求该量与积分量，得出相应级数和，看其是否满足</a:t>
                </a:r>
                <a:r>
                  <a:rPr lang="en-US" altLang="zh-CN" b="1" i="1" dirty="0"/>
                  <a:t>Weyl’s criterion.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zh-CN" altLang="en-US" dirty="0"/>
                  <a:t>之前困惑我的主要是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nary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𝑖𝑎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p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dx</m:t>
                    </m:r>
                  </m:oMath>
                </a14:m>
                <a:r>
                  <a:rPr lang="zh-CN" altLang="en-US" dirty="0"/>
                  <a:t>的积分求法，目前也未想出（也许是个超越方程？），这里同样借鉴了该答案。</a:t>
                </a:r>
                <a:endParaRPr lang="en-US" altLang="zh-CN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512636-EBFD-44FB-B637-BC5F4AACD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1599412"/>
              </a:xfrm>
              <a:prstGeom prst="rect">
                <a:avLst/>
              </a:prstGeom>
              <a:blipFill>
                <a:blip r:embed="rId2"/>
                <a:stretch>
                  <a:fillRect l="-400" t="-1908" r="-400" b="-49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44E8BE1-D464-42BF-8862-32145FAF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78" y="2009382"/>
            <a:ext cx="9540444" cy="28392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90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65594F-D15D-4108-9DF9-D4D71B4605F6}"/>
              </a:ext>
            </a:extLst>
          </p:cNvPr>
          <p:cNvSpPr txBox="1"/>
          <p:nvPr/>
        </p:nvSpPr>
        <p:spPr>
          <a:xfrm>
            <a:off x="0" y="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My Solution: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D05BE3-67E3-4398-B676-8D9EBE19ADDC}"/>
                  </a:ext>
                </a:extLst>
              </p:cNvPr>
              <p:cNvSpPr txBox="1"/>
              <p:nvPr/>
            </p:nvSpPr>
            <p:spPr>
              <a:xfrm>
                <a:off x="381785" y="542042"/>
                <a:ext cx="5503173" cy="8654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zh-CN" altLang="en-US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zh-CN" alt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𝑖𝑎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D05BE3-67E3-4398-B676-8D9EBE19A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85" y="542042"/>
                <a:ext cx="5503173" cy="8654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63B891-7DC5-4665-B428-15A47DBB12B8}"/>
                  </a:ext>
                </a:extLst>
              </p:cNvPr>
              <p:cNvSpPr txBox="1"/>
              <p:nvPr/>
            </p:nvSpPr>
            <p:spPr>
              <a:xfrm>
                <a:off x="3426643" y="1577318"/>
                <a:ext cx="4961999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𝑖𝑎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63B891-7DC5-4665-B428-15A47DBB1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3" y="1577318"/>
                <a:ext cx="4961999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AF87EA-171D-4631-B0FE-673CD382D0D8}"/>
                  </a:ext>
                </a:extLst>
              </p:cNvPr>
              <p:cNvSpPr txBox="1"/>
              <p:nvPr/>
            </p:nvSpPr>
            <p:spPr>
              <a:xfrm>
                <a:off x="3426643" y="2610407"/>
                <a:ext cx="3906967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其中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𝑖𝑎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𝑖𝑎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6AF87EA-171D-4631-B0FE-673CD382D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3" y="2610407"/>
                <a:ext cx="3906967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C746DA-A816-40E9-A998-C2E07C0BDAC4}"/>
                  </a:ext>
                </a:extLst>
              </p:cNvPr>
              <p:cNvSpPr txBox="1"/>
              <p:nvPr/>
            </p:nvSpPr>
            <p:spPr>
              <a:xfrm>
                <a:off x="3426643" y="3583140"/>
                <a:ext cx="4285917" cy="707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C746DA-A816-40E9-A998-C2E07C0B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3" y="3583140"/>
                <a:ext cx="4285917" cy="7073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2702149-37CF-4F22-ACA8-E15112CB4230}"/>
                  </a:ext>
                </a:extLst>
              </p:cNvPr>
              <p:cNvSpPr/>
              <p:nvPr/>
            </p:nvSpPr>
            <p:spPr>
              <a:xfrm>
                <a:off x="1770947" y="4458325"/>
                <a:ext cx="9761454" cy="8111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𝑖𝑎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CN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sup>
                                      </m:sSup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𝑖𝑎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2702149-37CF-4F22-ACA8-E15112CB4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947" y="4458325"/>
                <a:ext cx="9761454" cy="8111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905B41-9DB0-4DF2-AFA4-6FA5CEB94034}"/>
                  </a:ext>
                </a:extLst>
              </p:cNvPr>
              <p:cNvSpPr txBox="1"/>
              <p:nvPr/>
            </p:nvSpPr>
            <p:spPr>
              <a:xfrm>
                <a:off x="3426643" y="5517404"/>
                <a:ext cx="672427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−1)−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−1)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905B41-9DB0-4DF2-AFA4-6FA5CEB94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3" y="5517404"/>
                <a:ext cx="6724277" cy="312650"/>
              </a:xfrm>
              <a:prstGeom prst="rect">
                <a:avLst/>
              </a:prstGeom>
              <a:blipFill>
                <a:blip r:embed="rId7"/>
                <a:stretch>
                  <a:fillRect b="-27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DFD394-DE93-4F3C-B457-4F9999237CC8}"/>
                  </a:ext>
                </a:extLst>
              </p:cNvPr>
              <p:cNvSpPr txBox="1"/>
              <p:nvPr/>
            </p:nvSpPr>
            <p:spPr>
              <a:xfrm>
                <a:off x="3426643" y="6038959"/>
                <a:ext cx="11719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zh-CN" alt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0DFD394-DE93-4F3C-B457-4F999923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43" y="6038959"/>
                <a:ext cx="1171988" cy="276999"/>
              </a:xfrm>
              <a:prstGeom prst="rect">
                <a:avLst/>
              </a:prstGeom>
              <a:blipFill>
                <a:blip r:embed="rId8"/>
                <a:stretch>
                  <a:fillRect l="-1042" t="-444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FB8D0FC-39F4-4C78-B89C-E979489286CD}"/>
                  </a:ext>
                </a:extLst>
              </p:cNvPr>
              <p:cNvSpPr/>
              <p:nvPr/>
            </p:nvSpPr>
            <p:spPr>
              <a:xfrm>
                <a:off x="7025777" y="143406"/>
                <a:ext cx="5030223" cy="87120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𝑖𝑎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zh-CN" alt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FB8D0FC-39F4-4C78-B89C-E97948928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77" y="143406"/>
                <a:ext cx="5030223" cy="87120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32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176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德厚</dc:creator>
  <cp:lastModifiedBy>钱 德厚</cp:lastModifiedBy>
  <cp:revision>13</cp:revision>
  <dcterms:created xsi:type="dcterms:W3CDTF">2019-09-02T00:41:16Z</dcterms:created>
  <dcterms:modified xsi:type="dcterms:W3CDTF">2019-09-02T02:50:56Z</dcterms:modified>
</cp:coreProperties>
</file>