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4" r:id="rId5"/>
    <p:sldId id="265" r:id="rId6"/>
    <p:sldId id="266" r:id="rId7"/>
    <p:sldId id="267" r:id="rId8"/>
    <p:sldId id="268" r:id="rId9"/>
    <p:sldId id="256" r:id="rId10"/>
    <p:sldId id="257" r:id="rId11"/>
    <p:sldId id="258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F65A4-9B47-41A8-B740-D5E612BBFE7F}" v="15" dt="2019-08-28T12:59:25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6050-BA39-46A9-8BA6-AC4A17A135E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B6A3B-8E55-474C-8F73-A311AB958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4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B6A3B-8E55-474C-8F73-A311AB958D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0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3EE24-1B40-40D2-9989-EFE8F54EC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A84E6-0DA5-4305-9541-7112DBEF6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33495-8D5C-4164-81E3-58DDCAA4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0013F-FC3F-4A9F-818C-A6E50E3A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5B511-A43E-448B-88BD-7BF54B65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1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AA850-28D6-4EF6-B622-9E1967BF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430CF-7E18-44FC-B9CC-F8D72B30C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B8E8B-D213-44C9-B29F-EB458722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28C4B-4478-40D8-BC2B-47A0A3D0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3F6A3-80E3-44E6-B0A1-860FC67C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3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C72451-B38D-4058-B113-8B366AB78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1E7C9-7C5A-467E-9A1F-0F6F6237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490EB-D314-4415-8FD0-ECD7CA5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FB07A-1EA8-48DD-A09C-1D11A638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35253-6FA6-4499-825C-3FC7F3FC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7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3F3F-9FB5-4157-B691-765390FD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5C79D-A3E6-4786-A5F5-22BB4971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41C2C-33F5-46F3-B65B-8544E049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18AD9-4172-4C34-98A6-ED69A638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088F8-BC54-4CB6-A8A8-F869F641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8167B-31B9-473D-BE24-93CBBA7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05F16-4244-4D85-99CB-4C0D37824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E14EC-6EF8-408E-A30C-EF93AF61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96800-8C12-48E9-BA6B-51808BF4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33374-BD7D-49B1-AB7D-7C0994E5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5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7ACD4-08F9-4980-A852-DEF72008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E7534-490C-45AB-95EF-BDEA70B49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51F0C-68F7-4D98-BA1E-0C48EB4E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EDD34-590E-4E38-AFE7-AC7A7172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8AC63-67FC-4C94-A699-A7C8A953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27803-DA0E-43B4-9B05-F1F84625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B6AD-586C-4F29-A9C5-4A7DEB9D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48754-97A9-438F-9EB0-B5E646B3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0A564C-D58A-47F9-905B-A709894B9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0121D-54E7-4F4C-B56E-6A127A361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AEEBEC-F112-4197-87F8-456B0A1C5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91044F-F40F-4BED-8121-3B4E527E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29BF3A-7F1F-4113-9213-1DE06EB7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CB6CBA-D1C4-4697-B003-5A9300B6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4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0C9CD-EED8-47E6-89EB-1CED744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E985BB-FE9B-4D72-BF6F-877D1D14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7049FA-311F-437F-8E52-D80FD61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AEAD57-A178-4D18-A345-B8A9008C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9C3629-B885-47C4-AE50-515D1FB5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E07CE8-D6A2-4DF7-B6EC-34CA4337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A2829-D9EE-4FDF-BF21-C393A991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4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3F546-9DD5-4819-945E-FE845305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CFE24-B75C-4A5A-AE1D-3D924E99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C8747-4A4C-477C-B178-C7D39C3B3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798A1-E8FC-4876-9D39-E23E9E93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D35BD-DFD6-45A8-AF03-FCE82997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8C620-D594-4164-B1C3-E4FAFFB9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5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68C94-26CE-4E51-960F-3D2CB310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1D4E7F-D30A-482C-B67D-458425FEC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E83D5-4D06-4AA6-9D90-9C205122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2324F-705A-4501-8605-B1CA910B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131CF-60B1-4E2D-BDAB-76EAD910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BA5AFC-F827-4BE4-9351-DA5DDC4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4B6D2-6FF7-40A0-8E70-244D2BD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57344-5325-4FB8-9C23-67EA463C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42426-6C42-4B04-93ED-8C0B73EFF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1099-E381-4C36-897A-00162DB5353D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52265-D58E-4A2C-AC77-02CFB382C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37777-848C-4FC2-A8AB-3ADDE124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B3DA-9646-4C9F-8D1B-D8F346FF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5AF467-AD91-42DF-A6A2-63869D48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1" y="1928493"/>
            <a:ext cx="4531102" cy="33597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658C21-8471-4EBF-AC9D-6C7D7964F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928493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3A6C6F6B-89BF-488E-8029-E3ACB1D5C64D}"/>
              </a:ext>
            </a:extLst>
          </p:cNvPr>
          <p:cNvSpPr/>
          <p:nvPr/>
        </p:nvSpPr>
        <p:spPr>
          <a:xfrm>
            <a:off x="5907846" y="3930977"/>
            <a:ext cx="442951" cy="1357313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180CD9-C2F8-4F75-9FB1-21F9DA6BA2B3}"/>
              </a:ext>
            </a:extLst>
          </p:cNvPr>
          <p:cNvSpPr txBox="1"/>
          <p:nvPr/>
        </p:nvSpPr>
        <p:spPr>
          <a:xfrm>
            <a:off x="4513124" y="4409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点面距离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689038-9E83-4896-95CF-C9D8CA66B2FB}"/>
              </a:ext>
            </a:extLst>
          </p:cNvPr>
          <p:cNvSpPr txBox="1"/>
          <p:nvPr/>
        </p:nvSpPr>
        <p:spPr>
          <a:xfrm>
            <a:off x="6350798" y="3757515"/>
            <a:ext cx="5218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简单工程曲面：平面、柱面、锥面、球面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583151-79DD-46DA-A484-FDE62973B04F}"/>
              </a:ext>
            </a:extLst>
          </p:cNvPr>
          <p:cNvSpPr txBox="1"/>
          <p:nvPr/>
        </p:nvSpPr>
        <p:spPr>
          <a:xfrm>
            <a:off x="6495068" y="496512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复杂工程曲面：椭球面、抛物面、双曲面、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Bezier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曲面、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样条曲面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A3C115-73EA-4A4E-B186-81C9358339FC}"/>
                  </a:ext>
                </a:extLst>
              </p:cNvPr>
              <p:cNvSpPr txBox="1"/>
              <p:nvPr/>
            </p:nvSpPr>
            <p:spPr>
              <a:xfrm>
                <a:off x="8521849" y="4253597"/>
                <a:ext cx="23471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解析表达式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A3C115-73EA-4A4E-B186-81C935833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849" y="4253597"/>
                <a:ext cx="2347117" cy="307777"/>
              </a:xfrm>
              <a:prstGeom prst="rect">
                <a:avLst/>
              </a:prstGeom>
              <a:blipFill>
                <a:blip r:embed="rId5"/>
                <a:stretch>
                  <a:fillRect l="-3896" t="-26000" r="-597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B9A62A9-B89F-46C2-A5DC-2ED469FCAC0B}"/>
                  </a:ext>
                </a:extLst>
              </p:cNvPr>
              <p:cNvSpPr txBox="1"/>
              <p:nvPr/>
            </p:nvSpPr>
            <p:spPr>
              <a:xfrm>
                <a:off x="8521850" y="5724723"/>
                <a:ext cx="23471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无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解析表达式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B9A62A9-B89F-46C2-A5DC-2ED469FC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850" y="5724723"/>
                <a:ext cx="2347117" cy="307777"/>
              </a:xfrm>
              <a:prstGeom prst="rect">
                <a:avLst/>
              </a:prstGeom>
              <a:blipFill>
                <a:blip r:embed="rId6"/>
                <a:stretch>
                  <a:fillRect l="-3896" t="-25490" r="-5974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9A49EB-A05F-4300-947E-FAEDC4D298A3}"/>
                  </a:ext>
                </a:extLst>
              </p:cNvPr>
              <p:cNvSpPr/>
              <p:nvPr/>
            </p:nvSpPr>
            <p:spPr>
              <a:xfrm>
                <a:off x="4836544" y="2332243"/>
                <a:ext cx="4988610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9A49EB-A05F-4300-947E-FAEDC4D29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544" y="2332243"/>
                <a:ext cx="4988610" cy="494751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20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8A77EC-5E5C-4640-A4FB-62DC0FEF27F6}"/>
                  </a:ext>
                </a:extLst>
              </p:cNvPr>
              <p:cNvSpPr/>
              <p:nvPr/>
            </p:nvSpPr>
            <p:spPr>
              <a:xfrm>
                <a:off x="657154" y="293952"/>
                <a:ext cx="9979844" cy="848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 smtClean="0">
                                          <a:latin typeface="Cambria Math" panose="02040503050406030204" pitchFamily="18" charset="0"/>
                                        </a:rPr>
                                        <m:t>𝛁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zh-CN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8A77EC-5E5C-4640-A4FB-62DC0FEF2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54" y="293952"/>
                <a:ext cx="9979844" cy="8483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969C2C-E046-4A9D-A6BE-67CD2497CFA9}"/>
                  </a:ext>
                </a:extLst>
              </p:cNvPr>
              <p:cNvSpPr txBox="1"/>
              <p:nvPr/>
            </p:nvSpPr>
            <p:spPr>
              <a:xfrm>
                <a:off x="6381943" y="1644976"/>
                <a:ext cx="807978" cy="452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=0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969C2C-E046-4A9D-A6BE-67CD2497C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43" y="1644976"/>
                <a:ext cx="807978" cy="452560"/>
              </a:xfrm>
              <a:prstGeom prst="rect">
                <a:avLst/>
              </a:prstGeom>
              <a:blipFill>
                <a:blip r:embed="rId3"/>
                <a:stretch>
                  <a:fillRect l="-758" r="-18939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5E60E36-63A7-4FC1-8461-D392948D3B7F}"/>
                  </a:ext>
                </a:extLst>
              </p:cNvPr>
              <p:cNvSpPr txBox="1"/>
              <p:nvPr/>
            </p:nvSpPr>
            <p:spPr>
              <a:xfrm>
                <a:off x="3431354" y="1731410"/>
                <a:ext cx="1480855" cy="36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5E60E36-63A7-4FC1-8461-D392948D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354" y="1731410"/>
                <a:ext cx="1480855" cy="366126"/>
              </a:xfrm>
              <a:prstGeom prst="rect">
                <a:avLst/>
              </a:prstGeom>
              <a:blipFill>
                <a:blip r:embed="rId4"/>
                <a:stretch>
                  <a:fillRect l="-3292" r="-41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6FAB05-F265-473E-878E-2F44C441AA64}"/>
              </a:ext>
            </a:extLst>
          </p:cNvPr>
          <p:cNvCxnSpPr>
            <a:cxnSpLocks/>
          </p:cNvCxnSpPr>
          <p:nvPr/>
        </p:nvCxnSpPr>
        <p:spPr>
          <a:xfrm flipV="1">
            <a:off x="5053187" y="1916066"/>
            <a:ext cx="118777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ABF4F70-3F8E-4ECD-A947-401CD9E7D80E}"/>
              </a:ext>
            </a:extLst>
          </p:cNvPr>
          <p:cNvSpPr txBox="1"/>
          <p:nvPr/>
        </p:nvSpPr>
        <p:spPr>
          <a:xfrm>
            <a:off x="1061373" y="16865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最小二乘问题：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98745F-71E9-430F-8311-04B8BF189052}"/>
                  </a:ext>
                </a:extLst>
              </p:cNvPr>
              <p:cNvSpPr txBox="1"/>
              <p:nvPr/>
            </p:nvSpPr>
            <p:spPr>
              <a:xfrm>
                <a:off x="1007031" y="2681926"/>
                <a:ext cx="9311523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e>
                                  </m:d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𝜵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98745F-71E9-430F-8311-04B8BF189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31" y="2681926"/>
                <a:ext cx="9311523" cy="754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F2B283-B37D-4338-AA23-10AD5D33F04A}"/>
              </a:ext>
            </a:extLst>
          </p:cNvPr>
          <p:cNvCxnSpPr>
            <a:cxnSpLocks/>
          </p:cNvCxnSpPr>
          <p:nvPr/>
        </p:nvCxnSpPr>
        <p:spPr>
          <a:xfrm>
            <a:off x="0" y="246039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E6F1ED-7384-4140-B07C-E06677872C46}"/>
                  </a:ext>
                </a:extLst>
              </p:cNvPr>
              <p:cNvSpPr txBox="1"/>
              <p:nvPr/>
            </p:nvSpPr>
            <p:spPr>
              <a:xfrm>
                <a:off x="988177" y="3949830"/>
                <a:ext cx="8787021" cy="426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𝜵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e>
                            </m:d>
                          </m:sub>
                        </m:sSub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smtClean="0">
                                    <a:latin typeface="Cambria Math" panose="02040503050406030204" pitchFamily="18" charset="0"/>
                                  </a:rPr>
                                  <m:t>𝜵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</m:e>
                                </m:d>
                              </m:sub>
                            </m:sSub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sub>
                    </m:sSub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𝜵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e>
                            </m:d>
                          </m:sub>
                        </m:sSub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E6F1ED-7384-4140-B07C-E06677872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77" y="3949830"/>
                <a:ext cx="8787021" cy="426079"/>
              </a:xfrm>
              <a:prstGeom prst="rect">
                <a:avLst/>
              </a:prstGeom>
              <a:blipFill>
                <a:blip r:embed="rId6"/>
                <a:stretch>
                  <a:fillRect l="-4854" t="-95714" r="-832" b="-15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6A95C8-F13B-41B7-BB8F-71D58881CF0E}"/>
                  </a:ext>
                </a:extLst>
              </p:cNvPr>
              <p:cNvSpPr txBox="1"/>
              <p:nvPr/>
            </p:nvSpPr>
            <p:spPr>
              <a:xfrm>
                <a:off x="989407" y="4750426"/>
                <a:ext cx="9499139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𝜵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e>
                                  </m:d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 smtClean="0">
                                          <a:latin typeface="Cambria Math" panose="02040503050406030204" pitchFamily="18" charset="0"/>
                                        </a:rPr>
                                        <m:t>𝜵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𝜵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e>
                                  </m:d>
                                </m:sub>
                              </m:sSub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1" dirty="0"/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6A95C8-F13B-41B7-BB8F-71D58881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07" y="4750426"/>
                <a:ext cx="9499139" cy="754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3FA3BB7-CDA8-4553-B5BE-4766C9EF65F9}"/>
                  </a:ext>
                </a:extLst>
              </p:cNvPr>
              <p:cNvSpPr/>
              <p:nvPr/>
            </p:nvSpPr>
            <p:spPr>
              <a:xfrm>
                <a:off x="1013683" y="5689522"/>
                <a:ext cx="8079007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𝜵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𝜵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𝜵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e>
                                  </m:d>
                                </m:sub>
                              </m:sSub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3FA3BB7-CDA8-4553-B5BE-4766C9EF6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83" y="5689522"/>
                <a:ext cx="8079007" cy="847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88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325AEA-D745-4DA4-845E-AA827EF73888}"/>
                  </a:ext>
                </a:extLst>
              </p:cNvPr>
              <p:cNvSpPr/>
              <p:nvPr/>
            </p:nvSpPr>
            <p:spPr>
              <a:xfrm>
                <a:off x="223302" y="354506"/>
                <a:ext cx="8382616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𝜵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𝒅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𝑿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zh-CN" b="1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zh-CN" b="1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zh-CN" b="1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𝒌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r>
                                            <a:rPr lang="zh-CN" alt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𝜵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𝜵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e>
                                  </m:d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325AEA-D745-4DA4-845E-AA827EF73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2" y="354506"/>
                <a:ext cx="8382616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69EF775-B24F-415A-B258-86B7C6E0A9D2}"/>
              </a:ext>
            </a:extLst>
          </p:cNvPr>
          <p:cNvSpPr/>
          <p:nvPr/>
        </p:nvSpPr>
        <p:spPr>
          <a:xfrm>
            <a:off x="1414021" y="354506"/>
            <a:ext cx="2714919" cy="9841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05C815-D802-4820-B53D-C53839DAE5DF}"/>
                  </a:ext>
                </a:extLst>
              </p:cNvPr>
              <p:cNvSpPr txBox="1"/>
              <p:nvPr/>
            </p:nvSpPr>
            <p:spPr>
              <a:xfrm>
                <a:off x="2452808" y="1841344"/>
                <a:ext cx="3523785" cy="1075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𝜵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𝜵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smtClean="0">
                                        <a:latin typeface="Cambria Math" panose="02040503050406030204" pitchFamily="18" charset="0"/>
                                      </a:rPr>
                                      <m:t>𝜵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smtClean="0">
                                        <a:latin typeface="Cambria Math" panose="02040503050406030204" pitchFamily="18" charset="0"/>
                                      </a:rPr>
                                      <m:t>𝜵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05C815-D802-4820-B53D-C53839D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08" y="1841344"/>
                <a:ext cx="3523785" cy="107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45D6C95-86F7-45E7-B397-F74DFEA5B02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771480" y="1338606"/>
            <a:ext cx="1" cy="6975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FDC43A1-FAA8-4C78-829E-3493C62C9168}"/>
              </a:ext>
            </a:extLst>
          </p:cNvPr>
          <p:cNvSpPr/>
          <p:nvPr/>
        </p:nvSpPr>
        <p:spPr>
          <a:xfrm>
            <a:off x="5165891" y="354506"/>
            <a:ext cx="2337846" cy="9841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CA5397B-5711-495F-87CC-075FA3E2634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34814" y="1338606"/>
            <a:ext cx="0" cy="7824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D17A360-D8A9-4E4B-8B35-9B55C9FD1262}"/>
                  </a:ext>
                </a:extLst>
              </p:cNvPr>
              <p:cNvSpPr txBox="1"/>
              <p:nvPr/>
            </p:nvSpPr>
            <p:spPr>
              <a:xfrm>
                <a:off x="6096000" y="1841344"/>
                <a:ext cx="3394712" cy="1075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𝜵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𝜵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D17A360-D8A9-4E4B-8B35-9B55C9FD1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41344"/>
                <a:ext cx="3394712" cy="1075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DD981FC-EC62-4136-BDF0-07C0BA6AE7D4}"/>
                  </a:ext>
                </a:extLst>
              </p:cNvPr>
              <p:cNvSpPr txBox="1"/>
              <p:nvPr/>
            </p:nvSpPr>
            <p:spPr>
              <a:xfrm>
                <a:off x="223302" y="3235992"/>
                <a:ext cx="4002634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DD981FC-EC62-4136-BDF0-07C0BA6AE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2" y="3235992"/>
                <a:ext cx="4002634" cy="366767"/>
              </a:xfrm>
              <a:prstGeom prst="rect">
                <a:avLst/>
              </a:prstGeom>
              <a:blipFill>
                <a:blip r:embed="rId5"/>
                <a:stretch>
                  <a:fillRect l="-915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4E5575C-A4A8-4330-8C80-DAAE2BF27702}"/>
              </a:ext>
            </a:extLst>
          </p:cNvPr>
          <p:cNvSpPr txBox="1"/>
          <p:nvPr/>
        </p:nvSpPr>
        <p:spPr>
          <a:xfrm>
            <a:off x="223302" y="6272661"/>
            <a:ext cx="87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END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0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25CD2FC-48D6-47C8-9DC5-27FCF3D473EE}"/>
                  </a:ext>
                </a:extLst>
              </p:cNvPr>
              <p:cNvSpPr/>
              <p:nvPr/>
            </p:nvSpPr>
            <p:spPr>
              <a:xfrm>
                <a:off x="2564641" y="2028309"/>
                <a:ext cx="1596591" cy="88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25CD2FC-48D6-47C8-9DC5-27FCF3D47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641" y="2028309"/>
                <a:ext cx="1596591" cy="887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126098-0C3C-4D69-8790-1E7EB6F10C67}"/>
                  </a:ext>
                </a:extLst>
              </p:cNvPr>
              <p:cNvSpPr txBox="1"/>
              <p:nvPr/>
            </p:nvSpPr>
            <p:spPr>
              <a:xfrm>
                <a:off x="5405717" y="1394012"/>
                <a:ext cx="45994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𝑎𝑥𝑖𝑠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126098-0C3C-4D69-8790-1E7EB6F10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17" y="1394012"/>
                <a:ext cx="4599401" cy="369332"/>
              </a:xfrm>
              <a:prstGeom prst="rect">
                <a:avLst/>
              </a:prstGeom>
              <a:blipFill>
                <a:blip r:embed="rId3"/>
                <a:stretch>
                  <a:fillRect l="-92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EE0E07-71DF-49D4-A060-718F477D3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834" y="2028309"/>
            <a:ext cx="3970525" cy="201714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B0E0C2-B70B-4D7B-BD67-506E2C1CD40B}"/>
              </a:ext>
            </a:extLst>
          </p:cNvPr>
          <p:cNvCxnSpPr>
            <a:cxnSpLocks/>
          </p:cNvCxnSpPr>
          <p:nvPr/>
        </p:nvCxnSpPr>
        <p:spPr>
          <a:xfrm flipV="1">
            <a:off x="8095130" y="2783114"/>
            <a:ext cx="116541" cy="70006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535D18-29DE-43F8-92B0-F5169533914B}"/>
                  </a:ext>
                </a:extLst>
              </p:cNvPr>
              <p:cNvSpPr txBox="1"/>
              <p:nvPr/>
            </p:nvSpPr>
            <p:spPr>
              <a:xfrm>
                <a:off x="8211671" y="2920535"/>
                <a:ext cx="2639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535D18-29DE-43F8-92B0-F51695339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71" y="2920535"/>
                <a:ext cx="263982" cy="369332"/>
              </a:xfrm>
              <a:prstGeom prst="rect">
                <a:avLst/>
              </a:prstGeom>
              <a:blipFill>
                <a:blip r:embed="rId5"/>
                <a:stretch>
                  <a:fillRect l="-11628" r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61ED68-B64B-441A-9B8E-2C7F9EB08EDE}"/>
                  </a:ext>
                </a:extLst>
              </p:cNvPr>
              <p:cNvSpPr txBox="1"/>
              <p:nvPr/>
            </p:nvSpPr>
            <p:spPr>
              <a:xfrm>
                <a:off x="9402185" y="3483177"/>
                <a:ext cx="214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61ED68-B64B-441A-9B8E-2C7F9EB08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185" y="3483177"/>
                <a:ext cx="214289" cy="369332"/>
              </a:xfrm>
              <a:prstGeom prst="rect">
                <a:avLst/>
              </a:prstGeom>
              <a:blipFill>
                <a:blip r:embed="rId6"/>
                <a:stretch>
                  <a:fillRect l="-22222" r="-19444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2E7A6C-0707-4E47-BE61-F5F4F1497D85}"/>
              </a:ext>
            </a:extLst>
          </p:cNvPr>
          <p:cNvCxnSpPr/>
          <p:nvPr/>
        </p:nvCxnSpPr>
        <p:spPr>
          <a:xfrm flipV="1">
            <a:off x="8855337" y="3570003"/>
            <a:ext cx="546848" cy="978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3F449B6-8EDA-46B4-BE8A-CB5C367FA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949" y="4016299"/>
            <a:ext cx="3970525" cy="201714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974AEF-740C-4E67-A235-21BBE669B61D}"/>
              </a:ext>
            </a:extLst>
          </p:cNvPr>
          <p:cNvCxnSpPr>
            <a:cxnSpLocks/>
          </p:cNvCxnSpPr>
          <p:nvPr/>
        </p:nvCxnSpPr>
        <p:spPr>
          <a:xfrm flipV="1">
            <a:off x="8084245" y="4771104"/>
            <a:ext cx="116541" cy="70006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FF2438A-ED69-4C5B-9D05-2D602EDAB619}"/>
                  </a:ext>
                </a:extLst>
              </p:cNvPr>
              <p:cNvSpPr txBox="1"/>
              <p:nvPr/>
            </p:nvSpPr>
            <p:spPr>
              <a:xfrm>
                <a:off x="8200786" y="4908525"/>
                <a:ext cx="2639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FF2438A-ED69-4C5B-9D05-2D602EDA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786" y="4908525"/>
                <a:ext cx="263982" cy="369332"/>
              </a:xfrm>
              <a:prstGeom prst="rect">
                <a:avLst/>
              </a:prstGeom>
              <a:blipFill>
                <a:blip r:embed="rId7"/>
                <a:stretch>
                  <a:fillRect l="-11364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78B7E6-B535-493E-A582-9F7A39CDFA58}"/>
                  </a:ext>
                </a:extLst>
              </p:cNvPr>
              <p:cNvSpPr txBox="1"/>
              <p:nvPr/>
            </p:nvSpPr>
            <p:spPr>
              <a:xfrm>
                <a:off x="9391300" y="5471167"/>
                <a:ext cx="214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78B7E6-B535-493E-A582-9F7A39CDF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300" y="5471167"/>
                <a:ext cx="214289" cy="369332"/>
              </a:xfrm>
              <a:prstGeom prst="rect">
                <a:avLst/>
              </a:prstGeom>
              <a:blipFill>
                <a:blip r:embed="rId8"/>
                <a:stretch>
                  <a:fillRect l="-25714" r="-200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5B7529A-EA38-42E6-9F09-3A35B14D4E01}"/>
              </a:ext>
            </a:extLst>
          </p:cNvPr>
          <p:cNvCxnSpPr/>
          <p:nvPr/>
        </p:nvCxnSpPr>
        <p:spPr>
          <a:xfrm flipV="1">
            <a:off x="8844452" y="5557993"/>
            <a:ext cx="546848" cy="978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6800F8D4-19BE-4917-8E33-EEB4B46CE700}"/>
              </a:ext>
            </a:extLst>
          </p:cNvPr>
          <p:cNvSpPr/>
          <p:nvPr/>
        </p:nvSpPr>
        <p:spPr>
          <a:xfrm>
            <a:off x="6858000" y="4662055"/>
            <a:ext cx="62345" cy="4849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4E492C5-3867-4A95-AD9B-D1448122B8A1}"/>
                  </a:ext>
                </a:extLst>
              </p:cNvPr>
              <p:cNvSpPr txBox="1"/>
              <p:nvPr/>
            </p:nvSpPr>
            <p:spPr>
              <a:xfrm>
                <a:off x="6785094" y="4747871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4E492C5-3867-4A95-AD9B-D1448122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94" y="4747871"/>
                <a:ext cx="294889" cy="276999"/>
              </a:xfrm>
              <a:prstGeom prst="rect">
                <a:avLst/>
              </a:prstGeom>
              <a:blipFill>
                <a:blip r:embed="rId9"/>
                <a:stretch>
                  <a:fillRect l="-16667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49642C2-B7EE-480E-BEA1-37B8F3FD3386}"/>
              </a:ext>
            </a:extLst>
          </p:cNvPr>
          <p:cNvCxnSpPr>
            <a:cxnSpLocks/>
          </p:cNvCxnSpPr>
          <p:nvPr/>
        </p:nvCxnSpPr>
        <p:spPr>
          <a:xfrm flipH="1">
            <a:off x="6707940" y="4164635"/>
            <a:ext cx="219316" cy="116647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A029FA4-9884-483C-83DB-07C85B598C2E}"/>
              </a:ext>
            </a:extLst>
          </p:cNvPr>
          <p:cNvCxnSpPr>
            <a:cxnSpLocks/>
          </p:cNvCxnSpPr>
          <p:nvPr/>
        </p:nvCxnSpPr>
        <p:spPr>
          <a:xfrm flipH="1">
            <a:off x="7157137" y="4276863"/>
            <a:ext cx="303750" cy="107993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 30">
            <a:extLst>
              <a:ext uri="{FF2B5EF4-FFF2-40B4-BE49-F238E27FC236}">
                <a16:creationId xmlns:a16="http://schemas.microsoft.com/office/drawing/2014/main" id="{E1453B4F-6310-440F-8DAA-2EC78D9CE039}"/>
              </a:ext>
            </a:extLst>
          </p:cNvPr>
          <p:cNvSpPr/>
          <p:nvPr/>
        </p:nvSpPr>
        <p:spPr>
          <a:xfrm rot="21073889">
            <a:off x="6443901" y="4162226"/>
            <a:ext cx="1022160" cy="431789"/>
          </a:xfrm>
          <a:prstGeom prst="arc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1679C50-AE78-41DB-B4B6-4E0CFA4A1FA4}"/>
              </a:ext>
            </a:extLst>
          </p:cNvPr>
          <p:cNvSpPr/>
          <p:nvPr/>
        </p:nvSpPr>
        <p:spPr>
          <a:xfrm>
            <a:off x="7014633" y="4607024"/>
            <a:ext cx="62345" cy="4849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F07094C-A1F9-4385-B68A-4CCA7C55D524}"/>
              </a:ext>
            </a:extLst>
          </p:cNvPr>
          <p:cNvCxnSpPr>
            <a:cxnSpLocks/>
          </p:cNvCxnSpPr>
          <p:nvPr/>
        </p:nvCxnSpPr>
        <p:spPr>
          <a:xfrm flipV="1">
            <a:off x="6901872" y="4635290"/>
            <a:ext cx="134590" cy="4793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ACB460D-6BB8-47DD-B4A1-F3D16BB61B06}"/>
                  </a:ext>
                </a:extLst>
              </p:cNvPr>
              <p:cNvSpPr txBox="1"/>
              <p:nvPr/>
            </p:nvSpPr>
            <p:spPr>
              <a:xfrm>
                <a:off x="6902162" y="4318801"/>
                <a:ext cx="268600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ACB460D-6BB8-47DD-B4A1-F3D16BB61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162" y="4318801"/>
                <a:ext cx="268600" cy="277255"/>
              </a:xfrm>
              <a:prstGeom prst="rect">
                <a:avLst/>
              </a:prstGeom>
              <a:blipFill>
                <a:blip r:embed="rId10"/>
                <a:stretch>
                  <a:fillRect l="-18182" r="-9091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D9E632F-56BA-4178-990C-074BD4721377}"/>
                  </a:ext>
                </a:extLst>
              </p:cNvPr>
              <p:cNvSpPr txBox="1"/>
              <p:nvPr/>
            </p:nvSpPr>
            <p:spPr>
              <a:xfrm>
                <a:off x="244360" y="5965786"/>
                <a:ext cx="7216527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D9E632F-56BA-4178-990C-074BD4721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60" y="5965786"/>
                <a:ext cx="7216527" cy="398507"/>
              </a:xfrm>
              <a:prstGeom prst="rect">
                <a:avLst/>
              </a:prstGeom>
              <a:blipFill>
                <a:blip r:embed="rId11"/>
                <a:stretch>
                  <a:fillRect l="-845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3549AE9-C9CE-4500-97A8-B8C5A6E27330}"/>
                  </a:ext>
                </a:extLst>
              </p:cNvPr>
              <p:cNvSpPr txBox="1"/>
              <p:nvPr/>
            </p:nvSpPr>
            <p:spPr>
              <a:xfrm>
                <a:off x="2894553" y="5528968"/>
                <a:ext cx="358688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3549AE9-C9CE-4500-97A8-B8C5A6E2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53" y="5528968"/>
                <a:ext cx="358688" cy="369588"/>
              </a:xfrm>
              <a:prstGeom prst="rect">
                <a:avLst/>
              </a:prstGeom>
              <a:blipFill>
                <a:blip r:embed="rId12"/>
                <a:stretch>
                  <a:fillRect l="-18644" r="-3390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5FB38D66-93A9-45C9-9EC5-722FA68A978F}"/>
              </a:ext>
            </a:extLst>
          </p:cNvPr>
          <p:cNvSpPr/>
          <p:nvPr/>
        </p:nvSpPr>
        <p:spPr>
          <a:xfrm>
            <a:off x="2405743" y="5965786"/>
            <a:ext cx="1197428" cy="3985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8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006D97-967D-4C88-A701-0F396BD8F80D}"/>
                  </a:ext>
                </a:extLst>
              </p:cNvPr>
              <p:cNvSpPr txBox="1"/>
              <p:nvPr/>
            </p:nvSpPr>
            <p:spPr>
              <a:xfrm>
                <a:off x="620486" y="292630"/>
                <a:ext cx="4892814" cy="395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𝑠𝑒𝑙𝑒𝑐𝑡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1,2,⋯,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𝑒𝑥𝑐𝑙𝑢𝑑𝑒𝑑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006D97-967D-4C88-A701-0F396BD8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6" y="292630"/>
                <a:ext cx="4892814" cy="395814"/>
              </a:xfrm>
              <a:prstGeom prst="rect">
                <a:avLst/>
              </a:prstGeom>
              <a:blipFill>
                <a:blip r:embed="rId2"/>
                <a:stretch>
                  <a:fillRect l="-873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B2F0D3C-2513-4CFA-BBB5-DB3D43B0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4" y="1426029"/>
            <a:ext cx="7097282" cy="43100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A5D3D0-98BA-4FC4-AA18-06200650347E}"/>
              </a:ext>
            </a:extLst>
          </p:cNvPr>
          <p:cNvSpPr txBox="1"/>
          <p:nvPr/>
        </p:nvSpPr>
        <p:spPr>
          <a:xfrm>
            <a:off x="3690257" y="1502229"/>
            <a:ext cx="203132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该值在参数范围内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538471-EB6A-4BFB-9BBF-80252809C99A}"/>
              </a:ext>
            </a:extLst>
          </p:cNvPr>
          <p:cNvSpPr txBox="1"/>
          <p:nvPr/>
        </p:nvSpPr>
        <p:spPr>
          <a:xfrm>
            <a:off x="5080337" y="2436043"/>
            <a:ext cx="2262158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该值忧于当前对应值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A2C1AE-5862-4C00-9233-7E6C2ED373D9}"/>
              </a:ext>
            </a:extLst>
          </p:cNvPr>
          <p:cNvSpPr txBox="1"/>
          <p:nvPr/>
        </p:nvSpPr>
        <p:spPr>
          <a:xfrm>
            <a:off x="5417795" y="3396394"/>
            <a:ext cx="2723823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该值优于当前全局最优值</a:t>
            </a:r>
          </a:p>
        </p:txBody>
      </p:sp>
    </p:spTree>
    <p:extLst>
      <p:ext uri="{BB962C8B-B14F-4D97-AF65-F5344CB8AC3E}">
        <p14:creationId xmlns:p14="http://schemas.microsoft.com/office/powerpoint/2010/main" val="287374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EFDE3D3-3A7C-4E5E-9A1F-528EB54A2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172707"/>
              </p:ext>
            </p:extLst>
          </p:nvPr>
        </p:nvGraphicFramePr>
        <p:xfrm>
          <a:off x="-11280" y="772999"/>
          <a:ext cx="12188543" cy="5542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10370997" imgH="4716883" progId="Visio.Drawing.15">
                  <p:embed/>
                </p:oleObj>
              </mc:Choice>
              <mc:Fallback>
                <p:oleObj name="Visio" r:id="rId3" imgW="10370997" imgH="4716883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EFDE3D3-3A7C-4E5E-9A1F-528EB54A2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1280" y="772999"/>
                        <a:ext cx="12188543" cy="5542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62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4F5E14-D56E-4857-9C2A-E398741D7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3611" cy="26955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6332C55-3660-4374-A89F-412EBFD9A1AB}"/>
              </a:ext>
            </a:extLst>
          </p:cNvPr>
          <p:cNvCxnSpPr>
            <a:cxnSpLocks/>
          </p:cNvCxnSpPr>
          <p:nvPr/>
        </p:nvCxnSpPr>
        <p:spPr>
          <a:xfrm>
            <a:off x="0" y="26955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2645CC-EC9A-4985-8D76-C914F7FD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60" y="40447"/>
            <a:ext cx="9347079" cy="67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564028-17C1-41B8-A7CC-93657225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7" y="226217"/>
            <a:ext cx="9391265" cy="640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6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2CE24A-8682-44C6-A3F6-693079FC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30" y="91366"/>
            <a:ext cx="8189139" cy="66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5139AF-FB31-453B-9E38-E1CD0205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0" y="914400"/>
            <a:ext cx="1189135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4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A35F3D-0FDC-4015-AF55-7E23F804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0" y="203861"/>
            <a:ext cx="11109080" cy="64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6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B973C5-3CC9-48EB-BF37-8CF95B6A8B04}"/>
                  </a:ext>
                </a:extLst>
              </p:cNvPr>
              <p:cNvSpPr txBox="1"/>
              <p:nvPr/>
            </p:nvSpPr>
            <p:spPr>
              <a:xfrm>
                <a:off x="1659117" y="740003"/>
                <a:ext cx="5662512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B973C5-3CC9-48EB-BF37-8CF95B6A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17" y="740003"/>
                <a:ext cx="5662512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1A17F02C-F91D-40EF-B4CE-7328B8FB9516}"/>
              </a:ext>
            </a:extLst>
          </p:cNvPr>
          <p:cNvSpPr/>
          <p:nvPr/>
        </p:nvSpPr>
        <p:spPr>
          <a:xfrm>
            <a:off x="3959257" y="651467"/>
            <a:ext cx="245097" cy="1838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9BD9A3-63AE-470C-B8E6-C080F1CABFFD}"/>
              </a:ext>
            </a:extLst>
          </p:cNvPr>
          <p:cNvSpPr txBox="1"/>
          <p:nvPr/>
        </p:nvSpPr>
        <p:spPr>
          <a:xfrm>
            <a:off x="2969443" y="2070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误差项（几何偏差）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9EF5E50-6CF4-4BD2-8DF1-644DF5886166}"/>
              </a:ext>
            </a:extLst>
          </p:cNvPr>
          <p:cNvSpPr/>
          <p:nvPr/>
        </p:nvSpPr>
        <p:spPr>
          <a:xfrm>
            <a:off x="6053580" y="651467"/>
            <a:ext cx="245097" cy="1838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F639D0-2CE9-49A5-8750-9AE9B585085C}"/>
              </a:ext>
            </a:extLst>
          </p:cNvPr>
          <p:cNvSpPr txBox="1"/>
          <p:nvPr/>
        </p:nvSpPr>
        <p:spPr>
          <a:xfrm>
            <a:off x="5756263" y="207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光顺项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CBEFFEE-17EC-409A-BAE1-7CA42626A07D}"/>
                  </a:ext>
                </a:extLst>
              </p:cNvPr>
              <p:cNvSpPr txBox="1"/>
              <p:nvPr/>
            </p:nvSpPr>
            <p:spPr>
              <a:xfrm>
                <a:off x="1659117" y="2281286"/>
                <a:ext cx="4377673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𝑌𝑤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CBEFFEE-17EC-409A-BAE1-7CA42626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17" y="2281286"/>
                <a:ext cx="4377673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AE8C5850-FB6B-46F9-9DDA-8D9468FFA705}"/>
              </a:ext>
            </a:extLst>
          </p:cNvPr>
          <p:cNvSpPr/>
          <p:nvPr/>
        </p:nvSpPr>
        <p:spPr>
          <a:xfrm>
            <a:off x="3959532" y="2320620"/>
            <a:ext cx="245097" cy="1838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91B451-64CA-4AF1-AD66-ABA62BB412CC}"/>
              </a:ext>
            </a:extLst>
          </p:cNvPr>
          <p:cNvSpPr txBox="1"/>
          <p:nvPr/>
        </p:nvSpPr>
        <p:spPr>
          <a:xfrm>
            <a:off x="3200550" y="19115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变量（非线性）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670B9AB-94BD-49D2-AEA0-36DF0C7A153F}"/>
              </a:ext>
            </a:extLst>
          </p:cNvPr>
          <p:cNvCxnSpPr>
            <a:cxnSpLocks/>
          </p:cNvCxnSpPr>
          <p:nvPr/>
        </p:nvCxnSpPr>
        <p:spPr>
          <a:xfrm flipH="1">
            <a:off x="2582944" y="2981910"/>
            <a:ext cx="1621411" cy="6379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41F43E9-73B0-4496-8CA8-891658E4B09A}"/>
                  </a:ext>
                </a:extLst>
              </p:cNvPr>
              <p:cNvSpPr txBox="1"/>
              <p:nvPr/>
            </p:nvSpPr>
            <p:spPr>
              <a:xfrm>
                <a:off x="2202812" y="3526553"/>
                <a:ext cx="3999878" cy="426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sub>
                      </m:sSub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𝜵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41F43E9-73B0-4496-8CA8-891658E4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12" y="3526553"/>
                <a:ext cx="3999878" cy="426784"/>
              </a:xfrm>
              <a:prstGeom prst="rect">
                <a:avLst/>
              </a:prstGeom>
              <a:blipFill>
                <a:blip r:embed="rId4"/>
                <a:stretch>
                  <a:fillRect l="-913" t="-2857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CB9EDB-51F5-4643-BC43-38A56383F8D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841644" y="3021236"/>
            <a:ext cx="1361046" cy="5159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DCCDE15-82C1-4855-B25D-ED7132869A2E}"/>
              </a:ext>
            </a:extLst>
          </p:cNvPr>
          <p:cNvSpPr txBox="1"/>
          <p:nvPr/>
        </p:nvSpPr>
        <p:spPr>
          <a:xfrm>
            <a:off x="6202690" y="28365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BF2E189-49FB-43C8-8A83-9C2CA2AB147F}"/>
                  </a:ext>
                </a:extLst>
              </p:cNvPr>
              <p:cNvSpPr/>
              <p:nvPr/>
            </p:nvSpPr>
            <p:spPr>
              <a:xfrm>
                <a:off x="1569990" y="4857930"/>
                <a:ext cx="10742556" cy="848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func>
                        <m:func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 smtClean="0">
                                          <a:latin typeface="Cambria Math" panose="02040503050406030204" pitchFamily="18" charset="0"/>
                                        </a:rPr>
                                        <m:t>𝛁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zh-CN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BF2E189-49FB-43C8-8A83-9C2CA2AB1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90" y="4857930"/>
                <a:ext cx="10742556" cy="848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40A94-58D6-4538-8368-5297EA21D88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849021" y="3021236"/>
            <a:ext cx="3020843" cy="205981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160EAC2-562B-4544-884D-8072F1918A57}"/>
                  </a:ext>
                </a:extLst>
              </p:cNvPr>
              <p:cNvSpPr txBox="1"/>
              <p:nvPr/>
            </p:nvSpPr>
            <p:spPr>
              <a:xfrm>
                <a:off x="10874436" y="4525685"/>
                <a:ext cx="658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160EAC2-562B-4544-884D-8072F191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436" y="4525685"/>
                <a:ext cx="658642" cy="276999"/>
              </a:xfrm>
              <a:prstGeom prst="rect">
                <a:avLst/>
              </a:prstGeom>
              <a:blipFill>
                <a:blip r:embed="rId6"/>
                <a:stretch>
                  <a:fillRect l="-8333" t="-434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8933FDD7-C15A-406C-B26D-BEB8523604B1}"/>
              </a:ext>
            </a:extLst>
          </p:cNvPr>
          <p:cNvSpPr/>
          <p:nvPr/>
        </p:nvSpPr>
        <p:spPr>
          <a:xfrm>
            <a:off x="10416619" y="4986780"/>
            <a:ext cx="1574276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6077EB23-19C4-4618-B450-09D320D751C8}"/>
              </a:ext>
            </a:extLst>
          </p:cNvPr>
          <p:cNvSpPr/>
          <p:nvPr/>
        </p:nvSpPr>
        <p:spPr>
          <a:xfrm>
            <a:off x="1951349" y="3674068"/>
            <a:ext cx="166622" cy="754145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15E8EA6-0615-4494-97CD-7FEDEBBDD6A2}"/>
                  </a:ext>
                </a:extLst>
              </p:cNvPr>
              <p:cNvSpPr txBox="1"/>
              <p:nvPr/>
            </p:nvSpPr>
            <p:spPr>
              <a:xfrm>
                <a:off x="2245962" y="4167685"/>
                <a:ext cx="155298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15E8EA6-0615-4494-97CD-7FEDEBBD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62" y="4167685"/>
                <a:ext cx="1552989" cy="281937"/>
              </a:xfrm>
              <a:prstGeom prst="rect">
                <a:avLst/>
              </a:prstGeom>
              <a:blipFill>
                <a:blip r:embed="rId7"/>
                <a:stretch>
                  <a:fillRect l="-1569" t="-4348" r="-78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7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243</Words>
  <Application>Microsoft Office PowerPoint</Application>
  <PresentationFormat>宽屏</PresentationFormat>
  <Paragraphs>45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德厚</dc:creator>
  <cp:lastModifiedBy>钱 德厚</cp:lastModifiedBy>
  <cp:revision>36</cp:revision>
  <dcterms:created xsi:type="dcterms:W3CDTF">2019-08-28T02:22:36Z</dcterms:created>
  <dcterms:modified xsi:type="dcterms:W3CDTF">2019-08-29T08:47:39Z</dcterms:modified>
</cp:coreProperties>
</file>