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德厚 钱" userId="5963fd2496bb2090" providerId="LiveId" clId="{4D3193EC-15F3-45B0-8AC6-85B540A5DE2A}"/>
    <pc:docChg chg="addSld modSld">
      <pc:chgData name="德厚 钱" userId="5963fd2496bb2090" providerId="LiveId" clId="{4D3193EC-15F3-45B0-8AC6-85B540A5DE2A}" dt="2019-09-03T16:16:22.203" v="198" actId="1076"/>
      <pc:docMkLst>
        <pc:docMk/>
      </pc:docMkLst>
      <pc:sldChg chg="addSp delSp modSp add">
        <pc:chgData name="德厚 钱" userId="5963fd2496bb2090" providerId="LiveId" clId="{4D3193EC-15F3-45B0-8AC6-85B540A5DE2A}" dt="2019-09-03T16:16:22.203" v="198" actId="1076"/>
        <pc:sldMkLst>
          <pc:docMk/>
          <pc:sldMk cId="33394226" sldId="256"/>
        </pc:sldMkLst>
        <pc:spChg chg="del">
          <ac:chgData name="德厚 钱" userId="5963fd2496bb2090" providerId="LiveId" clId="{4D3193EC-15F3-45B0-8AC6-85B540A5DE2A}" dt="2019-09-03T16:01:23.063" v="1"/>
          <ac:spMkLst>
            <pc:docMk/>
            <pc:sldMk cId="33394226" sldId="256"/>
            <ac:spMk id="2" creationId="{1CC638FF-ED7C-41B2-90DE-52C1EBE74AEE}"/>
          </ac:spMkLst>
        </pc:spChg>
        <pc:spChg chg="del">
          <ac:chgData name="德厚 钱" userId="5963fd2496bb2090" providerId="LiveId" clId="{4D3193EC-15F3-45B0-8AC6-85B540A5DE2A}" dt="2019-09-03T16:01:23.063" v="1"/>
          <ac:spMkLst>
            <pc:docMk/>
            <pc:sldMk cId="33394226" sldId="256"/>
            <ac:spMk id="3" creationId="{C9930FD3-ABA3-4D24-B834-51EBFBEB9C7B}"/>
          </ac:spMkLst>
        </pc:spChg>
        <pc:spChg chg="add mod">
          <ac:chgData name="德厚 钱" userId="5963fd2496bb2090" providerId="LiveId" clId="{4D3193EC-15F3-45B0-8AC6-85B540A5DE2A}" dt="2019-09-03T16:15:08.186" v="166" actId="1076"/>
          <ac:spMkLst>
            <pc:docMk/>
            <pc:sldMk cId="33394226" sldId="256"/>
            <ac:spMk id="4" creationId="{636C965F-B3A4-4718-BD46-6C97A641E296}"/>
          </ac:spMkLst>
        </pc:spChg>
        <pc:spChg chg="add mod">
          <ac:chgData name="德厚 钱" userId="5963fd2496bb2090" providerId="LiveId" clId="{4D3193EC-15F3-45B0-8AC6-85B540A5DE2A}" dt="2019-09-03T16:15:15.595" v="168" actId="1076"/>
          <ac:spMkLst>
            <pc:docMk/>
            <pc:sldMk cId="33394226" sldId="256"/>
            <ac:spMk id="5" creationId="{C77F15C8-DC0D-44BE-85FC-1DBA2245CD7D}"/>
          </ac:spMkLst>
        </pc:spChg>
        <pc:spChg chg="add mod">
          <ac:chgData name="德厚 钱" userId="5963fd2496bb2090" providerId="LiveId" clId="{4D3193EC-15F3-45B0-8AC6-85B540A5DE2A}" dt="2019-09-03T16:16:22.203" v="198" actId="1076"/>
          <ac:spMkLst>
            <pc:docMk/>
            <pc:sldMk cId="33394226" sldId="256"/>
            <ac:spMk id="6" creationId="{59F35935-AA75-436B-9F88-F8EAE100FD36}"/>
          </ac:spMkLst>
        </pc:spChg>
      </pc:sldChg>
    </pc:docChg>
  </pc:docChgLst>
  <pc:docChgLst>
    <pc:chgData name="钱 德厚" userId="5963fd2496bb2090" providerId="LiveId" clId="{BCA4A388-E30A-427B-842F-A785008C2D90}"/>
    <pc:docChg chg="undo custSel addSld delSld modSld">
      <pc:chgData name="钱 德厚" userId="5963fd2496bb2090" providerId="LiveId" clId="{BCA4A388-E30A-427B-842F-A785008C2D90}" dt="2019-09-09T09:52:32.442" v="1509" actId="1076"/>
      <pc:docMkLst>
        <pc:docMk/>
      </pc:docMkLst>
      <pc:sldChg chg="addSp delSp modSp">
        <pc:chgData name="钱 德厚" userId="5963fd2496bb2090" providerId="LiveId" clId="{BCA4A388-E30A-427B-842F-A785008C2D90}" dt="2019-09-09T07:38:32.666" v="266" actId="1076"/>
        <pc:sldMkLst>
          <pc:docMk/>
          <pc:sldMk cId="33394226" sldId="256"/>
        </pc:sldMkLst>
        <pc:spChg chg="mod">
          <ac:chgData name="钱 德厚" userId="5963fd2496bb2090" providerId="LiveId" clId="{BCA4A388-E30A-427B-842F-A785008C2D90}" dt="2019-09-09T07:16:50.178" v="2" actId="403"/>
          <ac:spMkLst>
            <pc:docMk/>
            <pc:sldMk cId="33394226" sldId="256"/>
            <ac:spMk id="4" creationId="{636C965F-B3A4-4718-BD46-6C97A641E296}"/>
          </ac:spMkLst>
        </pc:spChg>
        <pc:spChg chg="mod">
          <ac:chgData name="钱 德厚" userId="5963fd2496bb2090" providerId="LiveId" clId="{BCA4A388-E30A-427B-842F-A785008C2D90}" dt="2019-09-09T07:38:32.666" v="266" actId="1076"/>
          <ac:spMkLst>
            <pc:docMk/>
            <pc:sldMk cId="33394226" sldId="256"/>
            <ac:spMk id="5" creationId="{C77F15C8-DC0D-44BE-85FC-1DBA2245CD7D}"/>
          </ac:spMkLst>
        </pc:spChg>
        <pc:spChg chg="mod">
          <ac:chgData name="钱 德厚" userId="5963fd2496bb2090" providerId="LiveId" clId="{BCA4A388-E30A-427B-842F-A785008C2D90}" dt="2019-09-09T07:26:58.750" v="107" actId="20577"/>
          <ac:spMkLst>
            <pc:docMk/>
            <pc:sldMk cId="33394226" sldId="256"/>
            <ac:spMk id="6" creationId="{59F35935-AA75-436B-9F88-F8EAE100FD36}"/>
          </ac:spMkLst>
        </pc:spChg>
        <pc:spChg chg="add mod">
          <ac:chgData name="钱 德厚" userId="5963fd2496bb2090" providerId="LiveId" clId="{BCA4A388-E30A-427B-842F-A785008C2D90}" dt="2019-09-09T07:26:08.374" v="50" actId="1076"/>
          <ac:spMkLst>
            <pc:docMk/>
            <pc:sldMk cId="33394226" sldId="256"/>
            <ac:spMk id="7" creationId="{2402D6C3-1EDA-4E95-8665-E56E3F58A234}"/>
          </ac:spMkLst>
        </pc:spChg>
        <pc:spChg chg="add mod">
          <ac:chgData name="钱 德厚" userId="5963fd2496bb2090" providerId="LiveId" clId="{BCA4A388-E30A-427B-842F-A785008C2D90}" dt="2019-09-09T07:32:58.999" v="191" actId="20577"/>
          <ac:spMkLst>
            <pc:docMk/>
            <pc:sldMk cId="33394226" sldId="256"/>
            <ac:spMk id="9" creationId="{DD7CF988-A92A-4661-80D7-979626FD8A46}"/>
          </ac:spMkLst>
        </pc:spChg>
        <pc:spChg chg="add mod">
          <ac:chgData name="钱 德厚" userId="5963fd2496bb2090" providerId="LiveId" clId="{BCA4A388-E30A-427B-842F-A785008C2D90}" dt="2019-09-09T07:27:48.050" v="117" actId="693"/>
          <ac:spMkLst>
            <pc:docMk/>
            <pc:sldMk cId="33394226" sldId="256"/>
            <ac:spMk id="10" creationId="{21243AD1-28EF-409F-8AA0-83BB86B3B8F1}"/>
          </ac:spMkLst>
        </pc:spChg>
        <pc:spChg chg="add mod">
          <ac:chgData name="钱 德厚" userId="5963fd2496bb2090" providerId="LiveId" clId="{BCA4A388-E30A-427B-842F-A785008C2D90}" dt="2019-09-09T07:29:30.921" v="143" actId="1076"/>
          <ac:spMkLst>
            <pc:docMk/>
            <pc:sldMk cId="33394226" sldId="256"/>
            <ac:spMk id="14" creationId="{0828892E-FAB3-4091-9166-6CCC00F32494}"/>
          </ac:spMkLst>
        </pc:spChg>
        <pc:spChg chg="add mod">
          <ac:chgData name="钱 德厚" userId="5963fd2496bb2090" providerId="LiveId" clId="{BCA4A388-E30A-427B-842F-A785008C2D90}" dt="2019-09-09T07:38:32.666" v="266" actId="1076"/>
          <ac:spMkLst>
            <pc:docMk/>
            <pc:sldMk cId="33394226" sldId="256"/>
            <ac:spMk id="17" creationId="{3E403482-61D7-4AB1-8D55-C2CE3605B6F6}"/>
          </ac:spMkLst>
        </pc:spChg>
        <pc:spChg chg="add mod">
          <ac:chgData name="钱 德厚" userId="5963fd2496bb2090" providerId="LiveId" clId="{BCA4A388-E30A-427B-842F-A785008C2D90}" dt="2019-09-09T07:33:55.112" v="208" actId="1076"/>
          <ac:spMkLst>
            <pc:docMk/>
            <pc:sldMk cId="33394226" sldId="256"/>
            <ac:spMk id="18" creationId="{6E0E8250-32E2-4EB4-A0F9-9FFEC1CF3A85}"/>
          </ac:spMkLst>
        </pc:spChg>
        <pc:spChg chg="add del mod">
          <ac:chgData name="钱 德厚" userId="5963fd2496bb2090" providerId="LiveId" clId="{BCA4A388-E30A-427B-842F-A785008C2D90}" dt="2019-09-09T07:38:28.265" v="265" actId="478"/>
          <ac:spMkLst>
            <pc:docMk/>
            <pc:sldMk cId="33394226" sldId="256"/>
            <ac:spMk id="19" creationId="{8888A389-2602-4D7C-992A-0F8FF2FC05B7}"/>
          </ac:spMkLst>
        </pc:spChg>
        <pc:spChg chg="add del mod">
          <ac:chgData name="钱 德厚" userId="5963fd2496bb2090" providerId="LiveId" clId="{BCA4A388-E30A-427B-842F-A785008C2D90}" dt="2019-09-09T07:38:00.130" v="254"/>
          <ac:spMkLst>
            <pc:docMk/>
            <pc:sldMk cId="33394226" sldId="256"/>
            <ac:spMk id="20" creationId="{ECFA7063-5A83-4344-8CE8-16A685CDC464}"/>
          </ac:spMkLst>
        </pc:spChg>
        <pc:spChg chg="add del mod">
          <ac:chgData name="钱 德厚" userId="5963fd2496bb2090" providerId="LiveId" clId="{BCA4A388-E30A-427B-842F-A785008C2D90}" dt="2019-09-09T07:38:28.265" v="265" actId="478"/>
          <ac:spMkLst>
            <pc:docMk/>
            <pc:sldMk cId="33394226" sldId="256"/>
            <ac:spMk id="21" creationId="{CE8FD393-891C-4828-9623-C9FE4B63A8B0}"/>
          </ac:spMkLst>
        </pc:spChg>
        <pc:spChg chg="add del mod">
          <ac:chgData name="钱 德厚" userId="5963fd2496bb2090" providerId="LiveId" clId="{BCA4A388-E30A-427B-842F-A785008C2D90}" dt="2019-09-09T07:38:28.265" v="265" actId="478"/>
          <ac:spMkLst>
            <pc:docMk/>
            <pc:sldMk cId="33394226" sldId="256"/>
            <ac:spMk id="22" creationId="{4CB45548-527B-4DCB-ABA7-C7D78AC4F465}"/>
          </ac:spMkLst>
        </pc:spChg>
        <pc:cxnChg chg="add mod">
          <ac:chgData name="钱 德厚" userId="5963fd2496bb2090" providerId="LiveId" clId="{BCA4A388-E30A-427B-842F-A785008C2D90}" dt="2019-09-09T07:26:00.748" v="49" actId="1076"/>
          <ac:cxnSpMkLst>
            <pc:docMk/>
            <pc:sldMk cId="33394226" sldId="256"/>
            <ac:cxnSpMk id="3" creationId="{87933B3F-0C69-4BBB-BD22-CE6AE8A12DED}"/>
          </ac:cxnSpMkLst>
        </pc:cxnChg>
        <pc:cxnChg chg="add mod">
          <ac:chgData name="钱 德厚" userId="5963fd2496bb2090" providerId="LiveId" clId="{BCA4A388-E30A-427B-842F-A785008C2D90}" dt="2019-09-09T07:26:14.747" v="51" actId="1076"/>
          <ac:cxnSpMkLst>
            <pc:docMk/>
            <pc:sldMk cId="33394226" sldId="256"/>
            <ac:cxnSpMk id="8" creationId="{15184724-F385-4944-9426-427913AF5773}"/>
          </ac:cxnSpMkLst>
        </pc:cxnChg>
        <pc:cxnChg chg="add mod">
          <ac:chgData name="钱 德厚" userId="5963fd2496bb2090" providerId="LiveId" clId="{BCA4A388-E30A-427B-842F-A785008C2D90}" dt="2019-09-09T07:28:10.592" v="121" actId="1582"/>
          <ac:cxnSpMkLst>
            <pc:docMk/>
            <pc:sldMk cId="33394226" sldId="256"/>
            <ac:cxnSpMk id="12" creationId="{927BCCC4-90BB-4A20-8C10-83ECCF163FE6}"/>
          </ac:cxnSpMkLst>
        </pc:cxnChg>
        <pc:cxnChg chg="add mod">
          <ac:chgData name="钱 德厚" userId="5963fd2496bb2090" providerId="LiveId" clId="{BCA4A388-E30A-427B-842F-A785008C2D90}" dt="2019-09-09T07:29:57.731" v="154" actId="1036"/>
          <ac:cxnSpMkLst>
            <pc:docMk/>
            <pc:sldMk cId="33394226" sldId="256"/>
            <ac:cxnSpMk id="16" creationId="{5B4AE62C-503A-42BA-A249-007658E8B7EA}"/>
          </ac:cxnSpMkLst>
        </pc:cxnChg>
      </pc:sldChg>
      <pc:sldChg chg="addSp modSp add">
        <pc:chgData name="钱 德厚" userId="5963fd2496bb2090" providerId="LiveId" clId="{BCA4A388-E30A-427B-842F-A785008C2D90}" dt="2019-09-09T07:42:50.780" v="792" actId="1076"/>
        <pc:sldMkLst>
          <pc:docMk/>
          <pc:sldMk cId="1854854429" sldId="257"/>
        </pc:sldMkLst>
        <pc:spChg chg="add mod">
          <ac:chgData name="钱 德厚" userId="5963fd2496bb2090" providerId="LiveId" clId="{BCA4A388-E30A-427B-842F-A785008C2D90}" dt="2019-09-09T07:36:42.190" v="236" actId="20577"/>
          <ac:spMkLst>
            <pc:docMk/>
            <pc:sldMk cId="1854854429" sldId="257"/>
            <ac:spMk id="5" creationId="{73230F8E-1EA5-4F12-AB83-A60C8CAF6999}"/>
          </ac:spMkLst>
        </pc:spChg>
        <pc:spChg chg="add mod">
          <ac:chgData name="钱 德厚" userId="5963fd2496bb2090" providerId="LiveId" clId="{BCA4A388-E30A-427B-842F-A785008C2D90}" dt="2019-09-09T07:42:50.780" v="792" actId="1076"/>
          <ac:spMkLst>
            <pc:docMk/>
            <pc:sldMk cId="1854854429" sldId="257"/>
            <ac:spMk id="7" creationId="{4E492E9B-557F-4BD7-B8CD-F6770D755AC9}"/>
          </ac:spMkLst>
        </pc:spChg>
        <pc:cxnChg chg="add mod">
          <ac:chgData name="钱 德厚" userId="5963fd2496bb2090" providerId="LiveId" clId="{BCA4A388-E30A-427B-842F-A785008C2D90}" dt="2019-09-09T07:36:46.629" v="237" actId="14100"/>
          <ac:cxnSpMkLst>
            <pc:docMk/>
            <pc:sldMk cId="1854854429" sldId="257"/>
            <ac:cxnSpMk id="3" creationId="{A5F3CAE1-95D5-49DC-BB8E-CDD1B49BE9D7}"/>
          </ac:cxnSpMkLst>
        </pc:cxnChg>
      </pc:sldChg>
      <pc:sldChg chg="addSp modSp add">
        <pc:chgData name="钱 德厚" userId="5963fd2496bb2090" providerId="LiveId" clId="{BCA4A388-E30A-427B-842F-A785008C2D90}" dt="2019-09-09T09:17:58.618" v="1325"/>
        <pc:sldMkLst>
          <pc:docMk/>
          <pc:sldMk cId="3053751667" sldId="258"/>
        </pc:sldMkLst>
        <pc:spChg chg="add mod">
          <ac:chgData name="钱 德厚" userId="5963fd2496bb2090" providerId="LiveId" clId="{BCA4A388-E30A-427B-842F-A785008C2D90}" dt="2019-09-09T08:47:46.572" v="1138" actId="20577"/>
          <ac:spMkLst>
            <pc:docMk/>
            <pc:sldMk cId="3053751667" sldId="258"/>
            <ac:spMk id="2" creationId="{F69E2E95-9163-48D9-8A67-50CE61AF2FEF}"/>
          </ac:spMkLst>
        </pc:spChg>
        <pc:spChg chg="add mod">
          <ac:chgData name="钱 德厚" userId="5963fd2496bb2090" providerId="LiveId" clId="{BCA4A388-E30A-427B-842F-A785008C2D90}" dt="2019-09-09T08:35:36.653" v="805" actId="207"/>
          <ac:spMkLst>
            <pc:docMk/>
            <pc:sldMk cId="3053751667" sldId="258"/>
            <ac:spMk id="4" creationId="{24E0283A-88C2-46BC-AF05-60BDAAE7188B}"/>
          </ac:spMkLst>
        </pc:spChg>
        <pc:spChg chg="add mod">
          <ac:chgData name="钱 德厚" userId="5963fd2496bb2090" providerId="LiveId" clId="{BCA4A388-E30A-427B-842F-A785008C2D90}" dt="2019-09-09T08:36:29.777" v="902" actId="403"/>
          <ac:spMkLst>
            <pc:docMk/>
            <pc:sldMk cId="3053751667" sldId="258"/>
            <ac:spMk id="5" creationId="{B6DB5933-60B6-4CEB-B9DE-C0FE4D7D0190}"/>
          </ac:spMkLst>
        </pc:spChg>
        <pc:spChg chg="add mod">
          <ac:chgData name="钱 德厚" userId="5963fd2496bb2090" providerId="LiveId" clId="{BCA4A388-E30A-427B-842F-A785008C2D90}" dt="2019-09-09T08:51:21.942" v="1216" actId="1076"/>
          <ac:spMkLst>
            <pc:docMk/>
            <pc:sldMk cId="3053751667" sldId="258"/>
            <ac:spMk id="6" creationId="{7BB3D465-06B5-46BD-82F2-06AF543C321D}"/>
          </ac:spMkLst>
        </pc:spChg>
        <pc:spChg chg="add mod">
          <ac:chgData name="钱 德厚" userId="5963fd2496bb2090" providerId="LiveId" clId="{BCA4A388-E30A-427B-842F-A785008C2D90}" dt="2019-09-09T08:47:57.278" v="1139" actId="1076"/>
          <ac:spMkLst>
            <pc:docMk/>
            <pc:sldMk cId="3053751667" sldId="258"/>
            <ac:spMk id="7" creationId="{55A0E14A-5528-4E11-A931-91C2BB19D807}"/>
          </ac:spMkLst>
        </pc:spChg>
        <pc:spChg chg="add mod">
          <ac:chgData name="钱 德厚" userId="5963fd2496bb2090" providerId="LiveId" clId="{BCA4A388-E30A-427B-842F-A785008C2D90}" dt="2019-09-09T08:47:57.278" v="1139" actId="1076"/>
          <ac:spMkLst>
            <pc:docMk/>
            <pc:sldMk cId="3053751667" sldId="258"/>
            <ac:spMk id="8" creationId="{A57ABBF6-6C08-4096-955D-BE514017295F}"/>
          </ac:spMkLst>
        </pc:spChg>
        <pc:spChg chg="add mod">
          <ac:chgData name="钱 德厚" userId="5963fd2496bb2090" providerId="LiveId" clId="{BCA4A388-E30A-427B-842F-A785008C2D90}" dt="2019-09-09T09:17:58.618" v="1325"/>
          <ac:spMkLst>
            <pc:docMk/>
            <pc:sldMk cId="3053751667" sldId="258"/>
            <ac:spMk id="9" creationId="{6F2E9E68-5787-4642-AFF3-45B42B031126}"/>
          </ac:spMkLst>
        </pc:spChg>
        <pc:spChg chg="add mod">
          <ac:chgData name="钱 德厚" userId="5963fd2496bb2090" providerId="LiveId" clId="{BCA4A388-E30A-427B-842F-A785008C2D90}" dt="2019-09-09T09:02:03.580" v="1312" actId="1076"/>
          <ac:spMkLst>
            <pc:docMk/>
            <pc:sldMk cId="3053751667" sldId="258"/>
            <ac:spMk id="10" creationId="{EEBFF83F-4F41-494D-9072-190683D46EA5}"/>
          </ac:spMkLst>
        </pc:spChg>
        <pc:spChg chg="add mod">
          <ac:chgData name="钱 德厚" userId="5963fd2496bb2090" providerId="LiveId" clId="{BCA4A388-E30A-427B-842F-A785008C2D90}" dt="2019-09-09T09:02:15.277" v="1315" actId="1076"/>
          <ac:spMkLst>
            <pc:docMk/>
            <pc:sldMk cId="3053751667" sldId="258"/>
            <ac:spMk id="11" creationId="{FF404CAE-FE40-4E5D-8E5F-4D62C7B8C175}"/>
          </ac:spMkLst>
        </pc:spChg>
        <pc:cxnChg chg="add mod">
          <ac:chgData name="钱 德厚" userId="5963fd2496bb2090" providerId="LiveId" clId="{BCA4A388-E30A-427B-842F-A785008C2D90}" dt="2019-09-09T08:36:39.678" v="903" actId="14100"/>
          <ac:cxnSpMkLst>
            <pc:docMk/>
            <pc:sldMk cId="3053751667" sldId="258"/>
            <ac:cxnSpMk id="3" creationId="{8CF77E5F-FA7F-4E59-92DB-52BE1340E88B}"/>
          </ac:cxnSpMkLst>
        </pc:cxnChg>
      </pc:sldChg>
      <pc:sldChg chg="addSp modSp add">
        <pc:chgData name="钱 德厚" userId="5963fd2496bb2090" providerId="LiveId" clId="{BCA4A388-E30A-427B-842F-A785008C2D90}" dt="2019-09-09T09:52:32.442" v="1509" actId="1076"/>
        <pc:sldMkLst>
          <pc:docMk/>
          <pc:sldMk cId="2891807701" sldId="259"/>
        </pc:sldMkLst>
        <pc:graphicFrameChg chg="add mod">
          <ac:chgData name="钱 德厚" userId="5963fd2496bb2090" providerId="LiveId" clId="{BCA4A388-E30A-427B-842F-A785008C2D90}" dt="2019-09-09T09:52:32.442" v="1509" actId="1076"/>
          <ac:graphicFrameMkLst>
            <pc:docMk/>
            <pc:sldMk cId="2891807701" sldId="259"/>
            <ac:graphicFrameMk id="2" creationId="{CFCFD672-5491-40D2-B753-B218B0E545B7}"/>
          </ac:graphicFrameMkLst>
        </pc:graphicFrameChg>
      </pc:sldChg>
      <pc:sldChg chg="addSp delSp modSp add del">
        <pc:chgData name="钱 德厚" userId="5963fd2496bb2090" providerId="LiveId" clId="{BCA4A388-E30A-427B-842F-A785008C2D90}" dt="2019-09-09T09:51:24.627" v="1504" actId="2696"/>
        <pc:sldMkLst>
          <pc:docMk/>
          <pc:sldMk cId="4241319383" sldId="259"/>
        </pc:sldMkLst>
        <pc:spChg chg="add mod">
          <ac:chgData name="钱 德厚" userId="5963fd2496bb2090" providerId="LiveId" clId="{BCA4A388-E30A-427B-842F-A785008C2D90}" dt="2019-09-09T09:39:04.503" v="1456" actId="16959"/>
          <ac:spMkLst>
            <pc:docMk/>
            <pc:sldMk cId="4241319383" sldId="259"/>
            <ac:spMk id="2" creationId="{5783B7B9-2E28-4FDC-B817-458A4D5B359A}"/>
          </ac:spMkLst>
        </pc:spChg>
        <pc:spChg chg="add mod">
          <ac:chgData name="钱 德厚" userId="5963fd2496bb2090" providerId="LiveId" clId="{BCA4A388-E30A-427B-842F-A785008C2D90}" dt="2019-09-09T09:37:25.297" v="1431" actId="20577"/>
          <ac:spMkLst>
            <pc:docMk/>
            <pc:sldMk cId="4241319383" sldId="259"/>
            <ac:spMk id="3" creationId="{27F2484B-2F10-4CB5-BF76-59C912ECE03E}"/>
          </ac:spMkLst>
        </pc:spChg>
        <pc:spChg chg="add mod">
          <ac:chgData name="钱 德厚" userId="5963fd2496bb2090" providerId="LiveId" clId="{BCA4A388-E30A-427B-842F-A785008C2D90}" dt="2019-09-09T09:37:38.613" v="1440" actId="20577"/>
          <ac:spMkLst>
            <pc:docMk/>
            <pc:sldMk cId="4241319383" sldId="259"/>
            <ac:spMk id="4" creationId="{E6F09907-39CD-4986-B88B-5680FB7C7A70}"/>
          </ac:spMkLst>
        </pc:spChg>
        <pc:spChg chg="add del mod">
          <ac:chgData name="钱 德厚" userId="5963fd2496bb2090" providerId="LiveId" clId="{BCA4A388-E30A-427B-842F-A785008C2D90}" dt="2019-09-09T09:31:20.852" v="1331" actId="478"/>
          <ac:spMkLst>
            <pc:docMk/>
            <pc:sldMk cId="4241319383" sldId="259"/>
            <ac:spMk id="5" creationId="{4E0874A0-33D1-4571-9FBD-E147CAA75F50}"/>
          </ac:spMkLst>
        </pc:spChg>
        <pc:spChg chg="add mod">
          <ac:chgData name="钱 德厚" userId="5963fd2496bb2090" providerId="LiveId" clId="{BCA4A388-E30A-427B-842F-A785008C2D90}" dt="2019-09-09T09:46:57.070" v="1472" actId="20577"/>
          <ac:spMkLst>
            <pc:docMk/>
            <pc:sldMk cId="4241319383" sldId="259"/>
            <ac:spMk id="8" creationId="{956F7F2D-4860-4A07-A608-98EE416A60B2}"/>
          </ac:spMkLst>
        </pc:spChg>
        <pc:spChg chg="add del mod">
          <ac:chgData name="钱 德厚" userId="5963fd2496bb2090" providerId="LiveId" clId="{BCA4A388-E30A-427B-842F-A785008C2D90}" dt="2019-09-09T09:51:20.604" v="1503" actId="478"/>
          <ac:spMkLst>
            <pc:docMk/>
            <pc:sldMk cId="4241319383" sldId="259"/>
            <ac:spMk id="9" creationId="{FC4C4EF9-E3FE-4248-BCDB-9361EDEE1E01}"/>
          </ac:spMkLst>
        </pc:spChg>
        <pc:graphicFrameChg chg="add mod modGraphic">
          <ac:chgData name="钱 德厚" userId="5963fd2496bb2090" providerId="LiveId" clId="{BCA4A388-E30A-427B-842F-A785008C2D90}" dt="2019-09-09T09:36:29.566" v="1410" actId="16959"/>
          <ac:graphicFrameMkLst>
            <pc:docMk/>
            <pc:sldMk cId="4241319383" sldId="259"/>
            <ac:graphicFrameMk id="6" creationId="{3D86D926-5D01-4C1D-A475-26C32B6029E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1937-A5AB-45CA-A61C-5E51B8A7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664647-C2C9-4C55-BD73-69A89444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32A8B-6CB6-4430-8CA8-B9C2DC4F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E5809-004A-4ABD-916F-148A464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813F8-CE15-49A2-96E9-8FBA9195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F8C93-FC18-4C4A-8CE6-6D40E61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C7CB9-0514-4D1E-86AE-3AFE65D1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2FDF-8237-48B4-92FC-04241F45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BA226-7DFA-413C-8148-9E91143B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157C9-B93E-41AC-B8C9-555111F6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6CE4E-6579-40D9-9E8B-4121DE88C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09DB0-B7C6-4F92-9709-71911C7A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AD24-7434-40AC-BDC2-796BFC0D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FC277-7DB4-4B1C-86D8-2C67E9E2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F037D-0C7E-444D-B3D7-E9AA91EF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6ABAB-D218-40B5-A9DB-949B8D3C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C9274-3D8A-4FFB-877C-BE5A7E77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0CC5D-11FD-4057-BC87-3404CB1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944A3-56DF-418D-8ACB-D48ACB88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6C9FB-1459-4611-AFA4-83CF79E2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6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2019-FBE8-420E-9340-92372D08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BB2B1-C3B4-45C7-8E80-A1FD20D0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29B4-71B4-4252-B8C5-1382B410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F3274-92C2-4C83-92A0-0F43655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B629C-4F94-46AC-90C6-9DD923FF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8B85-8C1A-4F62-A57E-CD6DAEC3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5ECC3-7847-4ABD-9CB2-E5388A9C9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899E5-C94F-476B-AD4D-C94E56AB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68F4F-D8FE-486D-9F1E-E50E569B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8A65E-09A6-4538-A22D-6AB4FD51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B87B0-E2D7-4B8B-893A-FB0CA50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0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2829-2EA4-407C-B724-3891D4DD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8FC67-8A16-4995-B07C-62D21185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5FCF8-6805-4A51-9A70-14477891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653CB-C312-497C-BEC8-1EB1534F5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8AD280-E38B-454A-AB10-85231114E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EDE75-11EE-440F-938D-78BD5EA4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F47C8-EBA1-4D30-8F33-51311399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364CC-4712-4838-A592-BA47CFA7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6FF0-55BA-4546-9412-8F7C3043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B2F05-BAB0-44F8-A8C4-BA8D1BD5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353C7-114B-4826-9FF6-FA69509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F25A5-9A01-4DC6-8B25-58F47507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1259CB-331E-4145-9936-C298D820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522788-DC69-409C-BF90-2164437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9BF2B-C6F8-408E-A72D-0329663E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C41E-6244-4566-910D-59F19869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907BB-4857-4CA3-9951-DB55291D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D62FD-C9A9-45E5-8780-5C43D3B8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34C2F-B036-4355-BB8D-3B619F3F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0986D-2B7F-4C62-8D2D-8345A0A5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45DE2-C5A7-40B7-8A6B-621D3997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A239-EC0F-4005-B95F-C4EF8CA8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D226C-25D1-4C17-9135-6C8A44081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F47886-090C-499C-83D3-128AA01D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714D7-F4CD-41E2-AA28-47CCFDFB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C43FB-F76D-4F7B-BEAE-E606A4E6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8BE0B-3DDB-4FB8-A6CE-BCE61CC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EAFD6-A1C4-4231-9094-F91ED448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AF32B-E4FC-43BA-BD42-381E608E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22D18-0D1E-4123-9DEB-6CF1FB894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ED1C-8016-4F57-8D42-D3449EAE5BC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C7489-3A07-48FA-AC5B-C5DEB9AED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90EB3-1FF2-43BF-8051-F88EC4CA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1A64-500C-4A67-9FC7-D8E1CE567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6C965F-B3A4-4718-BD46-6C97A641E296}"/>
                  </a:ext>
                </a:extLst>
              </p:cNvPr>
              <p:cNvSpPr txBox="1"/>
              <p:nvPr/>
            </p:nvSpPr>
            <p:spPr>
              <a:xfrm>
                <a:off x="1054170" y="971088"/>
                <a:ext cx="3220882" cy="864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∁</m:t>
                              </m:r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: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6C965F-B3A4-4718-BD46-6C97A641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70" y="971088"/>
                <a:ext cx="3220882" cy="86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77F15C8-DC0D-44BE-85FC-1DBA2245CD7D}"/>
              </a:ext>
            </a:extLst>
          </p:cNvPr>
          <p:cNvSpPr txBox="1"/>
          <p:nvPr/>
        </p:nvSpPr>
        <p:spPr>
          <a:xfrm>
            <a:off x="204671" y="4315085"/>
            <a:ext cx="503169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Segmentation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Neighbourhood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optimal partitioning method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F35935-AA75-436B-9F88-F8EAE100FD36}"/>
                  </a:ext>
                </a:extLst>
              </p:cNvPr>
              <p:cNvSpPr txBox="1"/>
              <p:nvPr/>
            </p:nvSpPr>
            <p:spPr>
              <a:xfrm>
                <a:off x="4275052" y="1237443"/>
                <a:ext cx="2429832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𝑝𝑒𝑛𝑎𝑙𝑖𝑡𝑦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F35935-AA75-436B-9F88-F8EAE100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52" y="1237443"/>
                <a:ext cx="2429832" cy="331950"/>
              </a:xfrm>
              <a:prstGeom prst="rect">
                <a:avLst/>
              </a:prstGeom>
              <a:blipFill>
                <a:blip r:embed="rId3"/>
                <a:stretch>
                  <a:fillRect l="-1504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7933B3F-0C69-4BBB-BD22-CE6AE8A12DED}"/>
              </a:ext>
            </a:extLst>
          </p:cNvPr>
          <p:cNvCxnSpPr/>
          <p:nvPr/>
        </p:nvCxnSpPr>
        <p:spPr>
          <a:xfrm>
            <a:off x="2421714" y="836799"/>
            <a:ext cx="0" cy="471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402D6C3-1EDA-4E95-8665-E56E3F58A234}"/>
              </a:ext>
            </a:extLst>
          </p:cNvPr>
          <p:cNvSpPr txBox="1"/>
          <p:nvPr/>
        </p:nvSpPr>
        <p:spPr>
          <a:xfrm>
            <a:off x="406579" y="335308"/>
            <a:ext cx="4030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cost function for a segment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184724-F385-4944-9426-427913AF5773}"/>
              </a:ext>
            </a:extLst>
          </p:cNvPr>
          <p:cNvCxnSpPr/>
          <p:nvPr/>
        </p:nvCxnSpPr>
        <p:spPr>
          <a:xfrm>
            <a:off x="3837968" y="1666377"/>
            <a:ext cx="0" cy="471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7CF988-A92A-4661-80D7-979626FD8A46}"/>
              </a:ext>
            </a:extLst>
          </p:cNvPr>
          <p:cNvSpPr txBox="1"/>
          <p:nvPr/>
        </p:nvSpPr>
        <p:spPr>
          <a:xfrm>
            <a:off x="1297881" y="2144978"/>
            <a:ext cx="527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penalty to guard against overfitting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243AD1-28EF-409F-8AA0-83BB86B3B8F1}"/>
              </a:ext>
            </a:extLst>
          </p:cNvPr>
          <p:cNvSpPr/>
          <p:nvPr/>
        </p:nvSpPr>
        <p:spPr>
          <a:xfrm>
            <a:off x="4543720" y="1195754"/>
            <a:ext cx="2109126" cy="441799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7BCCC4-90BB-4A20-8C10-83ECCF163FE6}"/>
              </a:ext>
            </a:extLst>
          </p:cNvPr>
          <p:cNvCxnSpPr>
            <a:cxnSpLocks/>
          </p:cNvCxnSpPr>
          <p:nvPr/>
        </p:nvCxnSpPr>
        <p:spPr>
          <a:xfrm flipH="1">
            <a:off x="6500447" y="787604"/>
            <a:ext cx="252045" cy="3319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28892E-FAB3-4091-9166-6CCC00F32494}"/>
              </a:ext>
            </a:extLst>
          </p:cNvPr>
          <p:cNvSpPr txBox="1"/>
          <p:nvPr/>
        </p:nvSpPr>
        <p:spPr>
          <a:xfrm>
            <a:off x="6752492" y="346549"/>
            <a:ext cx="335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penalty to Ensure uniform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distribution of cut-off points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B4AE62C-503A-42BA-A249-007658E8B7EA}"/>
              </a:ext>
            </a:extLst>
          </p:cNvPr>
          <p:cNvCxnSpPr/>
          <p:nvPr/>
        </p:nvCxnSpPr>
        <p:spPr>
          <a:xfrm flipV="1">
            <a:off x="0" y="2721346"/>
            <a:ext cx="12192000" cy="6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E403482-61D7-4AB1-8D55-C2CE3605B6F6}"/>
              </a:ext>
            </a:extLst>
          </p:cNvPr>
          <p:cNvSpPr txBox="1"/>
          <p:nvPr/>
        </p:nvSpPr>
        <p:spPr>
          <a:xfrm>
            <a:off x="513109" y="3366019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Methods: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E0E8250-32E2-4EB4-A0F9-9FFEC1CF3A85}"/>
                  </a:ext>
                </a:extLst>
              </p:cNvPr>
              <p:cNvSpPr txBox="1"/>
              <p:nvPr/>
            </p:nvSpPr>
            <p:spPr>
              <a:xfrm>
                <a:off x="7366001" y="2144833"/>
                <a:ext cx="1860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E0E8250-32E2-4EB4-A0F9-9FFEC1CF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1" y="2144833"/>
                <a:ext cx="1860061" cy="276999"/>
              </a:xfrm>
              <a:prstGeom prst="rect">
                <a:avLst/>
              </a:prstGeom>
              <a:blipFill>
                <a:blip r:embed="rId4"/>
                <a:stretch>
                  <a:fillRect l="-131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5F3CAE1-95D5-49DC-BB8E-CDD1B49BE9D7}"/>
              </a:ext>
            </a:extLst>
          </p:cNvPr>
          <p:cNvCxnSpPr>
            <a:cxnSpLocks/>
          </p:cNvCxnSpPr>
          <p:nvPr/>
        </p:nvCxnSpPr>
        <p:spPr>
          <a:xfrm>
            <a:off x="0" y="7366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3230F8E-1EA5-4F12-AB83-A60C8CAF6999}"/>
              </a:ext>
            </a:extLst>
          </p:cNvPr>
          <p:cNvSpPr txBox="1"/>
          <p:nvPr/>
        </p:nvSpPr>
        <p:spPr>
          <a:xfrm>
            <a:off x="127000" y="143933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findchangepts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92E9B-557F-4BD7-B8CD-F6770D755AC9}"/>
              </a:ext>
            </a:extLst>
          </p:cNvPr>
          <p:cNvSpPr txBox="1"/>
          <p:nvPr/>
        </p:nvSpPr>
        <p:spPr>
          <a:xfrm>
            <a:off x="127000" y="2025026"/>
            <a:ext cx="11158119" cy="280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Chooses a point and divides the signal into two sections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Computes an empirical estimate of the desired statistical property for each section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each point within a section, measures how much the property deviates from the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empirical estimate. Adds the deviations for all points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Adds the deviations section-to-section to find the total residual error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Varies the location of the division point until the total residual error attains a minimum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CF77E5F-FA7F-4E59-92DB-52BE1340E88B}"/>
              </a:ext>
            </a:extLst>
          </p:cNvPr>
          <p:cNvCxnSpPr>
            <a:cxnSpLocks/>
          </p:cNvCxnSpPr>
          <p:nvPr/>
        </p:nvCxnSpPr>
        <p:spPr>
          <a:xfrm>
            <a:off x="0" y="8763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4E0283A-88C2-46BC-AF05-60BDAAE7188B}"/>
              </a:ext>
            </a:extLst>
          </p:cNvPr>
          <p:cNvSpPr txBox="1"/>
          <p:nvPr/>
        </p:nvSpPr>
        <p:spPr>
          <a:xfrm>
            <a:off x="85725" y="26670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Mean: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DB5933-60B6-4CEB-B9DE-C0FE4D7D0190}"/>
              </a:ext>
            </a:extLst>
          </p:cNvPr>
          <p:cNvSpPr txBox="1"/>
          <p:nvPr/>
        </p:nvSpPr>
        <p:spPr>
          <a:xfrm>
            <a:off x="1179294" y="312866"/>
            <a:ext cx="10493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Minimizes the total residual error from the “best” horizontal level for each section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A0E14A-5528-4E11-A931-91C2BB19D807}"/>
                  </a:ext>
                </a:extLst>
              </p:cNvPr>
              <p:cNvSpPr txBox="1"/>
              <p:nvPr/>
            </p:nvSpPr>
            <p:spPr>
              <a:xfrm>
                <a:off x="1179294" y="1039625"/>
                <a:ext cx="411349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A0E14A-5528-4E11-A931-91C2BB19D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94" y="1039625"/>
                <a:ext cx="4113498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7ABBF6-6C08-4096-955D-BE514017295F}"/>
                  </a:ext>
                </a:extLst>
              </p:cNvPr>
              <p:cNvSpPr txBox="1"/>
              <p:nvPr/>
            </p:nvSpPr>
            <p:spPr>
              <a:xfrm>
                <a:off x="1299937" y="2142046"/>
                <a:ext cx="6004977" cy="946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7ABBF6-6C08-4096-955D-BE514017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37" y="2142046"/>
                <a:ext cx="6004977" cy="946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2E9E68-5787-4642-AFF3-45B42B031126}"/>
                  </a:ext>
                </a:extLst>
              </p:cNvPr>
              <p:cNvSpPr txBox="1"/>
              <p:nvPr/>
            </p:nvSpPr>
            <p:spPr>
              <a:xfrm>
                <a:off x="1299937" y="3406306"/>
                <a:ext cx="6560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2E9E68-5787-4642-AFF3-45B42B03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37" y="3406306"/>
                <a:ext cx="6560707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69E2E95-9163-48D9-8A67-50CE61AF2FEF}"/>
              </a:ext>
            </a:extLst>
          </p:cNvPr>
          <p:cNvSpPr txBox="1"/>
          <p:nvPr/>
        </p:nvSpPr>
        <p:spPr>
          <a:xfrm>
            <a:off x="85725" y="4110087"/>
            <a:ext cx="301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Findchangepts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finds </a:t>
            </a:r>
            <a:r>
              <a:rPr lang="en-US" altLang="zh-CN" sz="20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3D465-06B5-46BD-82F2-06AF543C321D}"/>
                  </a:ext>
                </a:extLst>
              </p:cNvPr>
              <p:cNvSpPr txBox="1"/>
              <p:nvPr/>
            </p:nvSpPr>
            <p:spPr>
              <a:xfrm>
                <a:off x="1299937" y="4544692"/>
                <a:ext cx="664868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3D465-06B5-46BD-82F2-06AF543C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37" y="4544692"/>
                <a:ext cx="6648680" cy="784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BFF83F-4F41-494D-9072-190683D46EA5}"/>
                  </a:ext>
                </a:extLst>
              </p:cNvPr>
              <p:cNvSpPr txBox="1"/>
              <p:nvPr/>
            </p:nvSpPr>
            <p:spPr>
              <a:xfrm>
                <a:off x="1299937" y="5932779"/>
                <a:ext cx="672915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BFF83F-4F41-494D-9072-190683D46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37" y="5932779"/>
                <a:ext cx="6729150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F404CAE-FE40-4E5D-8E5F-4D62C7B8C175}"/>
              </a:ext>
            </a:extLst>
          </p:cNvPr>
          <p:cNvSpPr/>
          <p:nvPr/>
        </p:nvSpPr>
        <p:spPr>
          <a:xfrm>
            <a:off x="0" y="5363761"/>
            <a:ext cx="10360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Minimizing the residual error is equivalent to maximizing the log likelihood: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7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FCFD672-5491-40D2-B753-B218B0E54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711203"/>
              </p:ext>
            </p:extLst>
          </p:nvPr>
        </p:nvGraphicFramePr>
        <p:xfrm>
          <a:off x="0" y="-3170"/>
          <a:ext cx="8945529" cy="686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262037" imgH="5570117" progId="Visio.Drawing.15">
                  <p:embed/>
                </p:oleObj>
              </mc:Choice>
              <mc:Fallback>
                <p:oleObj name="Visio" r:id="rId3" imgW="7262037" imgH="5570117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FCFD672-5491-40D2-B753-B218B0E54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3170"/>
                        <a:ext cx="8945529" cy="686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166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Cambria Math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德厚 钱</dc:creator>
  <cp:lastModifiedBy>钱 德厚</cp:lastModifiedBy>
  <cp:revision>7</cp:revision>
  <dcterms:created xsi:type="dcterms:W3CDTF">2019-09-03T16:01:17Z</dcterms:created>
  <dcterms:modified xsi:type="dcterms:W3CDTF">2019-09-09T09:52:36Z</dcterms:modified>
</cp:coreProperties>
</file>