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F76-D7EA-8860-F185-EA224BE6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2A7F-C84B-E988-88E2-B85CD7B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555A-2506-2A28-A63D-317E688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FD0E-BC9C-7037-82BD-2ACB00A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C17-FF9D-05B9-6AA2-9A4B67F7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701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27BB-6EEF-45F4-A0F1-BDC0032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621F-CABA-7F92-642D-A0CA3DE2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A955-7534-9F5B-164C-818DC13A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82F-EFB0-9369-86AC-C02D5E0B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F836-B3CE-0624-2F2A-B5757071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5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E9574-E8F4-F018-4E8F-1059EAA49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76A7F-61F8-9549-BB42-8DCDFB5F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DBB5-C71A-FED4-373E-503BF8F5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3452-C334-3EE3-A387-6901E9E4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2CA9-ACD6-DD03-0B56-0AEF1AB0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61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59EF-258E-9A14-3E5C-3A79D325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758C-7B92-2B24-FEC8-8EBF900F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43C8-B476-6ADB-72B8-A9C2912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5EAF-8FBE-0A8B-B027-2B696ABA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3ED8-D40D-5388-2270-34156153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882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E0B3-310A-9F58-CA60-23BC71DE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4D5F-6214-30CE-B084-CC791DCC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C4F9-4C5C-9614-FEC0-2A4D2A24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FDA9-D84C-76CD-B586-05180FE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7FF4-5CD6-EC65-4D41-4C21A897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78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822-852B-EB0C-B5B1-83CE5EB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7588-B4E9-00B4-6F20-9AF349FA0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633C-A151-55C6-4C81-D38F7A1F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62CB-0D82-9715-A275-B41E198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A9AEC-FD9E-E6F3-BE2D-BEFA6A5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23EF-307F-388E-452E-53E423C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700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F9F6-17FF-D38B-7C95-9FDB5FF6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E8D1-B518-ED2F-91FC-DE7ABFAA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45F01-4F09-5427-B7C4-E32B4CB0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FC584-4DDB-1E1E-963B-63827190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34FDF-FE9B-78E3-8506-EA8BDD73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4D45F-CC20-18A9-CA71-31C418A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2F539-73E7-9AB5-3F5F-F324A59C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AF334-C3F7-33C3-370F-2DED697D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949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3105-9E5A-DE69-D49F-6DD3C1DF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628B5-EFB9-EB3D-DFCB-7796E6B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D33FF-A963-29C5-9B4A-626D1BE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77B02-5DEA-1B74-752A-DB5A9A58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551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981A8-913F-7FA0-33C6-E49E09E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EA27-A371-5841-651A-21F07578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33B6-42D7-818E-5730-081F60CD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6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7736-A45F-0124-744E-AEDF9BAF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CA4D-DE7B-28EC-0D12-5DEF26D9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86A1-9EA4-E5D1-46E5-ECA194EC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C85C-2972-6E84-A02E-0D7D7D2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A32A-EFD0-A0DC-0EAB-BD007604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1197-0772-2BF3-B8EA-18C5FCD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178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E45-8D25-96B1-DF0F-41C0A14C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F5E75-E555-CD16-5A16-7C10A3409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81C7-785B-C2EE-8AE9-A23AA6B4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8097-2EC6-242B-6A76-040E036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3ABE-0828-EDD1-5589-5C145E0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A94C-6B29-2774-7447-0B82FFA3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02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402BE-000B-6079-CB3A-E2BC6C75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0AE5-63F7-2564-F4F6-58D9834B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84B9-ECFE-ECFA-85D9-98E09BF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D972-D9A9-44D6-8010-66AAABC79ECB}" type="datetimeFigureOut">
              <a:rPr lang="en-CH" smtClean="0"/>
              <a:t>13/12/2022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C75-122E-C589-6325-AABEF47CD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0CED-1F4A-8171-6BDB-65BB76CA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8592-1238-49EC-9152-02E13322BB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3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155km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ahne und Wappen der Schweiz – Wikipedia">
            <a:extLst>
              <a:ext uri="{FF2B5EF4-FFF2-40B4-BE49-F238E27FC236}">
                <a16:creationId xmlns:a16="http://schemas.microsoft.com/office/drawing/2014/main" id="{CA2EA4C1-CF37-9A9F-5F98-A2E07D07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6E175-941F-BC94-9B38-AE7478BDBE80}"/>
              </a:ext>
            </a:extLst>
          </p:cNvPr>
          <p:cNvSpPr txBox="1"/>
          <p:nvPr/>
        </p:nvSpPr>
        <p:spPr>
          <a:xfrm>
            <a:off x="3507214" y="398833"/>
            <a:ext cx="5177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totally accurate SBB Simulator</a:t>
            </a:r>
            <a:endParaRPr lang="en-CH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RailService SBB CFF FFS (@RailService) / Twitter">
            <a:extLst>
              <a:ext uri="{FF2B5EF4-FFF2-40B4-BE49-F238E27FC236}">
                <a16:creationId xmlns:a16="http://schemas.microsoft.com/office/drawing/2014/main" id="{60B18C8C-641A-7B1A-48DA-59342DB0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7813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58752-683C-875A-E1AC-EB5F3ECD6DBB}"/>
              </a:ext>
            </a:extLst>
          </p:cNvPr>
          <p:cNvSpPr/>
          <p:nvPr/>
        </p:nvSpPr>
        <p:spPr>
          <a:xfrm>
            <a:off x="4056434" y="5982511"/>
            <a:ext cx="4221804" cy="66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START</a:t>
            </a:r>
            <a:endParaRPr lang="en-CH" sz="32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AC7BF-6807-01A7-C6A5-6ADAE13D651D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33017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FF8517AB-FBCC-8509-CD4D-F8B40CD5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929" y="4337321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D70B16-93BC-CD2C-73B2-79EEE4979685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4309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155km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ursor with solid fill">
            <a:extLst>
              <a:ext uri="{FF2B5EF4-FFF2-40B4-BE49-F238E27FC236}">
                <a16:creationId xmlns:a16="http://schemas.microsoft.com/office/drawing/2014/main" id="{80756B29-F6C2-1C5A-551E-CBB09D2B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992" y="4521987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BE4ED75-1DB8-B07F-7AD2-18F93069C3BD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214527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540km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909DB-4583-98F2-9FEE-0D86DC373C1D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4635230" y="2232585"/>
            <a:ext cx="619327" cy="23187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24B7DA-DF82-32D1-6B16-3D027473965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249942" y="1827638"/>
            <a:ext cx="1338873" cy="3264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1FE656F3-4C61-6DB8-A0E4-DD3DC1A38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8966" y="31188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02EAA-E65C-8190-F98E-78E1DA85E92F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760777" y="1827638"/>
            <a:ext cx="1822208" cy="12871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9A84E5-F6A6-438C-E9B1-EC3AEE791F31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37083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540km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909DB-4583-98F2-9FEE-0D86DC373C1D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4635230" y="2232585"/>
            <a:ext cx="619327" cy="23187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24B7DA-DF82-32D1-6B16-3D027473965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249942" y="1827638"/>
            <a:ext cx="1338873" cy="32643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1FE656F3-4C61-6DB8-A0E4-DD3DC1A38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8966" y="31188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02EAA-E65C-8190-F98E-78E1DA85E92F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760777" y="1827638"/>
            <a:ext cx="1822208" cy="128718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F7ACDF-D8F2-5D58-AF37-2644A6019CFA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71973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rte Der Schweiz&quot; Bilder – Durchsuchen 10 Archivfotos, Vektorgrafiken und  Videos | Adobe Stock">
            <a:extLst>
              <a:ext uri="{FF2B5EF4-FFF2-40B4-BE49-F238E27FC236}">
                <a16:creationId xmlns:a16="http://schemas.microsoft.com/office/drawing/2014/main" id="{F3AD7F4D-D26D-6DB9-0E96-19C22E27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9" y="0"/>
            <a:ext cx="8585038" cy="576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5274F37-85DB-87C0-A61D-1ABA0C4DF8B0}"/>
              </a:ext>
            </a:extLst>
          </p:cNvPr>
          <p:cNvSpPr/>
          <p:nvPr/>
        </p:nvSpPr>
        <p:spPr>
          <a:xfrm>
            <a:off x="4513634" y="4551329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152DA-6E18-E186-2E24-72AB666B00CB}"/>
              </a:ext>
            </a:extLst>
          </p:cNvPr>
          <p:cNvSpPr txBox="1"/>
          <p:nvPr/>
        </p:nvSpPr>
        <p:spPr>
          <a:xfrm>
            <a:off x="4234318" y="479452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Waadt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AE5B8-6D3E-D18D-60C1-363B5B103EC6}"/>
              </a:ext>
            </a:extLst>
          </p:cNvPr>
          <p:cNvSpPr/>
          <p:nvPr/>
        </p:nvSpPr>
        <p:spPr>
          <a:xfrm>
            <a:off x="6553200" y="1620061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29E95-4F8B-EF8B-F34B-4FCEA8D18867}"/>
              </a:ext>
            </a:extLst>
          </p:cNvPr>
          <p:cNvSpPr txBox="1"/>
          <p:nvPr/>
        </p:nvSpPr>
        <p:spPr>
          <a:xfrm>
            <a:off x="6273884" y="18632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Zürich</a:t>
            </a:r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A29C-8B8F-C0E1-0394-6B9107A69572}"/>
              </a:ext>
            </a:extLst>
          </p:cNvPr>
          <p:cNvSpPr/>
          <p:nvPr/>
        </p:nvSpPr>
        <p:spPr>
          <a:xfrm>
            <a:off x="5132961" y="198939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3E45-E0E5-1250-4938-874587F850FE}"/>
              </a:ext>
            </a:extLst>
          </p:cNvPr>
          <p:cNvSpPr txBox="1"/>
          <p:nvPr/>
        </p:nvSpPr>
        <p:spPr>
          <a:xfrm>
            <a:off x="4853645" y="22325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FF80E-9ACE-7D4A-9A04-E4E68D4E94D2}"/>
              </a:ext>
            </a:extLst>
          </p:cNvPr>
          <p:cNvSpPr/>
          <p:nvPr/>
        </p:nvSpPr>
        <p:spPr>
          <a:xfrm>
            <a:off x="2273333" y="4366663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C9A7-CED1-3297-0AE4-BA26B296D6A8}"/>
              </a:ext>
            </a:extLst>
          </p:cNvPr>
          <p:cNvSpPr txBox="1"/>
          <p:nvPr/>
        </p:nvSpPr>
        <p:spPr>
          <a:xfrm>
            <a:off x="1994017" y="4609855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Genf</a:t>
            </a:r>
            <a:endParaRPr lang="en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D51C1-0383-7275-7D7C-0A1DA452013F}"/>
              </a:ext>
            </a:extLst>
          </p:cNvPr>
          <p:cNvSpPr/>
          <p:nvPr/>
        </p:nvSpPr>
        <p:spPr>
          <a:xfrm>
            <a:off x="8547370" y="3079210"/>
            <a:ext cx="243192" cy="243192"/>
          </a:xfrm>
          <a:prstGeom prst="ellipse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C4D0D-F7A9-5D45-F0B9-3963D916C155}"/>
              </a:ext>
            </a:extLst>
          </p:cNvPr>
          <p:cNvSpPr txBox="1"/>
          <p:nvPr/>
        </p:nvSpPr>
        <p:spPr>
          <a:xfrm>
            <a:off x="8268054" y="33224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E8D94-8BE2-7461-AC0F-FF975AA063AC}"/>
              </a:ext>
            </a:extLst>
          </p:cNvPr>
          <p:cNvSpPr/>
          <p:nvPr/>
        </p:nvSpPr>
        <p:spPr>
          <a:xfrm>
            <a:off x="0" y="5884338"/>
            <a:ext cx="12192000" cy="973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B06-D694-3A07-F1DC-42D84AEB900F}"/>
              </a:ext>
            </a:extLst>
          </p:cNvPr>
          <p:cNvSpPr txBox="1"/>
          <p:nvPr/>
        </p:nvSpPr>
        <p:spPr>
          <a:xfrm>
            <a:off x="10221717" y="6186503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540km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63E46-CFB9-B741-5EFD-BED69F22C931}"/>
              </a:ext>
            </a:extLst>
          </p:cNvPr>
          <p:cNvSpPr txBox="1"/>
          <p:nvPr/>
        </p:nvSpPr>
        <p:spPr>
          <a:xfrm>
            <a:off x="160075" y="6197159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RESET</a:t>
            </a:r>
            <a:endParaRPr lang="en-CH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F565C-C749-A8D9-EA9A-9F48C8CAC11A}"/>
              </a:ext>
            </a:extLst>
          </p:cNvPr>
          <p:cNvSpPr txBox="1"/>
          <p:nvPr/>
        </p:nvSpPr>
        <p:spPr>
          <a:xfrm>
            <a:off x="944431" y="6199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UNDO</a:t>
            </a:r>
            <a:endParaRPr lang="en-CH" u="sng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1909DB-4583-98F2-9FEE-0D86DC373C1D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4635230" y="2232585"/>
            <a:ext cx="619327" cy="23187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363EEE-8DC3-8D50-5E2C-20E3A23CCA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17906" y="4429733"/>
            <a:ext cx="2095728" cy="2431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24B7DA-DF82-32D1-6B16-3D027473965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249942" y="1827638"/>
            <a:ext cx="1338873" cy="32643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1FE656F3-4C61-6DB8-A0E4-DD3DC1A38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8966" y="31188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02EAA-E65C-8190-F98E-78E1DA85E92F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760777" y="1827638"/>
            <a:ext cx="1822208" cy="128718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AF15D-93D3-13F9-6C80-0A2C2A984529}"/>
              </a:ext>
            </a:extLst>
          </p:cNvPr>
          <p:cNvSpPr/>
          <p:nvPr/>
        </p:nvSpPr>
        <p:spPr>
          <a:xfrm>
            <a:off x="2051915" y="2624683"/>
            <a:ext cx="7754566" cy="97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Final Score 540km</a:t>
            </a:r>
            <a:endParaRPr lang="en-CH" sz="32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5E1009-773D-2627-D59D-E8F98C8C0D23}"/>
              </a:ext>
            </a:extLst>
          </p:cNvPr>
          <p:cNvSpPr/>
          <p:nvPr/>
        </p:nvSpPr>
        <p:spPr>
          <a:xfrm>
            <a:off x="389106" y="398833"/>
            <a:ext cx="1400784" cy="1400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288782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</Words>
  <Application>Microsoft Office PowerPoint</Application>
  <PresentationFormat>Widescreen</PresentationFormat>
  <Paragraphs>57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Vogel (BMZ)</dc:creator>
  <cp:lastModifiedBy>Leo Vogel (BMZ)</cp:lastModifiedBy>
  <cp:revision>2</cp:revision>
  <dcterms:created xsi:type="dcterms:W3CDTF">2022-12-13T15:28:08Z</dcterms:created>
  <dcterms:modified xsi:type="dcterms:W3CDTF">2022-12-13T15:53:43Z</dcterms:modified>
</cp:coreProperties>
</file>