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6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rts/style1.xml" ContentType="application/vnd.ms-office.chartstyle+xml"/>
  <Override PartName="/ppt/charts/colors1.xml" ContentType="application/vnd.ms-office.chartcolor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2"/>
  </p:sldMasterIdLst>
  <p:notesMasterIdLst>
    <p:notesMasterId r:id="rId27"/>
  </p:notesMasterIdLst>
  <p:handoutMasterIdLst>
    <p:handoutMasterId r:id="rId28"/>
  </p:handoutMasterIdLst>
  <p:sldIdLst>
    <p:sldId id="256" r:id="rId3"/>
    <p:sldId id="258" r:id="rId4"/>
    <p:sldId id="257" r:id="rId5"/>
    <p:sldId id="261" r:id="rId6"/>
    <p:sldId id="266" r:id="rId7"/>
    <p:sldId id="281" r:id="rId8"/>
    <p:sldId id="268" r:id="rId9"/>
    <p:sldId id="269" r:id="rId10"/>
    <p:sldId id="287" r:id="rId11"/>
    <p:sldId id="282" r:id="rId12"/>
    <p:sldId id="272" r:id="rId13"/>
    <p:sldId id="295" r:id="rId14"/>
    <p:sldId id="292" r:id="rId15"/>
    <p:sldId id="280" r:id="rId16"/>
    <p:sldId id="291" r:id="rId17"/>
    <p:sldId id="293" r:id="rId18"/>
    <p:sldId id="296" r:id="rId19"/>
    <p:sldId id="294" r:id="rId20"/>
    <p:sldId id="284" r:id="rId21"/>
    <p:sldId id="285" r:id="rId22"/>
    <p:sldId id="297" r:id="rId23"/>
    <p:sldId id="275" r:id="rId24"/>
    <p:sldId id="276" r:id="rId25"/>
    <p:sldId id="264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8C00"/>
    <a:srgbClr val="E46700"/>
    <a:srgbClr val="E16200"/>
    <a:srgbClr val="ED8300"/>
    <a:srgbClr val="EF8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00" autoAdjust="0"/>
    <p:restoredTop sz="94434" autoAdjust="0"/>
  </p:normalViewPr>
  <p:slideViewPr>
    <p:cSldViewPr snapToGrid="0">
      <p:cViewPr>
        <p:scale>
          <a:sx n="74" d="100"/>
          <a:sy n="74" d="100"/>
        </p:scale>
        <p:origin x="-468" y="-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1" d="100"/>
          <a:sy n="91" d="100"/>
        </p:scale>
        <p:origin x="3672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oleObject" Target="Book10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Book10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Book10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Book10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Book10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32208079645457371"/>
          <c:y val="4.689478950886016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Sheet1!$F$1</c:f>
              <c:strCache>
                <c:ptCount val="1"/>
                <c:pt idx="0">
                  <c:v>Gender</c:v>
                </c:pt>
              </c:strCache>
            </c:strRef>
          </c:tx>
          <c:explosion val="8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2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3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4"/>
            <c:bubble3D val="0"/>
            <c:spPr>
              <a:solidFill>
                <a:schemeClr val="accent3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5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6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7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Lbls>
            <c:dLbl>
              <c:idx val="0"/>
              <c:layout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200" b="1" i="0" u="none" strike="noStrike" kern="1200" spc="0" baseline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sz="1200" baseline="0" dirty="0" smtClean="0"/>
                      <a:t>Female</a:t>
                    </a:r>
                    <a:endParaRPr lang="en-US" sz="1200" baseline="0" dirty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5899193548387095"/>
                      <c:h val="0.37139093032752901"/>
                    </c:manualLayout>
                  </c15:layout>
                  <c15:dlblFieldTable/>
                  <c15:showDataLabelsRange val="0"/>
                </c:ext>
              </c:extLst>
            </c:dLbl>
            <c:dLbl>
              <c:idx val="1"/>
              <c:layout>
                <c:manualLayout>
                  <c:x val="-4.8387096774193568E-2"/>
                  <c:y val="3.974220763269426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330" b="1" i="0" u="none" strike="noStrike" kern="1200" spc="0" baseline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baseline="0" dirty="0" smtClean="0"/>
                      <a:t>Male</a:t>
                    </a:r>
                    <a:endParaRPr lang="en-US" baseline="0" dirty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6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6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7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2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8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3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9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4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1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5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1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6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1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>
                          <a:lumMod val="80000"/>
                          <a:lumOff val="2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1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2">
                          <a:lumMod val="80000"/>
                          <a:lumOff val="2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1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3">
                          <a:lumMod val="80000"/>
                          <a:lumOff val="2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1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4">
                          <a:lumMod val="80000"/>
                          <a:lumOff val="2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16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5">
                          <a:lumMod val="80000"/>
                          <a:lumOff val="2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17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6">
                          <a:lumMod val="80000"/>
                          <a:lumOff val="2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</c:dLbl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</c:ext>
            </c:extLst>
          </c:dLbls>
          <c:val>
            <c:numRef>
              <c:f>Sheet1!$F$2:$F$19</c:f>
              <c:numCache>
                <c:formatCode>General</c:formatCode>
                <c:ptCount val="18"/>
                <c:pt idx="0">
                  <c:v>8</c:v>
                </c:pt>
                <c:pt idx="1">
                  <c:v>10</c:v>
                </c:pt>
              </c:numCache>
            </c:numRef>
          </c:val>
        </c:ser>
        <c:dLbls>
          <c:dLblPos val="outEnd"/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4"/>
    </mc:Choice>
    <mc:Fallback>
      <c:style val="14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/>
              <a:t>Leg </a:t>
            </a:r>
            <a:r>
              <a:rPr lang="en-US" dirty="0" smtClean="0"/>
              <a:t>Length</a:t>
            </a:r>
            <a:endParaRPr lang="en-US" dirty="0"/>
          </a:p>
        </c:rich>
      </c:tx>
      <c:layout/>
      <c:overlay val="0"/>
    </c:title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Leg Len</c:v>
                </c:pt>
              </c:strCache>
            </c:strRef>
          </c:tx>
          <c:invertIfNegative val="0"/>
          <c:val>
            <c:numRef>
              <c:f>Sheet1!$C$2:$C$19</c:f>
              <c:numCache>
                <c:formatCode>General</c:formatCode>
                <c:ptCount val="18"/>
                <c:pt idx="0">
                  <c:v>85</c:v>
                </c:pt>
                <c:pt idx="1">
                  <c:v>96</c:v>
                </c:pt>
                <c:pt idx="2">
                  <c:v>96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101</c:v>
                </c:pt>
                <c:pt idx="7">
                  <c:v>102</c:v>
                </c:pt>
                <c:pt idx="8">
                  <c:v>103</c:v>
                </c:pt>
                <c:pt idx="9">
                  <c:v>103</c:v>
                </c:pt>
                <c:pt idx="10">
                  <c:v>104</c:v>
                </c:pt>
                <c:pt idx="11">
                  <c:v>104</c:v>
                </c:pt>
                <c:pt idx="12">
                  <c:v>104</c:v>
                </c:pt>
                <c:pt idx="13">
                  <c:v>104</c:v>
                </c:pt>
                <c:pt idx="14">
                  <c:v>104</c:v>
                </c:pt>
                <c:pt idx="15">
                  <c:v>105</c:v>
                </c:pt>
                <c:pt idx="16">
                  <c:v>106</c:v>
                </c:pt>
                <c:pt idx="17">
                  <c:v>108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shape val="box"/>
        <c:axId val="100571392"/>
        <c:axId val="100577280"/>
        <c:axId val="0"/>
      </c:bar3DChart>
      <c:catAx>
        <c:axId val="100571392"/>
        <c:scaling>
          <c:orientation val="minMax"/>
        </c:scaling>
        <c:delete val="0"/>
        <c:axPos val="b"/>
        <c:majorTickMark val="none"/>
        <c:minorTickMark val="none"/>
        <c:tickLblPos val="nextTo"/>
        <c:crossAx val="100577280"/>
        <c:crosses val="autoZero"/>
        <c:auto val="1"/>
        <c:lblAlgn val="ctr"/>
        <c:lblOffset val="100"/>
        <c:noMultiLvlLbl val="0"/>
      </c:catAx>
      <c:valAx>
        <c:axId val="100577280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spPr>
          <a:ln w="9525">
            <a:noFill/>
          </a:ln>
        </c:spPr>
        <c:crossAx val="100571392"/>
        <c:crosses val="autoZero"/>
        <c:crossBetween val="between"/>
      </c:valAx>
    </c:plotArea>
    <c:legend>
      <c:legendPos val="b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6"/>
    </mc:Choice>
    <mc:Fallback>
      <c:style val="16"/>
    </mc:Fallback>
  </mc:AlternateContent>
  <c:chart>
    <c:title>
      <c:layout/>
      <c:overlay val="0"/>
    </c:title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Sheet1!$E$1</c:f>
              <c:strCache>
                <c:ptCount val="1"/>
                <c:pt idx="0">
                  <c:v>BMI</c:v>
                </c:pt>
              </c:strCache>
            </c:strRef>
          </c:tx>
          <c:invertIfNegative val="0"/>
          <c:val>
            <c:numRef>
              <c:f>Sheet1!$E$2:$E$19</c:f>
              <c:numCache>
                <c:formatCode>General</c:formatCode>
                <c:ptCount val="18"/>
                <c:pt idx="0">
                  <c:v>1.8359374999999999E-3</c:v>
                </c:pt>
                <c:pt idx="1">
                  <c:v>1.8807870370370369E-3</c:v>
                </c:pt>
                <c:pt idx="2">
                  <c:v>1.896192742415229E-3</c:v>
                </c:pt>
                <c:pt idx="3">
                  <c:v>1.9675166853130666E-3</c:v>
                </c:pt>
                <c:pt idx="4">
                  <c:v>2.0761245674740486E-3</c:v>
                </c:pt>
                <c:pt idx="5">
                  <c:v>2.0761245674740486E-3</c:v>
                </c:pt>
                <c:pt idx="6">
                  <c:v>2.1192742415229032E-3</c:v>
                </c:pt>
                <c:pt idx="7">
                  <c:v>2.1718066089745731E-3</c:v>
                </c:pt>
                <c:pt idx="8">
                  <c:v>2.2145328719723185E-3</c:v>
                </c:pt>
                <c:pt idx="9">
                  <c:v>2.2229061933586401E-3</c:v>
                </c:pt>
                <c:pt idx="10">
                  <c:v>2.4302487059714682E-3</c:v>
                </c:pt>
                <c:pt idx="11">
                  <c:v>2.4343809494085703E-3</c:v>
                </c:pt>
                <c:pt idx="12">
                  <c:v>2.4343809494085703E-3</c:v>
                </c:pt>
                <c:pt idx="13">
                  <c:v>2.6543209876543211E-3</c:v>
                </c:pt>
                <c:pt idx="14">
                  <c:v>2.7472527472527475E-3</c:v>
                </c:pt>
                <c:pt idx="15">
                  <c:v>2.7757487216946678E-3</c:v>
                </c:pt>
                <c:pt idx="16">
                  <c:v>2.7777777777777779E-3</c:v>
                </c:pt>
                <c:pt idx="17">
                  <c:v>2.8068918152229089E-3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shape val="cylinder"/>
        <c:axId val="100594048"/>
        <c:axId val="100595584"/>
        <c:axId val="0"/>
      </c:bar3DChart>
      <c:catAx>
        <c:axId val="100594048"/>
        <c:scaling>
          <c:orientation val="minMax"/>
        </c:scaling>
        <c:delete val="0"/>
        <c:axPos val="b"/>
        <c:majorTickMark val="none"/>
        <c:minorTickMark val="none"/>
        <c:tickLblPos val="nextTo"/>
        <c:crossAx val="100595584"/>
        <c:crosses val="autoZero"/>
        <c:auto val="1"/>
        <c:lblAlgn val="ctr"/>
        <c:lblOffset val="100"/>
        <c:noMultiLvlLbl val="0"/>
      </c:catAx>
      <c:valAx>
        <c:axId val="100595584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crossAx val="100594048"/>
        <c:crosses val="autoZero"/>
        <c:crossBetween val="between"/>
      </c:valAx>
    </c:plotArea>
    <c:legend>
      <c:legendPos val="b"/>
      <c:layout/>
      <c:overlay val="0"/>
    </c:legend>
    <c:plotVisOnly val="1"/>
    <c:dispBlanksAs val="gap"/>
    <c:showDLblsOverMax val="0"/>
  </c:chart>
  <c:txPr>
    <a:bodyPr/>
    <a:lstStyle/>
    <a:p>
      <a:pPr>
        <a:defRPr sz="10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layout/>
      <c:overlay val="0"/>
    </c:title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Sheet1!$A$1</c:f>
              <c:strCache>
                <c:ptCount val="1"/>
                <c:pt idx="0">
                  <c:v>Age</c:v>
                </c:pt>
              </c:strCache>
            </c:strRef>
          </c:tx>
          <c:invertIfNegative val="0"/>
          <c:val>
            <c:numRef>
              <c:f>Sheet1!$A$2:$A$19</c:f>
              <c:numCache>
                <c:formatCode>General</c:formatCode>
                <c:ptCount val="18"/>
                <c:pt idx="0">
                  <c:v>24</c:v>
                </c:pt>
                <c:pt idx="1">
                  <c:v>24</c:v>
                </c:pt>
                <c:pt idx="2">
                  <c:v>24</c:v>
                </c:pt>
                <c:pt idx="3">
                  <c:v>25</c:v>
                </c:pt>
                <c:pt idx="4">
                  <c:v>25</c:v>
                </c:pt>
                <c:pt idx="5">
                  <c:v>25</c:v>
                </c:pt>
                <c:pt idx="6">
                  <c:v>26</c:v>
                </c:pt>
                <c:pt idx="7">
                  <c:v>26</c:v>
                </c:pt>
                <c:pt idx="8">
                  <c:v>27</c:v>
                </c:pt>
                <c:pt idx="9">
                  <c:v>28</c:v>
                </c:pt>
                <c:pt idx="10">
                  <c:v>29</c:v>
                </c:pt>
                <c:pt idx="11">
                  <c:v>29</c:v>
                </c:pt>
                <c:pt idx="12">
                  <c:v>30</c:v>
                </c:pt>
                <c:pt idx="13">
                  <c:v>30</c:v>
                </c:pt>
                <c:pt idx="14">
                  <c:v>30</c:v>
                </c:pt>
                <c:pt idx="15">
                  <c:v>32</c:v>
                </c:pt>
                <c:pt idx="16">
                  <c:v>36</c:v>
                </c:pt>
                <c:pt idx="17">
                  <c:v>38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shape val="box"/>
        <c:axId val="101009664"/>
        <c:axId val="101011456"/>
        <c:axId val="0"/>
      </c:bar3DChart>
      <c:catAx>
        <c:axId val="101009664"/>
        <c:scaling>
          <c:orientation val="minMax"/>
        </c:scaling>
        <c:delete val="0"/>
        <c:axPos val="b"/>
        <c:majorTickMark val="none"/>
        <c:minorTickMark val="none"/>
        <c:tickLblPos val="nextTo"/>
        <c:crossAx val="101011456"/>
        <c:crosses val="autoZero"/>
        <c:auto val="1"/>
        <c:lblAlgn val="ctr"/>
        <c:lblOffset val="100"/>
        <c:noMultiLvlLbl val="0"/>
      </c:catAx>
      <c:valAx>
        <c:axId val="101011456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spPr>
          <a:ln w="9525">
            <a:noFill/>
          </a:ln>
        </c:spPr>
        <c:crossAx val="101009664"/>
        <c:crosses val="autoZero"/>
        <c:crossBetween val="between"/>
      </c:valAx>
    </c:plotArea>
    <c:legend>
      <c:legendPos val="b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2"/>
    </mc:Choice>
    <mc:Fallback>
      <c:style val="12"/>
    </mc:Fallback>
  </mc:AlternateContent>
  <c:chart>
    <c:title>
      <c:layout/>
      <c:overlay val="0"/>
    </c:title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Height</c:v>
                </c:pt>
              </c:strCache>
            </c:strRef>
          </c:tx>
          <c:invertIfNegative val="0"/>
          <c:val>
            <c:numRef>
              <c:f>Sheet1!$B$2:$B$19</c:f>
              <c:numCache>
                <c:formatCode>General</c:formatCode>
                <c:ptCount val="18"/>
                <c:pt idx="0">
                  <c:v>144</c:v>
                </c:pt>
                <c:pt idx="1">
                  <c:v>160</c:v>
                </c:pt>
                <c:pt idx="2">
                  <c:v>161</c:v>
                </c:pt>
                <c:pt idx="3">
                  <c:v>164</c:v>
                </c:pt>
                <c:pt idx="4">
                  <c:v>164</c:v>
                </c:pt>
                <c:pt idx="5">
                  <c:v>170</c:v>
                </c:pt>
                <c:pt idx="6">
                  <c:v>170</c:v>
                </c:pt>
                <c:pt idx="7">
                  <c:v>170</c:v>
                </c:pt>
                <c:pt idx="8">
                  <c:v>171</c:v>
                </c:pt>
                <c:pt idx="9">
                  <c:v>173</c:v>
                </c:pt>
                <c:pt idx="10">
                  <c:v>178</c:v>
                </c:pt>
                <c:pt idx="11">
                  <c:v>179</c:v>
                </c:pt>
                <c:pt idx="12">
                  <c:v>179</c:v>
                </c:pt>
                <c:pt idx="13">
                  <c:v>180</c:v>
                </c:pt>
                <c:pt idx="14">
                  <c:v>180</c:v>
                </c:pt>
                <c:pt idx="15">
                  <c:v>182</c:v>
                </c:pt>
                <c:pt idx="16">
                  <c:v>183</c:v>
                </c:pt>
                <c:pt idx="17">
                  <c:v>185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shape val="box"/>
        <c:axId val="101056896"/>
        <c:axId val="101058432"/>
        <c:axId val="0"/>
      </c:bar3DChart>
      <c:catAx>
        <c:axId val="101056896"/>
        <c:scaling>
          <c:orientation val="minMax"/>
        </c:scaling>
        <c:delete val="0"/>
        <c:axPos val="b"/>
        <c:majorTickMark val="none"/>
        <c:minorTickMark val="none"/>
        <c:tickLblPos val="nextTo"/>
        <c:crossAx val="101058432"/>
        <c:crosses val="autoZero"/>
        <c:auto val="1"/>
        <c:lblAlgn val="ctr"/>
        <c:lblOffset val="100"/>
        <c:noMultiLvlLbl val="0"/>
      </c:catAx>
      <c:valAx>
        <c:axId val="101058432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spPr>
          <a:ln w="9525">
            <a:noFill/>
          </a:ln>
        </c:spPr>
        <c:crossAx val="101056896"/>
        <c:crosses val="autoZero"/>
        <c:crossBetween val="between"/>
      </c:valAx>
    </c:plotArea>
    <c:legend>
      <c:legendPos val="b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5788779314148903E-2"/>
          <c:y val="2.9458582860185521E-2"/>
          <c:w val="0.94150895783974353"/>
          <c:h val="0.73760602483298676"/>
        </c:manualLayout>
      </c:layout>
      <c:bubbl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solidFill>
              <a:srgbClr val="E46700"/>
            </a:solidFill>
          </c:spPr>
          <c:invertIfNegative val="0"/>
          <c:dPt>
            <c:idx val="0"/>
            <c:invertIfNegative val="0"/>
            <c:bubble3D val="1"/>
            <c:spPr>
              <a:solidFill>
                <a:srgbClr val="E46700"/>
              </a:solidFill>
              <a:ln>
                <a:noFill/>
              </a:ln>
              <a:effectLst/>
            </c:spPr>
          </c:dPt>
          <c:dPt>
            <c:idx val="1"/>
            <c:invertIfNegative val="0"/>
            <c:bubble3D val="1"/>
            <c:spPr>
              <a:solidFill>
                <a:srgbClr val="E46700"/>
              </a:solidFill>
              <a:ln>
                <a:noFill/>
              </a:ln>
              <a:effectLst/>
            </c:spPr>
          </c:dPt>
          <c:dPt>
            <c:idx val="2"/>
            <c:invertIfNegative val="0"/>
            <c:bubble3D val="1"/>
            <c:spPr>
              <a:solidFill>
                <a:srgbClr val="E46700"/>
              </a:solidFill>
              <a:ln>
                <a:noFill/>
              </a:ln>
              <a:effectLst/>
            </c:spPr>
          </c:dPt>
          <c:dPt>
            <c:idx val="3"/>
            <c:invertIfNegative val="0"/>
            <c:bubble3D val="1"/>
            <c:spPr>
              <a:solidFill>
                <a:srgbClr val="00B0F0"/>
              </a:solidFill>
              <a:ln>
                <a:noFill/>
              </a:ln>
              <a:effectLst/>
            </c:spPr>
          </c:dPt>
          <c:dPt>
            <c:idx val="4"/>
            <c:invertIfNegative val="0"/>
            <c:bubble3D val="1"/>
            <c:spPr>
              <a:solidFill>
                <a:srgbClr val="00B0F0"/>
              </a:solidFill>
              <a:ln>
                <a:noFill/>
              </a:ln>
              <a:effectLst/>
            </c:spPr>
          </c:dPt>
          <c:dPt>
            <c:idx val="5"/>
            <c:invertIfNegative val="0"/>
            <c:bubble3D val="1"/>
            <c:spPr>
              <a:solidFill>
                <a:srgbClr val="00B0F0"/>
              </a:solidFill>
              <a:ln>
                <a:noFill/>
              </a:ln>
              <a:effectLst/>
            </c:spPr>
          </c:dPt>
          <c:dPt>
            <c:idx val="6"/>
            <c:invertIfNegative val="0"/>
            <c:bubble3D val="1"/>
            <c:spPr>
              <a:solidFill>
                <a:srgbClr val="92D050"/>
              </a:solidFill>
              <a:ln>
                <a:noFill/>
              </a:ln>
              <a:effectLst/>
            </c:spPr>
          </c:dPt>
          <c:dPt>
            <c:idx val="7"/>
            <c:invertIfNegative val="0"/>
            <c:bubble3D val="1"/>
            <c:spPr>
              <a:solidFill>
                <a:srgbClr val="E46700"/>
              </a:solidFill>
              <a:ln>
                <a:noFill/>
              </a:ln>
              <a:effectLst/>
            </c:spPr>
          </c:dPt>
          <c:dPt>
            <c:idx val="8"/>
            <c:invertIfNegative val="0"/>
            <c:bubble3D val="1"/>
            <c:spPr>
              <a:solidFill>
                <a:srgbClr val="92D050"/>
              </a:solidFill>
              <a:ln>
                <a:noFill/>
              </a:ln>
              <a:effectLst/>
            </c:spPr>
          </c:dPt>
          <c:dPt>
            <c:idx val="9"/>
            <c:invertIfNegative val="0"/>
            <c:bubble3D val="1"/>
            <c:spPr>
              <a:solidFill>
                <a:srgbClr val="00B0F0"/>
              </a:solidFill>
              <a:ln>
                <a:noFill/>
              </a:ln>
              <a:effectLst/>
            </c:spPr>
          </c:dPt>
          <c:dPt>
            <c:idx val="10"/>
            <c:invertIfNegative val="0"/>
            <c:bubble3D val="1"/>
            <c:spPr>
              <a:solidFill>
                <a:srgbClr val="00B0F0"/>
              </a:solidFill>
              <a:ln>
                <a:noFill/>
              </a:ln>
              <a:effectLst/>
            </c:spPr>
          </c:dPt>
          <c:xVal>
            <c:numRef>
              <c:f>Sheet1!$A$2:$A$12</c:f>
              <c:numCache>
                <c:formatCode>General</c:formatCode>
                <c:ptCount val="1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</c:numCache>
            </c:numRef>
          </c:xVal>
          <c:yVal>
            <c:numRef>
              <c:f>Sheet1!$B$2:$B$12</c:f>
              <c:numCache>
                <c:formatCode>General</c:formatCode>
                <c:ptCount val="11"/>
                <c:pt idx="0">
                  <c:v>85</c:v>
                </c:pt>
                <c:pt idx="1">
                  <c:v>96</c:v>
                </c:pt>
                <c:pt idx="2">
                  <c:v>96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101</c:v>
                </c:pt>
                <c:pt idx="7">
                  <c:v>102</c:v>
                </c:pt>
                <c:pt idx="8">
                  <c:v>103</c:v>
                </c:pt>
                <c:pt idx="9">
                  <c:v>103</c:v>
                </c:pt>
                <c:pt idx="10">
                  <c:v>104</c:v>
                </c:pt>
              </c:numCache>
            </c:numRef>
          </c:yVal>
          <c:bubbleSize>
            <c:numRef>
              <c:f>Sheet1!$C$2:$C$12</c:f>
              <c:numCache>
                <c:formatCode>General</c:formatCode>
                <c:ptCount val="11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  <c:pt idx="7">
                  <c:v>0.1</c:v>
                </c:pt>
                <c:pt idx="8">
                  <c:v>0.1</c:v>
                </c:pt>
                <c:pt idx="9">
                  <c:v>0.1</c:v>
                </c:pt>
                <c:pt idx="10">
                  <c:v>0.1</c:v>
                </c:pt>
              </c:numCache>
            </c:numRef>
          </c:bubbleSize>
          <c:bubble3D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bubbleScale val="25"/>
        <c:showNegBubbles val="0"/>
        <c:axId val="35591296"/>
        <c:axId val="35592832"/>
      </c:bubbleChart>
      <c:valAx>
        <c:axId val="35591296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35592832"/>
        <c:crosses val="autoZero"/>
        <c:crossBetween val="midCat"/>
      </c:valAx>
      <c:valAx>
        <c:axId val="35592832"/>
        <c:scaling>
          <c:orientation val="minMax"/>
          <c:min val="2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txPr>
          <a:bodyPr rot="-60000000" vert="horz"/>
          <a:lstStyle/>
          <a:p>
            <a:pPr>
              <a:defRPr/>
            </a:pPr>
            <a:endParaRPr lang="en-US"/>
          </a:p>
        </c:txPr>
        <c:crossAx val="3559129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50C3C6A-515F-483C-97CB-064CA20C3C5B}" type="doc">
      <dgm:prSet loTypeId="urn:microsoft.com/office/officeart/2005/8/layout/hProcess9" loCatId="process" qsTypeId="urn:microsoft.com/office/officeart/2005/8/quickstyle/simple1" qsCatId="simple" csTypeId="urn:microsoft.com/office/officeart/2005/8/colors/colorful1" csCatId="colorful" phldr="1"/>
      <dgm:spPr/>
    </dgm:pt>
    <dgm:pt modelId="{6C045D6E-511A-4E33-8888-04144157CCC8}">
      <dgm:prSet phldrT="[Text]"/>
      <dgm:spPr/>
      <dgm:t>
        <a:bodyPr/>
        <a:lstStyle/>
        <a:p>
          <a:r>
            <a:rPr lang="en-US" dirty="0" smtClean="0"/>
            <a:t>Data Labeling</a:t>
          </a:r>
          <a:endParaRPr lang="en-US" dirty="0"/>
        </a:p>
      </dgm:t>
    </dgm:pt>
    <dgm:pt modelId="{5C9E2617-59DF-487B-9D22-1C58862CFB14}" type="parTrans" cxnId="{6038AF60-DB01-46F4-B22F-357E27251B70}">
      <dgm:prSet/>
      <dgm:spPr/>
      <dgm:t>
        <a:bodyPr/>
        <a:lstStyle/>
        <a:p>
          <a:endParaRPr lang="en-US"/>
        </a:p>
      </dgm:t>
    </dgm:pt>
    <dgm:pt modelId="{60CE19EC-50FF-4519-84B1-61A6CB0CF42C}" type="sibTrans" cxnId="{6038AF60-DB01-46F4-B22F-357E27251B70}">
      <dgm:prSet/>
      <dgm:spPr/>
      <dgm:t>
        <a:bodyPr/>
        <a:lstStyle/>
        <a:p>
          <a:endParaRPr lang="en-US"/>
        </a:p>
      </dgm:t>
    </dgm:pt>
    <dgm:pt modelId="{1A72B666-6B78-4E4B-AF68-7C9C89C6D72F}">
      <dgm:prSet phldrT="[Text]"/>
      <dgm:spPr/>
      <dgm:t>
        <a:bodyPr/>
        <a:lstStyle/>
        <a:p>
          <a:r>
            <a:rPr lang="en-US" dirty="0" smtClean="0"/>
            <a:t>Noise Cancelation</a:t>
          </a:r>
          <a:endParaRPr lang="en-US" dirty="0"/>
        </a:p>
      </dgm:t>
    </dgm:pt>
    <dgm:pt modelId="{8DB405DD-FEEF-49A2-904D-3CF27B11EC98}" type="parTrans" cxnId="{8FA7F027-904D-4BE9-A4A8-DAE45E98C940}">
      <dgm:prSet/>
      <dgm:spPr/>
      <dgm:t>
        <a:bodyPr/>
        <a:lstStyle/>
        <a:p>
          <a:endParaRPr lang="en-US"/>
        </a:p>
      </dgm:t>
    </dgm:pt>
    <dgm:pt modelId="{3B3A9671-6252-4742-A8ED-1A1FB54DFBEB}" type="sibTrans" cxnId="{8FA7F027-904D-4BE9-A4A8-DAE45E98C940}">
      <dgm:prSet/>
      <dgm:spPr/>
      <dgm:t>
        <a:bodyPr/>
        <a:lstStyle/>
        <a:p>
          <a:endParaRPr lang="en-US"/>
        </a:p>
      </dgm:t>
    </dgm:pt>
    <dgm:pt modelId="{FA2BA23D-0D2B-4421-B591-1F9E0CB0FA9B}">
      <dgm:prSet phldrT="[Text]"/>
      <dgm:spPr/>
      <dgm:t>
        <a:bodyPr/>
        <a:lstStyle/>
        <a:p>
          <a:r>
            <a:rPr lang="en-US" dirty="0" smtClean="0"/>
            <a:t>Feature Selection</a:t>
          </a:r>
          <a:endParaRPr lang="en-US" dirty="0"/>
        </a:p>
      </dgm:t>
    </dgm:pt>
    <dgm:pt modelId="{533CB9EC-EC77-4600-95B5-A9E0F5E22207}" type="parTrans" cxnId="{A20B7272-EF09-4AC4-8F25-5393787F0BE4}">
      <dgm:prSet/>
      <dgm:spPr/>
      <dgm:t>
        <a:bodyPr/>
        <a:lstStyle/>
        <a:p>
          <a:endParaRPr lang="en-US"/>
        </a:p>
      </dgm:t>
    </dgm:pt>
    <dgm:pt modelId="{5E7B3391-7B18-42B2-8C61-86E054D34C46}" type="sibTrans" cxnId="{A20B7272-EF09-4AC4-8F25-5393787F0BE4}">
      <dgm:prSet/>
      <dgm:spPr/>
      <dgm:t>
        <a:bodyPr/>
        <a:lstStyle/>
        <a:p>
          <a:endParaRPr lang="en-US"/>
        </a:p>
      </dgm:t>
    </dgm:pt>
    <dgm:pt modelId="{5A39029C-B1B1-4547-8879-33957BB1AAFE}">
      <dgm:prSet phldrT="[Text]"/>
      <dgm:spPr/>
      <dgm:t>
        <a:bodyPr/>
        <a:lstStyle/>
        <a:p>
          <a:r>
            <a:rPr lang="en-US" dirty="0" smtClean="0"/>
            <a:t>Aggregation</a:t>
          </a:r>
          <a:endParaRPr lang="en-US" dirty="0"/>
        </a:p>
      </dgm:t>
    </dgm:pt>
    <dgm:pt modelId="{947D8E03-363F-4D92-BBED-323D9A13D2EE}" type="parTrans" cxnId="{4932E9EB-3C3F-449D-8BBE-A244D74C12C7}">
      <dgm:prSet/>
      <dgm:spPr/>
      <dgm:t>
        <a:bodyPr/>
        <a:lstStyle/>
        <a:p>
          <a:endParaRPr lang="en-US"/>
        </a:p>
      </dgm:t>
    </dgm:pt>
    <dgm:pt modelId="{438F52BF-46A6-4E57-9686-4FDC9C520202}" type="sibTrans" cxnId="{4932E9EB-3C3F-449D-8BBE-A244D74C12C7}">
      <dgm:prSet/>
      <dgm:spPr/>
      <dgm:t>
        <a:bodyPr/>
        <a:lstStyle/>
        <a:p>
          <a:endParaRPr lang="en-US"/>
        </a:p>
      </dgm:t>
    </dgm:pt>
    <dgm:pt modelId="{4F88D5DA-A596-4AAC-A5A1-43A466CC7370}">
      <dgm:prSet phldrT="[Text]"/>
      <dgm:spPr/>
      <dgm:t>
        <a:bodyPr/>
        <a:lstStyle/>
        <a:p>
          <a:r>
            <a:rPr lang="en-US" dirty="0" smtClean="0"/>
            <a:t>ARFF Files</a:t>
          </a:r>
          <a:endParaRPr lang="en-US" dirty="0"/>
        </a:p>
      </dgm:t>
    </dgm:pt>
    <dgm:pt modelId="{88DC5571-9BFF-48F3-86AA-999F9D3DE537}" type="parTrans" cxnId="{C2D1B791-1C34-47EA-9065-4E3B35433167}">
      <dgm:prSet/>
      <dgm:spPr/>
      <dgm:t>
        <a:bodyPr/>
        <a:lstStyle/>
        <a:p>
          <a:endParaRPr lang="en-US"/>
        </a:p>
      </dgm:t>
    </dgm:pt>
    <dgm:pt modelId="{95485365-E980-4D0A-8222-91C0CC7E06AD}" type="sibTrans" cxnId="{C2D1B791-1C34-47EA-9065-4E3B35433167}">
      <dgm:prSet/>
      <dgm:spPr/>
      <dgm:t>
        <a:bodyPr/>
        <a:lstStyle/>
        <a:p>
          <a:endParaRPr lang="en-US"/>
        </a:p>
      </dgm:t>
    </dgm:pt>
    <dgm:pt modelId="{7F8673AB-AAB4-4017-968A-AD8B5E37BB78}" type="pres">
      <dgm:prSet presAssocID="{350C3C6A-515F-483C-97CB-064CA20C3C5B}" presName="CompostProcess" presStyleCnt="0">
        <dgm:presLayoutVars>
          <dgm:dir/>
          <dgm:resizeHandles val="exact"/>
        </dgm:presLayoutVars>
      </dgm:prSet>
      <dgm:spPr/>
    </dgm:pt>
    <dgm:pt modelId="{24C0EC2A-54C9-4CCB-B1DB-6C4D6425EF3E}" type="pres">
      <dgm:prSet presAssocID="{350C3C6A-515F-483C-97CB-064CA20C3C5B}" presName="arrow" presStyleLbl="bgShp" presStyleIdx="0" presStyleCnt="1"/>
      <dgm:spPr/>
      <dgm:t>
        <a:bodyPr/>
        <a:lstStyle/>
        <a:p>
          <a:endParaRPr lang="en-US"/>
        </a:p>
      </dgm:t>
    </dgm:pt>
    <dgm:pt modelId="{1221E1B1-C9FF-4C88-B353-4ABE575DF661}" type="pres">
      <dgm:prSet presAssocID="{350C3C6A-515F-483C-97CB-064CA20C3C5B}" presName="linearProcess" presStyleCnt="0"/>
      <dgm:spPr/>
    </dgm:pt>
    <dgm:pt modelId="{3AE12B38-FDE2-4F19-B11A-FB9543235BA5}" type="pres">
      <dgm:prSet presAssocID="{6C045D6E-511A-4E33-8888-04144157CCC8}" presName="text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210BFB-3151-444F-A3DD-11739025C551}" type="pres">
      <dgm:prSet presAssocID="{60CE19EC-50FF-4519-84B1-61A6CB0CF42C}" presName="sibTrans" presStyleCnt="0"/>
      <dgm:spPr/>
    </dgm:pt>
    <dgm:pt modelId="{729F8DED-1CED-4F24-8C2E-D8C46A937BD0}" type="pres">
      <dgm:prSet presAssocID="{1A72B666-6B78-4E4B-AF68-7C9C89C6D72F}" presName="text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745EABC-BFB0-4E25-BED0-C803590F3032}" type="pres">
      <dgm:prSet presAssocID="{3B3A9671-6252-4742-A8ED-1A1FB54DFBEB}" presName="sibTrans" presStyleCnt="0"/>
      <dgm:spPr/>
    </dgm:pt>
    <dgm:pt modelId="{545F0C6E-7259-49B7-A1B2-2A82188703AB}" type="pres">
      <dgm:prSet presAssocID="{FA2BA23D-0D2B-4421-B591-1F9E0CB0FA9B}" presName="text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1D849D-A8F0-4FF0-98C4-7358B58E1A43}" type="pres">
      <dgm:prSet presAssocID="{5E7B3391-7B18-42B2-8C61-86E054D34C46}" presName="sibTrans" presStyleCnt="0"/>
      <dgm:spPr/>
    </dgm:pt>
    <dgm:pt modelId="{CF56A1F6-BAD3-47CA-B0D5-66325443636A}" type="pres">
      <dgm:prSet presAssocID="{5A39029C-B1B1-4547-8879-33957BB1AAFE}" presName="text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3374C76-1576-40A3-B500-259CFC89412A}" type="pres">
      <dgm:prSet presAssocID="{438F52BF-46A6-4E57-9686-4FDC9C520202}" presName="sibTrans" presStyleCnt="0"/>
      <dgm:spPr/>
    </dgm:pt>
    <dgm:pt modelId="{B496E185-33FD-4935-BCC8-CC7B942FBC1F}" type="pres">
      <dgm:prSet presAssocID="{4F88D5DA-A596-4AAC-A5A1-43A466CC7370}" presName="text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12F03D3-809F-4ACB-BBF1-218896F1597A}" type="presOf" srcId="{5A39029C-B1B1-4547-8879-33957BB1AAFE}" destId="{CF56A1F6-BAD3-47CA-B0D5-66325443636A}" srcOrd="0" destOrd="0" presId="urn:microsoft.com/office/officeart/2005/8/layout/hProcess9"/>
    <dgm:cxn modelId="{E2A56BF9-7597-4B4A-B3DB-0FD8F0F440B5}" type="presOf" srcId="{6C045D6E-511A-4E33-8888-04144157CCC8}" destId="{3AE12B38-FDE2-4F19-B11A-FB9543235BA5}" srcOrd="0" destOrd="0" presId="urn:microsoft.com/office/officeart/2005/8/layout/hProcess9"/>
    <dgm:cxn modelId="{113F55E8-CBB2-4E42-8C45-5E041D9C7CC3}" type="presOf" srcId="{4F88D5DA-A596-4AAC-A5A1-43A466CC7370}" destId="{B496E185-33FD-4935-BCC8-CC7B942FBC1F}" srcOrd="0" destOrd="0" presId="urn:microsoft.com/office/officeart/2005/8/layout/hProcess9"/>
    <dgm:cxn modelId="{5A84C77B-476A-4D19-A2D5-F8F452D6B28F}" type="presOf" srcId="{1A72B666-6B78-4E4B-AF68-7C9C89C6D72F}" destId="{729F8DED-1CED-4F24-8C2E-D8C46A937BD0}" srcOrd="0" destOrd="0" presId="urn:microsoft.com/office/officeart/2005/8/layout/hProcess9"/>
    <dgm:cxn modelId="{C2D1B791-1C34-47EA-9065-4E3B35433167}" srcId="{350C3C6A-515F-483C-97CB-064CA20C3C5B}" destId="{4F88D5DA-A596-4AAC-A5A1-43A466CC7370}" srcOrd="4" destOrd="0" parTransId="{88DC5571-9BFF-48F3-86AA-999F9D3DE537}" sibTransId="{95485365-E980-4D0A-8222-91C0CC7E06AD}"/>
    <dgm:cxn modelId="{A20B7272-EF09-4AC4-8F25-5393787F0BE4}" srcId="{350C3C6A-515F-483C-97CB-064CA20C3C5B}" destId="{FA2BA23D-0D2B-4421-B591-1F9E0CB0FA9B}" srcOrd="2" destOrd="0" parTransId="{533CB9EC-EC77-4600-95B5-A9E0F5E22207}" sibTransId="{5E7B3391-7B18-42B2-8C61-86E054D34C46}"/>
    <dgm:cxn modelId="{FB2393C4-ED4B-4A61-A7E2-26A679726CC5}" type="presOf" srcId="{350C3C6A-515F-483C-97CB-064CA20C3C5B}" destId="{7F8673AB-AAB4-4017-968A-AD8B5E37BB78}" srcOrd="0" destOrd="0" presId="urn:microsoft.com/office/officeart/2005/8/layout/hProcess9"/>
    <dgm:cxn modelId="{07008527-6B14-42D3-AF9A-1B84B9E3D4EA}" type="presOf" srcId="{FA2BA23D-0D2B-4421-B591-1F9E0CB0FA9B}" destId="{545F0C6E-7259-49B7-A1B2-2A82188703AB}" srcOrd="0" destOrd="0" presId="urn:microsoft.com/office/officeart/2005/8/layout/hProcess9"/>
    <dgm:cxn modelId="{6038AF60-DB01-46F4-B22F-357E27251B70}" srcId="{350C3C6A-515F-483C-97CB-064CA20C3C5B}" destId="{6C045D6E-511A-4E33-8888-04144157CCC8}" srcOrd="0" destOrd="0" parTransId="{5C9E2617-59DF-487B-9D22-1C58862CFB14}" sibTransId="{60CE19EC-50FF-4519-84B1-61A6CB0CF42C}"/>
    <dgm:cxn modelId="{8FA7F027-904D-4BE9-A4A8-DAE45E98C940}" srcId="{350C3C6A-515F-483C-97CB-064CA20C3C5B}" destId="{1A72B666-6B78-4E4B-AF68-7C9C89C6D72F}" srcOrd="1" destOrd="0" parTransId="{8DB405DD-FEEF-49A2-904D-3CF27B11EC98}" sibTransId="{3B3A9671-6252-4742-A8ED-1A1FB54DFBEB}"/>
    <dgm:cxn modelId="{4932E9EB-3C3F-449D-8BBE-A244D74C12C7}" srcId="{350C3C6A-515F-483C-97CB-064CA20C3C5B}" destId="{5A39029C-B1B1-4547-8879-33957BB1AAFE}" srcOrd="3" destOrd="0" parTransId="{947D8E03-363F-4D92-BBED-323D9A13D2EE}" sibTransId="{438F52BF-46A6-4E57-9686-4FDC9C520202}"/>
    <dgm:cxn modelId="{5C2D839A-CFDD-454A-9161-AE01B3CD4757}" type="presParOf" srcId="{7F8673AB-AAB4-4017-968A-AD8B5E37BB78}" destId="{24C0EC2A-54C9-4CCB-B1DB-6C4D6425EF3E}" srcOrd="0" destOrd="0" presId="urn:microsoft.com/office/officeart/2005/8/layout/hProcess9"/>
    <dgm:cxn modelId="{BB2FDAC8-5525-42EC-B597-EDA802B4E43E}" type="presParOf" srcId="{7F8673AB-AAB4-4017-968A-AD8B5E37BB78}" destId="{1221E1B1-C9FF-4C88-B353-4ABE575DF661}" srcOrd="1" destOrd="0" presId="urn:microsoft.com/office/officeart/2005/8/layout/hProcess9"/>
    <dgm:cxn modelId="{9B41506A-A6BF-4271-BC7A-7872F36A14D5}" type="presParOf" srcId="{1221E1B1-C9FF-4C88-B353-4ABE575DF661}" destId="{3AE12B38-FDE2-4F19-B11A-FB9543235BA5}" srcOrd="0" destOrd="0" presId="urn:microsoft.com/office/officeart/2005/8/layout/hProcess9"/>
    <dgm:cxn modelId="{22291964-46D2-40E4-BADB-D2A078F90A66}" type="presParOf" srcId="{1221E1B1-C9FF-4C88-B353-4ABE575DF661}" destId="{46210BFB-3151-444F-A3DD-11739025C551}" srcOrd="1" destOrd="0" presId="urn:microsoft.com/office/officeart/2005/8/layout/hProcess9"/>
    <dgm:cxn modelId="{EA5E55B7-CD3E-4913-AF45-B6922F1188E9}" type="presParOf" srcId="{1221E1B1-C9FF-4C88-B353-4ABE575DF661}" destId="{729F8DED-1CED-4F24-8C2E-D8C46A937BD0}" srcOrd="2" destOrd="0" presId="urn:microsoft.com/office/officeart/2005/8/layout/hProcess9"/>
    <dgm:cxn modelId="{DE46CAD2-7363-495B-9212-71D5B277AE6E}" type="presParOf" srcId="{1221E1B1-C9FF-4C88-B353-4ABE575DF661}" destId="{7745EABC-BFB0-4E25-BED0-C803590F3032}" srcOrd="3" destOrd="0" presId="urn:microsoft.com/office/officeart/2005/8/layout/hProcess9"/>
    <dgm:cxn modelId="{4F4F96B4-C34A-49CE-A092-0520569480E8}" type="presParOf" srcId="{1221E1B1-C9FF-4C88-B353-4ABE575DF661}" destId="{545F0C6E-7259-49B7-A1B2-2A82188703AB}" srcOrd="4" destOrd="0" presId="urn:microsoft.com/office/officeart/2005/8/layout/hProcess9"/>
    <dgm:cxn modelId="{5FA81696-CF2C-41BE-BBED-4910C4811D37}" type="presParOf" srcId="{1221E1B1-C9FF-4C88-B353-4ABE575DF661}" destId="{3C1D849D-A8F0-4FF0-98C4-7358B58E1A43}" srcOrd="5" destOrd="0" presId="urn:microsoft.com/office/officeart/2005/8/layout/hProcess9"/>
    <dgm:cxn modelId="{D5700F38-F59B-44E3-92C8-F49ABA0065B7}" type="presParOf" srcId="{1221E1B1-C9FF-4C88-B353-4ABE575DF661}" destId="{CF56A1F6-BAD3-47CA-B0D5-66325443636A}" srcOrd="6" destOrd="0" presId="urn:microsoft.com/office/officeart/2005/8/layout/hProcess9"/>
    <dgm:cxn modelId="{37140AAC-C413-449D-9B03-0051D40E39ED}" type="presParOf" srcId="{1221E1B1-C9FF-4C88-B353-4ABE575DF661}" destId="{C3374C76-1576-40A3-B500-259CFC89412A}" srcOrd="7" destOrd="0" presId="urn:microsoft.com/office/officeart/2005/8/layout/hProcess9"/>
    <dgm:cxn modelId="{0FDFCDCB-8FB7-4E1B-9E5D-20B93C509F17}" type="presParOf" srcId="{1221E1B1-C9FF-4C88-B353-4ABE575DF661}" destId="{B496E185-33FD-4935-BCC8-CC7B942FBC1F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50C3C6A-515F-483C-97CB-064CA20C3C5B}" type="doc">
      <dgm:prSet loTypeId="urn:microsoft.com/office/officeart/2005/8/layout/hProcess9" loCatId="process" qsTypeId="urn:microsoft.com/office/officeart/2005/8/quickstyle/simple1" qsCatId="simple" csTypeId="urn:microsoft.com/office/officeart/2005/8/colors/colorful1" csCatId="colorful" phldr="1"/>
      <dgm:spPr/>
    </dgm:pt>
    <dgm:pt modelId="{6C045D6E-511A-4E33-8888-04144157CCC8}">
      <dgm:prSet phldrT="[Text]"/>
      <dgm:spPr/>
      <dgm:t>
        <a:bodyPr/>
        <a:lstStyle/>
        <a:p>
          <a:r>
            <a:rPr lang="en-US" dirty="0" smtClean="0"/>
            <a:t>Data Labeling</a:t>
          </a:r>
          <a:endParaRPr lang="en-US" dirty="0"/>
        </a:p>
      </dgm:t>
    </dgm:pt>
    <dgm:pt modelId="{5C9E2617-59DF-487B-9D22-1C58862CFB14}" type="parTrans" cxnId="{6038AF60-DB01-46F4-B22F-357E27251B70}">
      <dgm:prSet/>
      <dgm:spPr/>
      <dgm:t>
        <a:bodyPr/>
        <a:lstStyle/>
        <a:p>
          <a:endParaRPr lang="en-US"/>
        </a:p>
      </dgm:t>
    </dgm:pt>
    <dgm:pt modelId="{60CE19EC-50FF-4519-84B1-61A6CB0CF42C}" type="sibTrans" cxnId="{6038AF60-DB01-46F4-B22F-357E27251B70}">
      <dgm:prSet/>
      <dgm:spPr/>
      <dgm:t>
        <a:bodyPr/>
        <a:lstStyle/>
        <a:p>
          <a:endParaRPr lang="en-US"/>
        </a:p>
      </dgm:t>
    </dgm:pt>
    <dgm:pt modelId="{1A72B666-6B78-4E4B-AF68-7C9C89C6D72F}">
      <dgm:prSet phldrT="[Text]"/>
      <dgm:spPr/>
      <dgm:t>
        <a:bodyPr/>
        <a:lstStyle/>
        <a:p>
          <a:r>
            <a:rPr lang="en-US" dirty="0" smtClean="0"/>
            <a:t>Feature Selection</a:t>
          </a:r>
          <a:endParaRPr lang="en-US" dirty="0"/>
        </a:p>
      </dgm:t>
    </dgm:pt>
    <dgm:pt modelId="{8DB405DD-FEEF-49A2-904D-3CF27B11EC98}" type="parTrans" cxnId="{8FA7F027-904D-4BE9-A4A8-DAE45E98C940}">
      <dgm:prSet/>
      <dgm:spPr/>
      <dgm:t>
        <a:bodyPr/>
        <a:lstStyle/>
        <a:p>
          <a:endParaRPr lang="en-US"/>
        </a:p>
      </dgm:t>
    </dgm:pt>
    <dgm:pt modelId="{3B3A9671-6252-4742-A8ED-1A1FB54DFBEB}" type="sibTrans" cxnId="{8FA7F027-904D-4BE9-A4A8-DAE45E98C940}">
      <dgm:prSet/>
      <dgm:spPr/>
      <dgm:t>
        <a:bodyPr/>
        <a:lstStyle/>
        <a:p>
          <a:endParaRPr lang="en-US"/>
        </a:p>
      </dgm:t>
    </dgm:pt>
    <dgm:pt modelId="{5A39029C-B1B1-4547-8879-33957BB1AAFE}">
      <dgm:prSet phldrT="[Text]"/>
      <dgm:spPr/>
      <dgm:t>
        <a:bodyPr/>
        <a:lstStyle/>
        <a:p>
          <a:r>
            <a:rPr lang="en-US" dirty="0" smtClean="0"/>
            <a:t>Aggregation</a:t>
          </a:r>
          <a:endParaRPr lang="en-US" dirty="0"/>
        </a:p>
      </dgm:t>
    </dgm:pt>
    <dgm:pt modelId="{947D8E03-363F-4D92-BBED-323D9A13D2EE}" type="parTrans" cxnId="{4932E9EB-3C3F-449D-8BBE-A244D74C12C7}">
      <dgm:prSet/>
      <dgm:spPr/>
      <dgm:t>
        <a:bodyPr/>
        <a:lstStyle/>
        <a:p>
          <a:endParaRPr lang="en-US"/>
        </a:p>
      </dgm:t>
    </dgm:pt>
    <dgm:pt modelId="{438F52BF-46A6-4E57-9686-4FDC9C520202}" type="sibTrans" cxnId="{4932E9EB-3C3F-449D-8BBE-A244D74C12C7}">
      <dgm:prSet/>
      <dgm:spPr/>
      <dgm:t>
        <a:bodyPr/>
        <a:lstStyle/>
        <a:p>
          <a:endParaRPr lang="en-US"/>
        </a:p>
      </dgm:t>
    </dgm:pt>
    <dgm:pt modelId="{4F88D5DA-A596-4AAC-A5A1-43A466CC7370}">
      <dgm:prSet phldrT="[Text]"/>
      <dgm:spPr/>
      <dgm:t>
        <a:bodyPr/>
        <a:lstStyle/>
        <a:p>
          <a:r>
            <a:rPr lang="en-US" dirty="0" smtClean="0"/>
            <a:t>ARFF Files</a:t>
          </a:r>
          <a:endParaRPr lang="en-US" dirty="0"/>
        </a:p>
      </dgm:t>
    </dgm:pt>
    <dgm:pt modelId="{88DC5571-9BFF-48F3-86AA-999F9D3DE537}" type="parTrans" cxnId="{C2D1B791-1C34-47EA-9065-4E3B35433167}">
      <dgm:prSet/>
      <dgm:spPr/>
      <dgm:t>
        <a:bodyPr/>
        <a:lstStyle/>
        <a:p>
          <a:endParaRPr lang="en-US"/>
        </a:p>
      </dgm:t>
    </dgm:pt>
    <dgm:pt modelId="{95485365-E980-4D0A-8222-91C0CC7E06AD}" type="sibTrans" cxnId="{C2D1B791-1C34-47EA-9065-4E3B35433167}">
      <dgm:prSet/>
      <dgm:spPr/>
      <dgm:t>
        <a:bodyPr/>
        <a:lstStyle/>
        <a:p>
          <a:endParaRPr lang="en-US"/>
        </a:p>
      </dgm:t>
    </dgm:pt>
    <dgm:pt modelId="{4DE0BA1F-7DF2-4F16-AEDD-55527C045E73}">
      <dgm:prSet phldrT="[Text]"/>
      <dgm:spPr/>
      <dgm:t>
        <a:bodyPr/>
        <a:lstStyle/>
        <a:p>
          <a:r>
            <a:rPr lang="en-US" dirty="0" smtClean="0"/>
            <a:t>Noise Cancellation</a:t>
          </a:r>
          <a:endParaRPr lang="en-US" dirty="0"/>
        </a:p>
      </dgm:t>
    </dgm:pt>
    <dgm:pt modelId="{D926D9D0-54C9-4F74-9954-AF804D8058BE}" type="parTrans" cxnId="{7D694368-C4A0-4BAA-A3A3-D0B68B54A7D5}">
      <dgm:prSet/>
      <dgm:spPr/>
      <dgm:t>
        <a:bodyPr/>
        <a:lstStyle/>
        <a:p>
          <a:endParaRPr lang="en-US"/>
        </a:p>
      </dgm:t>
    </dgm:pt>
    <dgm:pt modelId="{13F91848-C182-4795-B524-D2CA83D018BE}" type="sibTrans" cxnId="{7D694368-C4A0-4BAA-A3A3-D0B68B54A7D5}">
      <dgm:prSet/>
      <dgm:spPr/>
      <dgm:t>
        <a:bodyPr/>
        <a:lstStyle/>
        <a:p>
          <a:endParaRPr lang="en-US"/>
        </a:p>
      </dgm:t>
    </dgm:pt>
    <dgm:pt modelId="{7F8673AB-AAB4-4017-968A-AD8B5E37BB78}" type="pres">
      <dgm:prSet presAssocID="{350C3C6A-515F-483C-97CB-064CA20C3C5B}" presName="CompostProcess" presStyleCnt="0">
        <dgm:presLayoutVars>
          <dgm:dir/>
          <dgm:resizeHandles val="exact"/>
        </dgm:presLayoutVars>
      </dgm:prSet>
      <dgm:spPr/>
    </dgm:pt>
    <dgm:pt modelId="{24C0EC2A-54C9-4CCB-B1DB-6C4D6425EF3E}" type="pres">
      <dgm:prSet presAssocID="{350C3C6A-515F-483C-97CB-064CA20C3C5B}" presName="arrow" presStyleLbl="bgShp" presStyleIdx="0" presStyleCnt="1"/>
      <dgm:spPr/>
      <dgm:t>
        <a:bodyPr/>
        <a:lstStyle/>
        <a:p>
          <a:endParaRPr lang="en-US"/>
        </a:p>
      </dgm:t>
    </dgm:pt>
    <dgm:pt modelId="{1221E1B1-C9FF-4C88-B353-4ABE575DF661}" type="pres">
      <dgm:prSet presAssocID="{350C3C6A-515F-483C-97CB-064CA20C3C5B}" presName="linearProcess" presStyleCnt="0"/>
      <dgm:spPr/>
    </dgm:pt>
    <dgm:pt modelId="{3AE12B38-FDE2-4F19-B11A-FB9543235BA5}" type="pres">
      <dgm:prSet presAssocID="{6C045D6E-511A-4E33-8888-04144157CCC8}" presName="text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210BFB-3151-444F-A3DD-11739025C551}" type="pres">
      <dgm:prSet presAssocID="{60CE19EC-50FF-4519-84B1-61A6CB0CF42C}" presName="sibTrans" presStyleCnt="0"/>
      <dgm:spPr/>
    </dgm:pt>
    <dgm:pt modelId="{1066C80F-8967-4DED-97DD-8E369F89A854}" type="pres">
      <dgm:prSet presAssocID="{4DE0BA1F-7DF2-4F16-AEDD-55527C045E73}" presName="text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A38E5BE-FECF-40D1-B6BD-785AAE1D047A}" type="pres">
      <dgm:prSet presAssocID="{13F91848-C182-4795-B524-D2CA83D018BE}" presName="sibTrans" presStyleCnt="0"/>
      <dgm:spPr/>
    </dgm:pt>
    <dgm:pt modelId="{729F8DED-1CED-4F24-8C2E-D8C46A937BD0}" type="pres">
      <dgm:prSet presAssocID="{1A72B666-6B78-4E4B-AF68-7C9C89C6D72F}" presName="textNode" presStyleLbl="node1" presStyleIdx="2" presStyleCnt="5" custScaleX="175182" custScaleY="18061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745EABC-BFB0-4E25-BED0-C803590F3032}" type="pres">
      <dgm:prSet presAssocID="{3B3A9671-6252-4742-A8ED-1A1FB54DFBEB}" presName="sibTrans" presStyleCnt="0"/>
      <dgm:spPr/>
    </dgm:pt>
    <dgm:pt modelId="{CF56A1F6-BAD3-47CA-B0D5-66325443636A}" type="pres">
      <dgm:prSet presAssocID="{5A39029C-B1B1-4547-8879-33957BB1AAFE}" presName="text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3374C76-1576-40A3-B500-259CFC89412A}" type="pres">
      <dgm:prSet presAssocID="{438F52BF-46A6-4E57-9686-4FDC9C520202}" presName="sibTrans" presStyleCnt="0"/>
      <dgm:spPr/>
    </dgm:pt>
    <dgm:pt modelId="{B496E185-33FD-4935-BCC8-CC7B942FBC1F}" type="pres">
      <dgm:prSet presAssocID="{4F88D5DA-A596-4AAC-A5A1-43A466CC7370}" presName="text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932E9EB-3C3F-449D-8BBE-A244D74C12C7}" srcId="{350C3C6A-515F-483C-97CB-064CA20C3C5B}" destId="{5A39029C-B1B1-4547-8879-33957BB1AAFE}" srcOrd="3" destOrd="0" parTransId="{947D8E03-363F-4D92-BBED-323D9A13D2EE}" sibTransId="{438F52BF-46A6-4E57-9686-4FDC9C520202}"/>
    <dgm:cxn modelId="{6038AF60-DB01-46F4-B22F-357E27251B70}" srcId="{350C3C6A-515F-483C-97CB-064CA20C3C5B}" destId="{6C045D6E-511A-4E33-8888-04144157CCC8}" srcOrd="0" destOrd="0" parTransId="{5C9E2617-59DF-487B-9D22-1C58862CFB14}" sibTransId="{60CE19EC-50FF-4519-84B1-61A6CB0CF42C}"/>
    <dgm:cxn modelId="{8FA7F027-904D-4BE9-A4A8-DAE45E98C940}" srcId="{350C3C6A-515F-483C-97CB-064CA20C3C5B}" destId="{1A72B666-6B78-4E4B-AF68-7C9C89C6D72F}" srcOrd="2" destOrd="0" parTransId="{8DB405DD-FEEF-49A2-904D-3CF27B11EC98}" sibTransId="{3B3A9671-6252-4742-A8ED-1A1FB54DFBEB}"/>
    <dgm:cxn modelId="{97110B3F-B064-413B-92DB-580B31CBA1FF}" type="presOf" srcId="{6C045D6E-511A-4E33-8888-04144157CCC8}" destId="{3AE12B38-FDE2-4F19-B11A-FB9543235BA5}" srcOrd="0" destOrd="0" presId="urn:microsoft.com/office/officeart/2005/8/layout/hProcess9"/>
    <dgm:cxn modelId="{AEDC260A-D408-4359-8F9E-6AFD5C2F89B4}" type="presOf" srcId="{5A39029C-B1B1-4547-8879-33957BB1AAFE}" destId="{CF56A1F6-BAD3-47CA-B0D5-66325443636A}" srcOrd="0" destOrd="0" presId="urn:microsoft.com/office/officeart/2005/8/layout/hProcess9"/>
    <dgm:cxn modelId="{C2D1B791-1C34-47EA-9065-4E3B35433167}" srcId="{350C3C6A-515F-483C-97CB-064CA20C3C5B}" destId="{4F88D5DA-A596-4AAC-A5A1-43A466CC7370}" srcOrd="4" destOrd="0" parTransId="{88DC5571-9BFF-48F3-86AA-999F9D3DE537}" sibTransId="{95485365-E980-4D0A-8222-91C0CC7E06AD}"/>
    <dgm:cxn modelId="{BC393656-EB66-45A0-8435-7D501A15BA34}" type="presOf" srcId="{350C3C6A-515F-483C-97CB-064CA20C3C5B}" destId="{7F8673AB-AAB4-4017-968A-AD8B5E37BB78}" srcOrd="0" destOrd="0" presId="urn:microsoft.com/office/officeart/2005/8/layout/hProcess9"/>
    <dgm:cxn modelId="{162ADF9E-6BFF-44B9-BF9C-BCE4BD28E507}" type="presOf" srcId="{1A72B666-6B78-4E4B-AF68-7C9C89C6D72F}" destId="{729F8DED-1CED-4F24-8C2E-D8C46A937BD0}" srcOrd="0" destOrd="0" presId="urn:microsoft.com/office/officeart/2005/8/layout/hProcess9"/>
    <dgm:cxn modelId="{7D694368-C4A0-4BAA-A3A3-D0B68B54A7D5}" srcId="{350C3C6A-515F-483C-97CB-064CA20C3C5B}" destId="{4DE0BA1F-7DF2-4F16-AEDD-55527C045E73}" srcOrd="1" destOrd="0" parTransId="{D926D9D0-54C9-4F74-9954-AF804D8058BE}" sibTransId="{13F91848-C182-4795-B524-D2CA83D018BE}"/>
    <dgm:cxn modelId="{A5479D51-248F-49A8-9CD2-03AF6BB1A1F1}" type="presOf" srcId="{4DE0BA1F-7DF2-4F16-AEDD-55527C045E73}" destId="{1066C80F-8967-4DED-97DD-8E369F89A854}" srcOrd="0" destOrd="0" presId="urn:microsoft.com/office/officeart/2005/8/layout/hProcess9"/>
    <dgm:cxn modelId="{A54ACEE8-EBC6-46A5-9174-E4AFCB283C99}" type="presOf" srcId="{4F88D5DA-A596-4AAC-A5A1-43A466CC7370}" destId="{B496E185-33FD-4935-BCC8-CC7B942FBC1F}" srcOrd="0" destOrd="0" presId="urn:microsoft.com/office/officeart/2005/8/layout/hProcess9"/>
    <dgm:cxn modelId="{00B9CAE0-F569-4E3B-A22E-BD5E58A905BF}" type="presParOf" srcId="{7F8673AB-AAB4-4017-968A-AD8B5E37BB78}" destId="{24C0EC2A-54C9-4CCB-B1DB-6C4D6425EF3E}" srcOrd="0" destOrd="0" presId="urn:microsoft.com/office/officeart/2005/8/layout/hProcess9"/>
    <dgm:cxn modelId="{5918ECA1-0F92-4798-A200-4367BEF24957}" type="presParOf" srcId="{7F8673AB-AAB4-4017-968A-AD8B5E37BB78}" destId="{1221E1B1-C9FF-4C88-B353-4ABE575DF661}" srcOrd="1" destOrd="0" presId="urn:microsoft.com/office/officeart/2005/8/layout/hProcess9"/>
    <dgm:cxn modelId="{6F9E9546-3D54-482A-A6C9-B191EA3C1DE4}" type="presParOf" srcId="{1221E1B1-C9FF-4C88-B353-4ABE575DF661}" destId="{3AE12B38-FDE2-4F19-B11A-FB9543235BA5}" srcOrd="0" destOrd="0" presId="urn:microsoft.com/office/officeart/2005/8/layout/hProcess9"/>
    <dgm:cxn modelId="{4650A12D-2B93-4FAD-8B97-756BB8FEBE10}" type="presParOf" srcId="{1221E1B1-C9FF-4C88-B353-4ABE575DF661}" destId="{46210BFB-3151-444F-A3DD-11739025C551}" srcOrd="1" destOrd="0" presId="urn:microsoft.com/office/officeart/2005/8/layout/hProcess9"/>
    <dgm:cxn modelId="{B5F4C536-F8D9-489E-B771-4C672FC562C5}" type="presParOf" srcId="{1221E1B1-C9FF-4C88-B353-4ABE575DF661}" destId="{1066C80F-8967-4DED-97DD-8E369F89A854}" srcOrd="2" destOrd="0" presId="urn:microsoft.com/office/officeart/2005/8/layout/hProcess9"/>
    <dgm:cxn modelId="{39224DB3-1B92-4A6D-B5D9-DC2596D24B16}" type="presParOf" srcId="{1221E1B1-C9FF-4C88-B353-4ABE575DF661}" destId="{CA38E5BE-FECF-40D1-B6BD-785AAE1D047A}" srcOrd="3" destOrd="0" presId="urn:microsoft.com/office/officeart/2005/8/layout/hProcess9"/>
    <dgm:cxn modelId="{9E28E86E-B018-4472-AD66-BB22463BFF31}" type="presParOf" srcId="{1221E1B1-C9FF-4C88-B353-4ABE575DF661}" destId="{729F8DED-1CED-4F24-8C2E-D8C46A937BD0}" srcOrd="4" destOrd="0" presId="urn:microsoft.com/office/officeart/2005/8/layout/hProcess9"/>
    <dgm:cxn modelId="{8F5DC5BE-0EAE-463A-B28A-C7BF93242DC8}" type="presParOf" srcId="{1221E1B1-C9FF-4C88-B353-4ABE575DF661}" destId="{7745EABC-BFB0-4E25-BED0-C803590F3032}" srcOrd="5" destOrd="0" presId="urn:microsoft.com/office/officeart/2005/8/layout/hProcess9"/>
    <dgm:cxn modelId="{55934F8E-8D33-40B3-96D0-EEA9B9E7B54A}" type="presParOf" srcId="{1221E1B1-C9FF-4C88-B353-4ABE575DF661}" destId="{CF56A1F6-BAD3-47CA-B0D5-66325443636A}" srcOrd="6" destOrd="0" presId="urn:microsoft.com/office/officeart/2005/8/layout/hProcess9"/>
    <dgm:cxn modelId="{8FA9C4E2-778D-4E7D-97D1-2954E4A4EE41}" type="presParOf" srcId="{1221E1B1-C9FF-4C88-B353-4ABE575DF661}" destId="{C3374C76-1576-40A3-B500-259CFC89412A}" srcOrd="7" destOrd="0" presId="urn:microsoft.com/office/officeart/2005/8/layout/hProcess9"/>
    <dgm:cxn modelId="{F10A4FF7-783F-4F96-8647-1A79D8ACD093}" type="presParOf" srcId="{1221E1B1-C9FF-4C88-B353-4ABE575DF661}" destId="{B496E185-33FD-4935-BCC8-CC7B942FBC1F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C0EC2A-54C9-4CCB-B1DB-6C4D6425EF3E}">
      <dsp:nvSpPr>
        <dsp:cNvPr id="0" name=""/>
        <dsp:cNvSpPr/>
      </dsp:nvSpPr>
      <dsp:spPr>
        <a:xfrm>
          <a:off x="788669" y="0"/>
          <a:ext cx="8938260" cy="4351338"/>
        </a:xfrm>
        <a:prstGeom prst="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E12B38-FDE2-4F19-B11A-FB9543235BA5}">
      <dsp:nvSpPr>
        <dsp:cNvPr id="0" name=""/>
        <dsp:cNvSpPr/>
      </dsp:nvSpPr>
      <dsp:spPr>
        <a:xfrm>
          <a:off x="5795" y="1305401"/>
          <a:ext cx="1987019" cy="174053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Data Labeling</a:t>
          </a:r>
          <a:endParaRPr lang="en-US" sz="2300" kern="1200" dirty="0"/>
        </a:p>
      </dsp:txBody>
      <dsp:txXfrm>
        <a:off x="90761" y="1390367"/>
        <a:ext cx="1817087" cy="1570603"/>
      </dsp:txXfrm>
    </dsp:sp>
    <dsp:sp modelId="{729F8DED-1CED-4F24-8C2E-D8C46A937BD0}">
      <dsp:nvSpPr>
        <dsp:cNvPr id="0" name=""/>
        <dsp:cNvSpPr/>
      </dsp:nvSpPr>
      <dsp:spPr>
        <a:xfrm>
          <a:off x="2135043" y="1305401"/>
          <a:ext cx="1987019" cy="174053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Noise Cancelation</a:t>
          </a:r>
          <a:endParaRPr lang="en-US" sz="2300" kern="1200" dirty="0"/>
        </a:p>
      </dsp:txBody>
      <dsp:txXfrm>
        <a:off x="2220009" y="1390367"/>
        <a:ext cx="1817087" cy="1570603"/>
      </dsp:txXfrm>
    </dsp:sp>
    <dsp:sp modelId="{545F0C6E-7259-49B7-A1B2-2A82188703AB}">
      <dsp:nvSpPr>
        <dsp:cNvPr id="0" name=""/>
        <dsp:cNvSpPr/>
      </dsp:nvSpPr>
      <dsp:spPr>
        <a:xfrm>
          <a:off x="4264290" y="1305401"/>
          <a:ext cx="1987019" cy="1740535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Feature Selection</a:t>
          </a:r>
          <a:endParaRPr lang="en-US" sz="2300" kern="1200" dirty="0"/>
        </a:p>
      </dsp:txBody>
      <dsp:txXfrm>
        <a:off x="4349256" y="1390367"/>
        <a:ext cx="1817087" cy="1570603"/>
      </dsp:txXfrm>
    </dsp:sp>
    <dsp:sp modelId="{CF56A1F6-BAD3-47CA-B0D5-66325443636A}">
      <dsp:nvSpPr>
        <dsp:cNvPr id="0" name=""/>
        <dsp:cNvSpPr/>
      </dsp:nvSpPr>
      <dsp:spPr>
        <a:xfrm>
          <a:off x="6393537" y="1305401"/>
          <a:ext cx="1987019" cy="174053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Aggregation</a:t>
          </a:r>
          <a:endParaRPr lang="en-US" sz="2300" kern="1200" dirty="0"/>
        </a:p>
      </dsp:txBody>
      <dsp:txXfrm>
        <a:off x="6478503" y="1390367"/>
        <a:ext cx="1817087" cy="1570603"/>
      </dsp:txXfrm>
    </dsp:sp>
    <dsp:sp modelId="{B496E185-33FD-4935-BCC8-CC7B942FBC1F}">
      <dsp:nvSpPr>
        <dsp:cNvPr id="0" name=""/>
        <dsp:cNvSpPr/>
      </dsp:nvSpPr>
      <dsp:spPr>
        <a:xfrm>
          <a:off x="8522784" y="1305401"/>
          <a:ext cx="1987019" cy="1740535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ARFF Files</a:t>
          </a:r>
          <a:endParaRPr lang="en-US" sz="2300" kern="1200" dirty="0"/>
        </a:p>
      </dsp:txBody>
      <dsp:txXfrm>
        <a:off x="8607750" y="1390367"/>
        <a:ext cx="1817087" cy="157060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C0EC2A-54C9-4CCB-B1DB-6C4D6425EF3E}">
      <dsp:nvSpPr>
        <dsp:cNvPr id="0" name=""/>
        <dsp:cNvSpPr/>
      </dsp:nvSpPr>
      <dsp:spPr>
        <a:xfrm>
          <a:off x="315860" y="0"/>
          <a:ext cx="3579751" cy="1742700"/>
        </a:xfrm>
        <a:prstGeom prst="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E12B38-FDE2-4F19-B11A-FB9543235BA5}">
      <dsp:nvSpPr>
        <dsp:cNvPr id="0" name=""/>
        <dsp:cNvSpPr/>
      </dsp:nvSpPr>
      <dsp:spPr>
        <a:xfrm>
          <a:off x="590" y="522810"/>
          <a:ext cx="707395" cy="6970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Data Labeling</a:t>
          </a:r>
          <a:endParaRPr lang="en-US" sz="800" kern="1200" dirty="0"/>
        </a:p>
      </dsp:txBody>
      <dsp:txXfrm>
        <a:off x="34619" y="556839"/>
        <a:ext cx="639337" cy="629022"/>
      </dsp:txXfrm>
    </dsp:sp>
    <dsp:sp modelId="{1066C80F-8967-4DED-97DD-8E369F89A854}">
      <dsp:nvSpPr>
        <dsp:cNvPr id="0" name=""/>
        <dsp:cNvSpPr/>
      </dsp:nvSpPr>
      <dsp:spPr>
        <a:xfrm>
          <a:off x="743355" y="522810"/>
          <a:ext cx="707395" cy="69708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Noise Cancellation</a:t>
          </a:r>
          <a:endParaRPr lang="en-US" sz="800" kern="1200" dirty="0"/>
        </a:p>
      </dsp:txBody>
      <dsp:txXfrm>
        <a:off x="777384" y="556839"/>
        <a:ext cx="639337" cy="629022"/>
      </dsp:txXfrm>
    </dsp:sp>
    <dsp:sp modelId="{729F8DED-1CED-4F24-8C2E-D8C46A937BD0}">
      <dsp:nvSpPr>
        <dsp:cNvPr id="0" name=""/>
        <dsp:cNvSpPr/>
      </dsp:nvSpPr>
      <dsp:spPr>
        <a:xfrm>
          <a:off x="1486121" y="241820"/>
          <a:ext cx="1239229" cy="1259058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Feature Selection</a:t>
          </a:r>
          <a:endParaRPr lang="en-US" sz="800" kern="1200" dirty="0"/>
        </a:p>
      </dsp:txBody>
      <dsp:txXfrm>
        <a:off x="1546615" y="302314"/>
        <a:ext cx="1118241" cy="1138070"/>
      </dsp:txXfrm>
    </dsp:sp>
    <dsp:sp modelId="{CF56A1F6-BAD3-47CA-B0D5-66325443636A}">
      <dsp:nvSpPr>
        <dsp:cNvPr id="0" name=""/>
        <dsp:cNvSpPr/>
      </dsp:nvSpPr>
      <dsp:spPr>
        <a:xfrm>
          <a:off x="2760720" y="522810"/>
          <a:ext cx="707395" cy="6970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Aggregation</a:t>
          </a:r>
          <a:endParaRPr lang="en-US" sz="800" kern="1200" dirty="0"/>
        </a:p>
      </dsp:txBody>
      <dsp:txXfrm>
        <a:off x="2794749" y="556839"/>
        <a:ext cx="639337" cy="629022"/>
      </dsp:txXfrm>
    </dsp:sp>
    <dsp:sp modelId="{B496E185-33FD-4935-BCC8-CC7B942FBC1F}">
      <dsp:nvSpPr>
        <dsp:cNvPr id="0" name=""/>
        <dsp:cNvSpPr/>
      </dsp:nvSpPr>
      <dsp:spPr>
        <a:xfrm>
          <a:off x="3503486" y="522810"/>
          <a:ext cx="707395" cy="69708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ARFF Files</a:t>
          </a:r>
          <a:endParaRPr lang="en-US" sz="800" kern="1200" dirty="0"/>
        </a:p>
      </dsp:txBody>
      <dsp:txXfrm>
        <a:off x="3537515" y="556839"/>
        <a:ext cx="639337" cy="6290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C970DB-8EE6-4E5B-9CBE-4CA39D1A6EC2}" type="datetimeFigureOut">
              <a:rPr lang="en-US" smtClean="0"/>
              <a:t>5/5/2015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355828-8ECA-4525-A47E-5E299A14B1C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8015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3383EF-A800-4E28-9239-77AE9E675F6B}" type="datetimeFigureOut">
              <a:rPr lang="en-US" smtClean="0"/>
              <a:t>5/5/2015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24E143-D1B3-4A14-B933-626CACE9D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0005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24E143-D1B3-4A14-B933-626CACE9D12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7663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>
          <a:gsLst>
            <a:gs pos="100000">
              <a:schemeClr val="accent3"/>
            </a:gs>
            <a:gs pos="0">
              <a:schemeClr val="accent1"/>
            </a:gs>
          </a:gsLst>
          <a:lin ang="14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 userDrawn="1"/>
        </p:nvGrpSpPr>
        <p:grpSpPr>
          <a:xfrm>
            <a:off x="-1" y="0"/>
            <a:ext cx="12192001" cy="6858639"/>
            <a:chOff x="-1" y="-1"/>
            <a:chExt cx="12192001" cy="6858639"/>
          </a:xfrm>
        </p:grpSpPr>
        <p:sp>
          <p:nvSpPr>
            <p:cNvPr id="24" name="Freeform 19"/>
            <p:cNvSpPr>
              <a:spLocks/>
            </p:cNvSpPr>
            <p:nvPr userDrawn="1"/>
          </p:nvSpPr>
          <p:spPr bwMode="auto">
            <a:xfrm>
              <a:off x="831769" y="-1"/>
              <a:ext cx="10777861" cy="6858639"/>
            </a:xfrm>
            <a:custGeom>
              <a:avLst/>
              <a:gdLst>
                <a:gd name="T0" fmla="*/ 3840 w 8030"/>
                <a:gd name="T1" fmla="*/ 0 h 5110"/>
                <a:gd name="T2" fmla="*/ 0 w 8030"/>
                <a:gd name="T3" fmla="*/ 0 h 5110"/>
                <a:gd name="T4" fmla="*/ 6337 w 8030"/>
                <a:gd name="T5" fmla="*/ 5110 h 5110"/>
                <a:gd name="T6" fmla="*/ 8030 w 8030"/>
                <a:gd name="T7" fmla="*/ 5110 h 5110"/>
                <a:gd name="T8" fmla="*/ 3840 w 8030"/>
                <a:gd name="T9" fmla="*/ 0 h 5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30" h="5110">
                  <a:moveTo>
                    <a:pt x="3840" y="0"/>
                  </a:moveTo>
                  <a:lnTo>
                    <a:pt x="0" y="0"/>
                  </a:lnTo>
                  <a:lnTo>
                    <a:pt x="6337" y="5110"/>
                  </a:lnTo>
                  <a:lnTo>
                    <a:pt x="8030" y="5110"/>
                  </a:lnTo>
                  <a:lnTo>
                    <a:pt x="3840" y="0"/>
                  </a:lnTo>
                  <a:close/>
                </a:path>
              </a:pathLst>
            </a:custGeom>
            <a:gradFill>
              <a:gsLst>
                <a:gs pos="100000">
                  <a:schemeClr val="accent3">
                    <a:lumMod val="50000"/>
                    <a:alpha val="20000"/>
                  </a:schemeClr>
                </a:gs>
                <a:gs pos="0">
                  <a:schemeClr val="accent2">
                    <a:alpha val="2500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4"/>
            <p:cNvSpPr>
              <a:spLocks/>
            </p:cNvSpPr>
            <p:nvPr userDrawn="1"/>
          </p:nvSpPr>
          <p:spPr bwMode="auto">
            <a:xfrm>
              <a:off x="347084" y="-1"/>
              <a:ext cx="10318828" cy="6858639"/>
            </a:xfrm>
            <a:custGeom>
              <a:avLst/>
              <a:gdLst>
                <a:gd name="T0" fmla="*/ 7688 w 7688"/>
                <a:gd name="T1" fmla="*/ 0 h 5110"/>
                <a:gd name="T2" fmla="*/ 5495 w 7688"/>
                <a:gd name="T3" fmla="*/ 0 h 5110"/>
                <a:gd name="T4" fmla="*/ 0 w 7688"/>
                <a:gd name="T5" fmla="*/ 5110 h 5110"/>
                <a:gd name="T6" fmla="*/ 5050 w 7688"/>
                <a:gd name="T7" fmla="*/ 5110 h 5110"/>
                <a:gd name="T8" fmla="*/ 7495 w 7688"/>
                <a:gd name="T9" fmla="*/ 376 h 5110"/>
                <a:gd name="T10" fmla="*/ 7688 w 7688"/>
                <a:gd name="T11" fmla="*/ 0 h 5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688" h="5110">
                  <a:moveTo>
                    <a:pt x="7688" y="0"/>
                  </a:moveTo>
                  <a:lnTo>
                    <a:pt x="5495" y="0"/>
                  </a:lnTo>
                  <a:lnTo>
                    <a:pt x="0" y="5110"/>
                  </a:lnTo>
                  <a:lnTo>
                    <a:pt x="5050" y="5110"/>
                  </a:lnTo>
                  <a:lnTo>
                    <a:pt x="7495" y="376"/>
                  </a:lnTo>
                  <a:lnTo>
                    <a:pt x="7688" y="0"/>
                  </a:lnTo>
                  <a:close/>
                </a:path>
              </a:pathLst>
            </a:custGeom>
            <a:gradFill>
              <a:gsLst>
                <a:gs pos="100000">
                  <a:schemeClr val="accent1">
                    <a:lumMod val="75000"/>
                    <a:alpha val="30000"/>
                  </a:schemeClr>
                </a:gs>
                <a:gs pos="0">
                  <a:schemeClr val="accent2">
                    <a:alpha val="20000"/>
                  </a:schemeClr>
                </a:gs>
              </a:gsLst>
              <a:lin ang="198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-1" y="398050"/>
              <a:ext cx="12192001" cy="5753528"/>
            </a:xfrm>
            <a:custGeom>
              <a:avLst/>
              <a:gdLst>
                <a:gd name="T0" fmla="*/ 0 w 9078"/>
                <a:gd name="T1" fmla="*/ 0 h 4284"/>
                <a:gd name="T2" fmla="*/ 0 w 9078"/>
                <a:gd name="T3" fmla="*/ 3607 h 4284"/>
                <a:gd name="T4" fmla="*/ 9078 w 9078"/>
                <a:gd name="T5" fmla="*/ 4284 h 4284"/>
                <a:gd name="T6" fmla="*/ 9078 w 9078"/>
                <a:gd name="T7" fmla="*/ 2703 h 4284"/>
                <a:gd name="T8" fmla="*/ 0 w 9078"/>
                <a:gd name="T9" fmla="*/ 0 h 4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78" h="4284">
                  <a:moveTo>
                    <a:pt x="0" y="0"/>
                  </a:moveTo>
                  <a:lnTo>
                    <a:pt x="0" y="3607"/>
                  </a:lnTo>
                  <a:lnTo>
                    <a:pt x="9078" y="4284"/>
                  </a:lnTo>
                  <a:lnTo>
                    <a:pt x="9078" y="2703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51800">
                  <a:schemeClr val="accent3">
                    <a:alpha val="30000"/>
                  </a:schemeClr>
                </a:gs>
                <a:gs pos="100000">
                  <a:schemeClr val="accent2">
                    <a:alpha val="10000"/>
                  </a:schemeClr>
                </a:gs>
                <a:gs pos="0">
                  <a:schemeClr val="accent2">
                    <a:alpha val="20000"/>
                  </a:schemeClr>
                </a:gs>
              </a:gsLst>
              <a:lin ang="66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5"/>
            <p:cNvSpPr>
              <a:spLocks/>
            </p:cNvSpPr>
            <p:nvPr userDrawn="1"/>
          </p:nvSpPr>
          <p:spPr bwMode="auto">
            <a:xfrm>
              <a:off x="1447222" y="475725"/>
              <a:ext cx="10744778" cy="6382913"/>
            </a:xfrm>
            <a:custGeom>
              <a:avLst/>
              <a:gdLst>
                <a:gd name="T0" fmla="*/ 7968 w 7968"/>
                <a:gd name="T1" fmla="*/ 0 h 4740"/>
                <a:gd name="T2" fmla="*/ 0 w 7968"/>
                <a:gd name="T3" fmla="*/ 4731 h 4740"/>
                <a:gd name="T4" fmla="*/ 5164 w 7968"/>
                <a:gd name="T5" fmla="*/ 4740 h 4740"/>
                <a:gd name="T6" fmla="*/ 7968 w 7968"/>
                <a:gd name="T7" fmla="*/ 1580 h 4740"/>
                <a:gd name="T8" fmla="*/ 7968 w 7968"/>
                <a:gd name="T9" fmla="*/ 0 h 4740"/>
                <a:gd name="connsiteX0" fmla="*/ 10015 w 10015"/>
                <a:gd name="connsiteY0" fmla="*/ 0 h 10001"/>
                <a:gd name="connsiteX1" fmla="*/ 0 w 10015"/>
                <a:gd name="connsiteY1" fmla="*/ 10001 h 10001"/>
                <a:gd name="connsiteX2" fmla="*/ 6496 w 10015"/>
                <a:gd name="connsiteY2" fmla="*/ 10000 h 10001"/>
                <a:gd name="connsiteX3" fmla="*/ 10015 w 10015"/>
                <a:gd name="connsiteY3" fmla="*/ 3333 h 10001"/>
                <a:gd name="connsiteX4" fmla="*/ 10015 w 10015"/>
                <a:gd name="connsiteY4" fmla="*/ 0 h 10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15" h="10001">
                  <a:moveTo>
                    <a:pt x="10015" y="0"/>
                  </a:moveTo>
                  <a:lnTo>
                    <a:pt x="0" y="10001"/>
                  </a:lnTo>
                  <a:lnTo>
                    <a:pt x="6496" y="10000"/>
                  </a:lnTo>
                  <a:lnTo>
                    <a:pt x="10015" y="3333"/>
                  </a:lnTo>
                  <a:lnTo>
                    <a:pt x="10015" y="0"/>
                  </a:lnTo>
                  <a:close/>
                </a:path>
              </a:pathLst>
            </a:custGeom>
            <a:gradFill>
              <a:gsLst>
                <a:gs pos="100000">
                  <a:schemeClr val="accent2">
                    <a:alpha val="10000"/>
                  </a:schemeClr>
                </a:gs>
                <a:gs pos="0">
                  <a:schemeClr val="accent2">
                    <a:alpha val="10000"/>
                  </a:schemeClr>
                </a:gs>
              </a:gsLst>
              <a:lin ang="144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29" name="Group 28" descr="abstract background design"/>
          <p:cNvGrpSpPr/>
          <p:nvPr userDrawn="1"/>
        </p:nvGrpSpPr>
        <p:grpSpPr>
          <a:xfrm>
            <a:off x="0" y="-638"/>
            <a:ext cx="12201526" cy="6858638"/>
            <a:chOff x="0" y="618575"/>
            <a:chExt cx="12201526" cy="6858638"/>
          </a:xfrm>
        </p:grpSpPr>
        <p:sp>
          <p:nvSpPr>
            <p:cNvPr id="27" name="Rectangle 26"/>
            <p:cNvSpPr/>
            <p:nvPr userDrawn="1"/>
          </p:nvSpPr>
          <p:spPr>
            <a:xfrm>
              <a:off x="0" y="618575"/>
              <a:ext cx="12192000" cy="6858638"/>
            </a:xfrm>
            <a:prstGeom prst="rect">
              <a:avLst/>
            </a:prstGeom>
            <a:gradFill>
              <a:gsLst>
                <a:gs pos="100000">
                  <a:schemeClr val="accent3">
                    <a:alpha val="0"/>
                  </a:schemeClr>
                </a:gs>
                <a:gs pos="0">
                  <a:schemeClr val="accent2">
                    <a:alpha val="5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9526" y="618894"/>
              <a:ext cx="12192000" cy="6858001"/>
            </a:xfrm>
            <a:prstGeom prst="rect">
              <a:avLst/>
            </a:prstGeom>
            <a:gradFill>
              <a:gsLst>
                <a:gs pos="67000">
                  <a:schemeClr val="accent3">
                    <a:alpha val="0"/>
                  </a:schemeClr>
                </a:gs>
                <a:gs pos="0">
                  <a:schemeClr val="accent2">
                    <a:alpha val="20000"/>
                  </a:schemeClr>
                </a:gs>
              </a:gsLst>
              <a:lin ang="6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71700" y="2386584"/>
            <a:ext cx="9175668" cy="2852928"/>
          </a:xfrm>
        </p:spPr>
        <p:txBody>
          <a:bodyPr anchor="b"/>
          <a:lstStyle>
            <a:lvl1pPr algn="l">
              <a:defRPr sz="60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71700" y="5296060"/>
            <a:ext cx="9175668" cy="1561622"/>
          </a:xfrm>
        </p:spPr>
        <p:txBody>
          <a:bodyPr/>
          <a:lstStyle>
            <a:lvl1pPr marL="0" indent="0" algn="l">
              <a:buNone/>
              <a:defRPr sz="2400" b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FEE5F-65BB-4268-AC17-D19CED90FB82}" type="datetimeFigureOut">
              <a:rPr lang="en-US" smtClean="0"/>
              <a:t>5/5/2015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DBECBBC-B5FD-4F11-9AC2-5AED2BF7CA3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Freeform 10"/>
          <p:cNvSpPr>
            <a:spLocks/>
          </p:cNvSpPr>
          <p:nvPr userDrawn="1"/>
        </p:nvSpPr>
        <p:spPr bwMode="auto">
          <a:xfrm>
            <a:off x="-1109663" y="28575"/>
            <a:ext cx="14411326" cy="6800850"/>
          </a:xfrm>
          <a:custGeom>
            <a:avLst/>
            <a:gdLst>
              <a:gd name="T0" fmla="*/ 0 w 9078"/>
              <a:gd name="T1" fmla="*/ 0 h 4284"/>
              <a:gd name="T2" fmla="*/ 0 w 9078"/>
              <a:gd name="T3" fmla="*/ 3607 h 4284"/>
              <a:gd name="T4" fmla="*/ 9078 w 9078"/>
              <a:gd name="T5" fmla="*/ 4284 h 4284"/>
              <a:gd name="T6" fmla="*/ 9078 w 9078"/>
              <a:gd name="T7" fmla="*/ 2703 h 4284"/>
              <a:gd name="T8" fmla="*/ 0 w 9078"/>
              <a:gd name="T9" fmla="*/ 0 h 4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078" h="4284">
                <a:moveTo>
                  <a:pt x="0" y="0"/>
                </a:moveTo>
                <a:lnTo>
                  <a:pt x="0" y="3607"/>
                </a:lnTo>
                <a:lnTo>
                  <a:pt x="9078" y="4284"/>
                </a:lnTo>
                <a:lnTo>
                  <a:pt x="9078" y="2703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0" name="Freeform 15"/>
          <p:cNvSpPr>
            <a:spLocks/>
          </p:cNvSpPr>
          <p:nvPr userDrawn="1"/>
        </p:nvSpPr>
        <p:spPr bwMode="auto">
          <a:xfrm>
            <a:off x="-3175" y="-627063"/>
            <a:ext cx="12204700" cy="8112126"/>
          </a:xfrm>
          <a:custGeom>
            <a:avLst/>
            <a:gdLst>
              <a:gd name="T0" fmla="*/ 7688 w 7688"/>
              <a:gd name="T1" fmla="*/ 0 h 5110"/>
              <a:gd name="T2" fmla="*/ 5495 w 7688"/>
              <a:gd name="T3" fmla="*/ 0 h 5110"/>
              <a:gd name="T4" fmla="*/ 0 w 7688"/>
              <a:gd name="T5" fmla="*/ 5110 h 5110"/>
              <a:gd name="T6" fmla="*/ 5050 w 7688"/>
              <a:gd name="T7" fmla="*/ 5110 h 5110"/>
              <a:gd name="T8" fmla="*/ 7495 w 7688"/>
              <a:gd name="T9" fmla="*/ 376 h 5110"/>
              <a:gd name="T10" fmla="*/ 7688 w 7688"/>
              <a:gd name="T11" fmla="*/ 0 h 5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688" h="5110">
                <a:moveTo>
                  <a:pt x="7688" y="0"/>
                </a:moveTo>
                <a:lnTo>
                  <a:pt x="5495" y="0"/>
                </a:lnTo>
                <a:lnTo>
                  <a:pt x="0" y="5110"/>
                </a:lnTo>
                <a:lnTo>
                  <a:pt x="5050" y="5110"/>
                </a:lnTo>
                <a:lnTo>
                  <a:pt x="7495" y="376"/>
                </a:lnTo>
                <a:lnTo>
                  <a:pt x="7688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17" name="Picture 16" descr="Office Mix Logo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197"/>
          <a:stretch/>
        </p:blipFill>
        <p:spPr>
          <a:xfrm>
            <a:off x="868514" y="4100388"/>
            <a:ext cx="1240638" cy="144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1137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 userDrawn="1"/>
        </p:nvGrpSpPr>
        <p:grpSpPr>
          <a:xfrm>
            <a:off x="-1" y="-2971"/>
            <a:ext cx="12192001" cy="6866062"/>
            <a:chOff x="-1" y="-2971"/>
            <a:chExt cx="12192001" cy="6866062"/>
          </a:xfrm>
        </p:grpSpPr>
        <p:sp>
          <p:nvSpPr>
            <p:cNvPr id="14" name="Freeform 37"/>
            <p:cNvSpPr>
              <a:spLocks/>
            </p:cNvSpPr>
            <p:nvPr userDrawn="1"/>
          </p:nvSpPr>
          <p:spPr bwMode="auto">
            <a:xfrm>
              <a:off x="0" y="-2971"/>
              <a:ext cx="10287000" cy="6866062"/>
            </a:xfrm>
            <a:custGeom>
              <a:avLst/>
              <a:gdLst>
                <a:gd name="T0" fmla="*/ 6663 w 7656"/>
                <a:gd name="T1" fmla="*/ 0 h 5110"/>
                <a:gd name="T2" fmla="*/ 0 w 7656"/>
                <a:gd name="T3" fmla="*/ 5110 h 5110"/>
                <a:gd name="T4" fmla="*/ 4772 w 7656"/>
                <a:gd name="T5" fmla="*/ 5110 h 5110"/>
                <a:gd name="T6" fmla="*/ 7656 w 7656"/>
                <a:gd name="T7" fmla="*/ 0 h 5110"/>
                <a:gd name="T8" fmla="*/ 6663 w 7656"/>
                <a:gd name="T9" fmla="*/ 0 h 5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56" h="5110">
                  <a:moveTo>
                    <a:pt x="6663" y="0"/>
                  </a:moveTo>
                  <a:lnTo>
                    <a:pt x="0" y="5110"/>
                  </a:lnTo>
                  <a:lnTo>
                    <a:pt x="4772" y="5110"/>
                  </a:lnTo>
                  <a:lnTo>
                    <a:pt x="7656" y="0"/>
                  </a:lnTo>
                  <a:lnTo>
                    <a:pt x="6663" y="0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chemeClr val="bg1">
                    <a:alpha val="50000"/>
                  </a:scheme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33"/>
            <p:cNvSpPr>
              <a:spLocks/>
            </p:cNvSpPr>
            <p:nvPr userDrawn="1"/>
          </p:nvSpPr>
          <p:spPr bwMode="auto">
            <a:xfrm>
              <a:off x="-1" y="0"/>
              <a:ext cx="5430032" cy="6858000"/>
            </a:xfrm>
            <a:custGeom>
              <a:avLst/>
              <a:gdLst>
                <a:gd name="T0" fmla="*/ 0 w 4046"/>
                <a:gd name="T1" fmla="*/ 0 h 5110"/>
                <a:gd name="T2" fmla="*/ 2437 w 4046"/>
                <a:gd name="T3" fmla="*/ 0 h 5110"/>
                <a:gd name="T4" fmla="*/ 4046 w 4046"/>
                <a:gd name="T5" fmla="*/ 5110 h 5110"/>
                <a:gd name="T6" fmla="*/ 2664 w 4046"/>
                <a:gd name="T7" fmla="*/ 5110 h 5110"/>
                <a:gd name="T8" fmla="*/ 0 w 4046"/>
                <a:gd name="T9" fmla="*/ 0 h 5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46" h="5110">
                  <a:moveTo>
                    <a:pt x="0" y="0"/>
                  </a:moveTo>
                  <a:lnTo>
                    <a:pt x="2437" y="0"/>
                  </a:lnTo>
                  <a:lnTo>
                    <a:pt x="4046" y="5110"/>
                  </a:lnTo>
                  <a:lnTo>
                    <a:pt x="2664" y="511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chemeClr val="bg1">
                    <a:alpha val="50000"/>
                  </a:scheme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29"/>
            <p:cNvSpPr>
              <a:spLocks/>
            </p:cNvSpPr>
            <p:nvPr userDrawn="1"/>
          </p:nvSpPr>
          <p:spPr bwMode="auto">
            <a:xfrm>
              <a:off x="1205778" y="-1"/>
              <a:ext cx="10986222" cy="6858001"/>
            </a:xfrm>
            <a:custGeom>
              <a:avLst/>
              <a:gdLst>
                <a:gd name="T0" fmla="*/ 0 w 8186"/>
                <a:gd name="T1" fmla="*/ 0 h 5110"/>
                <a:gd name="T2" fmla="*/ 5278 w 8186"/>
                <a:gd name="T3" fmla="*/ 0 h 5110"/>
                <a:gd name="T4" fmla="*/ 8186 w 8186"/>
                <a:gd name="T5" fmla="*/ 5110 h 5110"/>
                <a:gd name="T6" fmla="*/ 6479 w 8186"/>
                <a:gd name="T7" fmla="*/ 5110 h 5110"/>
                <a:gd name="T8" fmla="*/ 0 w 8186"/>
                <a:gd name="T9" fmla="*/ 0 h 5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86" h="5110">
                  <a:moveTo>
                    <a:pt x="0" y="0"/>
                  </a:moveTo>
                  <a:lnTo>
                    <a:pt x="5278" y="0"/>
                  </a:lnTo>
                  <a:lnTo>
                    <a:pt x="8186" y="5110"/>
                  </a:lnTo>
                  <a:lnTo>
                    <a:pt x="6479" y="511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chemeClr val="bg1">
                    <a:alpha val="50000"/>
                  </a:scheme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25"/>
            <p:cNvSpPr>
              <a:spLocks/>
            </p:cNvSpPr>
            <p:nvPr userDrawn="1"/>
          </p:nvSpPr>
          <p:spPr bwMode="auto">
            <a:xfrm>
              <a:off x="6996758" y="0"/>
              <a:ext cx="4495800" cy="6858000"/>
            </a:xfrm>
            <a:custGeom>
              <a:avLst/>
              <a:gdLst>
                <a:gd name="T0" fmla="*/ 0 w 2832"/>
                <a:gd name="T1" fmla="*/ 0 h 4320"/>
                <a:gd name="T2" fmla="*/ 526 w 2832"/>
                <a:gd name="T3" fmla="*/ 4320 h 4320"/>
                <a:gd name="T4" fmla="*/ 2015 w 2832"/>
                <a:gd name="T5" fmla="*/ 4320 h 4320"/>
                <a:gd name="T6" fmla="*/ 2832 w 2832"/>
                <a:gd name="T7" fmla="*/ 0 h 4320"/>
                <a:gd name="T8" fmla="*/ 0 w 2832"/>
                <a:gd name="T9" fmla="*/ 0 h 4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32" h="4320">
                  <a:moveTo>
                    <a:pt x="0" y="0"/>
                  </a:moveTo>
                  <a:lnTo>
                    <a:pt x="526" y="4320"/>
                  </a:lnTo>
                  <a:lnTo>
                    <a:pt x="2015" y="4320"/>
                  </a:lnTo>
                  <a:lnTo>
                    <a:pt x="2832" y="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chemeClr val="bg1">
                    <a:alpha val="40000"/>
                  </a:scheme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21"/>
            <p:cNvSpPr>
              <a:spLocks/>
            </p:cNvSpPr>
            <p:nvPr userDrawn="1"/>
          </p:nvSpPr>
          <p:spPr bwMode="auto">
            <a:xfrm>
              <a:off x="2487614" y="-1"/>
              <a:ext cx="6095702" cy="6858001"/>
            </a:xfrm>
            <a:custGeom>
              <a:avLst/>
              <a:gdLst>
                <a:gd name="T0" fmla="*/ 2157 w 4542"/>
                <a:gd name="T1" fmla="*/ 0 h 5110"/>
                <a:gd name="T2" fmla="*/ 1183 w 4542"/>
                <a:gd name="T3" fmla="*/ 0 h 5110"/>
                <a:gd name="T4" fmla="*/ 0 w 4542"/>
                <a:gd name="T5" fmla="*/ 5110 h 5110"/>
                <a:gd name="T6" fmla="*/ 4542 w 4542"/>
                <a:gd name="T7" fmla="*/ 5110 h 5110"/>
                <a:gd name="T8" fmla="*/ 2157 w 4542"/>
                <a:gd name="T9" fmla="*/ 0 h 5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42" h="5110">
                  <a:moveTo>
                    <a:pt x="2157" y="0"/>
                  </a:moveTo>
                  <a:lnTo>
                    <a:pt x="1183" y="0"/>
                  </a:lnTo>
                  <a:lnTo>
                    <a:pt x="0" y="5110"/>
                  </a:lnTo>
                  <a:lnTo>
                    <a:pt x="4542" y="5110"/>
                  </a:lnTo>
                  <a:lnTo>
                    <a:pt x="2157" y="0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chemeClr val="bg1">
                    <a:alpha val="50000"/>
                  </a:scheme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7"/>
            <p:cNvSpPr>
              <a:spLocks/>
            </p:cNvSpPr>
            <p:nvPr userDrawn="1"/>
          </p:nvSpPr>
          <p:spPr bwMode="auto">
            <a:xfrm>
              <a:off x="-1" y="798700"/>
              <a:ext cx="12192001" cy="4781176"/>
            </a:xfrm>
            <a:custGeom>
              <a:avLst/>
              <a:gdLst>
                <a:gd name="T0" fmla="*/ 0 w 9078"/>
                <a:gd name="T1" fmla="*/ 0 h 3560"/>
                <a:gd name="T2" fmla="*/ 9078 w 9078"/>
                <a:gd name="T3" fmla="*/ 672 h 3560"/>
                <a:gd name="T4" fmla="*/ 9078 w 9078"/>
                <a:gd name="T5" fmla="*/ 3560 h 3560"/>
                <a:gd name="T6" fmla="*/ 0 w 9078"/>
                <a:gd name="T7" fmla="*/ 985 h 3560"/>
                <a:gd name="T8" fmla="*/ 0 w 9078"/>
                <a:gd name="T9" fmla="*/ 0 h 3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78" h="3560">
                  <a:moveTo>
                    <a:pt x="0" y="0"/>
                  </a:moveTo>
                  <a:lnTo>
                    <a:pt x="9078" y="672"/>
                  </a:lnTo>
                  <a:lnTo>
                    <a:pt x="9078" y="3560"/>
                  </a:lnTo>
                  <a:lnTo>
                    <a:pt x="0" y="985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chemeClr val="bg1">
                    <a:alpha val="40000"/>
                  </a:scheme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0" name="Rectangle 19"/>
          <p:cNvSpPr/>
          <p:nvPr userDrawn="1"/>
        </p:nvSpPr>
        <p:spPr>
          <a:xfrm>
            <a:off x="0" y="416"/>
            <a:ext cx="12192000" cy="6858000"/>
          </a:xfrm>
          <a:prstGeom prst="rect">
            <a:avLst/>
          </a:prstGeom>
          <a:gradFill>
            <a:gsLst>
              <a:gs pos="100000">
                <a:schemeClr val="bg1">
                  <a:alpha val="0"/>
                </a:schemeClr>
              </a:gs>
              <a:gs pos="0">
                <a:schemeClr val="bg1">
                  <a:lumMod val="75000"/>
                  <a:alpha val="25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" name="Group 7" descr="abstract background design"/>
          <p:cNvGrpSpPr/>
          <p:nvPr userDrawn="1"/>
        </p:nvGrpSpPr>
        <p:grpSpPr>
          <a:xfrm>
            <a:off x="-1366" y="-4114"/>
            <a:ext cx="5035003" cy="6865834"/>
            <a:chOff x="-1366" y="-4114"/>
            <a:chExt cx="5035003" cy="6865834"/>
          </a:xfrm>
        </p:grpSpPr>
        <p:sp>
          <p:nvSpPr>
            <p:cNvPr id="9" name="Rectangle 1040"/>
            <p:cNvSpPr/>
            <p:nvPr userDrawn="1"/>
          </p:nvSpPr>
          <p:spPr>
            <a:xfrm>
              <a:off x="-1366" y="-2385"/>
              <a:ext cx="5035002" cy="6859550"/>
            </a:xfrm>
            <a:custGeom>
              <a:avLst/>
              <a:gdLst>
                <a:gd name="connsiteX0" fmla="*/ 0 w 12192000"/>
                <a:gd name="connsiteY0" fmla="*/ 0 h 556282"/>
                <a:gd name="connsiteX1" fmla="*/ 12192000 w 12192000"/>
                <a:gd name="connsiteY1" fmla="*/ 0 h 556282"/>
                <a:gd name="connsiteX2" fmla="*/ 12192000 w 12192000"/>
                <a:gd name="connsiteY2" fmla="*/ 556282 h 556282"/>
                <a:gd name="connsiteX3" fmla="*/ 0 w 12192000"/>
                <a:gd name="connsiteY3" fmla="*/ 556282 h 556282"/>
                <a:gd name="connsiteX4" fmla="*/ 0 w 12192000"/>
                <a:gd name="connsiteY4" fmla="*/ 0 h 556282"/>
                <a:gd name="connsiteX0" fmla="*/ 0 w 12206068"/>
                <a:gd name="connsiteY0" fmla="*/ 1026941 h 1583223"/>
                <a:gd name="connsiteX1" fmla="*/ 12206068 w 12206068"/>
                <a:gd name="connsiteY1" fmla="*/ 0 h 1583223"/>
                <a:gd name="connsiteX2" fmla="*/ 12192000 w 12206068"/>
                <a:gd name="connsiteY2" fmla="*/ 1583223 h 1583223"/>
                <a:gd name="connsiteX3" fmla="*/ 0 w 12206068"/>
                <a:gd name="connsiteY3" fmla="*/ 1583223 h 1583223"/>
                <a:gd name="connsiteX4" fmla="*/ 0 w 12206068"/>
                <a:gd name="connsiteY4" fmla="*/ 1026941 h 1583223"/>
                <a:gd name="connsiteX0" fmla="*/ 0 w 12192000"/>
                <a:gd name="connsiteY0" fmla="*/ 34281 h 590563"/>
                <a:gd name="connsiteX1" fmla="*/ 12086619 w 12192000"/>
                <a:gd name="connsiteY1" fmla="*/ 0 h 590563"/>
                <a:gd name="connsiteX2" fmla="*/ 12192000 w 12192000"/>
                <a:gd name="connsiteY2" fmla="*/ 590563 h 590563"/>
                <a:gd name="connsiteX3" fmla="*/ 0 w 12192000"/>
                <a:gd name="connsiteY3" fmla="*/ 590563 h 590563"/>
                <a:gd name="connsiteX4" fmla="*/ 0 w 12192000"/>
                <a:gd name="connsiteY4" fmla="*/ 34281 h 590563"/>
                <a:gd name="connsiteX0" fmla="*/ 0 w 12193711"/>
                <a:gd name="connsiteY0" fmla="*/ 244346 h 800628"/>
                <a:gd name="connsiteX1" fmla="*/ 12193711 w 12193711"/>
                <a:gd name="connsiteY1" fmla="*/ 0 h 800628"/>
                <a:gd name="connsiteX2" fmla="*/ 12192000 w 12193711"/>
                <a:gd name="connsiteY2" fmla="*/ 800628 h 800628"/>
                <a:gd name="connsiteX3" fmla="*/ 0 w 12193711"/>
                <a:gd name="connsiteY3" fmla="*/ 800628 h 800628"/>
                <a:gd name="connsiteX4" fmla="*/ 0 w 12193711"/>
                <a:gd name="connsiteY4" fmla="*/ 244346 h 800628"/>
                <a:gd name="connsiteX0" fmla="*/ 98854 w 12193711"/>
                <a:gd name="connsiteY0" fmla="*/ 577978 h 800628"/>
                <a:gd name="connsiteX1" fmla="*/ 12193711 w 12193711"/>
                <a:gd name="connsiteY1" fmla="*/ 0 h 800628"/>
                <a:gd name="connsiteX2" fmla="*/ 12192000 w 12193711"/>
                <a:gd name="connsiteY2" fmla="*/ 800628 h 800628"/>
                <a:gd name="connsiteX3" fmla="*/ 0 w 12193711"/>
                <a:gd name="connsiteY3" fmla="*/ 800628 h 800628"/>
                <a:gd name="connsiteX4" fmla="*/ 98854 w 12193711"/>
                <a:gd name="connsiteY4" fmla="*/ 577978 h 800628"/>
                <a:gd name="connsiteX0" fmla="*/ 4119 w 12193711"/>
                <a:gd name="connsiteY0" fmla="*/ 606811 h 800628"/>
                <a:gd name="connsiteX1" fmla="*/ 12193711 w 12193711"/>
                <a:gd name="connsiteY1" fmla="*/ 0 h 800628"/>
                <a:gd name="connsiteX2" fmla="*/ 12192000 w 12193711"/>
                <a:gd name="connsiteY2" fmla="*/ 800628 h 800628"/>
                <a:gd name="connsiteX3" fmla="*/ 0 w 12193711"/>
                <a:gd name="connsiteY3" fmla="*/ 800628 h 800628"/>
                <a:gd name="connsiteX4" fmla="*/ 4119 w 12193711"/>
                <a:gd name="connsiteY4" fmla="*/ 606811 h 800628"/>
                <a:gd name="connsiteX0" fmla="*/ 135924 w 12193711"/>
                <a:gd name="connsiteY0" fmla="*/ 590335 h 800628"/>
                <a:gd name="connsiteX1" fmla="*/ 12193711 w 12193711"/>
                <a:gd name="connsiteY1" fmla="*/ 0 h 800628"/>
                <a:gd name="connsiteX2" fmla="*/ 12192000 w 12193711"/>
                <a:gd name="connsiteY2" fmla="*/ 800628 h 800628"/>
                <a:gd name="connsiteX3" fmla="*/ 0 w 12193711"/>
                <a:gd name="connsiteY3" fmla="*/ 800628 h 800628"/>
                <a:gd name="connsiteX4" fmla="*/ 135924 w 12193711"/>
                <a:gd name="connsiteY4" fmla="*/ 590335 h 800628"/>
                <a:gd name="connsiteX0" fmla="*/ 0 w 12197830"/>
                <a:gd name="connsiteY0" fmla="*/ 577978 h 800628"/>
                <a:gd name="connsiteX1" fmla="*/ 12197830 w 12197830"/>
                <a:gd name="connsiteY1" fmla="*/ 0 h 800628"/>
                <a:gd name="connsiteX2" fmla="*/ 12196119 w 12197830"/>
                <a:gd name="connsiteY2" fmla="*/ 800628 h 800628"/>
                <a:gd name="connsiteX3" fmla="*/ 4119 w 12197830"/>
                <a:gd name="connsiteY3" fmla="*/ 800628 h 800628"/>
                <a:gd name="connsiteX4" fmla="*/ 0 w 12197830"/>
                <a:gd name="connsiteY4" fmla="*/ 577978 h 800628"/>
                <a:gd name="connsiteX0" fmla="*/ 0 w 12196127"/>
                <a:gd name="connsiteY0" fmla="*/ 414454 h 637104"/>
                <a:gd name="connsiteX1" fmla="*/ 12167795 w 12196127"/>
                <a:gd name="connsiteY1" fmla="*/ 0 h 637104"/>
                <a:gd name="connsiteX2" fmla="*/ 12196119 w 12196127"/>
                <a:gd name="connsiteY2" fmla="*/ 637104 h 637104"/>
                <a:gd name="connsiteX3" fmla="*/ 4119 w 12196127"/>
                <a:gd name="connsiteY3" fmla="*/ 637104 h 637104"/>
                <a:gd name="connsiteX4" fmla="*/ 0 w 12196127"/>
                <a:gd name="connsiteY4" fmla="*/ 414454 h 637104"/>
                <a:gd name="connsiteX0" fmla="*/ 0 w 12196196"/>
                <a:gd name="connsiteY0" fmla="*/ 411116 h 633766"/>
                <a:gd name="connsiteX1" fmla="*/ 12194493 w 12196196"/>
                <a:gd name="connsiteY1" fmla="*/ 0 h 633766"/>
                <a:gd name="connsiteX2" fmla="*/ 12196119 w 12196196"/>
                <a:gd name="connsiteY2" fmla="*/ 633766 h 633766"/>
                <a:gd name="connsiteX3" fmla="*/ 4119 w 12196196"/>
                <a:gd name="connsiteY3" fmla="*/ 633766 h 633766"/>
                <a:gd name="connsiteX4" fmla="*/ 0 w 12196196"/>
                <a:gd name="connsiteY4" fmla="*/ 411116 h 633766"/>
                <a:gd name="connsiteX0" fmla="*/ 0 w 12196123"/>
                <a:gd name="connsiteY0" fmla="*/ 374407 h 597057"/>
                <a:gd name="connsiteX1" fmla="*/ 12147772 w 12196123"/>
                <a:gd name="connsiteY1" fmla="*/ 0 h 597057"/>
                <a:gd name="connsiteX2" fmla="*/ 12196119 w 12196123"/>
                <a:gd name="connsiteY2" fmla="*/ 597057 h 597057"/>
                <a:gd name="connsiteX3" fmla="*/ 4119 w 12196123"/>
                <a:gd name="connsiteY3" fmla="*/ 597057 h 597057"/>
                <a:gd name="connsiteX4" fmla="*/ 0 w 12196123"/>
                <a:gd name="connsiteY4" fmla="*/ 374407 h 597057"/>
                <a:gd name="connsiteX0" fmla="*/ 0 w 12196196"/>
                <a:gd name="connsiteY0" fmla="*/ 404442 h 627092"/>
                <a:gd name="connsiteX1" fmla="*/ 12194493 w 12196196"/>
                <a:gd name="connsiteY1" fmla="*/ 0 h 627092"/>
                <a:gd name="connsiteX2" fmla="*/ 12196119 w 12196196"/>
                <a:gd name="connsiteY2" fmla="*/ 627092 h 627092"/>
                <a:gd name="connsiteX3" fmla="*/ 4119 w 12196196"/>
                <a:gd name="connsiteY3" fmla="*/ 627092 h 627092"/>
                <a:gd name="connsiteX4" fmla="*/ 0 w 12196196"/>
                <a:gd name="connsiteY4" fmla="*/ 404442 h 627092"/>
                <a:gd name="connsiteX0" fmla="*/ 0 w 12196123"/>
                <a:gd name="connsiteY0" fmla="*/ 391093 h 613743"/>
                <a:gd name="connsiteX1" fmla="*/ 12141097 w 12196123"/>
                <a:gd name="connsiteY1" fmla="*/ 0 h 613743"/>
                <a:gd name="connsiteX2" fmla="*/ 12196119 w 12196123"/>
                <a:gd name="connsiteY2" fmla="*/ 613743 h 613743"/>
                <a:gd name="connsiteX3" fmla="*/ 4119 w 12196123"/>
                <a:gd name="connsiteY3" fmla="*/ 613743 h 613743"/>
                <a:gd name="connsiteX4" fmla="*/ 0 w 12196123"/>
                <a:gd name="connsiteY4" fmla="*/ 391093 h 613743"/>
                <a:gd name="connsiteX0" fmla="*/ 0 w 12197830"/>
                <a:gd name="connsiteY0" fmla="*/ 407779 h 630429"/>
                <a:gd name="connsiteX1" fmla="*/ 12197830 w 12197830"/>
                <a:gd name="connsiteY1" fmla="*/ 0 h 630429"/>
                <a:gd name="connsiteX2" fmla="*/ 12196119 w 12197830"/>
                <a:gd name="connsiteY2" fmla="*/ 630429 h 630429"/>
                <a:gd name="connsiteX3" fmla="*/ 4119 w 12197830"/>
                <a:gd name="connsiteY3" fmla="*/ 630429 h 630429"/>
                <a:gd name="connsiteX4" fmla="*/ 0 w 12197830"/>
                <a:gd name="connsiteY4" fmla="*/ 407779 h 630429"/>
                <a:gd name="connsiteX0" fmla="*/ 0 w 12197830"/>
                <a:gd name="connsiteY0" fmla="*/ 0 h 6877450"/>
                <a:gd name="connsiteX1" fmla="*/ 12197830 w 12197830"/>
                <a:gd name="connsiteY1" fmla="*/ 6247021 h 6877450"/>
                <a:gd name="connsiteX2" fmla="*/ 12196119 w 12197830"/>
                <a:gd name="connsiteY2" fmla="*/ 6877450 h 6877450"/>
                <a:gd name="connsiteX3" fmla="*/ 4119 w 12197830"/>
                <a:gd name="connsiteY3" fmla="*/ 6877450 h 6877450"/>
                <a:gd name="connsiteX4" fmla="*/ 0 w 12197830"/>
                <a:gd name="connsiteY4" fmla="*/ 0 h 6877450"/>
                <a:gd name="connsiteX0" fmla="*/ 0 w 12196119"/>
                <a:gd name="connsiteY0" fmla="*/ 1379 h 6878829"/>
                <a:gd name="connsiteX1" fmla="*/ 4996930 w 12196119"/>
                <a:gd name="connsiteY1" fmla="*/ 0 h 6878829"/>
                <a:gd name="connsiteX2" fmla="*/ 12196119 w 12196119"/>
                <a:gd name="connsiteY2" fmla="*/ 6878829 h 6878829"/>
                <a:gd name="connsiteX3" fmla="*/ 4119 w 12196119"/>
                <a:gd name="connsiteY3" fmla="*/ 6878829 h 6878829"/>
                <a:gd name="connsiteX4" fmla="*/ 0 w 12196119"/>
                <a:gd name="connsiteY4" fmla="*/ 1379 h 6878829"/>
                <a:gd name="connsiteX0" fmla="*/ 0 w 5350819"/>
                <a:gd name="connsiteY0" fmla="*/ 1379 h 6878829"/>
                <a:gd name="connsiteX1" fmla="*/ 4996930 w 5350819"/>
                <a:gd name="connsiteY1" fmla="*/ 0 h 6878829"/>
                <a:gd name="connsiteX2" fmla="*/ 5350819 w 5350819"/>
                <a:gd name="connsiteY2" fmla="*/ 6878829 h 6878829"/>
                <a:gd name="connsiteX3" fmla="*/ 4119 w 5350819"/>
                <a:gd name="connsiteY3" fmla="*/ 6878829 h 6878829"/>
                <a:gd name="connsiteX4" fmla="*/ 0 w 5350819"/>
                <a:gd name="connsiteY4" fmla="*/ 1379 h 6878829"/>
                <a:gd name="connsiteX0" fmla="*/ 0 w 5350819"/>
                <a:gd name="connsiteY0" fmla="*/ 1379 h 6878829"/>
                <a:gd name="connsiteX1" fmla="*/ 4044430 w 5350819"/>
                <a:gd name="connsiteY1" fmla="*/ 0 h 6878829"/>
                <a:gd name="connsiteX2" fmla="*/ 5350819 w 5350819"/>
                <a:gd name="connsiteY2" fmla="*/ 6878829 h 6878829"/>
                <a:gd name="connsiteX3" fmla="*/ 4119 w 5350819"/>
                <a:gd name="connsiteY3" fmla="*/ 6878829 h 6878829"/>
                <a:gd name="connsiteX4" fmla="*/ 0 w 5350819"/>
                <a:gd name="connsiteY4" fmla="*/ 1379 h 6878829"/>
                <a:gd name="connsiteX0" fmla="*/ 0 w 5046019"/>
                <a:gd name="connsiteY0" fmla="*/ 1379 h 6878829"/>
                <a:gd name="connsiteX1" fmla="*/ 4044430 w 5046019"/>
                <a:gd name="connsiteY1" fmla="*/ 0 h 6878829"/>
                <a:gd name="connsiteX2" fmla="*/ 5046019 w 5046019"/>
                <a:gd name="connsiteY2" fmla="*/ 6878829 h 6878829"/>
                <a:gd name="connsiteX3" fmla="*/ 4119 w 5046019"/>
                <a:gd name="connsiteY3" fmla="*/ 6878829 h 6878829"/>
                <a:gd name="connsiteX4" fmla="*/ 0 w 5046019"/>
                <a:gd name="connsiteY4" fmla="*/ 1379 h 6878829"/>
                <a:gd name="connsiteX0" fmla="*/ 0 w 5046019"/>
                <a:gd name="connsiteY0" fmla="*/ 0 h 6877450"/>
                <a:gd name="connsiteX1" fmla="*/ 4052693 w 5046019"/>
                <a:gd name="connsiteY1" fmla="*/ 72985 h 6877450"/>
                <a:gd name="connsiteX2" fmla="*/ 5046019 w 5046019"/>
                <a:gd name="connsiteY2" fmla="*/ 6877450 h 6877450"/>
                <a:gd name="connsiteX3" fmla="*/ 4119 w 5046019"/>
                <a:gd name="connsiteY3" fmla="*/ 6877450 h 6877450"/>
                <a:gd name="connsiteX4" fmla="*/ 0 w 5046019"/>
                <a:gd name="connsiteY4" fmla="*/ 0 h 6877450"/>
                <a:gd name="connsiteX0" fmla="*/ 0 w 5046019"/>
                <a:gd name="connsiteY0" fmla="*/ 0 h 6877450"/>
                <a:gd name="connsiteX1" fmla="*/ 4047185 w 5046019"/>
                <a:gd name="connsiteY1" fmla="*/ 9638 h 6877450"/>
                <a:gd name="connsiteX2" fmla="*/ 5046019 w 5046019"/>
                <a:gd name="connsiteY2" fmla="*/ 6877450 h 6877450"/>
                <a:gd name="connsiteX3" fmla="*/ 4119 w 5046019"/>
                <a:gd name="connsiteY3" fmla="*/ 6877450 h 6877450"/>
                <a:gd name="connsiteX4" fmla="*/ 0 w 5046019"/>
                <a:gd name="connsiteY4" fmla="*/ 0 h 6877450"/>
                <a:gd name="connsiteX0" fmla="*/ 0 w 5046019"/>
                <a:gd name="connsiteY0" fmla="*/ 0 h 6877450"/>
                <a:gd name="connsiteX1" fmla="*/ 4058202 w 5046019"/>
                <a:gd name="connsiteY1" fmla="*/ 64722 h 6877450"/>
                <a:gd name="connsiteX2" fmla="*/ 5046019 w 5046019"/>
                <a:gd name="connsiteY2" fmla="*/ 6877450 h 6877450"/>
                <a:gd name="connsiteX3" fmla="*/ 4119 w 5046019"/>
                <a:gd name="connsiteY3" fmla="*/ 6877450 h 6877450"/>
                <a:gd name="connsiteX4" fmla="*/ 0 w 5046019"/>
                <a:gd name="connsiteY4" fmla="*/ 0 h 6877450"/>
                <a:gd name="connsiteX0" fmla="*/ 0 w 5046019"/>
                <a:gd name="connsiteY0" fmla="*/ 0 h 6877450"/>
                <a:gd name="connsiteX1" fmla="*/ 4052694 w 5046019"/>
                <a:gd name="connsiteY1" fmla="*/ 6884 h 6877450"/>
                <a:gd name="connsiteX2" fmla="*/ 5046019 w 5046019"/>
                <a:gd name="connsiteY2" fmla="*/ 6877450 h 6877450"/>
                <a:gd name="connsiteX3" fmla="*/ 4119 w 5046019"/>
                <a:gd name="connsiteY3" fmla="*/ 6877450 h 6877450"/>
                <a:gd name="connsiteX4" fmla="*/ 0 w 5046019"/>
                <a:gd name="connsiteY4" fmla="*/ 0 h 6877450"/>
                <a:gd name="connsiteX0" fmla="*/ 0 w 5043265"/>
                <a:gd name="connsiteY0" fmla="*/ 31675 h 6870566"/>
                <a:gd name="connsiteX1" fmla="*/ 4049940 w 5043265"/>
                <a:gd name="connsiteY1" fmla="*/ 0 h 6870566"/>
                <a:gd name="connsiteX2" fmla="*/ 5043265 w 5043265"/>
                <a:gd name="connsiteY2" fmla="*/ 6870566 h 6870566"/>
                <a:gd name="connsiteX3" fmla="*/ 1365 w 5043265"/>
                <a:gd name="connsiteY3" fmla="*/ 6870566 h 6870566"/>
                <a:gd name="connsiteX4" fmla="*/ 0 w 5043265"/>
                <a:gd name="connsiteY4" fmla="*/ 31675 h 6870566"/>
                <a:gd name="connsiteX0" fmla="*/ 0 w 5043265"/>
                <a:gd name="connsiteY0" fmla="*/ 1379 h 6870566"/>
                <a:gd name="connsiteX1" fmla="*/ 4049940 w 5043265"/>
                <a:gd name="connsiteY1" fmla="*/ 0 h 6870566"/>
                <a:gd name="connsiteX2" fmla="*/ 5043265 w 5043265"/>
                <a:gd name="connsiteY2" fmla="*/ 6870566 h 6870566"/>
                <a:gd name="connsiteX3" fmla="*/ 1365 w 5043265"/>
                <a:gd name="connsiteY3" fmla="*/ 6870566 h 6870566"/>
                <a:gd name="connsiteX4" fmla="*/ 0 w 5043265"/>
                <a:gd name="connsiteY4" fmla="*/ 1379 h 6870566"/>
                <a:gd name="connsiteX0" fmla="*/ 0 w 5043265"/>
                <a:gd name="connsiteY0" fmla="*/ 1379 h 6870566"/>
                <a:gd name="connsiteX1" fmla="*/ 4049940 w 5043265"/>
                <a:gd name="connsiteY1" fmla="*/ 0 h 6870566"/>
                <a:gd name="connsiteX2" fmla="*/ 5043265 w 5043265"/>
                <a:gd name="connsiteY2" fmla="*/ 6870566 h 6870566"/>
                <a:gd name="connsiteX3" fmla="*/ 83992 w 5043265"/>
                <a:gd name="connsiteY3" fmla="*/ 6843024 h 6870566"/>
                <a:gd name="connsiteX4" fmla="*/ 0 w 5043265"/>
                <a:gd name="connsiteY4" fmla="*/ 1379 h 6870566"/>
                <a:gd name="connsiteX0" fmla="*/ 0 w 5043265"/>
                <a:gd name="connsiteY0" fmla="*/ 1379 h 6870566"/>
                <a:gd name="connsiteX1" fmla="*/ 4049940 w 5043265"/>
                <a:gd name="connsiteY1" fmla="*/ 0 h 6870566"/>
                <a:gd name="connsiteX2" fmla="*/ 5043265 w 5043265"/>
                <a:gd name="connsiteY2" fmla="*/ 6870566 h 6870566"/>
                <a:gd name="connsiteX3" fmla="*/ 4120 w 5043265"/>
                <a:gd name="connsiteY3" fmla="*/ 6859550 h 6870566"/>
                <a:gd name="connsiteX4" fmla="*/ 0 w 5043265"/>
                <a:gd name="connsiteY4" fmla="*/ 1379 h 6870566"/>
                <a:gd name="connsiteX0" fmla="*/ 0 w 5043265"/>
                <a:gd name="connsiteY0" fmla="*/ 1379 h 6870566"/>
                <a:gd name="connsiteX1" fmla="*/ 4049940 w 5043265"/>
                <a:gd name="connsiteY1" fmla="*/ 0 h 6870566"/>
                <a:gd name="connsiteX2" fmla="*/ 5043265 w 5043265"/>
                <a:gd name="connsiteY2" fmla="*/ 6870566 h 6870566"/>
                <a:gd name="connsiteX3" fmla="*/ 1366 w 5043265"/>
                <a:gd name="connsiteY3" fmla="*/ 6859550 h 6870566"/>
                <a:gd name="connsiteX4" fmla="*/ 0 w 5043265"/>
                <a:gd name="connsiteY4" fmla="*/ 1379 h 6870566"/>
                <a:gd name="connsiteX0" fmla="*/ 0 w 5037757"/>
                <a:gd name="connsiteY0" fmla="*/ 1379 h 6859550"/>
                <a:gd name="connsiteX1" fmla="*/ 4049940 w 5037757"/>
                <a:gd name="connsiteY1" fmla="*/ 0 h 6859550"/>
                <a:gd name="connsiteX2" fmla="*/ 5037757 w 5037757"/>
                <a:gd name="connsiteY2" fmla="*/ 6837515 h 6859550"/>
                <a:gd name="connsiteX3" fmla="*/ 1366 w 5037757"/>
                <a:gd name="connsiteY3" fmla="*/ 6859550 h 6859550"/>
                <a:gd name="connsiteX4" fmla="*/ 0 w 5037757"/>
                <a:gd name="connsiteY4" fmla="*/ 1379 h 6859550"/>
                <a:gd name="connsiteX0" fmla="*/ 0 w 5035002"/>
                <a:gd name="connsiteY0" fmla="*/ 1379 h 6859550"/>
                <a:gd name="connsiteX1" fmla="*/ 4049940 w 5035002"/>
                <a:gd name="connsiteY1" fmla="*/ 0 h 6859550"/>
                <a:gd name="connsiteX2" fmla="*/ 5035002 w 5035002"/>
                <a:gd name="connsiteY2" fmla="*/ 6859549 h 6859550"/>
                <a:gd name="connsiteX3" fmla="*/ 1366 w 5035002"/>
                <a:gd name="connsiteY3" fmla="*/ 6859550 h 6859550"/>
                <a:gd name="connsiteX4" fmla="*/ 0 w 5035002"/>
                <a:gd name="connsiteY4" fmla="*/ 1379 h 6859550"/>
                <a:gd name="connsiteX0" fmla="*/ 0 w 5035002"/>
                <a:gd name="connsiteY0" fmla="*/ 1379 h 6859550"/>
                <a:gd name="connsiteX1" fmla="*/ 4049940 w 5035002"/>
                <a:gd name="connsiteY1" fmla="*/ 0 h 6859550"/>
                <a:gd name="connsiteX2" fmla="*/ 5035002 w 5035002"/>
                <a:gd name="connsiteY2" fmla="*/ 6859549 h 6859550"/>
                <a:gd name="connsiteX3" fmla="*/ 1366 w 5035002"/>
                <a:gd name="connsiteY3" fmla="*/ 6859550 h 6859550"/>
                <a:gd name="connsiteX4" fmla="*/ 0 w 5035002"/>
                <a:gd name="connsiteY4" fmla="*/ 1379 h 6859550"/>
                <a:gd name="connsiteX0" fmla="*/ 0 w 5035002"/>
                <a:gd name="connsiteY0" fmla="*/ 1379 h 6859550"/>
                <a:gd name="connsiteX1" fmla="*/ 4049940 w 5035002"/>
                <a:gd name="connsiteY1" fmla="*/ 0 h 6859550"/>
                <a:gd name="connsiteX2" fmla="*/ 5035002 w 5035002"/>
                <a:gd name="connsiteY2" fmla="*/ 6859549 h 6859550"/>
                <a:gd name="connsiteX3" fmla="*/ 1366 w 5035002"/>
                <a:gd name="connsiteY3" fmla="*/ 6859550 h 6859550"/>
                <a:gd name="connsiteX4" fmla="*/ 0 w 5035002"/>
                <a:gd name="connsiteY4" fmla="*/ 1379 h 6859550"/>
                <a:gd name="connsiteX0" fmla="*/ 0 w 5035002"/>
                <a:gd name="connsiteY0" fmla="*/ 1379 h 6859550"/>
                <a:gd name="connsiteX1" fmla="*/ 4049940 w 5035002"/>
                <a:gd name="connsiteY1" fmla="*/ 0 h 6859550"/>
                <a:gd name="connsiteX2" fmla="*/ 5035002 w 5035002"/>
                <a:gd name="connsiteY2" fmla="*/ 6859549 h 6859550"/>
                <a:gd name="connsiteX3" fmla="*/ 1366 w 5035002"/>
                <a:gd name="connsiteY3" fmla="*/ 6859550 h 6859550"/>
                <a:gd name="connsiteX4" fmla="*/ 0 w 5035002"/>
                <a:gd name="connsiteY4" fmla="*/ 1379 h 6859550"/>
                <a:gd name="connsiteX0" fmla="*/ 0 w 5035002"/>
                <a:gd name="connsiteY0" fmla="*/ 1379 h 6859550"/>
                <a:gd name="connsiteX1" fmla="*/ 4049940 w 5035002"/>
                <a:gd name="connsiteY1" fmla="*/ 0 h 6859550"/>
                <a:gd name="connsiteX2" fmla="*/ 5035002 w 5035002"/>
                <a:gd name="connsiteY2" fmla="*/ 6859549 h 6859550"/>
                <a:gd name="connsiteX3" fmla="*/ 1366 w 5035002"/>
                <a:gd name="connsiteY3" fmla="*/ 6859550 h 6859550"/>
                <a:gd name="connsiteX4" fmla="*/ 0 w 5035002"/>
                <a:gd name="connsiteY4" fmla="*/ 1379 h 685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5002" h="6859550">
                  <a:moveTo>
                    <a:pt x="0" y="1379"/>
                  </a:moveTo>
                  <a:lnTo>
                    <a:pt x="4049940" y="0"/>
                  </a:lnTo>
                  <a:lnTo>
                    <a:pt x="5035002" y="6859549"/>
                  </a:lnTo>
                  <a:lnTo>
                    <a:pt x="1366" y="6859550"/>
                  </a:lnTo>
                  <a:cubicBezTo>
                    <a:pt x="-7" y="4573493"/>
                    <a:pt x="1373" y="2287436"/>
                    <a:pt x="0" y="1379"/>
                  </a:cubicBezTo>
                  <a:close/>
                </a:path>
              </a:pathLst>
            </a:custGeom>
            <a:gradFill>
              <a:gsLst>
                <a:gs pos="100000">
                  <a:schemeClr val="accent3">
                    <a:alpha val="95000"/>
                  </a:schemeClr>
                </a:gs>
                <a:gs pos="0">
                  <a:schemeClr val="accent1">
                    <a:alpha val="80000"/>
                  </a:schemeClr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  <p:sp>
          <p:nvSpPr>
            <p:cNvPr id="10" name="Freeform 19"/>
            <p:cNvSpPr>
              <a:spLocks/>
            </p:cNvSpPr>
            <p:nvPr userDrawn="1"/>
          </p:nvSpPr>
          <p:spPr bwMode="auto">
            <a:xfrm>
              <a:off x="1" y="-4114"/>
              <a:ext cx="5033636" cy="6862754"/>
            </a:xfrm>
            <a:custGeom>
              <a:avLst/>
              <a:gdLst>
                <a:gd name="T0" fmla="*/ 3840 w 8030"/>
                <a:gd name="T1" fmla="*/ 0 h 5110"/>
                <a:gd name="T2" fmla="*/ 0 w 8030"/>
                <a:gd name="T3" fmla="*/ 0 h 5110"/>
                <a:gd name="T4" fmla="*/ 6337 w 8030"/>
                <a:gd name="T5" fmla="*/ 5110 h 5110"/>
                <a:gd name="T6" fmla="*/ 8030 w 8030"/>
                <a:gd name="T7" fmla="*/ 5110 h 5110"/>
                <a:gd name="T8" fmla="*/ 3840 w 8030"/>
                <a:gd name="T9" fmla="*/ 0 h 5110"/>
                <a:gd name="connsiteX0" fmla="*/ 8033 w 10000"/>
                <a:gd name="connsiteY0" fmla="*/ 0 h 10000"/>
                <a:gd name="connsiteX1" fmla="*/ 0 w 10000"/>
                <a:gd name="connsiteY1" fmla="*/ 0 h 10000"/>
                <a:gd name="connsiteX2" fmla="*/ 7892 w 10000"/>
                <a:gd name="connsiteY2" fmla="*/ 10000 h 10000"/>
                <a:gd name="connsiteX3" fmla="*/ 10000 w 10000"/>
                <a:gd name="connsiteY3" fmla="*/ 10000 h 10000"/>
                <a:gd name="connsiteX4" fmla="*/ 8033 w 10000"/>
                <a:gd name="connsiteY4" fmla="*/ 0 h 10000"/>
                <a:gd name="connsiteX0" fmla="*/ 7837 w 10000"/>
                <a:gd name="connsiteY0" fmla="*/ 192 h 10000"/>
                <a:gd name="connsiteX1" fmla="*/ 0 w 10000"/>
                <a:gd name="connsiteY1" fmla="*/ 0 h 10000"/>
                <a:gd name="connsiteX2" fmla="*/ 7892 w 10000"/>
                <a:gd name="connsiteY2" fmla="*/ 10000 h 10000"/>
                <a:gd name="connsiteX3" fmla="*/ 10000 w 10000"/>
                <a:gd name="connsiteY3" fmla="*/ 10000 h 10000"/>
                <a:gd name="connsiteX4" fmla="*/ 7837 w 10000"/>
                <a:gd name="connsiteY4" fmla="*/ 192 h 10000"/>
                <a:gd name="connsiteX0" fmla="*/ 8033 w 10000"/>
                <a:gd name="connsiteY0" fmla="*/ 0 h 10012"/>
                <a:gd name="connsiteX1" fmla="*/ 0 w 10000"/>
                <a:gd name="connsiteY1" fmla="*/ 12 h 10012"/>
                <a:gd name="connsiteX2" fmla="*/ 7892 w 10000"/>
                <a:gd name="connsiteY2" fmla="*/ 10012 h 10012"/>
                <a:gd name="connsiteX3" fmla="*/ 10000 w 10000"/>
                <a:gd name="connsiteY3" fmla="*/ 10012 h 10012"/>
                <a:gd name="connsiteX4" fmla="*/ 8033 w 10000"/>
                <a:gd name="connsiteY4" fmla="*/ 0 h 10012"/>
                <a:gd name="connsiteX0" fmla="*/ 8033 w 10000"/>
                <a:gd name="connsiteY0" fmla="*/ 0 h 10006"/>
                <a:gd name="connsiteX1" fmla="*/ 0 w 10000"/>
                <a:gd name="connsiteY1" fmla="*/ 6 h 10006"/>
                <a:gd name="connsiteX2" fmla="*/ 7892 w 10000"/>
                <a:gd name="connsiteY2" fmla="*/ 10006 h 10006"/>
                <a:gd name="connsiteX3" fmla="*/ 10000 w 10000"/>
                <a:gd name="connsiteY3" fmla="*/ 10006 h 10006"/>
                <a:gd name="connsiteX4" fmla="*/ 8033 w 10000"/>
                <a:gd name="connsiteY4" fmla="*/ 0 h 10006"/>
                <a:gd name="connsiteX0" fmla="*/ 8033 w 10000"/>
                <a:gd name="connsiteY0" fmla="*/ 0 h 10006"/>
                <a:gd name="connsiteX1" fmla="*/ 0 w 10000"/>
                <a:gd name="connsiteY1" fmla="*/ 6 h 10006"/>
                <a:gd name="connsiteX2" fmla="*/ 7892 w 10000"/>
                <a:gd name="connsiteY2" fmla="*/ 10006 h 10006"/>
                <a:gd name="connsiteX3" fmla="*/ 10000 w 10000"/>
                <a:gd name="connsiteY3" fmla="*/ 10006 h 10006"/>
                <a:gd name="connsiteX4" fmla="*/ 8033 w 10000"/>
                <a:gd name="connsiteY4" fmla="*/ 0 h 10006"/>
                <a:gd name="connsiteX0" fmla="*/ 8033 w 10000"/>
                <a:gd name="connsiteY0" fmla="*/ 0 h 10006"/>
                <a:gd name="connsiteX1" fmla="*/ 0 w 10000"/>
                <a:gd name="connsiteY1" fmla="*/ 6 h 10006"/>
                <a:gd name="connsiteX2" fmla="*/ 7892 w 10000"/>
                <a:gd name="connsiteY2" fmla="*/ 10006 h 10006"/>
                <a:gd name="connsiteX3" fmla="*/ 10000 w 10000"/>
                <a:gd name="connsiteY3" fmla="*/ 10006 h 10006"/>
                <a:gd name="connsiteX4" fmla="*/ 8033 w 10000"/>
                <a:gd name="connsiteY4" fmla="*/ 0 h 10006"/>
                <a:gd name="connsiteX0" fmla="*/ 8033 w 10000"/>
                <a:gd name="connsiteY0" fmla="*/ 0 h 10006"/>
                <a:gd name="connsiteX1" fmla="*/ 0 w 10000"/>
                <a:gd name="connsiteY1" fmla="*/ 6 h 10006"/>
                <a:gd name="connsiteX2" fmla="*/ 7892 w 10000"/>
                <a:gd name="connsiteY2" fmla="*/ 10006 h 10006"/>
                <a:gd name="connsiteX3" fmla="*/ 10000 w 10000"/>
                <a:gd name="connsiteY3" fmla="*/ 10006 h 10006"/>
                <a:gd name="connsiteX4" fmla="*/ 8033 w 10000"/>
                <a:gd name="connsiteY4" fmla="*/ 0 h 10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6">
                  <a:moveTo>
                    <a:pt x="8033" y="0"/>
                  </a:moveTo>
                  <a:lnTo>
                    <a:pt x="0" y="6"/>
                  </a:lnTo>
                  <a:lnTo>
                    <a:pt x="7892" y="10006"/>
                  </a:lnTo>
                  <a:lnTo>
                    <a:pt x="10000" y="10006"/>
                  </a:lnTo>
                  <a:lnTo>
                    <a:pt x="8033" y="0"/>
                  </a:lnTo>
                  <a:close/>
                </a:path>
              </a:pathLst>
            </a:custGeom>
            <a:gradFill>
              <a:gsLst>
                <a:gs pos="100000">
                  <a:schemeClr val="accent3">
                    <a:alpha val="24000"/>
                  </a:schemeClr>
                </a:gs>
                <a:gs pos="38000">
                  <a:schemeClr val="accent2">
                    <a:alpha val="25000"/>
                  </a:schemeClr>
                </a:gs>
              </a:gsLst>
              <a:lin ang="48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9"/>
            <p:cNvSpPr>
              <a:spLocks/>
            </p:cNvSpPr>
            <p:nvPr userDrawn="1"/>
          </p:nvSpPr>
          <p:spPr bwMode="auto">
            <a:xfrm flipV="1">
              <a:off x="199" y="-686"/>
              <a:ext cx="3432693" cy="6862406"/>
            </a:xfrm>
            <a:custGeom>
              <a:avLst/>
              <a:gdLst>
                <a:gd name="T0" fmla="*/ 3840 w 8030"/>
                <a:gd name="T1" fmla="*/ 0 h 5110"/>
                <a:gd name="T2" fmla="*/ 0 w 8030"/>
                <a:gd name="T3" fmla="*/ 0 h 5110"/>
                <a:gd name="T4" fmla="*/ 6337 w 8030"/>
                <a:gd name="T5" fmla="*/ 5110 h 5110"/>
                <a:gd name="T6" fmla="*/ 8030 w 8030"/>
                <a:gd name="T7" fmla="*/ 5110 h 5110"/>
                <a:gd name="T8" fmla="*/ 3840 w 8030"/>
                <a:gd name="T9" fmla="*/ 0 h 5110"/>
                <a:gd name="connsiteX0" fmla="*/ 8033 w 10000"/>
                <a:gd name="connsiteY0" fmla="*/ 0 h 10000"/>
                <a:gd name="connsiteX1" fmla="*/ 0 w 10000"/>
                <a:gd name="connsiteY1" fmla="*/ 0 h 10000"/>
                <a:gd name="connsiteX2" fmla="*/ 7892 w 10000"/>
                <a:gd name="connsiteY2" fmla="*/ 10000 h 10000"/>
                <a:gd name="connsiteX3" fmla="*/ 10000 w 10000"/>
                <a:gd name="connsiteY3" fmla="*/ 10000 h 10000"/>
                <a:gd name="connsiteX4" fmla="*/ 8033 w 10000"/>
                <a:gd name="connsiteY4" fmla="*/ 0 h 10000"/>
                <a:gd name="connsiteX0" fmla="*/ 7837 w 10000"/>
                <a:gd name="connsiteY0" fmla="*/ 192 h 10000"/>
                <a:gd name="connsiteX1" fmla="*/ 0 w 10000"/>
                <a:gd name="connsiteY1" fmla="*/ 0 h 10000"/>
                <a:gd name="connsiteX2" fmla="*/ 7892 w 10000"/>
                <a:gd name="connsiteY2" fmla="*/ 10000 h 10000"/>
                <a:gd name="connsiteX3" fmla="*/ 10000 w 10000"/>
                <a:gd name="connsiteY3" fmla="*/ 10000 h 10000"/>
                <a:gd name="connsiteX4" fmla="*/ 7837 w 10000"/>
                <a:gd name="connsiteY4" fmla="*/ 192 h 10000"/>
                <a:gd name="connsiteX0" fmla="*/ 8033 w 10000"/>
                <a:gd name="connsiteY0" fmla="*/ 0 h 10012"/>
                <a:gd name="connsiteX1" fmla="*/ 0 w 10000"/>
                <a:gd name="connsiteY1" fmla="*/ 12 h 10012"/>
                <a:gd name="connsiteX2" fmla="*/ 7892 w 10000"/>
                <a:gd name="connsiteY2" fmla="*/ 10012 h 10012"/>
                <a:gd name="connsiteX3" fmla="*/ 10000 w 10000"/>
                <a:gd name="connsiteY3" fmla="*/ 10012 h 10012"/>
                <a:gd name="connsiteX4" fmla="*/ 8033 w 10000"/>
                <a:gd name="connsiteY4" fmla="*/ 0 h 10012"/>
                <a:gd name="connsiteX0" fmla="*/ 8033 w 10000"/>
                <a:gd name="connsiteY0" fmla="*/ 0 h 10006"/>
                <a:gd name="connsiteX1" fmla="*/ 0 w 10000"/>
                <a:gd name="connsiteY1" fmla="*/ 6 h 10006"/>
                <a:gd name="connsiteX2" fmla="*/ 7892 w 10000"/>
                <a:gd name="connsiteY2" fmla="*/ 10006 h 10006"/>
                <a:gd name="connsiteX3" fmla="*/ 10000 w 10000"/>
                <a:gd name="connsiteY3" fmla="*/ 10006 h 10006"/>
                <a:gd name="connsiteX4" fmla="*/ 8033 w 10000"/>
                <a:gd name="connsiteY4" fmla="*/ 0 h 10006"/>
                <a:gd name="connsiteX0" fmla="*/ 8033 w 10000"/>
                <a:gd name="connsiteY0" fmla="*/ 0 h 10006"/>
                <a:gd name="connsiteX1" fmla="*/ 0 w 10000"/>
                <a:gd name="connsiteY1" fmla="*/ 6 h 10006"/>
                <a:gd name="connsiteX2" fmla="*/ 7892 w 10000"/>
                <a:gd name="connsiteY2" fmla="*/ 10006 h 10006"/>
                <a:gd name="connsiteX3" fmla="*/ 10000 w 10000"/>
                <a:gd name="connsiteY3" fmla="*/ 10006 h 10006"/>
                <a:gd name="connsiteX4" fmla="*/ 8033 w 10000"/>
                <a:gd name="connsiteY4" fmla="*/ 0 h 10006"/>
                <a:gd name="connsiteX0" fmla="*/ 8033 w 10000"/>
                <a:gd name="connsiteY0" fmla="*/ 0 h 10006"/>
                <a:gd name="connsiteX1" fmla="*/ 0 w 10000"/>
                <a:gd name="connsiteY1" fmla="*/ 6 h 10006"/>
                <a:gd name="connsiteX2" fmla="*/ 7892 w 10000"/>
                <a:gd name="connsiteY2" fmla="*/ 10006 h 10006"/>
                <a:gd name="connsiteX3" fmla="*/ 10000 w 10000"/>
                <a:gd name="connsiteY3" fmla="*/ 10006 h 10006"/>
                <a:gd name="connsiteX4" fmla="*/ 8033 w 10000"/>
                <a:gd name="connsiteY4" fmla="*/ 0 h 10006"/>
                <a:gd name="connsiteX0" fmla="*/ 8033 w 10000"/>
                <a:gd name="connsiteY0" fmla="*/ 0 h 10006"/>
                <a:gd name="connsiteX1" fmla="*/ 0 w 10000"/>
                <a:gd name="connsiteY1" fmla="*/ 6 h 10006"/>
                <a:gd name="connsiteX2" fmla="*/ 7892 w 10000"/>
                <a:gd name="connsiteY2" fmla="*/ 10006 h 10006"/>
                <a:gd name="connsiteX3" fmla="*/ 10000 w 10000"/>
                <a:gd name="connsiteY3" fmla="*/ 10006 h 10006"/>
                <a:gd name="connsiteX4" fmla="*/ 8033 w 10000"/>
                <a:gd name="connsiteY4" fmla="*/ 0 h 10006"/>
                <a:gd name="connsiteX0" fmla="*/ 8033 w 10000"/>
                <a:gd name="connsiteY0" fmla="*/ 0 h 10006"/>
                <a:gd name="connsiteX1" fmla="*/ 0 w 10000"/>
                <a:gd name="connsiteY1" fmla="*/ 6 h 10006"/>
                <a:gd name="connsiteX2" fmla="*/ 4757 w 10000"/>
                <a:gd name="connsiteY2" fmla="*/ 10006 h 10006"/>
                <a:gd name="connsiteX3" fmla="*/ 10000 w 10000"/>
                <a:gd name="connsiteY3" fmla="*/ 10006 h 10006"/>
                <a:gd name="connsiteX4" fmla="*/ 8033 w 10000"/>
                <a:gd name="connsiteY4" fmla="*/ 0 h 10006"/>
                <a:gd name="connsiteX0" fmla="*/ 8033 w 8033"/>
                <a:gd name="connsiteY0" fmla="*/ 0 h 10006"/>
                <a:gd name="connsiteX1" fmla="*/ 0 w 8033"/>
                <a:gd name="connsiteY1" fmla="*/ 6 h 10006"/>
                <a:gd name="connsiteX2" fmla="*/ 4757 w 8033"/>
                <a:gd name="connsiteY2" fmla="*/ 10006 h 10006"/>
                <a:gd name="connsiteX3" fmla="*/ 7415 w 8033"/>
                <a:gd name="connsiteY3" fmla="*/ 10006 h 10006"/>
                <a:gd name="connsiteX4" fmla="*/ 8033 w 8033"/>
                <a:gd name="connsiteY4" fmla="*/ 0 h 10006"/>
                <a:gd name="connsiteX0" fmla="*/ 5710 w 9231"/>
                <a:gd name="connsiteY0" fmla="*/ 12 h 9994"/>
                <a:gd name="connsiteX1" fmla="*/ 0 w 9231"/>
                <a:gd name="connsiteY1" fmla="*/ 0 h 9994"/>
                <a:gd name="connsiteX2" fmla="*/ 5922 w 9231"/>
                <a:gd name="connsiteY2" fmla="*/ 9994 h 9994"/>
                <a:gd name="connsiteX3" fmla="*/ 9231 w 9231"/>
                <a:gd name="connsiteY3" fmla="*/ 9994 h 9994"/>
                <a:gd name="connsiteX4" fmla="*/ 5710 w 9231"/>
                <a:gd name="connsiteY4" fmla="*/ 12 h 9994"/>
                <a:gd name="connsiteX0" fmla="*/ 6186 w 10000"/>
                <a:gd name="connsiteY0" fmla="*/ 12 h 10000"/>
                <a:gd name="connsiteX1" fmla="*/ 0 w 10000"/>
                <a:gd name="connsiteY1" fmla="*/ 0 h 10000"/>
                <a:gd name="connsiteX2" fmla="*/ 4575 w 10000"/>
                <a:gd name="connsiteY2" fmla="*/ 10000 h 10000"/>
                <a:gd name="connsiteX3" fmla="*/ 10000 w 10000"/>
                <a:gd name="connsiteY3" fmla="*/ 10000 h 10000"/>
                <a:gd name="connsiteX4" fmla="*/ 6186 w 10000"/>
                <a:gd name="connsiteY4" fmla="*/ 12 h 10000"/>
                <a:gd name="connsiteX0" fmla="*/ 6186 w 7838"/>
                <a:gd name="connsiteY0" fmla="*/ 12 h 10000"/>
                <a:gd name="connsiteX1" fmla="*/ 0 w 7838"/>
                <a:gd name="connsiteY1" fmla="*/ 0 h 10000"/>
                <a:gd name="connsiteX2" fmla="*/ 4575 w 7838"/>
                <a:gd name="connsiteY2" fmla="*/ 10000 h 10000"/>
                <a:gd name="connsiteX3" fmla="*/ 7838 w 7838"/>
                <a:gd name="connsiteY3" fmla="*/ 10000 h 10000"/>
                <a:gd name="connsiteX4" fmla="*/ 6186 w 7838"/>
                <a:gd name="connsiteY4" fmla="*/ 12 h 10000"/>
                <a:gd name="connsiteX0" fmla="*/ 9745 w 10000"/>
                <a:gd name="connsiteY0" fmla="*/ 0 h 10023"/>
                <a:gd name="connsiteX1" fmla="*/ 0 w 10000"/>
                <a:gd name="connsiteY1" fmla="*/ 23 h 10023"/>
                <a:gd name="connsiteX2" fmla="*/ 5837 w 10000"/>
                <a:gd name="connsiteY2" fmla="*/ 10023 h 10023"/>
                <a:gd name="connsiteX3" fmla="*/ 10000 w 10000"/>
                <a:gd name="connsiteY3" fmla="*/ 10023 h 10023"/>
                <a:gd name="connsiteX4" fmla="*/ 9745 w 10000"/>
                <a:gd name="connsiteY4" fmla="*/ 0 h 10023"/>
                <a:gd name="connsiteX0" fmla="*/ 9745 w 11688"/>
                <a:gd name="connsiteY0" fmla="*/ 0 h 10041"/>
                <a:gd name="connsiteX1" fmla="*/ 0 w 11688"/>
                <a:gd name="connsiteY1" fmla="*/ 23 h 10041"/>
                <a:gd name="connsiteX2" fmla="*/ 5837 w 11688"/>
                <a:gd name="connsiteY2" fmla="*/ 10023 h 10041"/>
                <a:gd name="connsiteX3" fmla="*/ 11688 w 11688"/>
                <a:gd name="connsiteY3" fmla="*/ 10041 h 10041"/>
                <a:gd name="connsiteX4" fmla="*/ 9745 w 11688"/>
                <a:gd name="connsiteY4" fmla="*/ 0 h 10041"/>
                <a:gd name="connsiteX0" fmla="*/ 9745 w 11688"/>
                <a:gd name="connsiteY0" fmla="*/ 0 h 10041"/>
                <a:gd name="connsiteX1" fmla="*/ 0 w 11688"/>
                <a:gd name="connsiteY1" fmla="*/ 23 h 10041"/>
                <a:gd name="connsiteX2" fmla="*/ 6990 w 11688"/>
                <a:gd name="connsiteY2" fmla="*/ 10023 h 10041"/>
                <a:gd name="connsiteX3" fmla="*/ 11688 w 11688"/>
                <a:gd name="connsiteY3" fmla="*/ 10041 h 10041"/>
                <a:gd name="connsiteX4" fmla="*/ 9745 w 11688"/>
                <a:gd name="connsiteY4" fmla="*/ 0 h 10041"/>
                <a:gd name="connsiteX0" fmla="*/ 9745 w 11675"/>
                <a:gd name="connsiteY0" fmla="*/ 0 h 10023"/>
                <a:gd name="connsiteX1" fmla="*/ 0 w 11675"/>
                <a:gd name="connsiteY1" fmla="*/ 23 h 10023"/>
                <a:gd name="connsiteX2" fmla="*/ 6990 w 11675"/>
                <a:gd name="connsiteY2" fmla="*/ 10023 h 10023"/>
                <a:gd name="connsiteX3" fmla="*/ 11675 w 11675"/>
                <a:gd name="connsiteY3" fmla="*/ 9950 h 10023"/>
                <a:gd name="connsiteX4" fmla="*/ 9745 w 11675"/>
                <a:gd name="connsiteY4" fmla="*/ 0 h 10023"/>
                <a:gd name="connsiteX0" fmla="*/ 9745 w 11702"/>
                <a:gd name="connsiteY0" fmla="*/ 0 h 10024"/>
                <a:gd name="connsiteX1" fmla="*/ 0 w 11702"/>
                <a:gd name="connsiteY1" fmla="*/ 23 h 10024"/>
                <a:gd name="connsiteX2" fmla="*/ 6990 w 11702"/>
                <a:gd name="connsiteY2" fmla="*/ 10023 h 10024"/>
                <a:gd name="connsiteX3" fmla="*/ 11702 w 11702"/>
                <a:gd name="connsiteY3" fmla="*/ 10024 h 10024"/>
                <a:gd name="connsiteX4" fmla="*/ 9745 w 11702"/>
                <a:gd name="connsiteY4" fmla="*/ 0 h 10024"/>
                <a:gd name="connsiteX0" fmla="*/ 9558 w 11515"/>
                <a:gd name="connsiteY0" fmla="*/ 0 h 10024"/>
                <a:gd name="connsiteX1" fmla="*/ 0 w 11515"/>
                <a:gd name="connsiteY1" fmla="*/ 303 h 10024"/>
                <a:gd name="connsiteX2" fmla="*/ 6803 w 11515"/>
                <a:gd name="connsiteY2" fmla="*/ 10023 h 10024"/>
                <a:gd name="connsiteX3" fmla="*/ 11515 w 11515"/>
                <a:gd name="connsiteY3" fmla="*/ 10024 h 10024"/>
                <a:gd name="connsiteX4" fmla="*/ 9558 w 11515"/>
                <a:gd name="connsiteY4" fmla="*/ 0 h 10024"/>
                <a:gd name="connsiteX0" fmla="*/ 9772 w 11729"/>
                <a:gd name="connsiteY0" fmla="*/ 0 h 10024"/>
                <a:gd name="connsiteX1" fmla="*/ 0 w 11729"/>
                <a:gd name="connsiteY1" fmla="*/ 6 h 10024"/>
                <a:gd name="connsiteX2" fmla="*/ 7017 w 11729"/>
                <a:gd name="connsiteY2" fmla="*/ 10023 h 10024"/>
                <a:gd name="connsiteX3" fmla="*/ 11729 w 11729"/>
                <a:gd name="connsiteY3" fmla="*/ 10024 h 10024"/>
                <a:gd name="connsiteX4" fmla="*/ 9772 w 11729"/>
                <a:gd name="connsiteY4" fmla="*/ 0 h 10024"/>
                <a:gd name="connsiteX0" fmla="*/ 9785 w 11729"/>
                <a:gd name="connsiteY0" fmla="*/ 62 h 10018"/>
                <a:gd name="connsiteX1" fmla="*/ 0 w 11729"/>
                <a:gd name="connsiteY1" fmla="*/ 0 h 10018"/>
                <a:gd name="connsiteX2" fmla="*/ 7017 w 11729"/>
                <a:gd name="connsiteY2" fmla="*/ 10017 h 10018"/>
                <a:gd name="connsiteX3" fmla="*/ 11729 w 11729"/>
                <a:gd name="connsiteY3" fmla="*/ 10018 h 10018"/>
                <a:gd name="connsiteX4" fmla="*/ 9785 w 11729"/>
                <a:gd name="connsiteY4" fmla="*/ 62 h 10018"/>
                <a:gd name="connsiteX0" fmla="*/ 9772 w 11729"/>
                <a:gd name="connsiteY0" fmla="*/ 5 h 10018"/>
                <a:gd name="connsiteX1" fmla="*/ 0 w 11729"/>
                <a:gd name="connsiteY1" fmla="*/ 0 h 10018"/>
                <a:gd name="connsiteX2" fmla="*/ 7017 w 11729"/>
                <a:gd name="connsiteY2" fmla="*/ 10017 h 10018"/>
                <a:gd name="connsiteX3" fmla="*/ 11729 w 11729"/>
                <a:gd name="connsiteY3" fmla="*/ 10018 h 10018"/>
                <a:gd name="connsiteX4" fmla="*/ 9772 w 11729"/>
                <a:gd name="connsiteY4" fmla="*/ 5 h 10018"/>
                <a:gd name="connsiteX0" fmla="*/ 9772 w 11729"/>
                <a:gd name="connsiteY0" fmla="*/ 5 h 10018"/>
                <a:gd name="connsiteX1" fmla="*/ 0 w 11729"/>
                <a:gd name="connsiteY1" fmla="*/ 0 h 10018"/>
                <a:gd name="connsiteX2" fmla="*/ 1064 w 11729"/>
                <a:gd name="connsiteY2" fmla="*/ 1494 h 10018"/>
                <a:gd name="connsiteX3" fmla="*/ 7017 w 11729"/>
                <a:gd name="connsiteY3" fmla="*/ 10017 h 10018"/>
                <a:gd name="connsiteX4" fmla="*/ 11729 w 11729"/>
                <a:gd name="connsiteY4" fmla="*/ 10018 h 10018"/>
                <a:gd name="connsiteX5" fmla="*/ 9772 w 11729"/>
                <a:gd name="connsiteY5" fmla="*/ 5 h 10018"/>
                <a:gd name="connsiteX0" fmla="*/ 9791 w 11748"/>
                <a:gd name="connsiteY0" fmla="*/ 5 h 10018"/>
                <a:gd name="connsiteX1" fmla="*/ 19 w 11748"/>
                <a:gd name="connsiteY1" fmla="*/ 0 h 10018"/>
                <a:gd name="connsiteX2" fmla="*/ 0 w 11748"/>
                <a:gd name="connsiteY2" fmla="*/ 2481 h 10018"/>
                <a:gd name="connsiteX3" fmla="*/ 7036 w 11748"/>
                <a:gd name="connsiteY3" fmla="*/ 10017 h 10018"/>
                <a:gd name="connsiteX4" fmla="*/ 11748 w 11748"/>
                <a:gd name="connsiteY4" fmla="*/ 10018 h 10018"/>
                <a:gd name="connsiteX5" fmla="*/ 9791 w 11748"/>
                <a:gd name="connsiteY5" fmla="*/ 5 h 10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48" h="10018">
                  <a:moveTo>
                    <a:pt x="9791" y="5"/>
                  </a:moveTo>
                  <a:lnTo>
                    <a:pt x="19" y="0"/>
                  </a:lnTo>
                  <a:cubicBezTo>
                    <a:pt x="13" y="827"/>
                    <a:pt x="6" y="1654"/>
                    <a:pt x="0" y="2481"/>
                  </a:cubicBezTo>
                  <a:lnTo>
                    <a:pt x="7036" y="10017"/>
                  </a:lnTo>
                  <a:lnTo>
                    <a:pt x="11748" y="10018"/>
                  </a:lnTo>
                  <a:lnTo>
                    <a:pt x="9791" y="5"/>
                  </a:lnTo>
                  <a:close/>
                </a:path>
              </a:pathLst>
            </a:custGeom>
            <a:gradFill>
              <a:gsLst>
                <a:gs pos="100000">
                  <a:schemeClr val="accent3">
                    <a:alpha val="17000"/>
                  </a:schemeClr>
                </a:gs>
                <a:gs pos="38000">
                  <a:schemeClr val="accent2">
                    <a:alpha val="18000"/>
                  </a:schemeClr>
                </a:gs>
              </a:gsLst>
              <a:lin ang="18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0" y="457200"/>
            <a:ext cx="3483864" cy="1600200"/>
          </a:xfrm>
        </p:spPr>
        <p:txBody>
          <a:bodyPr anchor="b">
            <a:noAutofit/>
          </a:bodyPr>
          <a:lstStyle>
            <a:lvl1pPr>
              <a:defRPr sz="44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457200"/>
            <a:ext cx="6172200" cy="571335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1480" y="2514184"/>
            <a:ext cx="3703320" cy="3658016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FEE5F-65BB-4268-AC17-D19CED90FB82}" type="datetimeFigureOut">
              <a:rPr lang="en-US" smtClean="0"/>
              <a:t>5/5/2015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7DBECBBC-B5FD-4F11-9AC2-5AED2BF7CA3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783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bg>
      <p:bgPr>
        <a:gradFill>
          <a:gsLst>
            <a:gs pos="100000">
              <a:schemeClr val="accent3"/>
            </a:gs>
            <a:gs pos="0">
              <a:schemeClr val="accent1"/>
            </a:gs>
          </a:gsLst>
          <a:lin ang="14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 userDrawn="1"/>
        </p:nvGrpSpPr>
        <p:grpSpPr>
          <a:xfrm>
            <a:off x="-1" y="0"/>
            <a:ext cx="12192001" cy="6858639"/>
            <a:chOff x="-1" y="-1"/>
            <a:chExt cx="12192001" cy="6858639"/>
          </a:xfrm>
        </p:grpSpPr>
        <p:sp>
          <p:nvSpPr>
            <p:cNvPr id="24" name="Freeform 19"/>
            <p:cNvSpPr>
              <a:spLocks/>
            </p:cNvSpPr>
            <p:nvPr userDrawn="1"/>
          </p:nvSpPr>
          <p:spPr bwMode="auto">
            <a:xfrm>
              <a:off x="831769" y="-1"/>
              <a:ext cx="10777861" cy="6858639"/>
            </a:xfrm>
            <a:custGeom>
              <a:avLst/>
              <a:gdLst>
                <a:gd name="T0" fmla="*/ 3840 w 8030"/>
                <a:gd name="T1" fmla="*/ 0 h 5110"/>
                <a:gd name="T2" fmla="*/ 0 w 8030"/>
                <a:gd name="T3" fmla="*/ 0 h 5110"/>
                <a:gd name="T4" fmla="*/ 6337 w 8030"/>
                <a:gd name="T5" fmla="*/ 5110 h 5110"/>
                <a:gd name="T6" fmla="*/ 8030 w 8030"/>
                <a:gd name="T7" fmla="*/ 5110 h 5110"/>
                <a:gd name="T8" fmla="*/ 3840 w 8030"/>
                <a:gd name="T9" fmla="*/ 0 h 5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30" h="5110">
                  <a:moveTo>
                    <a:pt x="3840" y="0"/>
                  </a:moveTo>
                  <a:lnTo>
                    <a:pt x="0" y="0"/>
                  </a:lnTo>
                  <a:lnTo>
                    <a:pt x="6337" y="5110"/>
                  </a:lnTo>
                  <a:lnTo>
                    <a:pt x="8030" y="5110"/>
                  </a:lnTo>
                  <a:lnTo>
                    <a:pt x="3840" y="0"/>
                  </a:lnTo>
                  <a:close/>
                </a:path>
              </a:pathLst>
            </a:custGeom>
            <a:gradFill>
              <a:gsLst>
                <a:gs pos="100000">
                  <a:schemeClr val="accent3">
                    <a:lumMod val="50000"/>
                    <a:alpha val="20000"/>
                  </a:schemeClr>
                </a:gs>
                <a:gs pos="0">
                  <a:schemeClr val="accent2">
                    <a:alpha val="2500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4"/>
            <p:cNvSpPr>
              <a:spLocks/>
            </p:cNvSpPr>
            <p:nvPr userDrawn="1"/>
          </p:nvSpPr>
          <p:spPr bwMode="auto">
            <a:xfrm>
              <a:off x="347084" y="-1"/>
              <a:ext cx="10318828" cy="6858639"/>
            </a:xfrm>
            <a:custGeom>
              <a:avLst/>
              <a:gdLst>
                <a:gd name="T0" fmla="*/ 7688 w 7688"/>
                <a:gd name="T1" fmla="*/ 0 h 5110"/>
                <a:gd name="T2" fmla="*/ 5495 w 7688"/>
                <a:gd name="T3" fmla="*/ 0 h 5110"/>
                <a:gd name="T4" fmla="*/ 0 w 7688"/>
                <a:gd name="T5" fmla="*/ 5110 h 5110"/>
                <a:gd name="T6" fmla="*/ 5050 w 7688"/>
                <a:gd name="T7" fmla="*/ 5110 h 5110"/>
                <a:gd name="T8" fmla="*/ 7495 w 7688"/>
                <a:gd name="T9" fmla="*/ 376 h 5110"/>
                <a:gd name="T10" fmla="*/ 7688 w 7688"/>
                <a:gd name="T11" fmla="*/ 0 h 5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688" h="5110">
                  <a:moveTo>
                    <a:pt x="7688" y="0"/>
                  </a:moveTo>
                  <a:lnTo>
                    <a:pt x="5495" y="0"/>
                  </a:lnTo>
                  <a:lnTo>
                    <a:pt x="0" y="5110"/>
                  </a:lnTo>
                  <a:lnTo>
                    <a:pt x="5050" y="5110"/>
                  </a:lnTo>
                  <a:lnTo>
                    <a:pt x="7495" y="376"/>
                  </a:lnTo>
                  <a:lnTo>
                    <a:pt x="7688" y="0"/>
                  </a:lnTo>
                  <a:close/>
                </a:path>
              </a:pathLst>
            </a:custGeom>
            <a:gradFill>
              <a:gsLst>
                <a:gs pos="100000">
                  <a:schemeClr val="accent1">
                    <a:lumMod val="75000"/>
                    <a:alpha val="30000"/>
                  </a:schemeClr>
                </a:gs>
                <a:gs pos="0">
                  <a:schemeClr val="accent2">
                    <a:alpha val="20000"/>
                  </a:schemeClr>
                </a:gs>
              </a:gsLst>
              <a:lin ang="198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-1" y="398050"/>
              <a:ext cx="12192001" cy="5753528"/>
            </a:xfrm>
            <a:custGeom>
              <a:avLst/>
              <a:gdLst>
                <a:gd name="T0" fmla="*/ 0 w 9078"/>
                <a:gd name="T1" fmla="*/ 0 h 4284"/>
                <a:gd name="T2" fmla="*/ 0 w 9078"/>
                <a:gd name="T3" fmla="*/ 3607 h 4284"/>
                <a:gd name="T4" fmla="*/ 9078 w 9078"/>
                <a:gd name="T5" fmla="*/ 4284 h 4284"/>
                <a:gd name="T6" fmla="*/ 9078 w 9078"/>
                <a:gd name="T7" fmla="*/ 2703 h 4284"/>
                <a:gd name="T8" fmla="*/ 0 w 9078"/>
                <a:gd name="T9" fmla="*/ 0 h 4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78" h="4284">
                  <a:moveTo>
                    <a:pt x="0" y="0"/>
                  </a:moveTo>
                  <a:lnTo>
                    <a:pt x="0" y="3607"/>
                  </a:lnTo>
                  <a:lnTo>
                    <a:pt x="9078" y="4284"/>
                  </a:lnTo>
                  <a:lnTo>
                    <a:pt x="9078" y="2703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51800">
                  <a:schemeClr val="accent3">
                    <a:alpha val="30000"/>
                  </a:schemeClr>
                </a:gs>
                <a:gs pos="100000">
                  <a:schemeClr val="accent2">
                    <a:alpha val="10000"/>
                  </a:schemeClr>
                </a:gs>
                <a:gs pos="0">
                  <a:schemeClr val="accent2">
                    <a:alpha val="20000"/>
                  </a:schemeClr>
                </a:gs>
              </a:gsLst>
              <a:lin ang="66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5"/>
            <p:cNvSpPr>
              <a:spLocks/>
            </p:cNvSpPr>
            <p:nvPr userDrawn="1"/>
          </p:nvSpPr>
          <p:spPr bwMode="auto">
            <a:xfrm>
              <a:off x="1447222" y="475725"/>
              <a:ext cx="10744778" cy="6382913"/>
            </a:xfrm>
            <a:custGeom>
              <a:avLst/>
              <a:gdLst>
                <a:gd name="T0" fmla="*/ 7968 w 7968"/>
                <a:gd name="T1" fmla="*/ 0 h 4740"/>
                <a:gd name="T2" fmla="*/ 0 w 7968"/>
                <a:gd name="T3" fmla="*/ 4731 h 4740"/>
                <a:gd name="T4" fmla="*/ 5164 w 7968"/>
                <a:gd name="T5" fmla="*/ 4740 h 4740"/>
                <a:gd name="T6" fmla="*/ 7968 w 7968"/>
                <a:gd name="T7" fmla="*/ 1580 h 4740"/>
                <a:gd name="T8" fmla="*/ 7968 w 7968"/>
                <a:gd name="T9" fmla="*/ 0 h 4740"/>
                <a:gd name="connsiteX0" fmla="*/ 10015 w 10015"/>
                <a:gd name="connsiteY0" fmla="*/ 0 h 10001"/>
                <a:gd name="connsiteX1" fmla="*/ 0 w 10015"/>
                <a:gd name="connsiteY1" fmla="*/ 10001 h 10001"/>
                <a:gd name="connsiteX2" fmla="*/ 6496 w 10015"/>
                <a:gd name="connsiteY2" fmla="*/ 10000 h 10001"/>
                <a:gd name="connsiteX3" fmla="*/ 10015 w 10015"/>
                <a:gd name="connsiteY3" fmla="*/ 3333 h 10001"/>
                <a:gd name="connsiteX4" fmla="*/ 10015 w 10015"/>
                <a:gd name="connsiteY4" fmla="*/ 0 h 10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15" h="10001">
                  <a:moveTo>
                    <a:pt x="10015" y="0"/>
                  </a:moveTo>
                  <a:lnTo>
                    <a:pt x="0" y="10001"/>
                  </a:lnTo>
                  <a:lnTo>
                    <a:pt x="6496" y="10000"/>
                  </a:lnTo>
                  <a:lnTo>
                    <a:pt x="10015" y="3333"/>
                  </a:lnTo>
                  <a:lnTo>
                    <a:pt x="10015" y="0"/>
                  </a:lnTo>
                  <a:close/>
                </a:path>
              </a:pathLst>
            </a:custGeom>
            <a:gradFill>
              <a:gsLst>
                <a:gs pos="100000">
                  <a:schemeClr val="accent2">
                    <a:alpha val="10000"/>
                  </a:schemeClr>
                </a:gs>
                <a:gs pos="0">
                  <a:schemeClr val="accent2">
                    <a:alpha val="10000"/>
                  </a:schemeClr>
                </a:gs>
              </a:gsLst>
              <a:lin ang="144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29" name="Group 28" descr="abstract background design"/>
          <p:cNvGrpSpPr/>
          <p:nvPr userDrawn="1"/>
        </p:nvGrpSpPr>
        <p:grpSpPr>
          <a:xfrm>
            <a:off x="4762" y="0"/>
            <a:ext cx="12201526" cy="6858638"/>
            <a:chOff x="0" y="618575"/>
            <a:chExt cx="12201526" cy="6858638"/>
          </a:xfrm>
        </p:grpSpPr>
        <p:sp>
          <p:nvSpPr>
            <p:cNvPr id="27" name="Rectangle 26"/>
            <p:cNvSpPr/>
            <p:nvPr userDrawn="1"/>
          </p:nvSpPr>
          <p:spPr>
            <a:xfrm>
              <a:off x="0" y="618575"/>
              <a:ext cx="12192000" cy="6858638"/>
            </a:xfrm>
            <a:prstGeom prst="rect">
              <a:avLst/>
            </a:prstGeom>
            <a:gradFill>
              <a:gsLst>
                <a:gs pos="100000">
                  <a:schemeClr val="accent3">
                    <a:alpha val="0"/>
                  </a:schemeClr>
                </a:gs>
                <a:gs pos="0">
                  <a:schemeClr val="accent2">
                    <a:alpha val="5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9526" y="618894"/>
              <a:ext cx="12192000" cy="6858001"/>
            </a:xfrm>
            <a:prstGeom prst="rect">
              <a:avLst/>
            </a:prstGeom>
            <a:gradFill>
              <a:gsLst>
                <a:gs pos="67000">
                  <a:schemeClr val="accent3">
                    <a:alpha val="0"/>
                  </a:schemeClr>
                </a:gs>
                <a:gs pos="0">
                  <a:schemeClr val="accent2">
                    <a:alpha val="20000"/>
                  </a:schemeClr>
                </a:gs>
              </a:gsLst>
              <a:lin ang="6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FEE5F-65BB-4268-AC17-D19CED90FB82}" type="datetimeFigureOut">
              <a:rPr lang="en-US" smtClean="0"/>
              <a:t>5/5/2015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Freeform 10"/>
          <p:cNvSpPr>
            <a:spLocks/>
          </p:cNvSpPr>
          <p:nvPr userDrawn="1"/>
        </p:nvSpPr>
        <p:spPr bwMode="auto">
          <a:xfrm>
            <a:off x="-1109663" y="28575"/>
            <a:ext cx="14411326" cy="6800850"/>
          </a:xfrm>
          <a:custGeom>
            <a:avLst/>
            <a:gdLst>
              <a:gd name="T0" fmla="*/ 0 w 9078"/>
              <a:gd name="T1" fmla="*/ 0 h 4284"/>
              <a:gd name="T2" fmla="*/ 0 w 9078"/>
              <a:gd name="T3" fmla="*/ 3607 h 4284"/>
              <a:gd name="T4" fmla="*/ 9078 w 9078"/>
              <a:gd name="T5" fmla="*/ 4284 h 4284"/>
              <a:gd name="T6" fmla="*/ 9078 w 9078"/>
              <a:gd name="T7" fmla="*/ 2703 h 4284"/>
              <a:gd name="T8" fmla="*/ 0 w 9078"/>
              <a:gd name="T9" fmla="*/ 0 h 4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078" h="4284">
                <a:moveTo>
                  <a:pt x="0" y="0"/>
                </a:moveTo>
                <a:lnTo>
                  <a:pt x="0" y="3607"/>
                </a:lnTo>
                <a:lnTo>
                  <a:pt x="9078" y="4284"/>
                </a:lnTo>
                <a:lnTo>
                  <a:pt x="9078" y="2703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0" name="Freeform 15"/>
          <p:cNvSpPr>
            <a:spLocks/>
          </p:cNvSpPr>
          <p:nvPr userDrawn="1"/>
        </p:nvSpPr>
        <p:spPr bwMode="auto">
          <a:xfrm>
            <a:off x="-3175" y="-627063"/>
            <a:ext cx="12204700" cy="8112126"/>
          </a:xfrm>
          <a:custGeom>
            <a:avLst/>
            <a:gdLst>
              <a:gd name="T0" fmla="*/ 7688 w 7688"/>
              <a:gd name="T1" fmla="*/ 0 h 5110"/>
              <a:gd name="T2" fmla="*/ 5495 w 7688"/>
              <a:gd name="T3" fmla="*/ 0 h 5110"/>
              <a:gd name="T4" fmla="*/ 0 w 7688"/>
              <a:gd name="T5" fmla="*/ 5110 h 5110"/>
              <a:gd name="T6" fmla="*/ 5050 w 7688"/>
              <a:gd name="T7" fmla="*/ 5110 h 5110"/>
              <a:gd name="T8" fmla="*/ 7495 w 7688"/>
              <a:gd name="T9" fmla="*/ 376 h 5110"/>
              <a:gd name="T10" fmla="*/ 7688 w 7688"/>
              <a:gd name="T11" fmla="*/ 0 h 5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688" h="5110">
                <a:moveTo>
                  <a:pt x="7688" y="0"/>
                </a:moveTo>
                <a:lnTo>
                  <a:pt x="5495" y="0"/>
                </a:lnTo>
                <a:lnTo>
                  <a:pt x="0" y="5110"/>
                </a:lnTo>
                <a:lnTo>
                  <a:pt x="5050" y="5110"/>
                </a:lnTo>
                <a:lnTo>
                  <a:pt x="7495" y="376"/>
                </a:lnTo>
                <a:lnTo>
                  <a:pt x="7688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7" name="Picture 6" descr="photo of man sitting on an outdoor bench, using a tablet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428"/>
            <a:ext cx="8876190" cy="6857143"/>
          </a:xfrm>
          <a:prstGeom prst="rect">
            <a:avLst/>
          </a:prstGeom>
        </p:spPr>
      </p:pic>
      <p:sp>
        <p:nvSpPr>
          <p:cNvPr id="23" name="Freeform 5" descr="Callout shape"/>
          <p:cNvSpPr>
            <a:spLocks/>
          </p:cNvSpPr>
          <p:nvPr userDrawn="1"/>
        </p:nvSpPr>
        <p:spPr bwMode="auto">
          <a:xfrm>
            <a:off x="6778677" y="356679"/>
            <a:ext cx="4956048" cy="3008376"/>
          </a:xfrm>
          <a:custGeom>
            <a:avLst/>
            <a:gdLst>
              <a:gd name="T0" fmla="*/ 0 w 4338"/>
              <a:gd name="T1" fmla="*/ 0 h 2582"/>
              <a:gd name="T2" fmla="*/ 0 w 4338"/>
              <a:gd name="T3" fmla="*/ 2353 h 2582"/>
              <a:gd name="T4" fmla="*/ 921 w 4338"/>
              <a:gd name="T5" fmla="*/ 2353 h 2582"/>
              <a:gd name="T6" fmla="*/ 1101 w 4338"/>
              <a:gd name="T7" fmla="*/ 2582 h 2582"/>
              <a:gd name="T8" fmla="*/ 1278 w 4338"/>
              <a:gd name="T9" fmla="*/ 2353 h 2582"/>
              <a:gd name="T10" fmla="*/ 4338 w 4338"/>
              <a:gd name="T11" fmla="*/ 2353 h 2582"/>
              <a:gd name="T12" fmla="*/ 4338 w 4338"/>
              <a:gd name="T13" fmla="*/ 0 h 2582"/>
              <a:gd name="T14" fmla="*/ 0 w 4338"/>
              <a:gd name="T15" fmla="*/ 0 h 25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338" h="2582">
                <a:moveTo>
                  <a:pt x="0" y="0"/>
                </a:moveTo>
                <a:lnTo>
                  <a:pt x="0" y="2353"/>
                </a:lnTo>
                <a:lnTo>
                  <a:pt x="921" y="2353"/>
                </a:lnTo>
                <a:lnTo>
                  <a:pt x="1101" y="2582"/>
                </a:lnTo>
                <a:lnTo>
                  <a:pt x="1278" y="2353"/>
                </a:lnTo>
                <a:lnTo>
                  <a:pt x="4338" y="2353"/>
                </a:lnTo>
                <a:lnTo>
                  <a:pt x="4338" y="0"/>
                </a:lnTo>
                <a:lnTo>
                  <a:pt x="0" y="0"/>
                </a:lnTo>
                <a:close/>
              </a:path>
            </a:pathLst>
          </a:custGeom>
          <a:solidFill>
            <a:srgbClr val="FDF6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45060" y="1382350"/>
            <a:ext cx="4279434" cy="683787"/>
          </a:xfrm>
        </p:spPr>
        <p:txBody>
          <a:bodyPr anchor="b">
            <a:normAutofit/>
          </a:bodyPr>
          <a:lstStyle>
            <a:lvl1pPr algn="l">
              <a:defRPr sz="200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3" hasCustomPrompt="1"/>
          </p:nvPr>
        </p:nvSpPr>
        <p:spPr>
          <a:xfrm>
            <a:off x="7781982" y="2067295"/>
            <a:ext cx="3549389" cy="955667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US" sz="5100" smtClean="0">
                <a:solidFill>
                  <a:schemeClr val="accent1"/>
                </a:solidFill>
                <a:latin typeface="+mj-lt"/>
                <a:ea typeface="+mj-ea"/>
              </a:defRPr>
            </a:lvl1pPr>
            <a:lvl2pPr>
              <a:defRPr lang="en-US" sz="6800" smtClean="0">
                <a:solidFill>
                  <a:schemeClr val="accent1"/>
                </a:solidFill>
                <a:cs typeface="+mn-cs"/>
              </a:defRPr>
            </a:lvl2pPr>
            <a:lvl3pPr>
              <a:defRPr lang="en-US" sz="6800" smtClean="0">
                <a:solidFill>
                  <a:schemeClr val="accent1"/>
                </a:solidFill>
                <a:cs typeface="+mn-cs"/>
              </a:defRPr>
            </a:lvl3pPr>
            <a:lvl4pPr>
              <a:defRPr lang="en-US" sz="6800" smtClean="0">
                <a:solidFill>
                  <a:schemeClr val="accent1"/>
                </a:solidFill>
                <a:cs typeface="+mn-cs"/>
              </a:defRPr>
            </a:lvl4pPr>
            <a:lvl5pPr>
              <a:defRPr lang="en-US" sz="6800">
                <a:solidFill>
                  <a:schemeClr val="accent1"/>
                </a:solidFill>
                <a:cs typeface="+mn-cs"/>
              </a:defRPr>
            </a:lvl5pPr>
          </a:lstStyle>
          <a:p>
            <a:pPr lvl="0">
              <a:spcBef>
                <a:spcPct val="0"/>
              </a:spcBef>
            </a:pPr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04228" y="6209375"/>
            <a:ext cx="4994007" cy="336626"/>
          </a:xfrm>
        </p:spPr>
        <p:txBody>
          <a:bodyPr>
            <a:noAutofit/>
          </a:bodyPr>
          <a:lstStyle>
            <a:lvl1pPr marL="0" indent="0" algn="l">
              <a:buNone/>
              <a:defRPr sz="1800" b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3985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FEE5F-65BB-4268-AC17-D19CED90FB82}" type="datetimeFigureOut">
              <a:rPr lang="en-US" smtClean="0"/>
              <a:t>5/5/2015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CBBC-B5FD-4F11-9AC2-5AED2BF7CA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524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FEE5F-65BB-4268-AC17-D19CED90FB82}" type="datetimeFigureOut">
              <a:rPr lang="en-US" smtClean="0"/>
              <a:t>5/5/2015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CBBC-B5FD-4F11-9AC2-5AED2BF7CA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354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FEE5F-65BB-4268-AC17-D19CED90FB82}" type="datetimeFigureOut">
              <a:rPr lang="en-US" smtClean="0"/>
              <a:t>5/5/2015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CBBC-B5FD-4F11-9AC2-5AED2BF7CA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630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,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/>
            </a:lvl1pPr>
            <a:lvl2pPr marL="0" indent="0">
              <a:buNone/>
              <a:defRPr/>
            </a:lvl2pPr>
            <a:lvl3pPr marL="0" indent="0">
              <a:buNone/>
              <a:defRPr/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FEE5F-65BB-4268-AC17-D19CED90FB82}" type="datetimeFigureOut">
              <a:rPr lang="en-US" smtClean="0"/>
              <a:t>5/5/2015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CBBC-B5FD-4F11-9AC2-5AED2BF7CA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407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>
          <a:gsLst>
            <a:gs pos="100000">
              <a:schemeClr val="accent1"/>
            </a:gs>
            <a:gs pos="0">
              <a:schemeClr val="accent3"/>
            </a:gs>
          </a:gsLst>
          <a:lin ang="19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 userDrawn="1"/>
        </p:nvGrpSpPr>
        <p:grpSpPr>
          <a:xfrm flipH="1">
            <a:off x="-1" y="0"/>
            <a:ext cx="12192001" cy="6858639"/>
            <a:chOff x="-1" y="-1"/>
            <a:chExt cx="12192001" cy="6858639"/>
          </a:xfrm>
        </p:grpSpPr>
        <p:sp>
          <p:nvSpPr>
            <p:cNvPr id="15" name="Freeform 19"/>
            <p:cNvSpPr>
              <a:spLocks/>
            </p:cNvSpPr>
            <p:nvPr userDrawn="1"/>
          </p:nvSpPr>
          <p:spPr bwMode="auto">
            <a:xfrm>
              <a:off x="831769" y="-1"/>
              <a:ext cx="10777861" cy="6858639"/>
            </a:xfrm>
            <a:custGeom>
              <a:avLst/>
              <a:gdLst>
                <a:gd name="T0" fmla="*/ 3840 w 8030"/>
                <a:gd name="T1" fmla="*/ 0 h 5110"/>
                <a:gd name="T2" fmla="*/ 0 w 8030"/>
                <a:gd name="T3" fmla="*/ 0 h 5110"/>
                <a:gd name="T4" fmla="*/ 6337 w 8030"/>
                <a:gd name="T5" fmla="*/ 5110 h 5110"/>
                <a:gd name="T6" fmla="*/ 8030 w 8030"/>
                <a:gd name="T7" fmla="*/ 5110 h 5110"/>
                <a:gd name="T8" fmla="*/ 3840 w 8030"/>
                <a:gd name="T9" fmla="*/ 0 h 5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30" h="5110">
                  <a:moveTo>
                    <a:pt x="3840" y="0"/>
                  </a:moveTo>
                  <a:lnTo>
                    <a:pt x="0" y="0"/>
                  </a:lnTo>
                  <a:lnTo>
                    <a:pt x="6337" y="5110"/>
                  </a:lnTo>
                  <a:lnTo>
                    <a:pt x="8030" y="5110"/>
                  </a:lnTo>
                  <a:lnTo>
                    <a:pt x="3840" y="0"/>
                  </a:lnTo>
                  <a:close/>
                </a:path>
              </a:pathLst>
            </a:custGeom>
            <a:gradFill>
              <a:gsLst>
                <a:gs pos="100000">
                  <a:schemeClr val="accent3">
                    <a:lumMod val="50000"/>
                    <a:alpha val="20000"/>
                  </a:schemeClr>
                </a:gs>
                <a:gs pos="0">
                  <a:schemeClr val="accent2">
                    <a:alpha val="2500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4"/>
            <p:cNvSpPr>
              <a:spLocks/>
            </p:cNvSpPr>
            <p:nvPr userDrawn="1"/>
          </p:nvSpPr>
          <p:spPr bwMode="auto">
            <a:xfrm>
              <a:off x="347084" y="-1"/>
              <a:ext cx="10318828" cy="6858639"/>
            </a:xfrm>
            <a:custGeom>
              <a:avLst/>
              <a:gdLst>
                <a:gd name="T0" fmla="*/ 7688 w 7688"/>
                <a:gd name="T1" fmla="*/ 0 h 5110"/>
                <a:gd name="T2" fmla="*/ 5495 w 7688"/>
                <a:gd name="T3" fmla="*/ 0 h 5110"/>
                <a:gd name="T4" fmla="*/ 0 w 7688"/>
                <a:gd name="T5" fmla="*/ 5110 h 5110"/>
                <a:gd name="T6" fmla="*/ 5050 w 7688"/>
                <a:gd name="T7" fmla="*/ 5110 h 5110"/>
                <a:gd name="T8" fmla="*/ 7495 w 7688"/>
                <a:gd name="T9" fmla="*/ 376 h 5110"/>
                <a:gd name="T10" fmla="*/ 7688 w 7688"/>
                <a:gd name="T11" fmla="*/ 0 h 5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688" h="5110">
                  <a:moveTo>
                    <a:pt x="7688" y="0"/>
                  </a:moveTo>
                  <a:lnTo>
                    <a:pt x="5495" y="0"/>
                  </a:lnTo>
                  <a:lnTo>
                    <a:pt x="0" y="5110"/>
                  </a:lnTo>
                  <a:lnTo>
                    <a:pt x="5050" y="5110"/>
                  </a:lnTo>
                  <a:lnTo>
                    <a:pt x="7495" y="376"/>
                  </a:lnTo>
                  <a:lnTo>
                    <a:pt x="7688" y="0"/>
                  </a:lnTo>
                  <a:close/>
                </a:path>
              </a:pathLst>
            </a:custGeom>
            <a:gradFill>
              <a:gsLst>
                <a:gs pos="100000">
                  <a:schemeClr val="accent1">
                    <a:lumMod val="75000"/>
                    <a:alpha val="30000"/>
                  </a:schemeClr>
                </a:gs>
                <a:gs pos="0">
                  <a:schemeClr val="accent2">
                    <a:alpha val="20000"/>
                  </a:schemeClr>
                </a:gs>
              </a:gsLst>
              <a:lin ang="198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9"/>
            <p:cNvSpPr>
              <a:spLocks/>
            </p:cNvSpPr>
            <p:nvPr userDrawn="1"/>
          </p:nvSpPr>
          <p:spPr bwMode="auto">
            <a:xfrm>
              <a:off x="-1" y="398050"/>
              <a:ext cx="12192001" cy="5753528"/>
            </a:xfrm>
            <a:custGeom>
              <a:avLst/>
              <a:gdLst>
                <a:gd name="T0" fmla="*/ 0 w 9078"/>
                <a:gd name="T1" fmla="*/ 0 h 4284"/>
                <a:gd name="T2" fmla="*/ 0 w 9078"/>
                <a:gd name="T3" fmla="*/ 3607 h 4284"/>
                <a:gd name="T4" fmla="*/ 9078 w 9078"/>
                <a:gd name="T5" fmla="*/ 4284 h 4284"/>
                <a:gd name="T6" fmla="*/ 9078 w 9078"/>
                <a:gd name="T7" fmla="*/ 2703 h 4284"/>
                <a:gd name="T8" fmla="*/ 0 w 9078"/>
                <a:gd name="T9" fmla="*/ 0 h 4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78" h="4284">
                  <a:moveTo>
                    <a:pt x="0" y="0"/>
                  </a:moveTo>
                  <a:lnTo>
                    <a:pt x="0" y="3607"/>
                  </a:lnTo>
                  <a:lnTo>
                    <a:pt x="9078" y="4284"/>
                  </a:lnTo>
                  <a:lnTo>
                    <a:pt x="9078" y="2703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51800">
                  <a:schemeClr val="accent3">
                    <a:alpha val="30000"/>
                  </a:schemeClr>
                </a:gs>
                <a:gs pos="100000">
                  <a:schemeClr val="accent2">
                    <a:alpha val="10000"/>
                  </a:schemeClr>
                </a:gs>
                <a:gs pos="0">
                  <a:schemeClr val="accent2">
                    <a:alpha val="20000"/>
                  </a:schemeClr>
                </a:gs>
              </a:gsLst>
              <a:lin ang="66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5"/>
            <p:cNvSpPr>
              <a:spLocks/>
            </p:cNvSpPr>
            <p:nvPr userDrawn="1"/>
          </p:nvSpPr>
          <p:spPr bwMode="auto">
            <a:xfrm>
              <a:off x="1447222" y="475725"/>
              <a:ext cx="10744778" cy="6382913"/>
            </a:xfrm>
            <a:custGeom>
              <a:avLst/>
              <a:gdLst>
                <a:gd name="T0" fmla="*/ 7968 w 7968"/>
                <a:gd name="T1" fmla="*/ 0 h 4740"/>
                <a:gd name="T2" fmla="*/ 0 w 7968"/>
                <a:gd name="T3" fmla="*/ 4731 h 4740"/>
                <a:gd name="T4" fmla="*/ 5164 w 7968"/>
                <a:gd name="T5" fmla="*/ 4740 h 4740"/>
                <a:gd name="T6" fmla="*/ 7968 w 7968"/>
                <a:gd name="T7" fmla="*/ 1580 h 4740"/>
                <a:gd name="T8" fmla="*/ 7968 w 7968"/>
                <a:gd name="T9" fmla="*/ 0 h 4740"/>
                <a:gd name="connsiteX0" fmla="*/ 10015 w 10015"/>
                <a:gd name="connsiteY0" fmla="*/ 0 h 10001"/>
                <a:gd name="connsiteX1" fmla="*/ 0 w 10015"/>
                <a:gd name="connsiteY1" fmla="*/ 10001 h 10001"/>
                <a:gd name="connsiteX2" fmla="*/ 6496 w 10015"/>
                <a:gd name="connsiteY2" fmla="*/ 10000 h 10001"/>
                <a:gd name="connsiteX3" fmla="*/ 10015 w 10015"/>
                <a:gd name="connsiteY3" fmla="*/ 3333 h 10001"/>
                <a:gd name="connsiteX4" fmla="*/ 10015 w 10015"/>
                <a:gd name="connsiteY4" fmla="*/ 0 h 10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15" h="10001">
                  <a:moveTo>
                    <a:pt x="10015" y="0"/>
                  </a:moveTo>
                  <a:lnTo>
                    <a:pt x="0" y="10001"/>
                  </a:lnTo>
                  <a:lnTo>
                    <a:pt x="6496" y="10000"/>
                  </a:lnTo>
                  <a:lnTo>
                    <a:pt x="10015" y="3333"/>
                  </a:lnTo>
                  <a:lnTo>
                    <a:pt x="10015" y="0"/>
                  </a:lnTo>
                  <a:close/>
                </a:path>
              </a:pathLst>
            </a:custGeom>
            <a:gradFill>
              <a:gsLst>
                <a:gs pos="100000">
                  <a:schemeClr val="accent2">
                    <a:alpha val="10000"/>
                  </a:schemeClr>
                </a:gs>
                <a:gs pos="0">
                  <a:schemeClr val="accent2">
                    <a:alpha val="10000"/>
                  </a:schemeClr>
                </a:gs>
              </a:gsLst>
              <a:lin ang="144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9" name="Group 18" descr="abstract background design"/>
          <p:cNvGrpSpPr/>
          <p:nvPr userDrawn="1"/>
        </p:nvGrpSpPr>
        <p:grpSpPr>
          <a:xfrm flipH="1">
            <a:off x="0" y="-638"/>
            <a:ext cx="12201526" cy="6858638"/>
            <a:chOff x="0" y="618575"/>
            <a:chExt cx="12201526" cy="6858638"/>
          </a:xfrm>
        </p:grpSpPr>
        <p:sp>
          <p:nvSpPr>
            <p:cNvPr id="20" name="Rectangle 19"/>
            <p:cNvSpPr/>
            <p:nvPr userDrawn="1"/>
          </p:nvSpPr>
          <p:spPr>
            <a:xfrm>
              <a:off x="0" y="618575"/>
              <a:ext cx="12192000" cy="6858638"/>
            </a:xfrm>
            <a:prstGeom prst="rect">
              <a:avLst/>
            </a:prstGeom>
            <a:gradFill>
              <a:gsLst>
                <a:gs pos="100000">
                  <a:schemeClr val="accent3">
                    <a:alpha val="0"/>
                  </a:schemeClr>
                </a:gs>
                <a:gs pos="0">
                  <a:schemeClr val="accent2">
                    <a:alpha val="5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/>
            <p:cNvSpPr/>
            <p:nvPr userDrawn="1"/>
          </p:nvSpPr>
          <p:spPr>
            <a:xfrm>
              <a:off x="9526" y="618894"/>
              <a:ext cx="12192000" cy="6858001"/>
            </a:xfrm>
            <a:prstGeom prst="rect">
              <a:avLst/>
            </a:prstGeom>
            <a:gradFill>
              <a:gsLst>
                <a:gs pos="67000">
                  <a:schemeClr val="accent3">
                    <a:alpha val="0"/>
                  </a:schemeClr>
                </a:gs>
                <a:gs pos="0">
                  <a:schemeClr val="accent2">
                    <a:alpha val="20000"/>
                  </a:schemeClr>
                </a:gs>
              </a:gsLst>
              <a:lin ang="6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15"/>
          <p:cNvSpPr>
            <a:spLocks/>
          </p:cNvSpPr>
          <p:nvPr userDrawn="1"/>
        </p:nvSpPr>
        <p:spPr bwMode="auto">
          <a:xfrm flipH="1">
            <a:off x="-3175" y="-627063"/>
            <a:ext cx="12204700" cy="8112126"/>
          </a:xfrm>
          <a:custGeom>
            <a:avLst/>
            <a:gdLst>
              <a:gd name="T0" fmla="*/ 7688 w 7688"/>
              <a:gd name="T1" fmla="*/ 0 h 5110"/>
              <a:gd name="T2" fmla="*/ 5495 w 7688"/>
              <a:gd name="T3" fmla="*/ 0 h 5110"/>
              <a:gd name="T4" fmla="*/ 0 w 7688"/>
              <a:gd name="T5" fmla="*/ 5110 h 5110"/>
              <a:gd name="T6" fmla="*/ 5050 w 7688"/>
              <a:gd name="T7" fmla="*/ 5110 h 5110"/>
              <a:gd name="T8" fmla="*/ 7495 w 7688"/>
              <a:gd name="T9" fmla="*/ 376 h 5110"/>
              <a:gd name="T10" fmla="*/ 7688 w 7688"/>
              <a:gd name="T11" fmla="*/ 0 h 5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688" h="5110">
                <a:moveTo>
                  <a:pt x="7688" y="0"/>
                </a:moveTo>
                <a:lnTo>
                  <a:pt x="5495" y="0"/>
                </a:lnTo>
                <a:lnTo>
                  <a:pt x="0" y="5110"/>
                </a:lnTo>
                <a:lnTo>
                  <a:pt x="5050" y="5110"/>
                </a:lnTo>
                <a:lnTo>
                  <a:pt x="7495" y="376"/>
                </a:lnTo>
                <a:lnTo>
                  <a:pt x="7688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2384364"/>
            <a:ext cx="9175668" cy="2852737"/>
          </a:xfrm>
        </p:spPr>
        <p:txBody>
          <a:bodyPr anchor="b"/>
          <a:lstStyle>
            <a:lvl1pPr>
              <a:defRPr sz="60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Rectangle 22"/>
          <p:cNvSpPr/>
          <p:nvPr userDrawn="1"/>
        </p:nvSpPr>
        <p:spPr>
          <a:xfrm>
            <a:off x="-3175" y="5486400"/>
            <a:ext cx="12204700" cy="137128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71700" y="5620215"/>
            <a:ext cx="9175668" cy="1237467"/>
          </a:xfrm>
        </p:spPr>
        <p:txBody>
          <a:bodyPr/>
          <a:lstStyle>
            <a:lvl1pPr marL="0" indent="0">
              <a:buNone/>
              <a:defRPr sz="2400" b="0">
                <a:solidFill>
                  <a:schemeClr val="bg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0FFEE5F-65BB-4268-AC17-D19CED90FB82}" type="datetimeFigureOut">
              <a:rPr lang="en-US" smtClean="0"/>
              <a:pPr/>
              <a:t>5/5/2015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10208348" y="3345599"/>
            <a:ext cx="3417882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7DBECBBC-B5FD-4F11-9AC2-5AED2BF7CA3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5" name="Picture 24" descr="Office Mix Logo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197"/>
          <a:stretch/>
        </p:blipFill>
        <p:spPr>
          <a:xfrm>
            <a:off x="868514" y="4100388"/>
            <a:ext cx="1240638" cy="144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7186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1369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FEE5F-65BB-4268-AC17-D19CED90FB82}" type="datetimeFigureOut">
              <a:rPr lang="en-US" smtClean="0"/>
              <a:t>5/5/2015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CBBC-B5FD-4F11-9AC2-5AED2BF7CA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91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90687"/>
            <a:ext cx="5157787" cy="814387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90687"/>
            <a:ext cx="5183188" cy="814387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FEE5F-65BB-4268-AC17-D19CED90FB82}" type="datetimeFigureOut">
              <a:rPr lang="en-US" smtClean="0"/>
              <a:t>5/5/2015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CBBC-B5FD-4F11-9AC2-5AED2BF7CA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00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FEE5F-65BB-4268-AC17-D19CED90FB82}" type="datetimeFigureOut">
              <a:rPr lang="en-US" smtClean="0"/>
              <a:t>5/5/2015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CBBC-B5FD-4F11-9AC2-5AED2BF7CA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515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FEE5F-65BB-4268-AC17-D19CED90FB82}" type="datetimeFigureOut">
              <a:rPr lang="en-US" smtClean="0"/>
              <a:t>5/5/2015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CBBC-B5FD-4F11-9AC2-5AED2BF7CA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413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-1" y="-2971"/>
            <a:ext cx="12192001" cy="6866062"/>
            <a:chOff x="-1" y="-2971"/>
            <a:chExt cx="12192001" cy="6866062"/>
          </a:xfrm>
        </p:grpSpPr>
        <p:sp>
          <p:nvSpPr>
            <p:cNvPr id="9" name="Freeform 37"/>
            <p:cNvSpPr>
              <a:spLocks/>
            </p:cNvSpPr>
            <p:nvPr userDrawn="1"/>
          </p:nvSpPr>
          <p:spPr bwMode="auto">
            <a:xfrm>
              <a:off x="0" y="-2971"/>
              <a:ext cx="10287000" cy="6866062"/>
            </a:xfrm>
            <a:custGeom>
              <a:avLst/>
              <a:gdLst>
                <a:gd name="T0" fmla="*/ 6663 w 7656"/>
                <a:gd name="T1" fmla="*/ 0 h 5110"/>
                <a:gd name="T2" fmla="*/ 0 w 7656"/>
                <a:gd name="T3" fmla="*/ 5110 h 5110"/>
                <a:gd name="T4" fmla="*/ 4772 w 7656"/>
                <a:gd name="T5" fmla="*/ 5110 h 5110"/>
                <a:gd name="T6" fmla="*/ 7656 w 7656"/>
                <a:gd name="T7" fmla="*/ 0 h 5110"/>
                <a:gd name="T8" fmla="*/ 6663 w 7656"/>
                <a:gd name="T9" fmla="*/ 0 h 5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56" h="5110">
                  <a:moveTo>
                    <a:pt x="6663" y="0"/>
                  </a:moveTo>
                  <a:lnTo>
                    <a:pt x="0" y="5110"/>
                  </a:lnTo>
                  <a:lnTo>
                    <a:pt x="4772" y="5110"/>
                  </a:lnTo>
                  <a:lnTo>
                    <a:pt x="7656" y="0"/>
                  </a:lnTo>
                  <a:lnTo>
                    <a:pt x="6663" y="0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chemeClr val="bg1">
                    <a:alpha val="50000"/>
                  </a:scheme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33"/>
            <p:cNvSpPr>
              <a:spLocks/>
            </p:cNvSpPr>
            <p:nvPr userDrawn="1"/>
          </p:nvSpPr>
          <p:spPr bwMode="auto">
            <a:xfrm>
              <a:off x="-1" y="0"/>
              <a:ext cx="5430032" cy="6858000"/>
            </a:xfrm>
            <a:custGeom>
              <a:avLst/>
              <a:gdLst>
                <a:gd name="T0" fmla="*/ 0 w 4046"/>
                <a:gd name="T1" fmla="*/ 0 h 5110"/>
                <a:gd name="T2" fmla="*/ 2437 w 4046"/>
                <a:gd name="T3" fmla="*/ 0 h 5110"/>
                <a:gd name="T4" fmla="*/ 4046 w 4046"/>
                <a:gd name="T5" fmla="*/ 5110 h 5110"/>
                <a:gd name="T6" fmla="*/ 2664 w 4046"/>
                <a:gd name="T7" fmla="*/ 5110 h 5110"/>
                <a:gd name="T8" fmla="*/ 0 w 4046"/>
                <a:gd name="T9" fmla="*/ 0 h 5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46" h="5110">
                  <a:moveTo>
                    <a:pt x="0" y="0"/>
                  </a:moveTo>
                  <a:lnTo>
                    <a:pt x="2437" y="0"/>
                  </a:lnTo>
                  <a:lnTo>
                    <a:pt x="4046" y="5110"/>
                  </a:lnTo>
                  <a:lnTo>
                    <a:pt x="2664" y="511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chemeClr val="bg1">
                    <a:alpha val="50000"/>
                  </a:scheme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29"/>
            <p:cNvSpPr>
              <a:spLocks/>
            </p:cNvSpPr>
            <p:nvPr userDrawn="1"/>
          </p:nvSpPr>
          <p:spPr bwMode="auto">
            <a:xfrm>
              <a:off x="1205778" y="-1"/>
              <a:ext cx="10986222" cy="6858001"/>
            </a:xfrm>
            <a:custGeom>
              <a:avLst/>
              <a:gdLst>
                <a:gd name="T0" fmla="*/ 0 w 8186"/>
                <a:gd name="T1" fmla="*/ 0 h 5110"/>
                <a:gd name="T2" fmla="*/ 5278 w 8186"/>
                <a:gd name="T3" fmla="*/ 0 h 5110"/>
                <a:gd name="T4" fmla="*/ 8186 w 8186"/>
                <a:gd name="T5" fmla="*/ 5110 h 5110"/>
                <a:gd name="T6" fmla="*/ 6479 w 8186"/>
                <a:gd name="T7" fmla="*/ 5110 h 5110"/>
                <a:gd name="T8" fmla="*/ 0 w 8186"/>
                <a:gd name="T9" fmla="*/ 0 h 5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86" h="5110">
                  <a:moveTo>
                    <a:pt x="0" y="0"/>
                  </a:moveTo>
                  <a:lnTo>
                    <a:pt x="5278" y="0"/>
                  </a:lnTo>
                  <a:lnTo>
                    <a:pt x="8186" y="5110"/>
                  </a:lnTo>
                  <a:lnTo>
                    <a:pt x="6479" y="511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chemeClr val="bg1">
                    <a:alpha val="50000"/>
                  </a:scheme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25"/>
            <p:cNvSpPr>
              <a:spLocks/>
            </p:cNvSpPr>
            <p:nvPr userDrawn="1"/>
          </p:nvSpPr>
          <p:spPr bwMode="auto">
            <a:xfrm>
              <a:off x="6996758" y="0"/>
              <a:ext cx="4495800" cy="6858000"/>
            </a:xfrm>
            <a:custGeom>
              <a:avLst/>
              <a:gdLst>
                <a:gd name="T0" fmla="*/ 0 w 2832"/>
                <a:gd name="T1" fmla="*/ 0 h 4320"/>
                <a:gd name="T2" fmla="*/ 526 w 2832"/>
                <a:gd name="T3" fmla="*/ 4320 h 4320"/>
                <a:gd name="T4" fmla="*/ 2015 w 2832"/>
                <a:gd name="T5" fmla="*/ 4320 h 4320"/>
                <a:gd name="T6" fmla="*/ 2832 w 2832"/>
                <a:gd name="T7" fmla="*/ 0 h 4320"/>
                <a:gd name="T8" fmla="*/ 0 w 2832"/>
                <a:gd name="T9" fmla="*/ 0 h 4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32" h="4320">
                  <a:moveTo>
                    <a:pt x="0" y="0"/>
                  </a:moveTo>
                  <a:lnTo>
                    <a:pt x="526" y="4320"/>
                  </a:lnTo>
                  <a:lnTo>
                    <a:pt x="2015" y="4320"/>
                  </a:lnTo>
                  <a:lnTo>
                    <a:pt x="2832" y="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chemeClr val="bg1">
                    <a:alpha val="40000"/>
                  </a:scheme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21"/>
            <p:cNvSpPr>
              <a:spLocks/>
            </p:cNvSpPr>
            <p:nvPr userDrawn="1"/>
          </p:nvSpPr>
          <p:spPr bwMode="auto">
            <a:xfrm>
              <a:off x="2487614" y="-1"/>
              <a:ext cx="6095702" cy="6858001"/>
            </a:xfrm>
            <a:custGeom>
              <a:avLst/>
              <a:gdLst>
                <a:gd name="T0" fmla="*/ 2157 w 4542"/>
                <a:gd name="T1" fmla="*/ 0 h 5110"/>
                <a:gd name="T2" fmla="*/ 1183 w 4542"/>
                <a:gd name="T3" fmla="*/ 0 h 5110"/>
                <a:gd name="T4" fmla="*/ 0 w 4542"/>
                <a:gd name="T5" fmla="*/ 5110 h 5110"/>
                <a:gd name="T6" fmla="*/ 4542 w 4542"/>
                <a:gd name="T7" fmla="*/ 5110 h 5110"/>
                <a:gd name="T8" fmla="*/ 2157 w 4542"/>
                <a:gd name="T9" fmla="*/ 0 h 5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42" h="5110">
                  <a:moveTo>
                    <a:pt x="2157" y="0"/>
                  </a:moveTo>
                  <a:lnTo>
                    <a:pt x="1183" y="0"/>
                  </a:lnTo>
                  <a:lnTo>
                    <a:pt x="0" y="5110"/>
                  </a:lnTo>
                  <a:lnTo>
                    <a:pt x="4542" y="5110"/>
                  </a:lnTo>
                  <a:lnTo>
                    <a:pt x="2157" y="0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chemeClr val="bg1">
                    <a:alpha val="50000"/>
                  </a:scheme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7"/>
            <p:cNvSpPr>
              <a:spLocks/>
            </p:cNvSpPr>
            <p:nvPr userDrawn="1"/>
          </p:nvSpPr>
          <p:spPr bwMode="auto">
            <a:xfrm>
              <a:off x="-1" y="798700"/>
              <a:ext cx="12192001" cy="4781176"/>
            </a:xfrm>
            <a:custGeom>
              <a:avLst/>
              <a:gdLst>
                <a:gd name="T0" fmla="*/ 0 w 9078"/>
                <a:gd name="T1" fmla="*/ 0 h 3560"/>
                <a:gd name="T2" fmla="*/ 9078 w 9078"/>
                <a:gd name="T3" fmla="*/ 672 h 3560"/>
                <a:gd name="T4" fmla="*/ 9078 w 9078"/>
                <a:gd name="T5" fmla="*/ 3560 h 3560"/>
                <a:gd name="T6" fmla="*/ 0 w 9078"/>
                <a:gd name="T7" fmla="*/ 985 h 3560"/>
                <a:gd name="T8" fmla="*/ 0 w 9078"/>
                <a:gd name="T9" fmla="*/ 0 h 3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78" h="3560">
                  <a:moveTo>
                    <a:pt x="0" y="0"/>
                  </a:moveTo>
                  <a:lnTo>
                    <a:pt x="9078" y="672"/>
                  </a:lnTo>
                  <a:lnTo>
                    <a:pt x="9078" y="3560"/>
                  </a:lnTo>
                  <a:lnTo>
                    <a:pt x="0" y="985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chemeClr val="bg1">
                    <a:alpha val="40000"/>
                  </a:scheme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5" name="Rectangle 14"/>
          <p:cNvSpPr/>
          <p:nvPr userDrawn="1"/>
        </p:nvSpPr>
        <p:spPr>
          <a:xfrm>
            <a:off x="0" y="416"/>
            <a:ext cx="12192000" cy="6858000"/>
          </a:xfrm>
          <a:prstGeom prst="rect">
            <a:avLst/>
          </a:prstGeom>
          <a:gradFill>
            <a:gsLst>
              <a:gs pos="100000">
                <a:schemeClr val="bg1">
                  <a:alpha val="0"/>
                </a:schemeClr>
              </a:gs>
              <a:gs pos="0">
                <a:schemeClr val="bg1">
                  <a:lumMod val="75000"/>
                  <a:alpha val="25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0" name="Group 19" descr="abstract background design"/>
          <p:cNvGrpSpPr/>
          <p:nvPr userDrawn="1"/>
        </p:nvGrpSpPr>
        <p:grpSpPr>
          <a:xfrm>
            <a:off x="-1366" y="-4114"/>
            <a:ext cx="5035003" cy="6865834"/>
            <a:chOff x="-1366" y="-4114"/>
            <a:chExt cx="5035003" cy="6865834"/>
          </a:xfrm>
        </p:grpSpPr>
        <p:sp>
          <p:nvSpPr>
            <p:cNvPr id="16" name="Rectangle 1040"/>
            <p:cNvSpPr/>
            <p:nvPr userDrawn="1"/>
          </p:nvSpPr>
          <p:spPr>
            <a:xfrm>
              <a:off x="-1366" y="-2385"/>
              <a:ext cx="5035002" cy="6859550"/>
            </a:xfrm>
            <a:custGeom>
              <a:avLst/>
              <a:gdLst>
                <a:gd name="connsiteX0" fmla="*/ 0 w 12192000"/>
                <a:gd name="connsiteY0" fmla="*/ 0 h 556282"/>
                <a:gd name="connsiteX1" fmla="*/ 12192000 w 12192000"/>
                <a:gd name="connsiteY1" fmla="*/ 0 h 556282"/>
                <a:gd name="connsiteX2" fmla="*/ 12192000 w 12192000"/>
                <a:gd name="connsiteY2" fmla="*/ 556282 h 556282"/>
                <a:gd name="connsiteX3" fmla="*/ 0 w 12192000"/>
                <a:gd name="connsiteY3" fmla="*/ 556282 h 556282"/>
                <a:gd name="connsiteX4" fmla="*/ 0 w 12192000"/>
                <a:gd name="connsiteY4" fmla="*/ 0 h 556282"/>
                <a:gd name="connsiteX0" fmla="*/ 0 w 12206068"/>
                <a:gd name="connsiteY0" fmla="*/ 1026941 h 1583223"/>
                <a:gd name="connsiteX1" fmla="*/ 12206068 w 12206068"/>
                <a:gd name="connsiteY1" fmla="*/ 0 h 1583223"/>
                <a:gd name="connsiteX2" fmla="*/ 12192000 w 12206068"/>
                <a:gd name="connsiteY2" fmla="*/ 1583223 h 1583223"/>
                <a:gd name="connsiteX3" fmla="*/ 0 w 12206068"/>
                <a:gd name="connsiteY3" fmla="*/ 1583223 h 1583223"/>
                <a:gd name="connsiteX4" fmla="*/ 0 w 12206068"/>
                <a:gd name="connsiteY4" fmla="*/ 1026941 h 1583223"/>
                <a:gd name="connsiteX0" fmla="*/ 0 w 12192000"/>
                <a:gd name="connsiteY0" fmla="*/ 34281 h 590563"/>
                <a:gd name="connsiteX1" fmla="*/ 12086619 w 12192000"/>
                <a:gd name="connsiteY1" fmla="*/ 0 h 590563"/>
                <a:gd name="connsiteX2" fmla="*/ 12192000 w 12192000"/>
                <a:gd name="connsiteY2" fmla="*/ 590563 h 590563"/>
                <a:gd name="connsiteX3" fmla="*/ 0 w 12192000"/>
                <a:gd name="connsiteY3" fmla="*/ 590563 h 590563"/>
                <a:gd name="connsiteX4" fmla="*/ 0 w 12192000"/>
                <a:gd name="connsiteY4" fmla="*/ 34281 h 590563"/>
                <a:gd name="connsiteX0" fmla="*/ 0 w 12193711"/>
                <a:gd name="connsiteY0" fmla="*/ 244346 h 800628"/>
                <a:gd name="connsiteX1" fmla="*/ 12193711 w 12193711"/>
                <a:gd name="connsiteY1" fmla="*/ 0 h 800628"/>
                <a:gd name="connsiteX2" fmla="*/ 12192000 w 12193711"/>
                <a:gd name="connsiteY2" fmla="*/ 800628 h 800628"/>
                <a:gd name="connsiteX3" fmla="*/ 0 w 12193711"/>
                <a:gd name="connsiteY3" fmla="*/ 800628 h 800628"/>
                <a:gd name="connsiteX4" fmla="*/ 0 w 12193711"/>
                <a:gd name="connsiteY4" fmla="*/ 244346 h 800628"/>
                <a:gd name="connsiteX0" fmla="*/ 98854 w 12193711"/>
                <a:gd name="connsiteY0" fmla="*/ 577978 h 800628"/>
                <a:gd name="connsiteX1" fmla="*/ 12193711 w 12193711"/>
                <a:gd name="connsiteY1" fmla="*/ 0 h 800628"/>
                <a:gd name="connsiteX2" fmla="*/ 12192000 w 12193711"/>
                <a:gd name="connsiteY2" fmla="*/ 800628 h 800628"/>
                <a:gd name="connsiteX3" fmla="*/ 0 w 12193711"/>
                <a:gd name="connsiteY3" fmla="*/ 800628 h 800628"/>
                <a:gd name="connsiteX4" fmla="*/ 98854 w 12193711"/>
                <a:gd name="connsiteY4" fmla="*/ 577978 h 800628"/>
                <a:gd name="connsiteX0" fmla="*/ 4119 w 12193711"/>
                <a:gd name="connsiteY0" fmla="*/ 606811 h 800628"/>
                <a:gd name="connsiteX1" fmla="*/ 12193711 w 12193711"/>
                <a:gd name="connsiteY1" fmla="*/ 0 h 800628"/>
                <a:gd name="connsiteX2" fmla="*/ 12192000 w 12193711"/>
                <a:gd name="connsiteY2" fmla="*/ 800628 h 800628"/>
                <a:gd name="connsiteX3" fmla="*/ 0 w 12193711"/>
                <a:gd name="connsiteY3" fmla="*/ 800628 h 800628"/>
                <a:gd name="connsiteX4" fmla="*/ 4119 w 12193711"/>
                <a:gd name="connsiteY4" fmla="*/ 606811 h 800628"/>
                <a:gd name="connsiteX0" fmla="*/ 135924 w 12193711"/>
                <a:gd name="connsiteY0" fmla="*/ 590335 h 800628"/>
                <a:gd name="connsiteX1" fmla="*/ 12193711 w 12193711"/>
                <a:gd name="connsiteY1" fmla="*/ 0 h 800628"/>
                <a:gd name="connsiteX2" fmla="*/ 12192000 w 12193711"/>
                <a:gd name="connsiteY2" fmla="*/ 800628 h 800628"/>
                <a:gd name="connsiteX3" fmla="*/ 0 w 12193711"/>
                <a:gd name="connsiteY3" fmla="*/ 800628 h 800628"/>
                <a:gd name="connsiteX4" fmla="*/ 135924 w 12193711"/>
                <a:gd name="connsiteY4" fmla="*/ 590335 h 800628"/>
                <a:gd name="connsiteX0" fmla="*/ 0 w 12197830"/>
                <a:gd name="connsiteY0" fmla="*/ 577978 h 800628"/>
                <a:gd name="connsiteX1" fmla="*/ 12197830 w 12197830"/>
                <a:gd name="connsiteY1" fmla="*/ 0 h 800628"/>
                <a:gd name="connsiteX2" fmla="*/ 12196119 w 12197830"/>
                <a:gd name="connsiteY2" fmla="*/ 800628 h 800628"/>
                <a:gd name="connsiteX3" fmla="*/ 4119 w 12197830"/>
                <a:gd name="connsiteY3" fmla="*/ 800628 h 800628"/>
                <a:gd name="connsiteX4" fmla="*/ 0 w 12197830"/>
                <a:gd name="connsiteY4" fmla="*/ 577978 h 800628"/>
                <a:gd name="connsiteX0" fmla="*/ 0 w 12196127"/>
                <a:gd name="connsiteY0" fmla="*/ 414454 h 637104"/>
                <a:gd name="connsiteX1" fmla="*/ 12167795 w 12196127"/>
                <a:gd name="connsiteY1" fmla="*/ 0 h 637104"/>
                <a:gd name="connsiteX2" fmla="*/ 12196119 w 12196127"/>
                <a:gd name="connsiteY2" fmla="*/ 637104 h 637104"/>
                <a:gd name="connsiteX3" fmla="*/ 4119 w 12196127"/>
                <a:gd name="connsiteY3" fmla="*/ 637104 h 637104"/>
                <a:gd name="connsiteX4" fmla="*/ 0 w 12196127"/>
                <a:gd name="connsiteY4" fmla="*/ 414454 h 637104"/>
                <a:gd name="connsiteX0" fmla="*/ 0 w 12196196"/>
                <a:gd name="connsiteY0" fmla="*/ 411116 h 633766"/>
                <a:gd name="connsiteX1" fmla="*/ 12194493 w 12196196"/>
                <a:gd name="connsiteY1" fmla="*/ 0 h 633766"/>
                <a:gd name="connsiteX2" fmla="*/ 12196119 w 12196196"/>
                <a:gd name="connsiteY2" fmla="*/ 633766 h 633766"/>
                <a:gd name="connsiteX3" fmla="*/ 4119 w 12196196"/>
                <a:gd name="connsiteY3" fmla="*/ 633766 h 633766"/>
                <a:gd name="connsiteX4" fmla="*/ 0 w 12196196"/>
                <a:gd name="connsiteY4" fmla="*/ 411116 h 633766"/>
                <a:gd name="connsiteX0" fmla="*/ 0 w 12196123"/>
                <a:gd name="connsiteY0" fmla="*/ 374407 h 597057"/>
                <a:gd name="connsiteX1" fmla="*/ 12147772 w 12196123"/>
                <a:gd name="connsiteY1" fmla="*/ 0 h 597057"/>
                <a:gd name="connsiteX2" fmla="*/ 12196119 w 12196123"/>
                <a:gd name="connsiteY2" fmla="*/ 597057 h 597057"/>
                <a:gd name="connsiteX3" fmla="*/ 4119 w 12196123"/>
                <a:gd name="connsiteY3" fmla="*/ 597057 h 597057"/>
                <a:gd name="connsiteX4" fmla="*/ 0 w 12196123"/>
                <a:gd name="connsiteY4" fmla="*/ 374407 h 597057"/>
                <a:gd name="connsiteX0" fmla="*/ 0 w 12196196"/>
                <a:gd name="connsiteY0" fmla="*/ 404442 h 627092"/>
                <a:gd name="connsiteX1" fmla="*/ 12194493 w 12196196"/>
                <a:gd name="connsiteY1" fmla="*/ 0 h 627092"/>
                <a:gd name="connsiteX2" fmla="*/ 12196119 w 12196196"/>
                <a:gd name="connsiteY2" fmla="*/ 627092 h 627092"/>
                <a:gd name="connsiteX3" fmla="*/ 4119 w 12196196"/>
                <a:gd name="connsiteY3" fmla="*/ 627092 h 627092"/>
                <a:gd name="connsiteX4" fmla="*/ 0 w 12196196"/>
                <a:gd name="connsiteY4" fmla="*/ 404442 h 627092"/>
                <a:gd name="connsiteX0" fmla="*/ 0 w 12196123"/>
                <a:gd name="connsiteY0" fmla="*/ 391093 h 613743"/>
                <a:gd name="connsiteX1" fmla="*/ 12141097 w 12196123"/>
                <a:gd name="connsiteY1" fmla="*/ 0 h 613743"/>
                <a:gd name="connsiteX2" fmla="*/ 12196119 w 12196123"/>
                <a:gd name="connsiteY2" fmla="*/ 613743 h 613743"/>
                <a:gd name="connsiteX3" fmla="*/ 4119 w 12196123"/>
                <a:gd name="connsiteY3" fmla="*/ 613743 h 613743"/>
                <a:gd name="connsiteX4" fmla="*/ 0 w 12196123"/>
                <a:gd name="connsiteY4" fmla="*/ 391093 h 613743"/>
                <a:gd name="connsiteX0" fmla="*/ 0 w 12197830"/>
                <a:gd name="connsiteY0" fmla="*/ 407779 h 630429"/>
                <a:gd name="connsiteX1" fmla="*/ 12197830 w 12197830"/>
                <a:gd name="connsiteY1" fmla="*/ 0 h 630429"/>
                <a:gd name="connsiteX2" fmla="*/ 12196119 w 12197830"/>
                <a:gd name="connsiteY2" fmla="*/ 630429 h 630429"/>
                <a:gd name="connsiteX3" fmla="*/ 4119 w 12197830"/>
                <a:gd name="connsiteY3" fmla="*/ 630429 h 630429"/>
                <a:gd name="connsiteX4" fmla="*/ 0 w 12197830"/>
                <a:gd name="connsiteY4" fmla="*/ 407779 h 630429"/>
                <a:gd name="connsiteX0" fmla="*/ 0 w 12197830"/>
                <a:gd name="connsiteY0" fmla="*/ 0 h 6877450"/>
                <a:gd name="connsiteX1" fmla="*/ 12197830 w 12197830"/>
                <a:gd name="connsiteY1" fmla="*/ 6247021 h 6877450"/>
                <a:gd name="connsiteX2" fmla="*/ 12196119 w 12197830"/>
                <a:gd name="connsiteY2" fmla="*/ 6877450 h 6877450"/>
                <a:gd name="connsiteX3" fmla="*/ 4119 w 12197830"/>
                <a:gd name="connsiteY3" fmla="*/ 6877450 h 6877450"/>
                <a:gd name="connsiteX4" fmla="*/ 0 w 12197830"/>
                <a:gd name="connsiteY4" fmla="*/ 0 h 6877450"/>
                <a:gd name="connsiteX0" fmla="*/ 0 w 12196119"/>
                <a:gd name="connsiteY0" fmla="*/ 1379 h 6878829"/>
                <a:gd name="connsiteX1" fmla="*/ 4996930 w 12196119"/>
                <a:gd name="connsiteY1" fmla="*/ 0 h 6878829"/>
                <a:gd name="connsiteX2" fmla="*/ 12196119 w 12196119"/>
                <a:gd name="connsiteY2" fmla="*/ 6878829 h 6878829"/>
                <a:gd name="connsiteX3" fmla="*/ 4119 w 12196119"/>
                <a:gd name="connsiteY3" fmla="*/ 6878829 h 6878829"/>
                <a:gd name="connsiteX4" fmla="*/ 0 w 12196119"/>
                <a:gd name="connsiteY4" fmla="*/ 1379 h 6878829"/>
                <a:gd name="connsiteX0" fmla="*/ 0 w 5350819"/>
                <a:gd name="connsiteY0" fmla="*/ 1379 h 6878829"/>
                <a:gd name="connsiteX1" fmla="*/ 4996930 w 5350819"/>
                <a:gd name="connsiteY1" fmla="*/ 0 h 6878829"/>
                <a:gd name="connsiteX2" fmla="*/ 5350819 w 5350819"/>
                <a:gd name="connsiteY2" fmla="*/ 6878829 h 6878829"/>
                <a:gd name="connsiteX3" fmla="*/ 4119 w 5350819"/>
                <a:gd name="connsiteY3" fmla="*/ 6878829 h 6878829"/>
                <a:gd name="connsiteX4" fmla="*/ 0 w 5350819"/>
                <a:gd name="connsiteY4" fmla="*/ 1379 h 6878829"/>
                <a:gd name="connsiteX0" fmla="*/ 0 w 5350819"/>
                <a:gd name="connsiteY0" fmla="*/ 1379 h 6878829"/>
                <a:gd name="connsiteX1" fmla="*/ 4044430 w 5350819"/>
                <a:gd name="connsiteY1" fmla="*/ 0 h 6878829"/>
                <a:gd name="connsiteX2" fmla="*/ 5350819 w 5350819"/>
                <a:gd name="connsiteY2" fmla="*/ 6878829 h 6878829"/>
                <a:gd name="connsiteX3" fmla="*/ 4119 w 5350819"/>
                <a:gd name="connsiteY3" fmla="*/ 6878829 h 6878829"/>
                <a:gd name="connsiteX4" fmla="*/ 0 w 5350819"/>
                <a:gd name="connsiteY4" fmla="*/ 1379 h 6878829"/>
                <a:gd name="connsiteX0" fmla="*/ 0 w 5046019"/>
                <a:gd name="connsiteY0" fmla="*/ 1379 h 6878829"/>
                <a:gd name="connsiteX1" fmla="*/ 4044430 w 5046019"/>
                <a:gd name="connsiteY1" fmla="*/ 0 h 6878829"/>
                <a:gd name="connsiteX2" fmla="*/ 5046019 w 5046019"/>
                <a:gd name="connsiteY2" fmla="*/ 6878829 h 6878829"/>
                <a:gd name="connsiteX3" fmla="*/ 4119 w 5046019"/>
                <a:gd name="connsiteY3" fmla="*/ 6878829 h 6878829"/>
                <a:gd name="connsiteX4" fmla="*/ 0 w 5046019"/>
                <a:gd name="connsiteY4" fmla="*/ 1379 h 6878829"/>
                <a:gd name="connsiteX0" fmla="*/ 0 w 5046019"/>
                <a:gd name="connsiteY0" fmla="*/ 0 h 6877450"/>
                <a:gd name="connsiteX1" fmla="*/ 4052693 w 5046019"/>
                <a:gd name="connsiteY1" fmla="*/ 72985 h 6877450"/>
                <a:gd name="connsiteX2" fmla="*/ 5046019 w 5046019"/>
                <a:gd name="connsiteY2" fmla="*/ 6877450 h 6877450"/>
                <a:gd name="connsiteX3" fmla="*/ 4119 w 5046019"/>
                <a:gd name="connsiteY3" fmla="*/ 6877450 h 6877450"/>
                <a:gd name="connsiteX4" fmla="*/ 0 w 5046019"/>
                <a:gd name="connsiteY4" fmla="*/ 0 h 6877450"/>
                <a:gd name="connsiteX0" fmla="*/ 0 w 5046019"/>
                <a:gd name="connsiteY0" fmla="*/ 0 h 6877450"/>
                <a:gd name="connsiteX1" fmla="*/ 4047185 w 5046019"/>
                <a:gd name="connsiteY1" fmla="*/ 9638 h 6877450"/>
                <a:gd name="connsiteX2" fmla="*/ 5046019 w 5046019"/>
                <a:gd name="connsiteY2" fmla="*/ 6877450 h 6877450"/>
                <a:gd name="connsiteX3" fmla="*/ 4119 w 5046019"/>
                <a:gd name="connsiteY3" fmla="*/ 6877450 h 6877450"/>
                <a:gd name="connsiteX4" fmla="*/ 0 w 5046019"/>
                <a:gd name="connsiteY4" fmla="*/ 0 h 6877450"/>
                <a:gd name="connsiteX0" fmla="*/ 0 w 5046019"/>
                <a:gd name="connsiteY0" fmla="*/ 0 h 6877450"/>
                <a:gd name="connsiteX1" fmla="*/ 4058202 w 5046019"/>
                <a:gd name="connsiteY1" fmla="*/ 64722 h 6877450"/>
                <a:gd name="connsiteX2" fmla="*/ 5046019 w 5046019"/>
                <a:gd name="connsiteY2" fmla="*/ 6877450 h 6877450"/>
                <a:gd name="connsiteX3" fmla="*/ 4119 w 5046019"/>
                <a:gd name="connsiteY3" fmla="*/ 6877450 h 6877450"/>
                <a:gd name="connsiteX4" fmla="*/ 0 w 5046019"/>
                <a:gd name="connsiteY4" fmla="*/ 0 h 6877450"/>
                <a:gd name="connsiteX0" fmla="*/ 0 w 5046019"/>
                <a:gd name="connsiteY0" fmla="*/ 0 h 6877450"/>
                <a:gd name="connsiteX1" fmla="*/ 4052694 w 5046019"/>
                <a:gd name="connsiteY1" fmla="*/ 6884 h 6877450"/>
                <a:gd name="connsiteX2" fmla="*/ 5046019 w 5046019"/>
                <a:gd name="connsiteY2" fmla="*/ 6877450 h 6877450"/>
                <a:gd name="connsiteX3" fmla="*/ 4119 w 5046019"/>
                <a:gd name="connsiteY3" fmla="*/ 6877450 h 6877450"/>
                <a:gd name="connsiteX4" fmla="*/ 0 w 5046019"/>
                <a:gd name="connsiteY4" fmla="*/ 0 h 6877450"/>
                <a:gd name="connsiteX0" fmla="*/ 0 w 5043265"/>
                <a:gd name="connsiteY0" fmla="*/ 31675 h 6870566"/>
                <a:gd name="connsiteX1" fmla="*/ 4049940 w 5043265"/>
                <a:gd name="connsiteY1" fmla="*/ 0 h 6870566"/>
                <a:gd name="connsiteX2" fmla="*/ 5043265 w 5043265"/>
                <a:gd name="connsiteY2" fmla="*/ 6870566 h 6870566"/>
                <a:gd name="connsiteX3" fmla="*/ 1365 w 5043265"/>
                <a:gd name="connsiteY3" fmla="*/ 6870566 h 6870566"/>
                <a:gd name="connsiteX4" fmla="*/ 0 w 5043265"/>
                <a:gd name="connsiteY4" fmla="*/ 31675 h 6870566"/>
                <a:gd name="connsiteX0" fmla="*/ 0 w 5043265"/>
                <a:gd name="connsiteY0" fmla="*/ 1379 h 6870566"/>
                <a:gd name="connsiteX1" fmla="*/ 4049940 w 5043265"/>
                <a:gd name="connsiteY1" fmla="*/ 0 h 6870566"/>
                <a:gd name="connsiteX2" fmla="*/ 5043265 w 5043265"/>
                <a:gd name="connsiteY2" fmla="*/ 6870566 h 6870566"/>
                <a:gd name="connsiteX3" fmla="*/ 1365 w 5043265"/>
                <a:gd name="connsiteY3" fmla="*/ 6870566 h 6870566"/>
                <a:gd name="connsiteX4" fmla="*/ 0 w 5043265"/>
                <a:gd name="connsiteY4" fmla="*/ 1379 h 6870566"/>
                <a:gd name="connsiteX0" fmla="*/ 0 w 5043265"/>
                <a:gd name="connsiteY0" fmla="*/ 1379 h 6870566"/>
                <a:gd name="connsiteX1" fmla="*/ 4049940 w 5043265"/>
                <a:gd name="connsiteY1" fmla="*/ 0 h 6870566"/>
                <a:gd name="connsiteX2" fmla="*/ 5043265 w 5043265"/>
                <a:gd name="connsiteY2" fmla="*/ 6870566 h 6870566"/>
                <a:gd name="connsiteX3" fmla="*/ 83992 w 5043265"/>
                <a:gd name="connsiteY3" fmla="*/ 6843024 h 6870566"/>
                <a:gd name="connsiteX4" fmla="*/ 0 w 5043265"/>
                <a:gd name="connsiteY4" fmla="*/ 1379 h 6870566"/>
                <a:gd name="connsiteX0" fmla="*/ 0 w 5043265"/>
                <a:gd name="connsiteY0" fmla="*/ 1379 h 6870566"/>
                <a:gd name="connsiteX1" fmla="*/ 4049940 w 5043265"/>
                <a:gd name="connsiteY1" fmla="*/ 0 h 6870566"/>
                <a:gd name="connsiteX2" fmla="*/ 5043265 w 5043265"/>
                <a:gd name="connsiteY2" fmla="*/ 6870566 h 6870566"/>
                <a:gd name="connsiteX3" fmla="*/ 4120 w 5043265"/>
                <a:gd name="connsiteY3" fmla="*/ 6859550 h 6870566"/>
                <a:gd name="connsiteX4" fmla="*/ 0 w 5043265"/>
                <a:gd name="connsiteY4" fmla="*/ 1379 h 6870566"/>
                <a:gd name="connsiteX0" fmla="*/ 0 w 5043265"/>
                <a:gd name="connsiteY0" fmla="*/ 1379 h 6870566"/>
                <a:gd name="connsiteX1" fmla="*/ 4049940 w 5043265"/>
                <a:gd name="connsiteY1" fmla="*/ 0 h 6870566"/>
                <a:gd name="connsiteX2" fmla="*/ 5043265 w 5043265"/>
                <a:gd name="connsiteY2" fmla="*/ 6870566 h 6870566"/>
                <a:gd name="connsiteX3" fmla="*/ 1366 w 5043265"/>
                <a:gd name="connsiteY3" fmla="*/ 6859550 h 6870566"/>
                <a:gd name="connsiteX4" fmla="*/ 0 w 5043265"/>
                <a:gd name="connsiteY4" fmla="*/ 1379 h 6870566"/>
                <a:gd name="connsiteX0" fmla="*/ 0 w 5037757"/>
                <a:gd name="connsiteY0" fmla="*/ 1379 h 6859550"/>
                <a:gd name="connsiteX1" fmla="*/ 4049940 w 5037757"/>
                <a:gd name="connsiteY1" fmla="*/ 0 h 6859550"/>
                <a:gd name="connsiteX2" fmla="*/ 5037757 w 5037757"/>
                <a:gd name="connsiteY2" fmla="*/ 6837515 h 6859550"/>
                <a:gd name="connsiteX3" fmla="*/ 1366 w 5037757"/>
                <a:gd name="connsiteY3" fmla="*/ 6859550 h 6859550"/>
                <a:gd name="connsiteX4" fmla="*/ 0 w 5037757"/>
                <a:gd name="connsiteY4" fmla="*/ 1379 h 6859550"/>
                <a:gd name="connsiteX0" fmla="*/ 0 w 5035002"/>
                <a:gd name="connsiteY0" fmla="*/ 1379 h 6859550"/>
                <a:gd name="connsiteX1" fmla="*/ 4049940 w 5035002"/>
                <a:gd name="connsiteY1" fmla="*/ 0 h 6859550"/>
                <a:gd name="connsiteX2" fmla="*/ 5035002 w 5035002"/>
                <a:gd name="connsiteY2" fmla="*/ 6859549 h 6859550"/>
                <a:gd name="connsiteX3" fmla="*/ 1366 w 5035002"/>
                <a:gd name="connsiteY3" fmla="*/ 6859550 h 6859550"/>
                <a:gd name="connsiteX4" fmla="*/ 0 w 5035002"/>
                <a:gd name="connsiteY4" fmla="*/ 1379 h 6859550"/>
                <a:gd name="connsiteX0" fmla="*/ 0 w 5035002"/>
                <a:gd name="connsiteY0" fmla="*/ 1379 h 6859550"/>
                <a:gd name="connsiteX1" fmla="*/ 4049940 w 5035002"/>
                <a:gd name="connsiteY1" fmla="*/ 0 h 6859550"/>
                <a:gd name="connsiteX2" fmla="*/ 5035002 w 5035002"/>
                <a:gd name="connsiteY2" fmla="*/ 6859549 h 6859550"/>
                <a:gd name="connsiteX3" fmla="*/ 1366 w 5035002"/>
                <a:gd name="connsiteY3" fmla="*/ 6859550 h 6859550"/>
                <a:gd name="connsiteX4" fmla="*/ 0 w 5035002"/>
                <a:gd name="connsiteY4" fmla="*/ 1379 h 6859550"/>
                <a:gd name="connsiteX0" fmla="*/ 0 w 5035002"/>
                <a:gd name="connsiteY0" fmla="*/ 1379 h 6859550"/>
                <a:gd name="connsiteX1" fmla="*/ 4049940 w 5035002"/>
                <a:gd name="connsiteY1" fmla="*/ 0 h 6859550"/>
                <a:gd name="connsiteX2" fmla="*/ 5035002 w 5035002"/>
                <a:gd name="connsiteY2" fmla="*/ 6859549 h 6859550"/>
                <a:gd name="connsiteX3" fmla="*/ 1366 w 5035002"/>
                <a:gd name="connsiteY3" fmla="*/ 6859550 h 6859550"/>
                <a:gd name="connsiteX4" fmla="*/ 0 w 5035002"/>
                <a:gd name="connsiteY4" fmla="*/ 1379 h 6859550"/>
                <a:gd name="connsiteX0" fmla="*/ 0 w 5035002"/>
                <a:gd name="connsiteY0" fmla="*/ 1379 h 6859550"/>
                <a:gd name="connsiteX1" fmla="*/ 4049940 w 5035002"/>
                <a:gd name="connsiteY1" fmla="*/ 0 h 6859550"/>
                <a:gd name="connsiteX2" fmla="*/ 5035002 w 5035002"/>
                <a:gd name="connsiteY2" fmla="*/ 6859549 h 6859550"/>
                <a:gd name="connsiteX3" fmla="*/ 1366 w 5035002"/>
                <a:gd name="connsiteY3" fmla="*/ 6859550 h 6859550"/>
                <a:gd name="connsiteX4" fmla="*/ 0 w 5035002"/>
                <a:gd name="connsiteY4" fmla="*/ 1379 h 6859550"/>
                <a:gd name="connsiteX0" fmla="*/ 0 w 5035002"/>
                <a:gd name="connsiteY0" fmla="*/ 1379 h 6859550"/>
                <a:gd name="connsiteX1" fmla="*/ 4049940 w 5035002"/>
                <a:gd name="connsiteY1" fmla="*/ 0 h 6859550"/>
                <a:gd name="connsiteX2" fmla="*/ 5035002 w 5035002"/>
                <a:gd name="connsiteY2" fmla="*/ 6859549 h 6859550"/>
                <a:gd name="connsiteX3" fmla="*/ 1366 w 5035002"/>
                <a:gd name="connsiteY3" fmla="*/ 6859550 h 6859550"/>
                <a:gd name="connsiteX4" fmla="*/ 0 w 5035002"/>
                <a:gd name="connsiteY4" fmla="*/ 1379 h 685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5002" h="6859550">
                  <a:moveTo>
                    <a:pt x="0" y="1379"/>
                  </a:moveTo>
                  <a:lnTo>
                    <a:pt x="4049940" y="0"/>
                  </a:lnTo>
                  <a:lnTo>
                    <a:pt x="5035002" y="6859549"/>
                  </a:lnTo>
                  <a:lnTo>
                    <a:pt x="1366" y="6859550"/>
                  </a:lnTo>
                  <a:cubicBezTo>
                    <a:pt x="-7" y="4573493"/>
                    <a:pt x="1373" y="2287436"/>
                    <a:pt x="0" y="1379"/>
                  </a:cubicBezTo>
                  <a:close/>
                </a:path>
              </a:pathLst>
            </a:custGeom>
            <a:gradFill>
              <a:gsLst>
                <a:gs pos="100000">
                  <a:schemeClr val="accent3">
                    <a:alpha val="95000"/>
                  </a:schemeClr>
                </a:gs>
                <a:gs pos="0">
                  <a:schemeClr val="accent1">
                    <a:alpha val="80000"/>
                  </a:schemeClr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  <p:sp>
          <p:nvSpPr>
            <p:cNvPr id="18" name="Freeform 19"/>
            <p:cNvSpPr>
              <a:spLocks/>
            </p:cNvSpPr>
            <p:nvPr userDrawn="1"/>
          </p:nvSpPr>
          <p:spPr bwMode="auto">
            <a:xfrm>
              <a:off x="1" y="-4114"/>
              <a:ext cx="5033636" cy="6862754"/>
            </a:xfrm>
            <a:custGeom>
              <a:avLst/>
              <a:gdLst>
                <a:gd name="T0" fmla="*/ 3840 w 8030"/>
                <a:gd name="T1" fmla="*/ 0 h 5110"/>
                <a:gd name="T2" fmla="*/ 0 w 8030"/>
                <a:gd name="T3" fmla="*/ 0 h 5110"/>
                <a:gd name="T4" fmla="*/ 6337 w 8030"/>
                <a:gd name="T5" fmla="*/ 5110 h 5110"/>
                <a:gd name="T6" fmla="*/ 8030 w 8030"/>
                <a:gd name="T7" fmla="*/ 5110 h 5110"/>
                <a:gd name="T8" fmla="*/ 3840 w 8030"/>
                <a:gd name="T9" fmla="*/ 0 h 5110"/>
                <a:gd name="connsiteX0" fmla="*/ 8033 w 10000"/>
                <a:gd name="connsiteY0" fmla="*/ 0 h 10000"/>
                <a:gd name="connsiteX1" fmla="*/ 0 w 10000"/>
                <a:gd name="connsiteY1" fmla="*/ 0 h 10000"/>
                <a:gd name="connsiteX2" fmla="*/ 7892 w 10000"/>
                <a:gd name="connsiteY2" fmla="*/ 10000 h 10000"/>
                <a:gd name="connsiteX3" fmla="*/ 10000 w 10000"/>
                <a:gd name="connsiteY3" fmla="*/ 10000 h 10000"/>
                <a:gd name="connsiteX4" fmla="*/ 8033 w 10000"/>
                <a:gd name="connsiteY4" fmla="*/ 0 h 10000"/>
                <a:gd name="connsiteX0" fmla="*/ 7837 w 10000"/>
                <a:gd name="connsiteY0" fmla="*/ 192 h 10000"/>
                <a:gd name="connsiteX1" fmla="*/ 0 w 10000"/>
                <a:gd name="connsiteY1" fmla="*/ 0 h 10000"/>
                <a:gd name="connsiteX2" fmla="*/ 7892 w 10000"/>
                <a:gd name="connsiteY2" fmla="*/ 10000 h 10000"/>
                <a:gd name="connsiteX3" fmla="*/ 10000 w 10000"/>
                <a:gd name="connsiteY3" fmla="*/ 10000 h 10000"/>
                <a:gd name="connsiteX4" fmla="*/ 7837 w 10000"/>
                <a:gd name="connsiteY4" fmla="*/ 192 h 10000"/>
                <a:gd name="connsiteX0" fmla="*/ 8033 w 10000"/>
                <a:gd name="connsiteY0" fmla="*/ 0 h 10012"/>
                <a:gd name="connsiteX1" fmla="*/ 0 w 10000"/>
                <a:gd name="connsiteY1" fmla="*/ 12 h 10012"/>
                <a:gd name="connsiteX2" fmla="*/ 7892 w 10000"/>
                <a:gd name="connsiteY2" fmla="*/ 10012 h 10012"/>
                <a:gd name="connsiteX3" fmla="*/ 10000 w 10000"/>
                <a:gd name="connsiteY3" fmla="*/ 10012 h 10012"/>
                <a:gd name="connsiteX4" fmla="*/ 8033 w 10000"/>
                <a:gd name="connsiteY4" fmla="*/ 0 h 10012"/>
                <a:gd name="connsiteX0" fmla="*/ 8033 w 10000"/>
                <a:gd name="connsiteY0" fmla="*/ 0 h 10006"/>
                <a:gd name="connsiteX1" fmla="*/ 0 w 10000"/>
                <a:gd name="connsiteY1" fmla="*/ 6 h 10006"/>
                <a:gd name="connsiteX2" fmla="*/ 7892 w 10000"/>
                <a:gd name="connsiteY2" fmla="*/ 10006 h 10006"/>
                <a:gd name="connsiteX3" fmla="*/ 10000 w 10000"/>
                <a:gd name="connsiteY3" fmla="*/ 10006 h 10006"/>
                <a:gd name="connsiteX4" fmla="*/ 8033 w 10000"/>
                <a:gd name="connsiteY4" fmla="*/ 0 h 10006"/>
                <a:gd name="connsiteX0" fmla="*/ 8033 w 10000"/>
                <a:gd name="connsiteY0" fmla="*/ 0 h 10006"/>
                <a:gd name="connsiteX1" fmla="*/ 0 w 10000"/>
                <a:gd name="connsiteY1" fmla="*/ 6 h 10006"/>
                <a:gd name="connsiteX2" fmla="*/ 7892 w 10000"/>
                <a:gd name="connsiteY2" fmla="*/ 10006 h 10006"/>
                <a:gd name="connsiteX3" fmla="*/ 10000 w 10000"/>
                <a:gd name="connsiteY3" fmla="*/ 10006 h 10006"/>
                <a:gd name="connsiteX4" fmla="*/ 8033 w 10000"/>
                <a:gd name="connsiteY4" fmla="*/ 0 h 10006"/>
                <a:gd name="connsiteX0" fmla="*/ 8033 w 10000"/>
                <a:gd name="connsiteY0" fmla="*/ 0 h 10006"/>
                <a:gd name="connsiteX1" fmla="*/ 0 w 10000"/>
                <a:gd name="connsiteY1" fmla="*/ 6 h 10006"/>
                <a:gd name="connsiteX2" fmla="*/ 7892 w 10000"/>
                <a:gd name="connsiteY2" fmla="*/ 10006 h 10006"/>
                <a:gd name="connsiteX3" fmla="*/ 10000 w 10000"/>
                <a:gd name="connsiteY3" fmla="*/ 10006 h 10006"/>
                <a:gd name="connsiteX4" fmla="*/ 8033 w 10000"/>
                <a:gd name="connsiteY4" fmla="*/ 0 h 10006"/>
                <a:gd name="connsiteX0" fmla="*/ 8033 w 10000"/>
                <a:gd name="connsiteY0" fmla="*/ 0 h 10006"/>
                <a:gd name="connsiteX1" fmla="*/ 0 w 10000"/>
                <a:gd name="connsiteY1" fmla="*/ 6 h 10006"/>
                <a:gd name="connsiteX2" fmla="*/ 7892 w 10000"/>
                <a:gd name="connsiteY2" fmla="*/ 10006 h 10006"/>
                <a:gd name="connsiteX3" fmla="*/ 10000 w 10000"/>
                <a:gd name="connsiteY3" fmla="*/ 10006 h 10006"/>
                <a:gd name="connsiteX4" fmla="*/ 8033 w 10000"/>
                <a:gd name="connsiteY4" fmla="*/ 0 h 10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6">
                  <a:moveTo>
                    <a:pt x="8033" y="0"/>
                  </a:moveTo>
                  <a:lnTo>
                    <a:pt x="0" y="6"/>
                  </a:lnTo>
                  <a:lnTo>
                    <a:pt x="7892" y="10006"/>
                  </a:lnTo>
                  <a:lnTo>
                    <a:pt x="10000" y="10006"/>
                  </a:lnTo>
                  <a:lnTo>
                    <a:pt x="8033" y="0"/>
                  </a:lnTo>
                  <a:close/>
                </a:path>
              </a:pathLst>
            </a:custGeom>
            <a:gradFill>
              <a:gsLst>
                <a:gs pos="100000">
                  <a:schemeClr val="accent3">
                    <a:alpha val="24000"/>
                  </a:schemeClr>
                </a:gs>
                <a:gs pos="38000">
                  <a:schemeClr val="accent2">
                    <a:alpha val="25000"/>
                  </a:schemeClr>
                </a:gs>
              </a:gsLst>
              <a:lin ang="48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9"/>
            <p:cNvSpPr>
              <a:spLocks/>
            </p:cNvSpPr>
            <p:nvPr userDrawn="1"/>
          </p:nvSpPr>
          <p:spPr bwMode="auto">
            <a:xfrm flipV="1">
              <a:off x="199" y="-686"/>
              <a:ext cx="3432693" cy="6862406"/>
            </a:xfrm>
            <a:custGeom>
              <a:avLst/>
              <a:gdLst>
                <a:gd name="T0" fmla="*/ 3840 w 8030"/>
                <a:gd name="T1" fmla="*/ 0 h 5110"/>
                <a:gd name="T2" fmla="*/ 0 w 8030"/>
                <a:gd name="T3" fmla="*/ 0 h 5110"/>
                <a:gd name="T4" fmla="*/ 6337 w 8030"/>
                <a:gd name="T5" fmla="*/ 5110 h 5110"/>
                <a:gd name="T6" fmla="*/ 8030 w 8030"/>
                <a:gd name="T7" fmla="*/ 5110 h 5110"/>
                <a:gd name="T8" fmla="*/ 3840 w 8030"/>
                <a:gd name="T9" fmla="*/ 0 h 5110"/>
                <a:gd name="connsiteX0" fmla="*/ 8033 w 10000"/>
                <a:gd name="connsiteY0" fmla="*/ 0 h 10000"/>
                <a:gd name="connsiteX1" fmla="*/ 0 w 10000"/>
                <a:gd name="connsiteY1" fmla="*/ 0 h 10000"/>
                <a:gd name="connsiteX2" fmla="*/ 7892 w 10000"/>
                <a:gd name="connsiteY2" fmla="*/ 10000 h 10000"/>
                <a:gd name="connsiteX3" fmla="*/ 10000 w 10000"/>
                <a:gd name="connsiteY3" fmla="*/ 10000 h 10000"/>
                <a:gd name="connsiteX4" fmla="*/ 8033 w 10000"/>
                <a:gd name="connsiteY4" fmla="*/ 0 h 10000"/>
                <a:gd name="connsiteX0" fmla="*/ 7837 w 10000"/>
                <a:gd name="connsiteY0" fmla="*/ 192 h 10000"/>
                <a:gd name="connsiteX1" fmla="*/ 0 w 10000"/>
                <a:gd name="connsiteY1" fmla="*/ 0 h 10000"/>
                <a:gd name="connsiteX2" fmla="*/ 7892 w 10000"/>
                <a:gd name="connsiteY2" fmla="*/ 10000 h 10000"/>
                <a:gd name="connsiteX3" fmla="*/ 10000 w 10000"/>
                <a:gd name="connsiteY3" fmla="*/ 10000 h 10000"/>
                <a:gd name="connsiteX4" fmla="*/ 7837 w 10000"/>
                <a:gd name="connsiteY4" fmla="*/ 192 h 10000"/>
                <a:gd name="connsiteX0" fmla="*/ 8033 w 10000"/>
                <a:gd name="connsiteY0" fmla="*/ 0 h 10012"/>
                <a:gd name="connsiteX1" fmla="*/ 0 w 10000"/>
                <a:gd name="connsiteY1" fmla="*/ 12 h 10012"/>
                <a:gd name="connsiteX2" fmla="*/ 7892 w 10000"/>
                <a:gd name="connsiteY2" fmla="*/ 10012 h 10012"/>
                <a:gd name="connsiteX3" fmla="*/ 10000 w 10000"/>
                <a:gd name="connsiteY3" fmla="*/ 10012 h 10012"/>
                <a:gd name="connsiteX4" fmla="*/ 8033 w 10000"/>
                <a:gd name="connsiteY4" fmla="*/ 0 h 10012"/>
                <a:gd name="connsiteX0" fmla="*/ 8033 w 10000"/>
                <a:gd name="connsiteY0" fmla="*/ 0 h 10006"/>
                <a:gd name="connsiteX1" fmla="*/ 0 w 10000"/>
                <a:gd name="connsiteY1" fmla="*/ 6 h 10006"/>
                <a:gd name="connsiteX2" fmla="*/ 7892 w 10000"/>
                <a:gd name="connsiteY2" fmla="*/ 10006 h 10006"/>
                <a:gd name="connsiteX3" fmla="*/ 10000 w 10000"/>
                <a:gd name="connsiteY3" fmla="*/ 10006 h 10006"/>
                <a:gd name="connsiteX4" fmla="*/ 8033 w 10000"/>
                <a:gd name="connsiteY4" fmla="*/ 0 h 10006"/>
                <a:gd name="connsiteX0" fmla="*/ 8033 w 10000"/>
                <a:gd name="connsiteY0" fmla="*/ 0 h 10006"/>
                <a:gd name="connsiteX1" fmla="*/ 0 w 10000"/>
                <a:gd name="connsiteY1" fmla="*/ 6 h 10006"/>
                <a:gd name="connsiteX2" fmla="*/ 7892 w 10000"/>
                <a:gd name="connsiteY2" fmla="*/ 10006 h 10006"/>
                <a:gd name="connsiteX3" fmla="*/ 10000 w 10000"/>
                <a:gd name="connsiteY3" fmla="*/ 10006 h 10006"/>
                <a:gd name="connsiteX4" fmla="*/ 8033 w 10000"/>
                <a:gd name="connsiteY4" fmla="*/ 0 h 10006"/>
                <a:gd name="connsiteX0" fmla="*/ 8033 w 10000"/>
                <a:gd name="connsiteY0" fmla="*/ 0 h 10006"/>
                <a:gd name="connsiteX1" fmla="*/ 0 w 10000"/>
                <a:gd name="connsiteY1" fmla="*/ 6 h 10006"/>
                <a:gd name="connsiteX2" fmla="*/ 7892 w 10000"/>
                <a:gd name="connsiteY2" fmla="*/ 10006 h 10006"/>
                <a:gd name="connsiteX3" fmla="*/ 10000 w 10000"/>
                <a:gd name="connsiteY3" fmla="*/ 10006 h 10006"/>
                <a:gd name="connsiteX4" fmla="*/ 8033 w 10000"/>
                <a:gd name="connsiteY4" fmla="*/ 0 h 10006"/>
                <a:gd name="connsiteX0" fmla="*/ 8033 w 10000"/>
                <a:gd name="connsiteY0" fmla="*/ 0 h 10006"/>
                <a:gd name="connsiteX1" fmla="*/ 0 w 10000"/>
                <a:gd name="connsiteY1" fmla="*/ 6 h 10006"/>
                <a:gd name="connsiteX2" fmla="*/ 7892 w 10000"/>
                <a:gd name="connsiteY2" fmla="*/ 10006 h 10006"/>
                <a:gd name="connsiteX3" fmla="*/ 10000 w 10000"/>
                <a:gd name="connsiteY3" fmla="*/ 10006 h 10006"/>
                <a:gd name="connsiteX4" fmla="*/ 8033 w 10000"/>
                <a:gd name="connsiteY4" fmla="*/ 0 h 10006"/>
                <a:gd name="connsiteX0" fmla="*/ 8033 w 10000"/>
                <a:gd name="connsiteY0" fmla="*/ 0 h 10006"/>
                <a:gd name="connsiteX1" fmla="*/ 0 w 10000"/>
                <a:gd name="connsiteY1" fmla="*/ 6 h 10006"/>
                <a:gd name="connsiteX2" fmla="*/ 4757 w 10000"/>
                <a:gd name="connsiteY2" fmla="*/ 10006 h 10006"/>
                <a:gd name="connsiteX3" fmla="*/ 10000 w 10000"/>
                <a:gd name="connsiteY3" fmla="*/ 10006 h 10006"/>
                <a:gd name="connsiteX4" fmla="*/ 8033 w 10000"/>
                <a:gd name="connsiteY4" fmla="*/ 0 h 10006"/>
                <a:gd name="connsiteX0" fmla="*/ 8033 w 8033"/>
                <a:gd name="connsiteY0" fmla="*/ 0 h 10006"/>
                <a:gd name="connsiteX1" fmla="*/ 0 w 8033"/>
                <a:gd name="connsiteY1" fmla="*/ 6 h 10006"/>
                <a:gd name="connsiteX2" fmla="*/ 4757 w 8033"/>
                <a:gd name="connsiteY2" fmla="*/ 10006 h 10006"/>
                <a:gd name="connsiteX3" fmla="*/ 7415 w 8033"/>
                <a:gd name="connsiteY3" fmla="*/ 10006 h 10006"/>
                <a:gd name="connsiteX4" fmla="*/ 8033 w 8033"/>
                <a:gd name="connsiteY4" fmla="*/ 0 h 10006"/>
                <a:gd name="connsiteX0" fmla="*/ 5710 w 9231"/>
                <a:gd name="connsiteY0" fmla="*/ 12 h 9994"/>
                <a:gd name="connsiteX1" fmla="*/ 0 w 9231"/>
                <a:gd name="connsiteY1" fmla="*/ 0 h 9994"/>
                <a:gd name="connsiteX2" fmla="*/ 5922 w 9231"/>
                <a:gd name="connsiteY2" fmla="*/ 9994 h 9994"/>
                <a:gd name="connsiteX3" fmla="*/ 9231 w 9231"/>
                <a:gd name="connsiteY3" fmla="*/ 9994 h 9994"/>
                <a:gd name="connsiteX4" fmla="*/ 5710 w 9231"/>
                <a:gd name="connsiteY4" fmla="*/ 12 h 9994"/>
                <a:gd name="connsiteX0" fmla="*/ 6186 w 10000"/>
                <a:gd name="connsiteY0" fmla="*/ 12 h 10000"/>
                <a:gd name="connsiteX1" fmla="*/ 0 w 10000"/>
                <a:gd name="connsiteY1" fmla="*/ 0 h 10000"/>
                <a:gd name="connsiteX2" fmla="*/ 4575 w 10000"/>
                <a:gd name="connsiteY2" fmla="*/ 10000 h 10000"/>
                <a:gd name="connsiteX3" fmla="*/ 10000 w 10000"/>
                <a:gd name="connsiteY3" fmla="*/ 10000 h 10000"/>
                <a:gd name="connsiteX4" fmla="*/ 6186 w 10000"/>
                <a:gd name="connsiteY4" fmla="*/ 12 h 10000"/>
                <a:gd name="connsiteX0" fmla="*/ 6186 w 7838"/>
                <a:gd name="connsiteY0" fmla="*/ 12 h 10000"/>
                <a:gd name="connsiteX1" fmla="*/ 0 w 7838"/>
                <a:gd name="connsiteY1" fmla="*/ 0 h 10000"/>
                <a:gd name="connsiteX2" fmla="*/ 4575 w 7838"/>
                <a:gd name="connsiteY2" fmla="*/ 10000 h 10000"/>
                <a:gd name="connsiteX3" fmla="*/ 7838 w 7838"/>
                <a:gd name="connsiteY3" fmla="*/ 10000 h 10000"/>
                <a:gd name="connsiteX4" fmla="*/ 6186 w 7838"/>
                <a:gd name="connsiteY4" fmla="*/ 12 h 10000"/>
                <a:gd name="connsiteX0" fmla="*/ 9745 w 10000"/>
                <a:gd name="connsiteY0" fmla="*/ 0 h 10023"/>
                <a:gd name="connsiteX1" fmla="*/ 0 w 10000"/>
                <a:gd name="connsiteY1" fmla="*/ 23 h 10023"/>
                <a:gd name="connsiteX2" fmla="*/ 5837 w 10000"/>
                <a:gd name="connsiteY2" fmla="*/ 10023 h 10023"/>
                <a:gd name="connsiteX3" fmla="*/ 10000 w 10000"/>
                <a:gd name="connsiteY3" fmla="*/ 10023 h 10023"/>
                <a:gd name="connsiteX4" fmla="*/ 9745 w 10000"/>
                <a:gd name="connsiteY4" fmla="*/ 0 h 10023"/>
                <a:gd name="connsiteX0" fmla="*/ 9745 w 11688"/>
                <a:gd name="connsiteY0" fmla="*/ 0 h 10041"/>
                <a:gd name="connsiteX1" fmla="*/ 0 w 11688"/>
                <a:gd name="connsiteY1" fmla="*/ 23 h 10041"/>
                <a:gd name="connsiteX2" fmla="*/ 5837 w 11688"/>
                <a:gd name="connsiteY2" fmla="*/ 10023 h 10041"/>
                <a:gd name="connsiteX3" fmla="*/ 11688 w 11688"/>
                <a:gd name="connsiteY3" fmla="*/ 10041 h 10041"/>
                <a:gd name="connsiteX4" fmla="*/ 9745 w 11688"/>
                <a:gd name="connsiteY4" fmla="*/ 0 h 10041"/>
                <a:gd name="connsiteX0" fmla="*/ 9745 w 11688"/>
                <a:gd name="connsiteY0" fmla="*/ 0 h 10041"/>
                <a:gd name="connsiteX1" fmla="*/ 0 w 11688"/>
                <a:gd name="connsiteY1" fmla="*/ 23 h 10041"/>
                <a:gd name="connsiteX2" fmla="*/ 6990 w 11688"/>
                <a:gd name="connsiteY2" fmla="*/ 10023 h 10041"/>
                <a:gd name="connsiteX3" fmla="*/ 11688 w 11688"/>
                <a:gd name="connsiteY3" fmla="*/ 10041 h 10041"/>
                <a:gd name="connsiteX4" fmla="*/ 9745 w 11688"/>
                <a:gd name="connsiteY4" fmla="*/ 0 h 10041"/>
                <a:gd name="connsiteX0" fmla="*/ 9745 w 11675"/>
                <a:gd name="connsiteY0" fmla="*/ 0 h 10023"/>
                <a:gd name="connsiteX1" fmla="*/ 0 w 11675"/>
                <a:gd name="connsiteY1" fmla="*/ 23 h 10023"/>
                <a:gd name="connsiteX2" fmla="*/ 6990 w 11675"/>
                <a:gd name="connsiteY2" fmla="*/ 10023 h 10023"/>
                <a:gd name="connsiteX3" fmla="*/ 11675 w 11675"/>
                <a:gd name="connsiteY3" fmla="*/ 9950 h 10023"/>
                <a:gd name="connsiteX4" fmla="*/ 9745 w 11675"/>
                <a:gd name="connsiteY4" fmla="*/ 0 h 10023"/>
                <a:gd name="connsiteX0" fmla="*/ 9745 w 11702"/>
                <a:gd name="connsiteY0" fmla="*/ 0 h 10024"/>
                <a:gd name="connsiteX1" fmla="*/ 0 w 11702"/>
                <a:gd name="connsiteY1" fmla="*/ 23 h 10024"/>
                <a:gd name="connsiteX2" fmla="*/ 6990 w 11702"/>
                <a:gd name="connsiteY2" fmla="*/ 10023 h 10024"/>
                <a:gd name="connsiteX3" fmla="*/ 11702 w 11702"/>
                <a:gd name="connsiteY3" fmla="*/ 10024 h 10024"/>
                <a:gd name="connsiteX4" fmla="*/ 9745 w 11702"/>
                <a:gd name="connsiteY4" fmla="*/ 0 h 10024"/>
                <a:gd name="connsiteX0" fmla="*/ 9558 w 11515"/>
                <a:gd name="connsiteY0" fmla="*/ 0 h 10024"/>
                <a:gd name="connsiteX1" fmla="*/ 0 w 11515"/>
                <a:gd name="connsiteY1" fmla="*/ 303 h 10024"/>
                <a:gd name="connsiteX2" fmla="*/ 6803 w 11515"/>
                <a:gd name="connsiteY2" fmla="*/ 10023 h 10024"/>
                <a:gd name="connsiteX3" fmla="*/ 11515 w 11515"/>
                <a:gd name="connsiteY3" fmla="*/ 10024 h 10024"/>
                <a:gd name="connsiteX4" fmla="*/ 9558 w 11515"/>
                <a:gd name="connsiteY4" fmla="*/ 0 h 10024"/>
                <a:gd name="connsiteX0" fmla="*/ 9772 w 11729"/>
                <a:gd name="connsiteY0" fmla="*/ 0 h 10024"/>
                <a:gd name="connsiteX1" fmla="*/ 0 w 11729"/>
                <a:gd name="connsiteY1" fmla="*/ 6 h 10024"/>
                <a:gd name="connsiteX2" fmla="*/ 7017 w 11729"/>
                <a:gd name="connsiteY2" fmla="*/ 10023 h 10024"/>
                <a:gd name="connsiteX3" fmla="*/ 11729 w 11729"/>
                <a:gd name="connsiteY3" fmla="*/ 10024 h 10024"/>
                <a:gd name="connsiteX4" fmla="*/ 9772 w 11729"/>
                <a:gd name="connsiteY4" fmla="*/ 0 h 10024"/>
                <a:gd name="connsiteX0" fmla="*/ 9785 w 11729"/>
                <a:gd name="connsiteY0" fmla="*/ 62 h 10018"/>
                <a:gd name="connsiteX1" fmla="*/ 0 w 11729"/>
                <a:gd name="connsiteY1" fmla="*/ 0 h 10018"/>
                <a:gd name="connsiteX2" fmla="*/ 7017 w 11729"/>
                <a:gd name="connsiteY2" fmla="*/ 10017 h 10018"/>
                <a:gd name="connsiteX3" fmla="*/ 11729 w 11729"/>
                <a:gd name="connsiteY3" fmla="*/ 10018 h 10018"/>
                <a:gd name="connsiteX4" fmla="*/ 9785 w 11729"/>
                <a:gd name="connsiteY4" fmla="*/ 62 h 10018"/>
                <a:gd name="connsiteX0" fmla="*/ 9772 w 11729"/>
                <a:gd name="connsiteY0" fmla="*/ 5 h 10018"/>
                <a:gd name="connsiteX1" fmla="*/ 0 w 11729"/>
                <a:gd name="connsiteY1" fmla="*/ 0 h 10018"/>
                <a:gd name="connsiteX2" fmla="*/ 7017 w 11729"/>
                <a:gd name="connsiteY2" fmla="*/ 10017 h 10018"/>
                <a:gd name="connsiteX3" fmla="*/ 11729 w 11729"/>
                <a:gd name="connsiteY3" fmla="*/ 10018 h 10018"/>
                <a:gd name="connsiteX4" fmla="*/ 9772 w 11729"/>
                <a:gd name="connsiteY4" fmla="*/ 5 h 10018"/>
                <a:gd name="connsiteX0" fmla="*/ 9772 w 11729"/>
                <a:gd name="connsiteY0" fmla="*/ 5 h 10018"/>
                <a:gd name="connsiteX1" fmla="*/ 0 w 11729"/>
                <a:gd name="connsiteY1" fmla="*/ 0 h 10018"/>
                <a:gd name="connsiteX2" fmla="*/ 1064 w 11729"/>
                <a:gd name="connsiteY2" fmla="*/ 1494 h 10018"/>
                <a:gd name="connsiteX3" fmla="*/ 7017 w 11729"/>
                <a:gd name="connsiteY3" fmla="*/ 10017 h 10018"/>
                <a:gd name="connsiteX4" fmla="*/ 11729 w 11729"/>
                <a:gd name="connsiteY4" fmla="*/ 10018 h 10018"/>
                <a:gd name="connsiteX5" fmla="*/ 9772 w 11729"/>
                <a:gd name="connsiteY5" fmla="*/ 5 h 10018"/>
                <a:gd name="connsiteX0" fmla="*/ 9791 w 11748"/>
                <a:gd name="connsiteY0" fmla="*/ 5 h 10018"/>
                <a:gd name="connsiteX1" fmla="*/ 19 w 11748"/>
                <a:gd name="connsiteY1" fmla="*/ 0 h 10018"/>
                <a:gd name="connsiteX2" fmla="*/ 0 w 11748"/>
                <a:gd name="connsiteY2" fmla="*/ 2481 h 10018"/>
                <a:gd name="connsiteX3" fmla="*/ 7036 w 11748"/>
                <a:gd name="connsiteY3" fmla="*/ 10017 h 10018"/>
                <a:gd name="connsiteX4" fmla="*/ 11748 w 11748"/>
                <a:gd name="connsiteY4" fmla="*/ 10018 h 10018"/>
                <a:gd name="connsiteX5" fmla="*/ 9791 w 11748"/>
                <a:gd name="connsiteY5" fmla="*/ 5 h 10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48" h="10018">
                  <a:moveTo>
                    <a:pt x="9791" y="5"/>
                  </a:moveTo>
                  <a:lnTo>
                    <a:pt x="19" y="0"/>
                  </a:lnTo>
                  <a:cubicBezTo>
                    <a:pt x="13" y="827"/>
                    <a:pt x="6" y="1654"/>
                    <a:pt x="0" y="2481"/>
                  </a:cubicBezTo>
                  <a:lnTo>
                    <a:pt x="7036" y="10017"/>
                  </a:lnTo>
                  <a:lnTo>
                    <a:pt x="11748" y="10018"/>
                  </a:lnTo>
                  <a:lnTo>
                    <a:pt x="9791" y="5"/>
                  </a:lnTo>
                  <a:close/>
                </a:path>
              </a:pathLst>
            </a:custGeom>
            <a:gradFill>
              <a:gsLst>
                <a:gs pos="100000">
                  <a:schemeClr val="accent3">
                    <a:alpha val="17000"/>
                  </a:schemeClr>
                </a:gs>
                <a:gs pos="38000">
                  <a:schemeClr val="accent2">
                    <a:alpha val="18000"/>
                  </a:schemeClr>
                </a:gs>
              </a:gsLst>
              <a:lin ang="18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054" y="457200"/>
            <a:ext cx="3482317" cy="1600200"/>
          </a:xfrm>
        </p:spPr>
        <p:txBody>
          <a:bodyPr anchor="b">
            <a:noAutofit/>
          </a:bodyPr>
          <a:lstStyle>
            <a:lvl1pPr>
              <a:defRPr sz="44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457200"/>
            <a:ext cx="6172200" cy="5713358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4055" y="2514183"/>
            <a:ext cx="3703320" cy="3658015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FEE5F-65BB-4268-AC17-D19CED90FB82}" type="datetimeFigureOut">
              <a:rPr lang="en-US" smtClean="0"/>
              <a:t>5/5/2015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7DBECBBC-B5FD-4F11-9AC2-5AED2BF7CA3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543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bg2"/>
            </a:gs>
            <a:gs pos="0">
              <a:schemeClr val="bg1">
                <a:lumMod val="85000"/>
                <a:alpha val="5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9" name="Group 1038"/>
          <p:cNvGrpSpPr/>
          <p:nvPr userDrawn="1"/>
        </p:nvGrpSpPr>
        <p:grpSpPr>
          <a:xfrm>
            <a:off x="-1" y="-2971"/>
            <a:ext cx="12192001" cy="6866062"/>
            <a:chOff x="-1" y="-2971"/>
            <a:chExt cx="12192001" cy="6866062"/>
          </a:xfrm>
        </p:grpSpPr>
        <p:sp>
          <p:nvSpPr>
            <p:cNvPr id="1028" name="Freeform 37"/>
            <p:cNvSpPr>
              <a:spLocks/>
            </p:cNvSpPr>
            <p:nvPr userDrawn="1"/>
          </p:nvSpPr>
          <p:spPr bwMode="auto">
            <a:xfrm>
              <a:off x="0" y="-2971"/>
              <a:ext cx="10287000" cy="6866062"/>
            </a:xfrm>
            <a:custGeom>
              <a:avLst/>
              <a:gdLst>
                <a:gd name="T0" fmla="*/ 6663 w 7656"/>
                <a:gd name="T1" fmla="*/ 0 h 5110"/>
                <a:gd name="T2" fmla="*/ 0 w 7656"/>
                <a:gd name="T3" fmla="*/ 5110 h 5110"/>
                <a:gd name="T4" fmla="*/ 4772 w 7656"/>
                <a:gd name="T5" fmla="*/ 5110 h 5110"/>
                <a:gd name="T6" fmla="*/ 7656 w 7656"/>
                <a:gd name="T7" fmla="*/ 0 h 5110"/>
                <a:gd name="T8" fmla="*/ 6663 w 7656"/>
                <a:gd name="T9" fmla="*/ 0 h 5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56" h="5110">
                  <a:moveTo>
                    <a:pt x="6663" y="0"/>
                  </a:moveTo>
                  <a:lnTo>
                    <a:pt x="0" y="5110"/>
                  </a:lnTo>
                  <a:lnTo>
                    <a:pt x="4772" y="5110"/>
                  </a:lnTo>
                  <a:lnTo>
                    <a:pt x="7656" y="0"/>
                  </a:lnTo>
                  <a:lnTo>
                    <a:pt x="6663" y="0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chemeClr val="bg1">
                    <a:alpha val="50000"/>
                  </a:scheme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24" name="Freeform 33"/>
            <p:cNvSpPr>
              <a:spLocks/>
            </p:cNvSpPr>
            <p:nvPr userDrawn="1"/>
          </p:nvSpPr>
          <p:spPr bwMode="auto">
            <a:xfrm>
              <a:off x="-1" y="0"/>
              <a:ext cx="5430032" cy="6858000"/>
            </a:xfrm>
            <a:custGeom>
              <a:avLst/>
              <a:gdLst>
                <a:gd name="T0" fmla="*/ 0 w 4046"/>
                <a:gd name="T1" fmla="*/ 0 h 5110"/>
                <a:gd name="T2" fmla="*/ 2437 w 4046"/>
                <a:gd name="T3" fmla="*/ 0 h 5110"/>
                <a:gd name="T4" fmla="*/ 4046 w 4046"/>
                <a:gd name="T5" fmla="*/ 5110 h 5110"/>
                <a:gd name="T6" fmla="*/ 2664 w 4046"/>
                <a:gd name="T7" fmla="*/ 5110 h 5110"/>
                <a:gd name="T8" fmla="*/ 0 w 4046"/>
                <a:gd name="T9" fmla="*/ 0 h 5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46" h="5110">
                  <a:moveTo>
                    <a:pt x="0" y="0"/>
                  </a:moveTo>
                  <a:lnTo>
                    <a:pt x="2437" y="0"/>
                  </a:lnTo>
                  <a:lnTo>
                    <a:pt x="4046" y="5110"/>
                  </a:lnTo>
                  <a:lnTo>
                    <a:pt x="2664" y="511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chemeClr val="bg1">
                    <a:alpha val="50000"/>
                  </a:scheme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9"/>
            <p:cNvSpPr>
              <a:spLocks/>
            </p:cNvSpPr>
            <p:nvPr userDrawn="1"/>
          </p:nvSpPr>
          <p:spPr bwMode="auto">
            <a:xfrm>
              <a:off x="1205778" y="-1"/>
              <a:ext cx="10986222" cy="6858001"/>
            </a:xfrm>
            <a:custGeom>
              <a:avLst/>
              <a:gdLst>
                <a:gd name="T0" fmla="*/ 0 w 8186"/>
                <a:gd name="T1" fmla="*/ 0 h 5110"/>
                <a:gd name="T2" fmla="*/ 5278 w 8186"/>
                <a:gd name="T3" fmla="*/ 0 h 5110"/>
                <a:gd name="T4" fmla="*/ 8186 w 8186"/>
                <a:gd name="T5" fmla="*/ 5110 h 5110"/>
                <a:gd name="T6" fmla="*/ 6479 w 8186"/>
                <a:gd name="T7" fmla="*/ 5110 h 5110"/>
                <a:gd name="T8" fmla="*/ 0 w 8186"/>
                <a:gd name="T9" fmla="*/ 0 h 5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86" h="5110">
                  <a:moveTo>
                    <a:pt x="0" y="0"/>
                  </a:moveTo>
                  <a:lnTo>
                    <a:pt x="5278" y="0"/>
                  </a:lnTo>
                  <a:lnTo>
                    <a:pt x="8186" y="5110"/>
                  </a:lnTo>
                  <a:lnTo>
                    <a:pt x="6479" y="511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chemeClr val="bg1">
                    <a:alpha val="50000"/>
                  </a:scheme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5"/>
            <p:cNvSpPr>
              <a:spLocks/>
            </p:cNvSpPr>
            <p:nvPr userDrawn="1"/>
          </p:nvSpPr>
          <p:spPr bwMode="auto">
            <a:xfrm>
              <a:off x="6996758" y="0"/>
              <a:ext cx="4495800" cy="6858000"/>
            </a:xfrm>
            <a:custGeom>
              <a:avLst/>
              <a:gdLst>
                <a:gd name="T0" fmla="*/ 0 w 2832"/>
                <a:gd name="T1" fmla="*/ 0 h 4320"/>
                <a:gd name="T2" fmla="*/ 526 w 2832"/>
                <a:gd name="T3" fmla="*/ 4320 h 4320"/>
                <a:gd name="T4" fmla="*/ 2015 w 2832"/>
                <a:gd name="T5" fmla="*/ 4320 h 4320"/>
                <a:gd name="T6" fmla="*/ 2832 w 2832"/>
                <a:gd name="T7" fmla="*/ 0 h 4320"/>
                <a:gd name="T8" fmla="*/ 0 w 2832"/>
                <a:gd name="T9" fmla="*/ 0 h 4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32" h="4320">
                  <a:moveTo>
                    <a:pt x="0" y="0"/>
                  </a:moveTo>
                  <a:lnTo>
                    <a:pt x="526" y="4320"/>
                  </a:lnTo>
                  <a:lnTo>
                    <a:pt x="2015" y="4320"/>
                  </a:lnTo>
                  <a:lnTo>
                    <a:pt x="2832" y="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chemeClr val="bg1">
                    <a:alpha val="40000"/>
                  </a:scheme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21"/>
            <p:cNvSpPr>
              <a:spLocks/>
            </p:cNvSpPr>
            <p:nvPr userDrawn="1"/>
          </p:nvSpPr>
          <p:spPr bwMode="auto">
            <a:xfrm>
              <a:off x="2487614" y="-1"/>
              <a:ext cx="6095702" cy="6858001"/>
            </a:xfrm>
            <a:custGeom>
              <a:avLst/>
              <a:gdLst>
                <a:gd name="T0" fmla="*/ 2157 w 4542"/>
                <a:gd name="T1" fmla="*/ 0 h 5110"/>
                <a:gd name="T2" fmla="*/ 1183 w 4542"/>
                <a:gd name="T3" fmla="*/ 0 h 5110"/>
                <a:gd name="T4" fmla="*/ 0 w 4542"/>
                <a:gd name="T5" fmla="*/ 5110 h 5110"/>
                <a:gd name="T6" fmla="*/ 4542 w 4542"/>
                <a:gd name="T7" fmla="*/ 5110 h 5110"/>
                <a:gd name="T8" fmla="*/ 2157 w 4542"/>
                <a:gd name="T9" fmla="*/ 0 h 5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42" h="5110">
                  <a:moveTo>
                    <a:pt x="2157" y="0"/>
                  </a:moveTo>
                  <a:lnTo>
                    <a:pt x="1183" y="0"/>
                  </a:lnTo>
                  <a:lnTo>
                    <a:pt x="0" y="5110"/>
                  </a:lnTo>
                  <a:lnTo>
                    <a:pt x="4542" y="5110"/>
                  </a:lnTo>
                  <a:lnTo>
                    <a:pt x="2157" y="0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chemeClr val="bg1">
                    <a:alpha val="50000"/>
                  </a:scheme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7"/>
            <p:cNvSpPr>
              <a:spLocks/>
            </p:cNvSpPr>
            <p:nvPr userDrawn="1"/>
          </p:nvSpPr>
          <p:spPr bwMode="auto">
            <a:xfrm>
              <a:off x="-1" y="798700"/>
              <a:ext cx="12192001" cy="4781176"/>
            </a:xfrm>
            <a:custGeom>
              <a:avLst/>
              <a:gdLst>
                <a:gd name="T0" fmla="*/ 0 w 9078"/>
                <a:gd name="T1" fmla="*/ 0 h 3560"/>
                <a:gd name="T2" fmla="*/ 9078 w 9078"/>
                <a:gd name="T3" fmla="*/ 672 h 3560"/>
                <a:gd name="T4" fmla="*/ 9078 w 9078"/>
                <a:gd name="T5" fmla="*/ 3560 h 3560"/>
                <a:gd name="T6" fmla="*/ 0 w 9078"/>
                <a:gd name="T7" fmla="*/ 985 h 3560"/>
                <a:gd name="T8" fmla="*/ 0 w 9078"/>
                <a:gd name="T9" fmla="*/ 0 h 3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78" h="3560">
                  <a:moveTo>
                    <a:pt x="0" y="0"/>
                  </a:moveTo>
                  <a:lnTo>
                    <a:pt x="9078" y="672"/>
                  </a:lnTo>
                  <a:lnTo>
                    <a:pt x="9078" y="3560"/>
                  </a:lnTo>
                  <a:lnTo>
                    <a:pt x="0" y="985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chemeClr val="bg1">
                    <a:alpha val="40000"/>
                  </a:scheme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038" name="Rectangle 1037"/>
          <p:cNvSpPr/>
          <p:nvPr userDrawn="1"/>
        </p:nvSpPr>
        <p:spPr>
          <a:xfrm>
            <a:off x="0" y="-5092"/>
            <a:ext cx="12192000" cy="6858000"/>
          </a:xfrm>
          <a:prstGeom prst="rect">
            <a:avLst/>
          </a:prstGeom>
          <a:gradFill>
            <a:gsLst>
              <a:gs pos="100000">
                <a:schemeClr val="bg1">
                  <a:alpha val="0"/>
                </a:schemeClr>
              </a:gs>
              <a:gs pos="0">
                <a:schemeClr val="bg1">
                  <a:lumMod val="75000"/>
                  <a:alpha val="25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41" name="Rectangle 1040" descr="background shape"/>
          <p:cNvSpPr/>
          <p:nvPr userDrawn="1"/>
        </p:nvSpPr>
        <p:spPr>
          <a:xfrm>
            <a:off x="-4119" y="6237752"/>
            <a:ext cx="12197830" cy="630429"/>
          </a:xfrm>
          <a:custGeom>
            <a:avLst/>
            <a:gdLst>
              <a:gd name="connsiteX0" fmla="*/ 0 w 12192000"/>
              <a:gd name="connsiteY0" fmla="*/ 0 h 556282"/>
              <a:gd name="connsiteX1" fmla="*/ 12192000 w 12192000"/>
              <a:gd name="connsiteY1" fmla="*/ 0 h 556282"/>
              <a:gd name="connsiteX2" fmla="*/ 12192000 w 12192000"/>
              <a:gd name="connsiteY2" fmla="*/ 556282 h 556282"/>
              <a:gd name="connsiteX3" fmla="*/ 0 w 12192000"/>
              <a:gd name="connsiteY3" fmla="*/ 556282 h 556282"/>
              <a:gd name="connsiteX4" fmla="*/ 0 w 12192000"/>
              <a:gd name="connsiteY4" fmla="*/ 0 h 556282"/>
              <a:gd name="connsiteX0" fmla="*/ 0 w 12206068"/>
              <a:gd name="connsiteY0" fmla="*/ 1026941 h 1583223"/>
              <a:gd name="connsiteX1" fmla="*/ 12206068 w 12206068"/>
              <a:gd name="connsiteY1" fmla="*/ 0 h 1583223"/>
              <a:gd name="connsiteX2" fmla="*/ 12192000 w 12206068"/>
              <a:gd name="connsiteY2" fmla="*/ 1583223 h 1583223"/>
              <a:gd name="connsiteX3" fmla="*/ 0 w 12206068"/>
              <a:gd name="connsiteY3" fmla="*/ 1583223 h 1583223"/>
              <a:gd name="connsiteX4" fmla="*/ 0 w 12206068"/>
              <a:gd name="connsiteY4" fmla="*/ 1026941 h 1583223"/>
              <a:gd name="connsiteX0" fmla="*/ 0 w 12192000"/>
              <a:gd name="connsiteY0" fmla="*/ 34281 h 590563"/>
              <a:gd name="connsiteX1" fmla="*/ 12086619 w 12192000"/>
              <a:gd name="connsiteY1" fmla="*/ 0 h 590563"/>
              <a:gd name="connsiteX2" fmla="*/ 12192000 w 12192000"/>
              <a:gd name="connsiteY2" fmla="*/ 590563 h 590563"/>
              <a:gd name="connsiteX3" fmla="*/ 0 w 12192000"/>
              <a:gd name="connsiteY3" fmla="*/ 590563 h 590563"/>
              <a:gd name="connsiteX4" fmla="*/ 0 w 12192000"/>
              <a:gd name="connsiteY4" fmla="*/ 34281 h 590563"/>
              <a:gd name="connsiteX0" fmla="*/ 0 w 12193711"/>
              <a:gd name="connsiteY0" fmla="*/ 244346 h 800628"/>
              <a:gd name="connsiteX1" fmla="*/ 12193711 w 12193711"/>
              <a:gd name="connsiteY1" fmla="*/ 0 h 800628"/>
              <a:gd name="connsiteX2" fmla="*/ 12192000 w 12193711"/>
              <a:gd name="connsiteY2" fmla="*/ 800628 h 800628"/>
              <a:gd name="connsiteX3" fmla="*/ 0 w 12193711"/>
              <a:gd name="connsiteY3" fmla="*/ 800628 h 800628"/>
              <a:gd name="connsiteX4" fmla="*/ 0 w 12193711"/>
              <a:gd name="connsiteY4" fmla="*/ 244346 h 800628"/>
              <a:gd name="connsiteX0" fmla="*/ 98854 w 12193711"/>
              <a:gd name="connsiteY0" fmla="*/ 577978 h 800628"/>
              <a:gd name="connsiteX1" fmla="*/ 12193711 w 12193711"/>
              <a:gd name="connsiteY1" fmla="*/ 0 h 800628"/>
              <a:gd name="connsiteX2" fmla="*/ 12192000 w 12193711"/>
              <a:gd name="connsiteY2" fmla="*/ 800628 h 800628"/>
              <a:gd name="connsiteX3" fmla="*/ 0 w 12193711"/>
              <a:gd name="connsiteY3" fmla="*/ 800628 h 800628"/>
              <a:gd name="connsiteX4" fmla="*/ 98854 w 12193711"/>
              <a:gd name="connsiteY4" fmla="*/ 577978 h 800628"/>
              <a:gd name="connsiteX0" fmla="*/ 4119 w 12193711"/>
              <a:gd name="connsiteY0" fmla="*/ 606811 h 800628"/>
              <a:gd name="connsiteX1" fmla="*/ 12193711 w 12193711"/>
              <a:gd name="connsiteY1" fmla="*/ 0 h 800628"/>
              <a:gd name="connsiteX2" fmla="*/ 12192000 w 12193711"/>
              <a:gd name="connsiteY2" fmla="*/ 800628 h 800628"/>
              <a:gd name="connsiteX3" fmla="*/ 0 w 12193711"/>
              <a:gd name="connsiteY3" fmla="*/ 800628 h 800628"/>
              <a:gd name="connsiteX4" fmla="*/ 4119 w 12193711"/>
              <a:gd name="connsiteY4" fmla="*/ 606811 h 800628"/>
              <a:gd name="connsiteX0" fmla="*/ 135924 w 12193711"/>
              <a:gd name="connsiteY0" fmla="*/ 590335 h 800628"/>
              <a:gd name="connsiteX1" fmla="*/ 12193711 w 12193711"/>
              <a:gd name="connsiteY1" fmla="*/ 0 h 800628"/>
              <a:gd name="connsiteX2" fmla="*/ 12192000 w 12193711"/>
              <a:gd name="connsiteY2" fmla="*/ 800628 h 800628"/>
              <a:gd name="connsiteX3" fmla="*/ 0 w 12193711"/>
              <a:gd name="connsiteY3" fmla="*/ 800628 h 800628"/>
              <a:gd name="connsiteX4" fmla="*/ 135924 w 12193711"/>
              <a:gd name="connsiteY4" fmla="*/ 590335 h 800628"/>
              <a:gd name="connsiteX0" fmla="*/ 0 w 12197830"/>
              <a:gd name="connsiteY0" fmla="*/ 577978 h 800628"/>
              <a:gd name="connsiteX1" fmla="*/ 12197830 w 12197830"/>
              <a:gd name="connsiteY1" fmla="*/ 0 h 800628"/>
              <a:gd name="connsiteX2" fmla="*/ 12196119 w 12197830"/>
              <a:gd name="connsiteY2" fmla="*/ 800628 h 800628"/>
              <a:gd name="connsiteX3" fmla="*/ 4119 w 12197830"/>
              <a:gd name="connsiteY3" fmla="*/ 800628 h 800628"/>
              <a:gd name="connsiteX4" fmla="*/ 0 w 12197830"/>
              <a:gd name="connsiteY4" fmla="*/ 577978 h 800628"/>
              <a:gd name="connsiteX0" fmla="*/ 0 w 12196127"/>
              <a:gd name="connsiteY0" fmla="*/ 414454 h 637104"/>
              <a:gd name="connsiteX1" fmla="*/ 12167795 w 12196127"/>
              <a:gd name="connsiteY1" fmla="*/ 0 h 637104"/>
              <a:gd name="connsiteX2" fmla="*/ 12196119 w 12196127"/>
              <a:gd name="connsiteY2" fmla="*/ 637104 h 637104"/>
              <a:gd name="connsiteX3" fmla="*/ 4119 w 12196127"/>
              <a:gd name="connsiteY3" fmla="*/ 637104 h 637104"/>
              <a:gd name="connsiteX4" fmla="*/ 0 w 12196127"/>
              <a:gd name="connsiteY4" fmla="*/ 414454 h 637104"/>
              <a:gd name="connsiteX0" fmla="*/ 0 w 12196196"/>
              <a:gd name="connsiteY0" fmla="*/ 411116 h 633766"/>
              <a:gd name="connsiteX1" fmla="*/ 12194493 w 12196196"/>
              <a:gd name="connsiteY1" fmla="*/ 0 h 633766"/>
              <a:gd name="connsiteX2" fmla="*/ 12196119 w 12196196"/>
              <a:gd name="connsiteY2" fmla="*/ 633766 h 633766"/>
              <a:gd name="connsiteX3" fmla="*/ 4119 w 12196196"/>
              <a:gd name="connsiteY3" fmla="*/ 633766 h 633766"/>
              <a:gd name="connsiteX4" fmla="*/ 0 w 12196196"/>
              <a:gd name="connsiteY4" fmla="*/ 411116 h 633766"/>
              <a:gd name="connsiteX0" fmla="*/ 0 w 12196123"/>
              <a:gd name="connsiteY0" fmla="*/ 374407 h 597057"/>
              <a:gd name="connsiteX1" fmla="*/ 12147772 w 12196123"/>
              <a:gd name="connsiteY1" fmla="*/ 0 h 597057"/>
              <a:gd name="connsiteX2" fmla="*/ 12196119 w 12196123"/>
              <a:gd name="connsiteY2" fmla="*/ 597057 h 597057"/>
              <a:gd name="connsiteX3" fmla="*/ 4119 w 12196123"/>
              <a:gd name="connsiteY3" fmla="*/ 597057 h 597057"/>
              <a:gd name="connsiteX4" fmla="*/ 0 w 12196123"/>
              <a:gd name="connsiteY4" fmla="*/ 374407 h 597057"/>
              <a:gd name="connsiteX0" fmla="*/ 0 w 12196196"/>
              <a:gd name="connsiteY0" fmla="*/ 404442 h 627092"/>
              <a:gd name="connsiteX1" fmla="*/ 12194493 w 12196196"/>
              <a:gd name="connsiteY1" fmla="*/ 0 h 627092"/>
              <a:gd name="connsiteX2" fmla="*/ 12196119 w 12196196"/>
              <a:gd name="connsiteY2" fmla="*/ 627092 h 627092"/>
              <a:gd name="connsiteX3" fmla="*/ 4119 w 12196196"/>
              <a:gd name="connsiteY3" fmla="*/ 627092 h 627092"/>
              <a:gd name="connsiteX4" fmla="*/ 0 w 12196196"/>
              <a:gd name="connsiteY4" fmla="*/ 404442 h 627092"/>
              <a:gd name="connsiteX0" fmla="*/ 0 w 12196123"/>
              <a:gd name="connsiteY0" fmla="*/ 391093 h 613743"/>
              <a:gd name="connsiteX1" fmla="*/ 12141097 w 12196123"/>
              <a:gd name="connsiteY1" fmla="*/ 0 h 613743"/>
              <a:gd name="connsiteX2" fmla="*/ 12196119 w 12196123"/>
              <a:gd name="connsiteY2" fmla="*/ 613743 h 613743"/>
              <a:gd name="connsiteX3" fmla="*/ 4119 w 12196123"/>
              <a:gd name="connsiteY3" fmla="*/ 613743 h 613743"/>
              <a:gd name="connsiteX4" fmla="*/ 0 w 12196123"/>
              <a:gd name="connsiteY4" fmla="*/ 391093 h 613743"/>
              <a:gd name="connsiteX0" fmla="*/ 0 w 12197830"/>
              <a:gd name="connsiteY0" fmla="*/ 407779 h 630429"/>
              <a:gd name="connsiteX1" fmla="*/ 12197830 w 12197830"/>
              <a:gd name="connsiteY1" fmla="*/ 0 h 630429"/>
              <a:gd name="connsiteX2" fmla="*/ 12196119 w 12197830"/>
              <a:gd name="connsiteY2" fmla="*/ 630429 h 630429"/>
              <a:gd name="connsiteX3" fmla="*/ 4119 w 12197830"/>
              <a:gd name="connsiteY3" fmla="*/ 630429 h 630429"/>
              <a:gd name="connsiteX4" fmla="*/ 0 w 12197830"/>
              <a:gd name="connsiteY4" fmla="*/ 407779 h 630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7830" h="630429">
                <a:moveTo>
                  <a:pt x="0" y="407779"/>
                </a:moveTo>
                <a:lnTo>
                  <a:pt x="12197830" y="0"/>
                </a:lnTo>
                <a:cubicBezTo>
                  <a:pt x="12197260" y="266876"/>
                  <a:pt x="12196689" y="363553"/>
                  <a:pt x="12196119" y="630429"/>
                </a:cubicBezTo>
                <a:lnTo>
                  <a:pt x="4119" y="630429"/>
                </a:lnTo>
                <a:lnTo>
                  <a:pt x="0" y="407779"/>
                </a:lnTo>
                <a:close/>
              </a:path>
            </a:pathLst>
          </a:custGeom>
          <a:gradFill>
            <a:gsLst>
              <a:gs pos="100000">
                <a:schemeClr val="accent3">
                  <a:alpha val="95000"/>
                </a:schemeClr>
              </a:gs>
              <a:gs pos="0">
                <a:schemeClr val="accent1">
                  <a:alpha val="80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1235763" y="843711"/>
            <a:ext cx="1328829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90FFEE5F-65BB-4268-AC17-D19CED90FB82}" type="datetimeFigureOut">
              <a:rPr lang="en-US" smtClean="0"/>
              <a:pPr/>
              <a:t>5/5/2015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9741620" y="3812327"/>
            <a:ext cx="4351338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18350" y="6370474"/>
            <a:ext cx="9815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7DBECBBC-B5FD-4F11-9AC2-5AED2BF7CA3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078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62" r:id="rId11"/>
    <p:sldLayoutId id="2147483658" r:id="rId12"/>
    <p:sldLayoutId id="2147483659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Segoe UI" panose="020B0502040204020203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75000"/>
            <a:lumOff val="25000"/>
          </a:schemeClr>
        </a:buClr>
        <a:buFont typeface="Arial" panose="020B0604020202020204" pitchFamily="34" charset="0"/>
        <a:buNone/>
        <a:defRPr sz="2400" b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Segoe UI" panose="020B0502040204020203" pitchFamily="34" charset="0"/>
        </a:defRPr>
      </a:lvl1pPr>
      <a:lvl2pPr marL="233363" indent="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75000"/>
            <a:lumOff val="25000"/>
          </a:schemeClr>
        </a:buClr>
        <a:buFont typeface="Arial" panose="020B0604020202020204" pitchFamily="34" charset="0"/>
        <a:buNone/>
        <a:tabLst/>
        <a:defRPr sz="22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Segoe UI" panose="020B0502040204020203" pitchFamily="34" charset="0"/>
        </a:defRPr>
      </a:lvl2pPr>
      <a:lvl3pPr marL="687388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75000"/>
            <a:lumOff val="25000"/>
          </a:schemeClr>
        </a:buClr>
        <a:buFont typeface="Arial" panose="020B0604020202020204" pitchFamily="34" charset="0"/>
        <a:buChar char="•"/>
        <a:tabLst/>
        <a:defRPr sz="20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Segoe UI" panose="020B0502040204020203" pitchFamily="34" charset="0"/>
        </a:defRPr>
      </a:lvl3pPr>
      <a:lvl4pPr marL="9144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75000"/>
            <a:lumOff val="25000"/>
          </a:schemeClr>
        </a:buClr>
        <a:buFont typeface="Arial" panose="020B0604020202020204" pitchFamily="34" charset="0"/>
        <a:buChar char="•"/>
        <a:tabLst/>
        <a:defRPr sz="18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Segoe UI" panose="020B0502040204020203" pitchFamily="34" charset="0"/>
        </a:defRPr>
      </a:lvl4pPr>
      <a:lvl5pPr marL="1141413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75000"/>
            <a:lumOff val="25000"/>
          </a:schemeClr>
        </a:buClr>
        <a:buFont typeface="Arial" panose="020B0604020202020204" pitchFamily="34" charset="0"/>
        <a:buChar char="•"/>
        <a:tabLst/>
        <a:defRPr sz="18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Segoe UI" panose="020B0502040204020203" pitchFamily="34" charset="0"/>
        </a:defRPr>
      </a:lvl5pPr>
      <a:lvl6pPr marL="1141413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75000"/>
            <a:lumOff val="25000"/>
          </a:schemeClr>
        </a:buClr>
        <a:buFont typeface="Arial" panose="020B0604020202020204" pitchFamily="34" charset="0"/>
        <a:buChar char="•"/>
        <a:tabLst/>
        <a:defRPr lang="en-US" sz="1800" kern="1200" dirty="0" smtClean="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Segoe UI" panose="020B0502040204020203" pitchFamily="34" charset="0"/>
        </a:defRPr>
      </a:lvl6pPr>
      <a:lvl7pPr marL="1141413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75000"/>
            <a:lumOff val="25000"/>
          </a:schemeClr>
        </a:buClr>
        <a:buFont typeface="Arial" panose="020B0604020202020204" pitchFamily="34" charset="0"/>
        <a:buChar char="•"/>
        <a:tabLst/>
        <a:defRPr lang="en-US" sz="1800" kern="1200" dirty="0" smtClean="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Segoe UI" panose="020B0502040204020203" pitchFamily="34" charset="0"/>
        </a:defRPr>
      </a:lvl7pPr>
      <a:lvl8pPr marL="1141413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75000"/>
            <a:lumOff val="25000"/>
          </a:schemeClr>
        </a:buClr>
        <a:buFont typeface="Arial" panose="020B0604020202020204" pitchFamily="34" charset="0"/>
        <a:buChar char="•"/>
        <a:tabLst/>
        <a:defRPr lang="en-US" sz="1800" kern="1200" baseline="0" dirty="0" smtClean="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Segoe UI" panose="020B0502040204020203" pitchFamily="34" charset="0"/>
        </a:defRPr>
      </a:lvl8pPr>
      <a:lvl9pPr marL="1141413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75000"/>
            <a:lumOff val="25000"/>
          </a:schemeClr>
        </a:buClr>
        <a:buFont typeface="Arial" panose="020B0604020202020204" pitchFamily="34" charset="0"/>
        <a:buChar char="•"/>
        <a:tabLst/>
        <a:defRPr lang="en-US" sz="1800" kern="1200" baseline="0" dirty="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Segoe UI" panose="020B0502040204020203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mix.office.com/Home/GettingStarted" TargetMode="Externa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mix.office.com/Home/GettingStarted" TargetMode="Externa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mix.office.com/Home/GettingStarted" TargetMode="Externa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Relationship Id="rId6" Type="http://schemas.openxmlformats.org/officeDocument/2006/relationships/chart" Target="../charts/char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9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Activity Recognition System Using Mobile Phone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71700" y="5471907"/>
            <a:ext cx="9175668" cy="521119"/>
          </a:xfrm>
        </p:spPr>
        <p:txBody>
          <a:bodyPr>
            <a:normAutofit/>
          </a:bodyPr>
          <a:lstStyle/>
          <a:p>
            <a:r>
              <a:rPr lang="en-US" dirty="0" err="1" smtClean="0"/>
              <a:t>Neda</a:t>
            </a:r>
            <a:r>
              <a:rPr lang="en-US" dirty="0" smtClean="0"/>
              <a:t> </a:t>
            </a:r>
            <a:r>
              <a:rPr lang="en-US" dirty="0" err="1" smtClean="0"/>
              <a:t>Abolhassani</a:t>
            </a:r>
            <a:r>
              <a:rPr lang="en-US" dirty="0" smtClean="0"/>
              <a:t>   </a:t>
            </a:r>
            <a:r>
              <a:rPr lang="en-US" dirty="0" err="1" smtClean="0"/>
              <a:t>Sahar</a:t>
            </a:r>
            <a:r>
              <a:rPr lang="en-US" dirty="0" smtClean="0"/>
              <a:t> </a:t>
            </a:r>
            <a:r>
              <a:rPr lang="en-US" dirty="0" err="1" smtClean="0"/>
              <a:t>Voghoei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09934" y="4326341"/>
            <a:ext cx="1023582" cy="913172"/>
          </a:xfrm>
          <a:prstGeom prst="rect">
            <a:avLst/>
          </a:prstGeom>
          <a:solidFill>
            <a:srgbClr val="ED8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sosceles Triangle 4"/>
          <p:cNvSpPr/>
          <p:nvPr/>
        </p:nvSpPr>
        <p:spPr>
          <a:xfrm rot="20677180">
            <a:off x="347442" y="3985847"/>
            <a:ext cx="1043561" cy="1137414"/>
          </a:xfrm>
          <a:prstGeom prst="triangle">
            <a:avLst/>
          </a:prstGeom>
          <a:solidFill>
            <a:srgbClr val="EF8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605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Classification : </a:t>
            </a:r>
          </a:p>
          <a:p>
            <a:pPr marL="576263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Find the best classifier</a:t>
            </a:r>
          </a:p>
          <a:p>
            <a:pPr marL="576263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Find the best feature parameters</a:t>
            </a:r>
          </a:p>
          <a:p>
            <a:pPr marL="576263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Person-Activity analysis 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Clustering: </a:t>
            </a:r>
          </a:p>
          <a:p>
            <a:pPr marL="576263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Cluster individuals based on activity data</a:t>
            </a:r>
          </a:p>
          <a:p>
            <a:pPr marL="576263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Find correlations among the clusters</a:t>
            </a:r>
          </a:p>
          <a:p>
            <a:pPr marL="576263" lvl="1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026" name="Picture 2" descr="http://web.science.mq.edu.au/%7Ecassidy/comp449/html/vq-clusters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6454" y="3821004"/>
            <a:ext cx="3089015" cy="199257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pad2.whstatic.com/images/thumb/5/54/Create-a-Decision-Tree-Step-6-Version-2.jpg/670px-Create-a-Decision-Tree-Step-6-Version-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2162" y="1178031"/>
            <a:ext cx="2837598" cy="213031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28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12" name="Picture 11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4497" y="5714392"/>
            <a:ext cx="988642" cy="98864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86429" y="4323929"/>
            <a:ext cx="1023582" cy="913172"/>
          </a:xfrm>
          <a:prstGeom prst="rect">
            <a:avLst/>
          </a:prstGeom>
          <a:solidFill>
            <a:srgbClr val="E16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sosceles Triangle 8"/>
          <p:cNvSpPr/>
          <p:nvPr/>
        </p:nvSpPr>
        <p:spPr>
          <a:xfrm rot="20419286">
            <a:off x="1052617" y="4148753"/>
            <a:ext cx="1043561" cy="1137414"/>
          </a:xfrm>
          <a:prstGeom prst="triangle">
            <a:avLst/>
          </a:prstGeom>
          <a:solidFill>
            <a:srgbClr val="E16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/>
          <p:cNvSpPr/>
          <p:nvPr/>
        </p:nvSpPr>
        <p:spPr>
          <a:xfrm rot="2908613">
            <a:off x="1625439" y="3596388"/>
            <a:ext cx="1043561" cy="1137414"/>
          </a:xfrm>
          <a:prstGeom prst="triangle">
            <a:avLst/>
          </a:prstGeom>
          <a:solidFill>
            <a:srgbClr val="E46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774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Evaluator:   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CfsSubsetEval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/>
              <a:t>Search:       </a:t>
            </a:r>
            <a:r>
              <a:rPr lang="en-US" dirty="0" smtClean="0"/>
              <a:t> 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BestFirst</a:t>
            </a:r>
            <a:r>
              <a:rPr lang="en-US" dirty="0" smtClean="0"/>
              <a:t> </a:t>
            </a:r>
          </a:p>
          <a:p>
            <a:r>
              <a:rPr lang="en-US" dirty="0" smtClean="0"/>
              <a:t>	         </a:t>
            </a:r>
            <a:r>
              <a:rPr lang="en-US" b="0" dirty="0" err="1" smtClean="0"/>
              <a:t>AvgX</a:t>
            </a:r>
            <a:endParaRPr lang="en-US" b="0" dirty="0" smtClean="0"/>
          </a:p>
          <a:p>
            <a:r>
              <a:rPr lang="en-US" b="0" dirty="0" smtClean="0"/>
              <a:t>                     </a:t>
            </a:r>
            <a:r>
              <a:rPr lang="en-US" b="0" dirty="0" err="1" smtClean="0"/>
              <a:t>AvgY</a:t>
            </a:r>
            <a:endParaRPr lang="en-US" b="0" dirty="0"/>
          </a:p>
          <a:p>
            <a:r>
              <a:rPr lang="en-US" b="0" dirty="0"/>
              <a:t>                     </a:t>
            </a:r>
            <a:r>
              <a:rPr lang="en-US" b="0" dirty="0" err="1"/>
              <a:t>AvgZ</a:t>
            </a:r>
            <a:endParaRPr lang="en-US" b="0" dirty="0"/>
          </a:p>
          <a:p>
            <a:r>
              <a:rPr lang="en-US" b="0" dirty="0"/>
              <a:t>                     </a:t>
            </a:r>
            <a:r>
              <a:rPr lang="en-US" b="0" dirty="0" err="1"/>
              <a:t>AvgTX1</a:t>
            </a:r>
            <a:endParaRPr lang="en-US" b="0" dirty="0"/>
          </a:p>
          <a:p>
            <a:r>
              <a:rPr lang="en-US" b="0" dirty="0"/>
              <a:t>                     </a:t>
            </a:r>
            <a:r>
              <a:rPr lang="en-US" b="0" dirty="0" err="1"/>
              <a:t>AvgTY1</a:t>
            </a:r>
            <a:endParaRPr lang="en-US" b="0" dirty="0"/>
          </a:p>
          <a:p>
            <a:r>
              <a:rPr lang="en-US" b="0" dirty="0"/>
              <a:t>                     </a:t>
            </a:r>
            <a:r>
              <a:rPr lang="en-US" b="0" dirty="0" err="1"/>
              <a:t>StdZ</a:t>
            </a:r>
            <a:endParaRPr lang="en-US" b="0" dirty="0"/>
          </a:p>
          <a:p>
            <a:r>
              <a:rPr lang="en-US" b="0" dirty="0"/>
              <a:t>                     </a:t>
            </a:r>
            <a:r>
              <a:rPr lang="en-US" b="0" dirty="0" err="1"/>
              <a:t>AbsDiffX</a:t>
            </a:r>
            <a:endParaRPr lang="en-US" b="0" dirty="0"/>
          </a:p>
          <a:p>
            <a:r>
              <a:rPr lang="en-US" b="0" dirty="0"/>
              <a:t>                     </a:t>
            </a:r>
            <a:r>
              <a:rPr lang="en-US" b="0" dirty="0" err="1"/>
              <a:t>AbsDiffY</a:t>
            </a:r>
            <a:endParaRPr lang="en-US" b="0" dirty="0"/>
          </a:p>
          <a:p>
            <a:r>
              <a:rPr lang="en-US" b="0" dirty="0"/>
              <a:t>                     </a:t>
            </a:r>
            <a:r>
              <a:rPr lang="en-US" b="0" dirty="0" err="1"/>
              <a:t>AvgResultantTXYZ</a:t>
            </a:r>
            <a:endParaRPr lang="en-US" b="0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brightnessContrast bright="-4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424616" y="1690688"/>
            <a:ext cx="6598508" cy="4438265"/>
          </a:xfrm>
          <a:prstGeom prst="rect">
            <a:avLst/>
          </a:prstGeom>
        </p:spPr>
      </p:pic>
      <p:sp>
        <p:nvSpPr>
          <p:cNvPr id="5" name="Left Brace 4"/>
          <p:cNvSpPr/>
          <p:nvPr/>
        </p:nvSpPr>
        <p:spPr>
          <a:xfrm>
            <a:off x="1944914" y="2631990"/>
            <a:ext cx="348343" cy="3496963"/>
          </a:xfrm>
          <a:prstGeom prst="lef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471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1839" y="303103"/>
            <a:ext cx="10581961" cy="1387586"/>
          </a:xfrm>
        </p:spPr>
        <p:txBody>
          <a:bodyPr/>
          <a:lstStyle/>
          <a:p>
            <a:r>
              <a:rPr lang="en-US" dirty="0" smtClean="0"/>
              <a:t>Parameter Combinations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0395901"/>
              </p:ext>
            </p:extLst>
          </p:nvPr>
        </p:nvGraphicFramePr>
        <p:xfrm>
          <a:off x="2085475" y="1355332"/>
          <a:ext cx="8742181" cy="4895088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697260"/>
                <a:gridCol w="530841"/>
                <a:gridCol w="981999"/>
                <a:gridCol w="3513268"/>
                <a:gridCol w="3018813"/>
              </a:tblGrid>
              <a:tr h="73489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 dirty="0" smtClean="0">
                          <a:solidFill>
                            <a:schemeClr val="l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Level</a:t>
                      </a:r>
                      <a:endParaRPr lang="en-US" sz="1600" b="1" kern="1200" dirty="0">
                        <a:solidFill>
                          <a:schemeClr val="lt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 dirty="0" smtClean="0">
                          <a:solidFill>
                            <a:schemeClr val="l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Bin</a:t>
                      </a:r>
                      <a:endParaRPr lang="en-US" sz="1600" b="1" kern="1200" dirty="0">
                        <a:solidFill>
                          <a:schemeClr val="lt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 dirty="0" smtClean="0">
                          <a:solidFill>
                            <a:schemeClr val="l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Scaling Factor</a:t>
                      </a:r>
                      <a:endParaRPr lang="en-US" sz="1600" b="1" kern="1200" dirty="0">
                        <a:solidFill>
                          <a:schemeClr val="lt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 dirty="0" smtClean="0">
                          <a:solidFill>
                            <a:schemeClr val="l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Classifier</a:t>
                      </a:r>
                      <a:endParaRPr lang="en-US" sz="1600" b="1" kern="1200" dirty="0">
                        <a:solidFill>
                          <a:schemeClr val="lt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Correctly Classified Classes</a:t>
                      </a:r>
                      <a:endParaRPr lang="en-US" sz="1600" b="0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/>
                        <a:cs typeface="Arial" pitchFamily="34" charset="0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221333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221333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trees.REPTree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78.48%</a:t>
                      </a:r>
                    </a:p>
                  </a:txBody>
                  <a:tcPr marL="9525" marR="9525" marT="9525" marB="0" anchor="b"/>
                </a:tc>
              </a:tr>
              <a:tr h="221333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trees.J48 -C 0.25 -M 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82.73%</a:t>
                      </a:r>
                    </a:p>
                  </a:txBody>
                  <a:tcPr marL="9525" marR="9525" marT="9525" marB="0" anchor="b"/>
                </a:tc>
              </a:tr>
              <a:tr h="221333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trees.RandomForest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90.99%</a:t>
                      </a:r>
                    </a:p>
                  </a:txBody>
                  <a:tcPr marL="9525" marR="9525" marT="9525" marB="0" anchor="b"/>
                </a:tc>
              </a:tr>
              <a:tr h="221333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221333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functions.MultilayerPerceptron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94.02%</a:t>
                      </a:r>
                    </a:p>
                  </a:txBody>
                  <a:tcPr marL="9525" marR="9525" marT="9525" marB="0" anchor="b"/>
                </a:tc>
              </a:tr>
              <a:tr h="221333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trees.RandomForest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-I 10 -K 0 -S 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96.86%</a:t>
                      </a:r>
                    </a:p>
                  </a:txBody>
                  <a:tcPr marL="9525" marR="9525" marT="9525" marB="0" anchor="b"/>
                </a:tc>
              </a:tr>
              <a:tr h="221333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meta.Bagging -RandomForest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96.60%</a:t>
                      </a:r>
                    </a:p>
                  </a:txBody>
                  <a:tcPr marL="9525" marR="9525" marT="9525" marB="0" anchor="b"/>
                </a:tc>
              </a:tr>
              <a:tr h="221333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221333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functions.MultilayerPerceptron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92.52%</a:t>
                      </a:r>
                    </a:p>
                  </a:txBody>
                  <a:tcPr marL="9525" marR="9525" marT="9525" marB="0" anchor="b"/>
                </a:tc>
              </a:tr>
              <a:tr h="221333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trees.RandomForest -I 10 -K 0 -S 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94.81%</a:t>
                      </a:r>
                    </a:p>
                  </a:txBody>
                  <a:tcPr marL="9525" marR="9525" marT="9525" marB="0" anchor="b"/>
                </a:tc>
              </a:tr>
              <a:tr h="221333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meta.Bagging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-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RandomForest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94.91%</a:t>
                      </a:r>
                    </a:p>
                  </a:txBody>
                  <a:tcPr marL="9525" marR="9525" marT="9525" marB="0" anchor="b"/>
                </a:tc>
              </a:tr>
              <a:tr h="221333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C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525" marR="9525" marT="9525" marB="0" anchor="b">
                    <a:solidFill>
                      <a:srgbClr val="ED83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C00000"/>
                          </a:solidFill>
                          <a:effectLst/>
                          <a:latin typeface="+mn-lt"/>
                        </a:rPr>
                        <a:t>50</a:t>
                      </a:r>
                    </a:p>
                  </a:txBody>
                  <a:tcPr marL="9525" marR="9525" marT="9525" marB="0" anchor="b">
                    <a:solidFill>
                      <a:srgbClr val="ED83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C00000"/>
                          </a:solidFill>
                          <a:effectLst/>
                          <a:latin typeface="+mn-lt"/>
                        </a:rPr>
                        <a:t>32</a:t>
                      </a:r>
                    </a:p>
                  </a:txBody>
                  <a:tcPr marL="9525" marR="9525" marT="9525" marB="0" anchor="b">
                    <a:solidFill>
                      <a:srgbClr val="ED83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221333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trees.RandomForest -I 10 -K 0 -S 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C00000"/>
                          </a:solidFill>
                          <a:effectLst/>
                          <a:latin typeface="+mn-lt"/>
                        </a:rPr>
                        <a:t>96.96%</a:t>
                      </a:r>
                    </a:p>
                  </a:txBody>
                  <a:tcPr marL="9525" marR="9525" marT="9525" marB="0" anchor="b"/>
                </a:tc>
              </a:tr>
              <a:tr h="221333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functions.MultilayerPerceptron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C00000"/>
                          </a:solidFill>
                          <a:effectLst/>
                          <a:latin typeface="+mn-lt"/>
                        </a:rPr>
                        <a:t>94.50%</a:t>
                      </a:r>
                    </a:p>
                  </a:txBody>
                  <a:tcPr marL="9525" marR="9525" marT="9525" marB="0" anchor="b"/>
                </a:tc>
              </a:tr>
              <a:tr h="221333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meta.Bagging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  <a:r>
                        <a:rPr lang="en-US" sz="1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RandomForest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C00000"/>
                          </a:solidFill>
                          <a:effectLst/>
                          <a:latin typeface="+mn-lt"/>
                        </a:rPr>
                        <a:t>96.65</a:t>
                      </a:r>
                      <a:r>
                        <a:rPr lang="en-US" sz="1600" b="0" i="0" u="none" strike="noStrike" dirty="0" smtClean="0">
                          <a:solidFill>
                            <a:srgbClr val="C00000"/>
                          </a:solidFill>
                          <a:effectLst/>
                          <a:latin typeface="+mn-lt"/>
                        </a:rPr>
                        <a:t>%</a:t>
                      </a:r>
                      <a:endParaRPr lang="en-US" sz="1600" b="0" i="0" u="none" strike="noStrike" dirty="0">
                        <a:solidFill>
                          <a:srgbClr val="C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7485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1839" y="278389"/>
            <a:ext cx="10581961" cy="1387586"/>
          </a:xfrm>
        </p:spPr>
        <p:txBody>
          <a:bodyPr/>
          <a:lstStyle/>
          <a:p>
            <a:r>
              <a:rPr lang="en-US" dirty="0" smtClean="0"/>
              <a:t>Classifiers for Jogging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0643366"/>
              </p:ext>
            </p:extLst>
          </p:nvPr>
        </p:nvGraphicFramePr>
        <p:xfrm>
          <a:off x="1187761" y="1883689"/>
          <a:ext cx="9781324" cy="3418713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3375448"/>
                <a:gridCol w="4635409"/>
                <a:gridCol w="1770467"/>
              </a:tblGrid>
              <a:tr h="388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egoe UI (Body)"/>
                          <a:cs typeface="Arial" pitchFamily="34" charset="0"/>
                        </a:rPr>
                        <a:t>Classifier</a:t>
                      </a:r>
                      <a:endParaRPr lang="en-US" sz="14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egoe UI (Body)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egoe UI (Body)"/>
                          <a:cs typeface="Arial" pitchFamily="34" charset="0"/>
                        </a:rPr>
                        <a:t>TP</a:t>
                      </a:r>
                      <a:r>
                        <a:rPr lang="en-US" sz="14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egoe UI (Body)"/>
                          <a:cs typeface="Arial" pitchFamily="34" charset="0"/>
                        </a:rPr>
                        <a:t> Rate  FP Rate  Precision  Recall   F-Measure </a:t>
                      </a:r>
                      <a:endParaRPr lang="en-US" sz="14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egoe UI (Body)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egoe UI (Body)"/>
                          <a:cs typeface="Arial" pitchFamily="34" charset="0"/>
                        </a:rPr>
                        <a:t>Correctly Classified Classes</a:t>
                      </a:r>
                      <a:endParaRPr lang="en-US" sz="14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egoe UI (Body)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18421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 (Body)"/>
                          <a:cs typeface="Arial" pitchFamily="34" charset="0"/>
                        </a:rPr>
                        <a:t>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Segoe UI (Body)"/>
                          <a:cs typeface="Arial" pitchFamily="34" charset="0"/>
                        </a:rPr>
                        <a:t>trees.REPTree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Segoe UI (Body)"/>
                        <a:cs typeface="Arial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Segoe UI (Body)"/>
                          <a:cs typeface="Arial" pitchFamily="34" charset="0"/>
                        </a:rPr>
                        <a:t>         0.785      0.017       0.785         0.785    0.784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Segoe UI (Body)"/>
                        <a:cs typeface="Arial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Segoe UI (Body)"/>
                          <a:cs typeface="Arial" pitchFamily="34" charset="0"/>
                        </a:rPr>
                        <a:t>78.48%</a:t>
                      </a:r>
                    </a:p>
                  </a:txBody>
                  <a:tcPr marL="9525" marR="9525" marT="9525" marB="0" anchor="b"/>
                </a:tc>
              </a:tr>
              <a:tr h="184214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 (Body)"/>
                          <a:cs typeface="Arial" pitchFamily="34" charset="0"/>
                        </a:rPr>
                        <a:t> trees.J48 -C 0.25 -M 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Segoe UI (Body)"/>
                          <a:cs typeface="Arial" pitchFamily="34" charset="0"/>
                        </a:rPr>
                        <a:t>         0.827      0.014       0.828         0.827    0.827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Segoe UI (Body)"/>
                        <a:cs typeface="Arial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Segoe UI (Body)"/>
                          <a:cs typeface="Arial" pitchFamily="34" charset="0"/>
                        </a:rPr>
                        <a:t>82.73%</a:t>
                      </a:r>
                    </a:p>
                  </a:txBody>
                  <a:tcPr marL="9525" marR="9525" marT="9525" marB="0" anchor="b"/>
                </a:tc>
              </a:tr>
              <a:tr h="18421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C00000"/>
                          </a:solidFill>
                          <a:effectLst/>
                          <a:latin typeface="Segoe UI (Body)"/>
                          <a:cs typeface="Arial" pitchFamily="34" charset="0"/>
                        </a:rPr>
                        <a:t> </a:t>
                      </a:r>
                      <a:r>
                        <a:rPr lang="en-US" sz="1400" b="0" i="0" u="none" strike="noStrike" dirty="0" err="1">
                          <a:solidFill>
                            <a:srgbClr val="C00000"/>
                          </a:solidFill>
                          <a:effectLst/>
                          <a:latin typeface="Segoe UI (Body)"/>
                          <a:cs typeface="Arial" pitchFamily="34" charset="0"/>
                        </a:rPr>
                        <a:t>trees.RandomForest</a:t>
                      </a:r>
                      <a:r>
                        <a:rPr lang="en-US" sz="1400" b="0" i="0" u="none" strike="noStrike" dirty="0">
                          <a:solidFill>
                            <a:srgbClr val="C00000"/>
                          </a:solidFill>
                          <a:effectLst/>
                          <a:latin typeface="Segoe UI (Body)"/>
                          <a:cs typeface="Arial" pitchFamily="34" charset="0"/>
                        </a:rPr>
                        <a:t> </a:t>
                      </a: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C00000"/>
                          </a:solidFill>
                          <a:effectLst/>
                          <a:latin typeface="Segoe UI (Body)"/>
                          <a:cs typeface="Arial" pitchFamily="34" charset="0"/>
                        </a:rPr>
                        <a:t>         0.91        </a:t>
                      </a:r>
                      <a:r>
                        <a:rPr lang="en-US" sz="1400" b="0" i="0" u="none" strike="noStrike" dirty="0">
                          <a:solidFill>
                            <a:srgbClr val="C00000"/>
                          </a:solidFill>
                          <a:effectLst/>
                          <a:latin typeface="Segoe UI (Body)"/>
                          <a:cs typeface="Arial" pitchFamily="34" charset="0"/>
                        </a:rPr>
                        <a:t>0.008    </a:t>
                      </a:r>
                      <a:r>
                        <a:rPr lang="en-US" sz="1400" b="0" i="0" u="none" strike="noStrike" dirty="0" smtClean="0">
                          <a:solidFill>
                            <a:srgbClr val="C00000"/>
                          </a:solidFill>
                          <a:effectLst/>
                          <a:latin typeface="Segoe UI (Body)"/>
                          <a:cs typeface="Arial" pitchFamily="34" charset="0"/>
                        </a:rPr>
                        <a:t>   </a:t>
                      </a:r>
                      <a:r>
                        <a:rPr lang="en-US" sz="1400" b="0" i="0" u="none" strike="noStrike" dirty="0">
                          <a:solidFill>
                            <a:srgbClr val="C00000"/>
                          </a:solidFill>
                          <a:effectLst/>
                          <a:latin typeface="Segoe UI (Body)"/>
                          <a:cs typeface="Arial" pitchFamily="34" charset="0"/>
                        </a:rPr>
                        <a:t>0.912   </a:t>
                      </a:r>
                      <a:r>
                        <a:rPr lang="en-US" sz="1400" b="0" i="0" u="none" strike="noStrike" dirty="0" smtClean="0">
                          <a:solidFill>
                            <a:srgbClr val="C00000"/>
                          </a:solidFill>
                          <a:effectLst/>
                          <a:latin typeface="Segoe UI (Body)"/>
                          <a:cs typeface="Arial" pitchFamily="34" charset="0"/>
                        </a:rPr>
                        <a:t>      </a:t>
                      </a:r>
                      <a:r>
                        <a:rPr lang="en-US" sz="1400" b="0" i="0" u="none" strike="noStrike" dirty="0">
                          <a:solidFill>
                            <a:srgbClr val="C00000"/>
                          </a:solidFill>
                          <a:effectLst/>
                          <a:latin typeface="Segoe UI (Body)"/>
                          <a:cs typeface="Arial" pitchFamily="34" charset="0"/>
                        </a:rPr>
                        <a:t>0.91      </a:t>
                      </a:r>
                      <a:r>
                        <a:rPr lang="en-US" sz="1400" b="0" i="0" u="none" strike="noStrike" dirty="0" smtClean="0">
                          <a:solidFill>
                            <a:srgbClr val="C00000"/>
                          </a:solidFill>
                          <a:effectLst/>
                          <a:latin typeface="Segoe UI (Body)"/>
                          <a:cs typeface="Arial" pitchFamily="34" charset="0"/>
                        </a:rPr>
                        <a:t>0.91</a:t>
                      </a:r>
                      <a:endParaRPr lang="en-US" sz="1400" b="0" i="0" u="none" strike="noStrike" dirty="0">
                        <a:solidFill>
                          <a:srgbClr val="C00000"/>
                        </a:solidFill>
                        <a:effectLst/>
                        <a:latin typeface="Segoe UI (Body)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C00000"/>
                          </a:solidFill>
                          <a:effectLst/>
                          <a:latin typeface="Segoe UI (Body)"/>
                          <a:cs typeface="Arial" pitchFamily="34" charset="0"/>
                        </a:rPr>
                        <a:t>90.99%</a:t>
                      </a: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</a:tr>
              <a:tr h="18421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Segoe UI (Body)"/>
                          <a:cs typeface="Arial" pitchFamily="34" charset="0"/>
                        </a:rPr>
                        <a:t> rules.OneR -B 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Segoe UI (Body)"/>
                          <a:cs typeface="Arial" pitchFamily="34" charset="0"/>
                        </a:rPr>
                        <a:t>         0.288     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 (Body)"/>
                          <a:cs typeface="Arial" pitchFamily="34" charset="0"/>
                        </a:rPr>
                        <a:t>0.063  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Segoe UI (Body)"/>
                          <a:cs typeface="Arial" pitchFamily="34" charset="0"/>
                        </a:rPr>
                        <a:t>   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 (Body)"/>
                          <a:cs typeface="Arial" pitchFamily="34" charset="0"/>
                        </a:rPr>
                        <a:t>0.267  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Segoe UI (Body)"/>
                          <a:cs typeface="Arial" pitchFamily="34" charset="0"/>
                        </a:rPr>
                        <a:t>     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 (Body)"/>
                          <a:cs typeface="Arial" pitchFamily="34" charset="0"/>
                        </a:rPr>
                        <a:t>0.288 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Segoe UI (Body)"/>
                          <a:cs typeface="Arial" pitchFamily="34" charset="0"/>
                        </a:rPr>
                        <a:t>  0.262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Segoe UI (Body)"/>
                        <a:cs typeface="Arial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Segoe UI (Body)"/>
                          <a:cs typeface="Arial" pitchFamily="34" charset="0"/>
                        </a:rPr>
                        <a:t>28.77%</a:t>
                      </a:r>
                    </a:p>
                  </a:txBody>
                  <a:tcPr marL="9525" marR="9525" marT="9525" marB="0" anchor="b"/>
                </a:tc>
              </a:tr>
              <a:tr h="18421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Segoe UI (Body)"/>
                          <a:cs typeface="Arial" pitchFamily="34" charset="0"/>
                        </a:rPr>
                        <a:t> rules.DecisionTable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Segoe UI (Body)"/>
                          <a:cs typeface="Arial" pitchFamily="34" charset="0"/>
                        </a:rPr>
                        <a:t>         0.522     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 (Body)"/>
                          <a:cs typeface="Arial" pitchFamily="34" charset="0"/>
                        </a:rPr>
                        <a:t>0.041 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Segoe UI (Body)"/>
                          <a:cs typeface="Arial" pitchFamily="34" charset="0"/>
                        </a:rPr>
                        <a:t>    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 (Body)"/>
                          <a:cs typeface="Arial" pitchFamily="34" charset="0"/>
                        </a:rPr>
                        <a:t>0.528 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Segoe UI (Body)"/>
                          <a:cs typeface="Arial" pitchFamily="34" charset="0"/>
                        </a:rPr>
                        <a:t>      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 (Body)"/>
                          <a:cs typeface="Arial" pitchFamily="34" charset="0"/>
                        </a:rPr>
                        <a:t>0.522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Segoe UI (Body)"/>
                          <a:cs typeface="Arial" pitchFamily="34" charset="0"/>
                        </a:rPr>
                        <a:t>   0.512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Segoe UI (Body)"/>
                        <a:cs typeface="Arial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Segoe UI (Body)"/>
                          <a:cs typeface="Arial" pitchFamily="34" charset="0"/>
                        </a:rPr>
                        <a:t>52.20%</a:t>
                      </a:r>
                    </a:p>
                  </a:txBody>
                  <a:tcPr marL="9525" marR="9525" marT="9525" marB="0" anchor="b"/>
                </a:tc>
              </a:tr>
              <a:tr h="18421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Segoe UI (Body)"/>
                          <a:cs typeface="Arial" pitchFamily="34" charset="0"/>
                        </a:rPr>
                        <a:t> misc.HyperPipes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Segoe UI (Body)"/>
                          <a:cs typeface="Arial" pitchFamily="34" charset="0"/>
                        </a:rPr>
                        <a:t>         0.423     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 (Body)"/>
                          <a:cs typeface="Arial" pitchFamily="34" charset="0"/>
                        </a:rPr>
                        <a:t>0.045 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Segoe UI (Body)"/>
                          <a:cs typeface="Arial" pitchFamily="34" charset="0"/>
                        </a:rPr>
                        <a:t>    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 (Body)"/>
                          <a:cs typeface="Arial" pitchFamily="34" charset="0"/>
                        </a:rPr>
                        <a:t>0.642   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Segoe UI (Body)"/>
                          <a:cs typeface="Arial" pitchFamily="34" charset="0"/>
                        </a:rPr>
                        <a:t>    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 (Body)"/>
                          <a:cs typeface="Arial" pitchFamily="34" charset="0"/>
                        </a:rPr>
                        <a:t>0.423 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Segoe UI (Body)"/>
                          <a:cs typeface="Arial" pitchFamily="34" charset="0"/>
                        </a:rPr>
                        <a:t>  0.413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Segoe UI (Body)"/>
                        <a:cs typeface="Arial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Segoe UI (Body)"/>
                          <a:cs typeface="Arial" pitchFamily="34" charset="0"/>
                        </a:rPr>
                        <a:t>42.25%</a:t>
                      </a:r>
                    </a:p>
                  </a:txBody>
                  <a:tcPr marL="9525" marR="9525" marT="9525" marB="0" anchor="b"/>
                </a:tc>
              </a:tr>
              <a:tr h="18421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Segoe UI (Body)"/>
                          <a:cs typeface="Arial" pitchFamily="34" charset="0"/>
                        </a:rPr>
                        <a:t> bayes.BayesNet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Segoe UI (Body)"/>
                          <a:cs typeface="Arial" pitchFamily="34" charset="0"/>
                        </a:rPr>
                        <a:t>         0.731     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 (Body)"/>
                          <a:cs typeface="Arial" pitchFamily="34" charset="0"/>
                        </a:rPr>
                        <a:t>0.022   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Segoe UI (Body)"/>
                          <a:cs typeface="Arial" pitchFamily="34" charset="0"/>
                        </a:rPr>
                        <a:t>  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 (Body)"/>
                          <a:cs typeface="Arial" pitchFamily="34" charset="0"/>
                        </a:rPr>
                        <a:t>0.756    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Segoe UI (Body)"/>
                          <a:cs typeface="Arial" pitchFamily="34" charset="0"/>
                        </a:rPr>
                        <a:t>    0.731    0.734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Segoe UI (Body)"/>
                        <a:cs typeface="Arial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Segoe UI (Body)"/>
                          <a:cs typeface="Arial" pitchFamily="34" charset="0"/>
                        </a:rPr>
                        <a:t>73.09%</a:t>
                      </a:r>
                    </a:p>
                  </a:txBody>
                  <a:tcPr marL="9525" marR="9525" marT="9525" marB="0" anchor="b"/>
                </a:tc>
              </a:tr>
              <a:tr h="18421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Segoe UI (Body)"/>
                          <a:cs typeface="Arial" pitchFamily="34" charset="0"/>
                        </a:rPr>
                        <a:t> bayes.NaiveBayes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Segoe UI (Body)"/>
                          <a:cs typeface="Arial" pitchFamily="34" charset="0"/>
                        </a:rPr>
                        <a:t>         0.651     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 (Body)"/>
                          <a:cs typeface="Arial" pitchFamily="34" charset="0"/>
                        </a:rPr>
                        <a:t>0.029   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Segoe UI (Body)"/>
                          <a:cs typeface="Arial" pitchFamily="34" charset="0"/>
                        </a:rPr>
                        <a:t>  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 (Body)"/>
                          <a:cs typeface="Arial" pitchFamily="34" charset="0"/>
                        </a:rPr>
                        <a:t>0.669   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Segoe UI (Body)"/>
                          <a:cs typeface="Arial" pitchFamily="34" charset="0"/>
                        </a:rPr>
                        <a:t>    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 (Body)"/>
                          <a:cs typeface="Arial" pitchFamily="34" charset="0"/>
                        </a:rPr>
                        <a:t>0.651   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Segoe UI (Body)"/>
                          <a:cs typeface="Arial" pitchFamily="34" charset="0"/>
                        </a:rPr>
                        <a:t>0.645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Segoe UI (Body)"/>
                        <a:cs typeface="Arial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Segoe UI (Body)"/>
                          <a:cs typeface="Arial" pitchFamily="34" charset="0"/>
                        </a:rPr>
                        <a:t>65.07%</a:t>
                      </a:r>
                    </a:p>
                  </a:txBody>
                  <a:tcPr marL="9525" marR="9525" marT="9525" marB="0" anchor="b"/>
                </a:tc>
              </a:tr>
              <a:tr h="184214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Segoe UI (Body)"/>
                          <a:cs typeface="Arial" pitchFamily="34" charset="0"/>
                        </a:rPr>
                        <a:t> lazy.KStar -B 20 -M 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Segoe UI (Body)"/>
                          <a:cs typeface="Arial" pitchFamily="34" charset="0"/>
                        </a:rPr>
                        <a:t>         0.763     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 (Body)"/>
                          <a:cs typeface="Arial" pitchFamily="34" charset="0"/>
                        </a:rPr>
                        <a:t>0.019   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Segoe UI (Body)"/>
                          <a:cs typeface="Arial" pitchFamily="34" charset="0"/>
                        </a:rPr>
                        <a:t>  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 (Body)"/>
                          <a:cs typeface="Arial" pitchFamily="34" charset="0"/>
                        </a:rPr>
                        <a:t>0.778    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Segoe UI (Body)"/>
                          <a:cs typeface="Arial" pitchFamily="34" charset="0"/>
                        </a:rPr>
                        <a:t>    0.763    0.765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Segoe UI (Body)"/>
                        <a:cs typeface="Arial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Segoe UI (Body)"/>
                          <a:cs typeface="Arial" pitchFamily="34" charset="0"/>
                        </a:rPr>
                        <a:t>76.32%</a:t>
                      </a:r>
                    </a:p>
                  </a:txBody>
                  <a:tcPr marL="9525" marR="9525" marT="9525" marB="0" anchor="b"/>
                </a:tc>
              </a:tr>
              <a:tr h="18421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Segoe UI (Body)"/>
                          <a:cs typeface="Arial" pitchFamily="34" charset="0"/>
                        </a:rPr>
                        <a:t> functions.SimpleLogistic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Segoe UI (Body)"/>
                          <a:cs typeface="Arial" pitchFamily="34" charset="0"/>
                        </a:rPr>
                        <a:t>         0.882     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 (Body)"/>
                          <a:cs typeface="Arial" pitchFamily="34" charset="0"/>
                        </a:rPr>
                        <a:t>0.009    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Segoe UI (Body)"/>
                          <a:cs typeface="Arial" pitchFamily="34" charset="0"/>
                        </a:rPr>
                        <a:t> 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 (Body)"/>
                          <a:cs typeface="Arial" pitchFamily="34" charset="0"/>
                        </a:rPr>
                        <a:t>0.882 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Segoe UI (Body)"/>
                          <a:cs typeface="Arial" pitchFamily="34" charset="0"/>
                        </a:rPr>
                        <a:t>      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 (Body)"/>
                          <a:cs typeface="Arial" pitchFamily="34" charset="0"/>
                        </a:rPr>
                        <a:t>0.882 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Segoe UI (Body)"/>
                          <a:cs typeface="Arial" pitchFamily="34" charset="0"/>
                        </a:rPr>
                        <a:t>  0.882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Segoe UI (Body)"/>
                        <a:cs typeface="Arial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Segoe UI (Body)"/>
                          <a:cs typeface="Arial" pitchFamily="34" charset="0"/>
                        </a:rPr>
                        <a:t>88.22%</a:t>
                      </a:r>
                    </a:p>
                  </a:txBody>
                  <a:tcPr marL="9525" marR="9525" marT="9525" marB="0" anchor="b"/>
                </a:tc>
              </a:tr>
              <a:tr h="20940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C00000"/>
                          </a:solidFill>
                          <a:effectLst/>
                          <a:latin typeface="Segoe UI (Body)"/>
                          <a:cs typeface="Arial" pitchFamily="34" charset="0"/>
                        </a:rPr>
                        <a:t> </a:t>
                      </a:r>
                      <a:r>
                        <a:rPr lang="en-US" sz="1400" b="0" i="0" u="none" strike="noStrike" dirty="0" err="1">
                          <a:solidFill>
                            <a:srgbClr val="C00000"/>
                          </a:solidFill>
                          <a:effectLst/>
                          <a:latin typeface="Segoe UI (Body)"/>
                          <a:cs typeface="Arial" pitchFamily="34" charset="0"/>
                        </a:rPr>
                        <a:t>functions.MultilayerPerceptron</a:t>
                      </a:r>
                      <a:endParaRPr lang="en-US" sz="1400" b="0" i="0" u="none" strike="noStrike" dirty="0">
                        <a:solidFill>
                          <a:srgbClr val="C00000"/>
                        </a:solidFill>
                        <a:effectLst/>
                        <a:latin typeface="Segoe UI (Body)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C00000"/>
                          </a:solidFill>
                          <a:effectLst/>
                          <a:latin typeface="Segoe UI (Body)"/>
                          <a:cs typeface="Arial" pitchFamily="34" charset="0"/>
                        </a:rPr>
                        <a:t>         0.926      </a:t>
                      </a:r>
                      <a:r>
                        <a:rPr lang="en-US" sz="1400" b="0" i="0" u="none" strike="noStrike" dirty="0">
                          <a:solidFill>
                            <a:srgbClr val="C00000"/>
                          </a:solidFill>
                          <a:effectLst/>
                          <a:latin typeface="Segoe UI (Body)"/>
                          <a:cs typeface="Arial" pitchFamily="34" charset="0"/>
                        </a:rPr>
                        <a:t>0.005   </a:t>
                      </a:r>
                      <a:r>
                        <a:rPr lang="en-US" sz="1400" b="0" i="0" u="none" strike="noStrike" dirty="0" smtClean="0">
                          <a:solidFill>
                            <a:srgbClr val="C00000"/>
                          </a:solidFill>
                          <a:effectLst/>
                          <a:latin typeface="Segoe UI (Body)"/>
                          <a:cs typeface="Arial" pitchFamily="34" charset="0"/>
                        </a:rPr>
                        <a:t>    </a:t>
                      </a:r>
                      <a:r>
                        <a:rPr lang="en-US" sz="1400" b="0" i="0" u="none" strike="noStrike" dirty="0">
                          <a:solidFill>
                            <a:srgbClr val="C00000"/>
                          </a:solidFill>
                          <a:effectLst/>
                          <a:latin typeface="Segoe UI (Body)"/>
                          <a:cs typeface="Arial" pitchFamily="34" charset="0"/>
                        </a:rPr>
                        <a:t>0.93    </a:t>
                      </a:r>
                      <a:r>
                        <a:rPr lang="en-US" sz="1400" b="0" i="0" u="none" strike="noStrike" dirty="0" smtClean="0">
                          <a:solidFill>
                            <a:srgbClr val="C00000"/>
                          </a:solidFill>
                          <a:effectLst/>
                          <a:latin typeface="Segoe UI (Body)"/>
                          <a:cs typeface="Arial" pitchFamily="34" charset="0"/>
                        </a:rPr>
                        <a:t>       </a:t>
                      </a:r>
                      <a:r>
                        <a:rPr lang="en-US" sz="1400" b="0" i="0" u="none" strike="noStrike" dirty="0">
                          <a:solidFill>
                            <a:srgbClr val="C00000"/>
                          </a:solidFill>
                          <a:effectLst/>
                          <a:latin typeface="Segoe UI (Body)"/>
                          <a:cs typeface="Arial" pitchFamily="34" charset="0"/>
                        </a:rPr>
                        <a:t>0.926 </a:t>
                      </a:r>
                      <a:r>
                        <a:rPr lang="en-US" sz="1400" b="0" i="0" u="none" strike="noStrike" dirty="0" smtClean="0">
                          <a:solidFill>
                            <a:srgbClr val="C00000"/>
                          </a:solidFill>
                          <a:effectLst/>
                          <a:latin typeface="Segoe UI (Body)"/>
                          <a:cs typeface="Arial" pitchFamily="34" charset="0"/>
                        </a:rPr>
                        <a:t>   0.924</a:t>
                      </a:r>
                      <a:endParaRPr lang="en-US" sz="1400" b="0" i="0" u="none" strike="noStrike" dirty="0">
                        <a:solidFill>
                          <a:srgbClr val="C00000"/>
                        </a:solidFill>
                        <a:effectLst/>
                        <a:latin typeface="Segoe UI (Body)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C00000"/>
                          </a:solidFill>
                          <a:effectLst/>
                          <a:latin typeface="Segoe UI (Body)"/>
                          <a:cs typeface="Arial" pitchFamily="34" charset="0"/>
                        </a:rPr>
                        <a:t>92.60%</a:t>
                      </a: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</a:tr>
              <a:tr h="18421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C00000"/>
                          </a:solidFill>
                          <a:effectLst/>
                          <a:latin typeface="Segoe UI (Body)"/>
                          <a:cs typeface="Arial" pitchFamily="34" charset="0"/>
                        </a:rPr>
                        <a:t> meta.Bagging -MultilayerPerceptron</a:t>
                      </a:r>
                    </a:p>
                  </a:txBody>
                  <a:tcPr marL="9525" marR="9525" marT="9525" marB="0" anchor="b">
                    <a:solidFill>
                      <a:srgbClr val="EF8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C00000"/>
                          </a:solidFill>
                          <a:effectLst/>
                          <a:latin typeface="Segoe UI (Body)"/>
                          <a:cs typeface="Arial" pitchFamily="34" charset="0"/>
                        </a:rPr>
                        <a:t>         0.957      0.003       </a:t>
                      </a:r>
                      <a:r>
                        <a:rPr lang="en-US" sz="1400" b="0" i="0" u="none" strike="noStrike" dirty="0">
                          <a:solidFill>
                            <a:srgbClr val="C00000"/>
                          </a:solidFill>
                          <a:effectLst/>
                          <a:latin typeface="Segoe UI (Body)"/>
                          <a:cs typeface="Arial" pitchFamily="34" charset="0"/>
                        </a:rPr>
                        <a:t>0.958 </a:t>
                      </a:r>
                      <a:r>
                        <a:rPr lang="en-US" sz="1400" b="0" i="0" u="none" strike="noStrike" dirty="0" smtClean="0">
                          <a:solidFill>
                            <a:srgbClr val="C00000"/>
                          </a:solidFill>
                          <a:effectLst/>
                          <a:latin typeface="Segoe UI (Body)"/>
                          <a:cs typeface="Arial" pitchFamily="34" charset="0"/>
                        </a:rPr>
                        <a:t>        </a:t>
                      </a:r>
                      <a:r>
                        <a:rPr lang="en-US" sz="1400" b="0" i="0" u="none" strike="noStrike" dirty="0">
                          <a:solidFill>
                            <a:srgbClr val="C00000"/>
                          </a:solidFill>
                          <a:effectLst/>
                          <a:latin typeface="Segoe UI (Body)"/>
                          <a:cs typeface="Arial" pitchFamily="34" charset="0"/>
                        </a:rPr>
                        <a:t>0.957   </a:t>
                      </a:r>
                      <a:r>
                        <a:rPr lang="en-US" sz="1400" b="0" i="0" u="none" strike="noStrike" dirty="0" smtClean="0">
                          <a:solidFill>
                            <a:srgbClr val="C00000"/>
                          </a:solidFill>
                          <a:effectLst/>
                          <a:latin typeface="Segoe UI (Body)"/>
                          <a:cs typeface="Arial" pitchFamily="34" charset="0"/>
                        </a:rPr>
                        <a:t> </a:t>
                      </a:r>
                      <a:r>
                        <a:rPr lang="en-US" sz="1400" b="0" i="0" u="none" strike="noStrike" dirty="0">
                          <a:solidFill>
                            <a:srgbClr val="C00000"/>
                          </a:solidFill>
                          <a:effectLst/>
                          <a:latin typeface="Segoe UI (Body)"/>
                          <a:cs typeface="Arial" pitchFamily="34" charset="0"/>
                        </a:rPr>
                        <a:t>0.956</a:t>
                      </a:r>
                    </a:p>
                  </a:txBody>
                  <a:tcPr marL="9525" marR="9525" marT="9525" marB="0" anchor="b">
                    <a:solidFill>
                      <a:srgbClr val="EF8C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C00000"/>
                          </a:solidFill>
                          <a:effectLst/>
                          <a:latin typeface="Segoe UI (Body)"/>
                          <a:cs typeface="Arial" pitchFamily="34" charset="0"/>
                        </a:rPr>
                        <a:t>95.73%</a:t>
                      </a:r>
                    </a:p>
                  </a:txBody>
                  <a:tcPr marL="9525" marR="9525" marT="9525" marB="0" anchor="b">
                    <a:solidFill>
                      <a:srgbClr val="EF8C00"/>
                    </a:solidFill>
                  </a:tcPr>
                </a:tc>
              </a:tr>
              <a:tr h="18421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Segoe UI (Body)"/>
                          <a:cs typeface="Arial" pitchFamily="34" charset="0"/>
                        </a:rPr>
                        <a:t>Stacking.meta.</a:t>
                      </a:r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Segoe UI (Body)"/>
                          <a:cs typeface="Arial" pitchFamily="34" charset="0"/>
                        </a:rPr>
                        <a:t>Vote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 (Body)"/>
                          <a:cs typeface="Arial" pitchFamily="34" charset="0"/>
                        </a:rPr>
                        <a:t> </a:t>
                      </a:r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Segoe UI (Body)"/>
                          <a:cs typeface="Arial" pitchFamily="34" charset="0"/>
                        </a:rPr>
                        <a:t>ZeroRBayesNet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 (Body)"/>
                          <a:cs typeface="Arial" pitchFamily="34" charset="0"/>
                        </a:rPr>
                        <a:t> </a:t>
                      </a:r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Segoe UI (Body)"/>
                          <a:cs typeface="Arial" pitchFamily="34" charset="0"/>
                        </a:rPr>
                        <a:t>RandomForest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Segoe UI (Body)"/>
                        <a:cs typeface="Arial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Segoe UI (Body)"/>
                          <a:cs typeface="Arial" pitchFamily="34" charset="0"/>
                        </a:rPr>
                        <a:t>         0.121    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 (Body)"/>
                          <a:cs typeface="Arial" pitchFamily="34" charset="0"/>
                        </a:rPr>
                        <a:t>0.121   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Segoe UI (Body)"/>
                          <a:cs typeface="Arial" pitchFamily="34" charset="0"/>
                        </a:rPr>
                        <a:t>   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 (Body)"/>
                          <a:cs typeface="Arial" pitchFamily="34" charset="0"/>
                        </a:rPr>
                        <a:t>0.015  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Segoe UI (Body)"/>
                          <a:cs typeface="Arial" pitchFamily="34" charset="0"/>
                        </a:rPr>
                        <a:t>     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 (Body)"/>
                          <a:cs typeface="Arial" pitchFamily="34" charset="0"/>
                        </a:rPr>
                        <a:t>0.121    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Segoe UI (Body)"/>
                          <a:cs typeface="Arial" pitchFamily="34" charset="0"/>
                        </a:rPr>
                        <a:t>0.026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Segoe UI (Body)"/>
                        <a:cs typeface="Arial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Segoe UI (Body)"/>
                          <a:cs typeface="Arial" pitchFamily="34" charset="0"/>
                        </a:rPr>
                        <a:t>12.11%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1506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1839" y="303103"/>
            <a:ext cx="10581961" cy="1387586"/>
          </a:xfrm>
        </p:spPr>
        <p:txBody>
          <a:bodyPr/>
          <a:lstStyle/>
          <a:p>
            <a:r>
              <a:rPr lang="en-US" dirty="0" smtClean="0"/>
              <a:t>Classifiers for Person B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6268095"/>
              </p:ext>
            </p:extLst>
          </p:nvPr>
        </p:nvGraphicFramePr>
        <p:xfrm>
          <a:off x="1322988" y="1922176"/>
          <a:ext cx="9348836" cy="3611118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3677160"/>
                <a:gridCol w="4052941"/>
                <a:gridCol w="1618735"/>
              </a:tblGrid>
              <a:tr h="3730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Classifier</a:t>
                      </a:r>
                      <a:endParaRPr lang="en-US" sz="1400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egoe UI (Body)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TP</a:t>
                      </a:r>
                      <a:r>
                        <a:rPr lang="en-US" sz="14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Rate  FP Rate  Precision  Recall   F-Measure </a:t>
                      </a:r>
                      <a:endParaRPr lang="en-US" sz="1400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egoe UI (Body)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Correctly Classified Classes</a:t>
                      </a:r>
                      <a:endParaRPr lang="en-US" sz="1400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egoe UI (Body)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176988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 </a:t>
                      </a:r>
                      <a:r>
                        <a:rPr lang="nl-NL" sz="1400" u="none" strike="noStrike" dirty="0" smtClean="0">
                          <a:effectLst/>
                        </a:rPr>
                        <a:t>trees.J48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Segoe UI (Body)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 dirty="0" smtClean="0">
                          <a:effectLst/>
                          <a:latin typeface="+mn-lt"/>
                        </a:rPr>
                        <a:t>  0.992       0.001       0.992         </a:t>
                      </a:r>
                      <a:r>
                        <a:rPr lang="en-US" sz="1400" b="0" u="none" strike="noStrike" dirty="0">
                          <a:effectLst/>
                          <a:latin typeface="+mn-lt"/>
                        </a:rPr>
                        <a:t>0.992   </a:t>
                      </a:r>
                      <a:r>
                        <a:rPr lang="en-US" sz="1400" b="0" u="none" strike="noStrike" dirty="0" smtClean="0">
                          <a:effectLst/>
                          <a:latin typeface="+mn-lt"/>
                        </a:rPr>
                        <a:t>  0.992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effectLst/>
                          <a:latin typeface="+mn-lt"/>
                        </a:rPr>
                        <a:t>99.1696%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176988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 dirty="0">
                          <a:effectLst/>
                        </a:rPr>
                        <a:t> trees.RandomForest 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Segoe UI (Body)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 dirty="0" smtClean="0">
                          <a:effectLst/>
                          <a:latin typeface="+mn-lt"/>
                        </a:rPr>
                        <a:t>  0.994       0.001       </a:t>
                      </a:r>
                      <a:r>
                        <a:rPr lang="en-US" sz="1400" b="0" u="none" strike="noStrike" dirty="0">
                          <a:effectLst/>
                          <a:latin typeface="+mn-lt"/>
                        </a:rPr>
                        <a:t>0.994      </a:t>
                      </a:r>
                      <a:r>
                        <a:rPr lang="en-US" sz="1400" b="0" u="none" strike="noStrike" dirty="0" smtClean="0">
                          <a:effectLst/>
                          <a:latin typeface="+mn-lt"/>
                        </a:rPr>
                        <a:t>   0.994     0.994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C00000"/>
                          </a:solidFill>
                          <a:effectLst/>
                          <a:latin typeface="+mn-lt"/>
                        </a:rPr>
                        <a:t>99.6400%</a:t>
                      </a:r>
                      <a:endParaRPr lang="en-US" sz="1400" b="0" i="0" u="none" strike="noStrike" dirty="0">
                        <a:solidFill>
                          <a:srgbClr val="C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17698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 rules.OneR -B 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Segoe UI (Body)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 dirty="0" smtClean="0">
                          <a:effectLst/>
                          <a:latin typeface="+mn-lt"/>
                        </a:rPr>
                        <a:t>  0.831       </a:t>
                      </a:r>
                      <a:r>
                        <a:rPr lang="en-US" sz="1400" b="0" u="none" strike="noStrike" dirty="0">
                          <a:effectLst/>
                          <a:latin typeface="+mn-lt"/>
                        </a:rPr>
                        <a:t>0.029   </a:t>
                      </a:r>
                      <a:r>
                        <a:rPr lang="en-US" sz="1400" b="0" u="none" strike="noStrike" dirty="0" smtClean="0">
                          <a:effectLst/>
                          <a:latin typeface="+mn-lt"/>
                        </a:rPr>
                        <a:t>    </a:t>
                      </a:r>
                      <a:r>
                        <a:rPr lang="en-US" sz="1400" b="0" u="none" strike="noStrike" dirty="0">
                          <a:effectLst/>
                          <a:latin typeface="+mn-lt"/>
                        </a:rPr>
                        <a:t>0.824   </a:t>
                      </a:r>
                      <a:r>
                        <a:rPr lang="en-US" sz="1400" b="0" u="none" strike="noStrike" dirty="0" smtClean="0">
                          <a:effectLst/>
                          <a:latin typeface="+mn-lt"/>
                        </a:rPr>
                        <a:t>      </a:t>
                      </a:r>
                      <a:r>
                        <a:rPr lang="en-US" sz="1400" b="0" u="none" strike="noStrike" dirty="0">
                          <a:effectLst/>
                          <a:latin typeface="+mn-lt"/>
                        </a:rPr>
                        <a:t>0.831    </a:t>
                      </a:r>
                      <a:r>
                        <a:rPr lang="en-US" sz="1400" b="0" u="none" strike="noStrike" dirty="0" smtClean="0">
                          <a:effectLst/>
                          <a:latin typeface="+mn-lt"/>
                        </a:rPr>
                        <a:t> 0.824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effectLst/>
                          <a:latin typeface="+mn-lt"/>
                        </a:rPr>
                        <a:t>83.1142%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17698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 </a:t>
                      </a:r>
                      <a:r>
                        <a:rPr lang="en-US" sz="1400" u="none" strike="noStrike" dirty="0" err="1" smtClean="0">
                          <a:effectLst/>
                        </a:rPr>
                        <a:t>rules.DecisionTable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Segoe UI (Body)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 dirty="0" smtClean="0">
                          <a:effectLst/>
                          <a:latin typeface="+mn-lt"/>
                        </a:rPr>
                        <a:t>  0.981       0.006       0.982         </a:t>
                      </a:r>
                      <a:r>
                        <a:rPr lang="en-US" sz="1400" b="0" u="none" strike="noStrike" dirty="0">
                          <a:effectLst/>
                          <a:latin typeface="+mn-lt"/>
                        </a:rPr>
                        <a:t>0.981   </a:t>
                      </a:r>
                      <a:r>
                        <a:rPr lang="en-US" sz="1400" b="0" u="none" strike="noStrike" dirty="0" smtClean="0">
                          <a:effectLst/>
                          <a:latin typeface="+mn-lt"/>
                        </a:rPr>
                        <a:t>  0.981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effectLst/>
                          <a:latin typeface="+mn-lt"/>
                        </a:rPr>
                        <a:t>98.1315%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17698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 misc.InputMappedClassifier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Segoe UI (Body)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 dirty="0" smtClean="0">
                          <a:effectLst/>
                          <a:latin typeface="+mn-lt"/>
                        </a:rPr>
                        <a:t>  0.248       0.248       </a:t>
                      </a:r>
                      <a:r>
                        <a:rPr lang="en-US" sz="1400" b="0" u="none" strike="noStrike" dirty="0">
                          <a:effectLst/>
                          <a:latin typeface="+mn-lt"/>
                        </a:rPr>
                        <a:t>0.061    </a:t>
                      </a:r>
                      <a:r>
                        <a:rPr lang="en-US" sz="1400" b="0" u="none" strike="noStrike" dirty="0" smtClean="0">
                          <a:effectLst/>
                          <a:latin typeface="+mn-lt"/>
                        </a:rPr>
                        <a:t>     </a:t>
                      </a:r>
                      <a:r>
                        <a:rPr lang="en-US" sz="1400" b="0" u="none" strike="noStrike" dirty="0">
                          <a:effectLst/>
                          <a:latin typeface="+mn-lt"/>
                        </a:rPr>
                        <a:t>0.248   </a:t>
                      </a:r>
                      <a:r>
                        <a:rPr lang="en-US" sz="1400" b="0" u="none" strike="noStrike" dirty="0" smtClean="0">
                          <a:effectLst/>
                          <a:latin typeface="+mn-lt"/>
                        </a:rPr>
                        <a:t>  0.098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effectLst/>
                          <a:latin typeface="+mn-lt"/>
                        </a:rPr>
                        <a:t>24.7751%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17698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 </a:t>
                      </a:r>
                      <a:r>
                        <a:rPr lang="en-US" sz="1400" u="none" strike="noStrike" dirty="0" err="1" smtClean="0">
                          <a:effectLst/>
                        </a:rPr>
                        <a:t>lazy.IBk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Segoe UI (Body)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 dirty="0" smtClean="0">
                          <a:effectLst/>
                          <a:latin typeface="+mn-lt"/>
                        </a:rPr>
                        <a:t>  0.669       0.072       </a:t>
                      </a:r>
                      <a:r>
                        <a:rPr lang="en-US" sz="1400" b="0" u="none" strike="noStrike" dirty="0">
                          <a:effectLst/>
                          <a:latin typeface="+mn-lt"/>
                        </a:rPr>
                        <a:t>0.712    </a:t>
                      </a:r>
                      <a:r>
                        <a:rPr lang="en-US" sz="1400" b="0" u="none" strike="noStrike" dirty="0" smtClean="0">
                          <a:effectLst/>
                          <a:latin typeface="+mn-lt"/>
                        </a:rPr>
                        <a:t>     </a:t>
                      </a:r>
                      <a:r>
                        <a:rPr lang="en-US" sz="1400" b="0" u="none" strike="noStrike" dirty="0">
                          <a:effectLst/>
                          <a:latin typeface="+mn-lt"/>
                        </a:rPr>
                        <a:t>0.669  </a:t>
                      </a:r>
                      <a:r>
                        <a:rPr lang="en-US" sz="1400" b="0" u="none" strike="noStrike" dirty="0" smtClean="0">
                          <a:effectLst/>
                          <a:latin typeface="+mn-lt"/>
                        </a:rPr>
                        <a:t>   0.658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effectLst/>
                          <a:latin typeface="+mn-lt"/>
                        </a:rPr>
                        <a:t>98.4083%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176988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 dirty="0">
                          <a:effectLst/>
                        </a:rPr>
                        <a:t> </a:t>
                      </a:r>
                      <a:r>
                        <a:rPr lang="pt-BR" sz="1400" u="none" strike="noStrike" dirty="0" smtClean="0">
                          <a:effectLst/>
                        </a:rPr>
                        <a:t>functions.Logistic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Segoe UI (Body)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 dirty="0" smtClean="0">
                          <a:effectLst/>
                          <a:latin typeface="+mn-lt"/>
                        </a:rPr>
                        <a:t>  0.994       </a:t>
                      </a:r>
                      <a:r>
                        <a:rPr lang="en-US" sz="1400" b="0" u="none" strike="noStrike" dirty="0">
                          <a:effectLst/>
                          <a:latin typeface="+mn-lt"/>
                        </a:rPr>
                        <a:t>0.001   </a:t>
                      </a:r>
                      <a:r>
                        <a:rPr lang="en-US" sz="1400" b="0" u="none" strike="noStrike" dirty="0" smtClean="0">
                          <a:effectLst/>
                          <a:latin typeface="+mn-lt"/>
                        </a:rPr>
                        <a:t>    </a:t>
                      </a:r>
                      <a:r>
                        <a:rPr lang="en-US" sz="1400" b="0" u="none" strike="noStrike" dirty="0">
                          <a:effectLst/>
                          <a:latin typeface="+mn-lt"/>
                        </a:rPr>
                        <a:t>0.994    </a:t>
                      </a:r>
                      <a:r>
                        <a:rPr lang="en-US" sz="1400" b="0" u="none" strike="noStrike" dirty="0" smtClean="0">
                          <a:effectLst/>
                          <a:latin typeface="+mn-lt"/>
                        </a:rPr>
                        <a:t>     </a:t>
                      </a:r>
                      <a:r>
                        <a:rPr lang="en-US" sz="1400" b="0" u="none" strike="noStrike" dirty="0">
                          <a:effectLst/>
                          <a:latin typeface="+mn-lt"/>
                        </a:rPr>
                        <a:t>0.994 </a:t>
                      </a:r>
                      <a:r>
                        <a:rPr lang="en-US" sz="1400" b="0" u="none" strike="noStrike" dirty="0" smtClean="0">
                          <a:effectLst/>
                          <a:latin typeface="+mn-lt"/>
                        </a:rPr>
                        <a:t>    0.994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effectLst/>
                          <a:latin typeface="+mn-lt"/>
                        </a:rPr>
                        <a:t>99.4464%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17698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 </a:t>
                      </a:r>
                      <a:r>
                        <a:rPr lang="en-US" sz="1400" u="none" strike="noStrike" dirty="0" err="1">
                          <a:solidFill>
                            <a:srgbClr val="C00000"/>
                          </a:solidFill>
                          <a:effectLst/>
                        </a:rPr>
                        <a:t>functions.SimpleLogistic</a:t>
                      </a:r>
                      <a:r>
                        <a:rPr lang="en-US" sz="14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 </a:t>
                      </a:r>
                      <a:endParaRPr lang="en-US" sz="1400" b="0" i="0" u="none" strike="noStrike" dirty="0">
                        <a:solidFill>
                          <a:srgbClr val="C00000"/>
                        </a:solidFill>
                        <a:effectLst/>
                        <a:latin typeface="Segoe UI (Body)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 dirty="0">
                          <a:solidFill>
                            <a:srgbClr val="C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400" b="0" u="none" strike="noStrike" dirty="0" smtClean="0">
                          <a:solidFill>
                            <a:srgbClr val="C00000"/>
                          </a:solidFill>
                          <a:effectLst/>
                          <a:latin typeface="+mn-lt"/>
                        </a:rPr>
                        <a:t> 0.998       </a:t>
                      </a:r>
                      <a:r>
                        <a:rPr lang="en-US" sz="1400" b="0" u="none" strike="noStrike" dirty="0">
                          <a:solidFill>
                            <a:srgbClr val="C00000"/>
                          </a:solidFill>
                          <a:effectLst/>
                          <a:latin typeface="+mn-lt"/>
                        </a:rPr>
                        <a:t>0.001  </a:t>
                      </a:r>
                      <a:r>
                        <a:rPr lang="en-US" sz="1400" b="0" u="none" strike="noStrike" dirty="0" smtClean="0">
                          <a:solidFill>
                            <a:srgbClr val="C00000"/>
                          </a:solidFill>
                          <a:effectLst/>
                          <a:latin typeface="+mn-lt"/>
                        </a:rPr>
                        <a:t>     </a:t>
                      </a:r>
                      <a:r>
                        <a:rPr lang="en-US" sz="1400" b="0" u="none" strike="noStrike" dirty="0">
                          <a:solidFill>
                            <a:srgbClr val="C00000"/>
                          </a:solidFill>
                          <a:effectLst/>
                          <a:latin typeface="+mn-lt"/>
                        </a:rPr>
                        <a:t>0.998  </a:t>
                      </a:r>
                      <a:r>
                        <a:rPr lang="en-US" sz="1400" b="0" u="none" strike="noStrike" dirty="0" smtClean="0">
                          <a:solidFill>
                            <a:srgbClr val="C00000"/>
                          </a:solidFill>
                          <a:effectLst/>
                          <a:latin typeface="+mn-lt"/>
                        </a:rPr>
                        <a:t>       </a:t>
                      </a:r>
                      <a:r>
                        <a:rPr lang="en-US" sz="1400" b="0" u="none" strike="noStrike" dirty="0">
                          <a:solidFill>
                            <a:srgbClr val="C00000"/>
                          </a:solidFill>
                          <a:effectLst/>
                          <a:latin typeface="+mn-lt"/>
                        </a:rPr>
                        <a:t>0.998   </a:t>
                      </a:r>
                      <a:r>
                        <a:rPr lang="en-US" sz="1400" b="0" u="none" strike="noStrike" dirty="0" smtClean="0">
                          <a:solidFill>
                            <a:srgbClr val="C00000"/>
                          </a:solidFill>
                          <a:effectLst/>
                          <a:latin typeface="+mn-lt"/>
                        </a:rPr>
                        <a:t>  0.998</a:t>
                      </a:r>
                      <a:endParaRPr lang="en-US" sz="1400" b="0" i="0" u="none" strike="noStrike" dirty="0">
                        <a:solidFill>
                          <a:srgbClr val="C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C00000"/>
                          </a:solidFill>
                          <a:effectLst/>
                          <a:latin typeface="+mn-lt"/>
                        </a:rPr>
                        <a:t>99.7924%</a:t>
                      </a:r>
                      <a:endParaRPr lang="en-US" sz="1400" b="0" i="0" u="none" strike="noStrike" dirty="0">
                        <a:solidFill>
                          <a:srgbClr val="C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</a:tr>
              <a:tr h="17698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 bayes.NaiveBayes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Segoe UI (Body)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 dirty="0" smtClean="0">
                          <a:effectLst/>
                          <a:latin typeface="+mn-lt"/>
                        </a:rPr>
                        <a:t>  0.988       0.001       </a:t>
                      </a:r>
                      <a:r>
                        <a:rPr lang="en-US" sz="1400" b="0" u="none" strike="noStrike" dirty="0">
                          <a:effectLst/>
                          <a:latin typeface="+mn-lt"/>
                        </a:rPr>
                        <a:t>0.988   </a:t>
                      </a:r>
                      <a:r>
                        <a:rPr lang="en-US" sz="1400" b="0" u="none" strike="noStrike" dirty="0" smtClean="0">
                          <a:effectLst/>
                          <a:latin typeface="+mn-lt"/>
                        </a:rPr>
                        <a:t>      </a:t>
                      </a:r>
                      <a:r>
                        <a:rPr lang="en-US" sz="1400" b="0" u="none" strike="noStrike" dirty="0">
                          <a:effectLst/>
                          <a:latin typeface="+mn-lt"/>
                        </a:rPr>
                        <a:t>0.988  </a:t>
                      </a:r>
                      <a:r>
                        <a:rPr lang="en-US" sz="1400" b="0" u="none" strike="noStrike" dirty="0" smtClean="0">
                          <a:effectLst/>
                          <a:latin typeface="+mn-lt"/>
                        </a:rPr>
                        <a:t>   0.988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effectLst/>
                          <a:latin typeface="+mn-lt"/>
                        </a:rPr>
                        <a:t>98.7543%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17698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 </a:t>
                      </a:r>
                      <a:r>
                        <a:rPr lang="en-US" sz="1400" u="none" strike="noStrike" dirty="0" err="1">
                          <a:solidFill>
                            <a:srgbClr val="C00000"/>
                          </a:solidFill>
                          <a:effectLst/>
                        </a:rPr>
                        <a:t>meta.Bagging</a:t>
                      </a:r>
                      <a:r>
                        <a:rPr lang="en-US" sz="14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 - </a:t>
                      </a:r>
                      <a:r>
                        <a:rPr lang="en-US" sz="1400" u="none" strike="noStrike" dirty="0" err="1">
                          <a:solidFill>
                            <a:srgbClr val="C00000"/>
                          </a:solidFill>
                          <a:effectLst/>
                        </a:rPr>
                        <a:t>trees.RandomForest</a:t>
                      </a:r>
                      <a:r>
                        <a:rPr lang="en-US" sz="14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 </a:t>
                      </a:r>
                      <a:endParaRPr lang="en-US" sz="1400" b="0" i="0" u="none" strike="noStrike" dirty="0">
                        <a:solidFill>
                          <a:srgbClr val="C00000"/>
                        </a:solidFill>
                        <a:effectLst/>
                        <a:latin typeface="Segoe UI (Body)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 dirty="0" smtClean="0">
                          <a:solidFill>
                            <a:srgbClr val="C00000"/>
                          </a:solidFill>
                          <a:effectLst/>
                          <a:latin typeface="+mn-lt"/>
                        </a:rPr>
                        <a:t>  0.998       </a:t>
                      </a:r>
                      <a:r>
                        <a:rPr lang="en-US" sz="1400" b="0" u="none" strike="noStrike" dirty="0">
                          <a:solidFill>
                            <a:srgbClr val="C00000"/>
                          </a:solidFill>
                          <a:effectLst/>
                          <a:latin typeface="+mn-lt"/>
                        </a:rPr>
                        <a:t>0.001   </a:t>
                      </a:r>
                      <a:r>
                        <a:rPr lang="en-US" sz="1400" b="0" u="none" strike="noStrike" dirty="0" smtClean="0">
                          <a:solidFill>
                            <a:srgbClr val="C00000"/>
                          </a:solidFill>
                          <a:effectLst/>
                          <a:latin typeface="+mn-lt"/>
                        </a:rPr>
                        <a:t>    </a:t>
                      </a:r>
                      <a:r>
                        <a:rPr lang="en-US" sz="1400" b="0" u="none" strike="noStrike" dirty="0">
                          <a:solidFill>
                            <a:srgbClr val="C00000"/>
                          </a:solidFill>
                          <a:effectLst/>
                          <a:latin typeface="+mn-lt"/>
                        </a:rPr>
                        <a:t>0.998 </a:t>
                      </a:r>
                      <a:r>
                        <a:rPr lang="en-US" sz="1400" b="0" u="none" strike="noStrike" dirty="0" smtClean="0">
                          <a:solidFill>
                            <a:srgbClr val="C00000"/>
                          </a:solidFill>
                          <a:effectLst/>
                          <a:latin typeface="+mn-lt"/>
                        </a:rPr>
                        <a:t>        </a:t>
                      </a:r>
                      <a:r>
                        <a:rPr lang="en-US" sz="1400" b="0" u="none" strike="noStrike" dirty="0">
                          <a:solidFill>
                            <a:srgbClr val="C00000"/>
                          </a:solidFill>
                          <a:effectLst/>
                          <a:latin typeface="+mn-lt"/>
                        </a:rPr>
                        <a:t>0.998   </a:t>
                      </a:r>
                      <a:r>
                        <a:rPr lang="en-US" sz="1400" b="0" u="none" strike="noStrike" dirty="0" smtClean="0">
                          <a:solidFill>
                            <a:srgbClr val="C00000"/>
                          </a:solidFill>
                          <a:effectLst/>
                          <a:latin typeface="+mn-lt"/>
                        </a:rPr>
                        <a:t>  0.998</a:t>
                      </a:r>
                      <a:endParaRPr lang="en-US" sz="1400" b="0" i="0" u="none" strike="noStrike" dirty="0">
                        <a:solidFill>
                          <a:srgbClr val="C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C00000"/>
                          </a:solidFill>
                          <a:effectLst/>
                          <a:latin typeface="+mn-lt"/>
                        </a:rPr>
                        <a:t>99.7924%</a:t>
                      </a:r>
                      <a:endParaRPr lang="en-US" sz="1400" b="0" i="0" u="none" strike="noStrike" dirty="0">
                        <a:solidFill>
                          <a:srgbClr val="C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</a:tr>
              <a:tr h="17698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 </a:t>
                      </a:r>
                      <a:r>
                        <a:rPr lang="en-US" sz="1400" u="none" strike="noStrike" dirty="0" err="1">
                          <a:effectLst/>
                        </a:rPr>
                        <a:t>meta.LogitBoost</a:t>
                      </a:r>
                      <a:r>
                        <a:rPr lang="en-US" sz="1400" u="none" strike="noStrike" dirty="0">
                          <a:effectLst/>
                        </a:rPr>
                        <a:t> - </a:t>
                      </a:r>
                      <a:r>
                        <a:rPr lang="en-US" sz="1400" u="none" strike="noStrike" dirty="0" err="1">
                          <a:effectLst/>
                        </a:rPr>
                        <a:t>functions.LinearRegression</a:t>
                      </a:r>
                      <a:r>
                        <a:rPr lang="en-US" sz="1400" u="none" strike="noStrike" dirty="0">
                          <a:effectLst/>
                        </a:rPr>
                        <a:t>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Segoe UI (Body)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 dirty="0" smtClean="0">
                          <a:effectLst/>
                          <a:latin typeface="+mn-lt"/>
                        </a:rPr>
                        <a:t>  0.997       </a:t>
                      </a:r>
                      <a:r>
                        <a:rPr lang="en-US" sz="1400" b="0" u="none" strike="noStrike" dirty="0">
                          <a:effectLst/>
                          <a:latin typeface="+mn-lt"/>
                        </a:rPr>
                        <a:t>0.001    </a:t>
                      </a:r>
                      <a:r>
                        <a:rPr lang="en-US" sz="1400" b="0" u="none" strike="noStrike" dirty="0" smtClean="0">
                          <a:effectLst/>
                          <a:latin typeface="+mn-lt"/>
                        </a:rPr>
                        <a:t>   0.997         </a:t>
                      </a:r>
                      <a:r>
                        <a:rPr lang="en-US" sz="1400" b="0" u="none" strike="noStrike" dirty="0">
                          <a:effectLst/>
                          <a:latin typeface="+mn-lt"/>
                        </a:rPr>
                        <a:t>0.997    </a:t>
                      </a:r>
                      <a:r>
                        <a:rPr lang="en-US" sz="1400" b="0" u="none" strike="noStrike" dirty="0" smtClean="0">
                          <a:effectLst/>
                          <a:latin typeface="+mn-lt"/>
                        </a:rPr>
                        <a:t> 0.997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C00000"/>
                          </a:solidFill>
                          <a:effectLst/>
                          <a:latin typeface="+mn-lt"/>
                        </a:rPr>
                        <a:t>99.7232%</a:t>
                      </a:r>
                      <a:endParaRPr lang="en-US" sz="1400" b="0" i="0" u="none" strike="noStrike" dirty="0">
                        <a:solidFill>
                          <a:srgbClr val="C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17698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 </a:t>
                      </a:r>
                      <a:r>
                        <a:rPr lang="en-US" sz="1400" u="none" strike="noStrike" dirty="0" err="1">
                          <a:solidFill>
                            <a:srgbClr val="C00000"/>
                          </a:solidFill>
                          <a:effectLst/>
                        </a:rPr>
                        <a:t>meta.LogitBoost</a:t>
                      </a:r>
                      <a:r>
                        <a:rPr lang="en-US" sz="14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 - </a:t>
                      </a:r>
                      <a:r>
                        <a:rPr lang="en-US" sz="1400" u="none" strike="noStrike" dirty="0" err="1">
                          <a:solidFill>
                            <a:srgbClr val="C00000"/>
                          </a:solidFill>
                          <a:effectLst/>
                        </a:rPr>
                        <a:t>trees.RandomForest</a:t>
                      </a:r>
                      <a:r>
                        <a:rPr lang="en-US" sz="14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 </a:t>
                      </a:r>
                      <a:endParaRPr lang="en-US" sz="1400" b="0" i="0" u="none" strike="noStrike" dirty="0">
                        <a:solidFill>
                          <a:srgbClr val="C00000"/>
                        </a:solidFill>
                        <a:effectLst/>
                        <a:latin typeface="Segoe UI (Body)"/>
                      </a:endParaRPr>
                    </a:p>
                  </a:txBody>
                  <a:tcPr marL="9525" marR="9525" marT="9525" marB="0" anchor="b">
                    <a:solidFill>
                      <a:srgbClr val="EF89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 dirty="0" smtClean="0">
                          <a:solidFill>
                            <a:srgbClr val="C00000"/>
                          </a:solidFill>
                          <a:effectLst/>
                          <a:latin typeface="+mn-lt"/>
                        </a:rPr>
                        <a:t>  0.999       </a:t>
                      </a:r>
                      <a:r>
                        <a:rPr lang="en-US" sz="1400" b="0" u="none" strike="noStrike" dirty="0">
                          <a:solidFill>
                            <a:srgbClr val="C00000"/>
                          </a:solidFill>
                          <a:effectLst/>
                          <a:latin typeface="+mn-lt"/>
                        </a:rPr>
                        <a:t>0.000 </a:t>
                      </a:r>
                      <a:r>
                        <a:rPr lang="en-US" sz="1400" b="0" u="none" strike="noStrike" dirty="0" smtClean="0">
                          <a:solidFill>
                            <a:srgbClr val="C00000"/>
                          </a:solidFill>
                          <a:effectLst/>
                          <a:latin typeface="+mn-lt"/>
                        </a:rPr>
                        <a:t>      </a:t>
                      </a:r>
                      <a:r>
                        <a:rPr lang="en-US" sz="1400" b="0" u="none" strike="noStrike" dirty="0">
                          <a:solidFill>
                            <a:srgbClr val="C00000"/>
                          </a:solidFill>
                          <a:effectLst/>
                          <a:latin typeface="+mn-lt"/>
                        </a:rPr>
                        <a:t>0.999   </a:t>
                      </a:r>
                      <a:r>
                        <a:rPr lang="en-US" sz="1400" b="0" u="none" strike="noStrike" dirty="0" smtClean="0">
                          <a:solidFill>
                            <a:srgbClr val="C00000"/>
                          </a:solidFill>
                          <a:effectLst/>
                          <a:latin typeface="+mn-lt"/>
                        </a:rPr>
                        <a:t>      </a:t>
                      </a:r>
                      <a:r>
                        <a:rPr lang="en-US" sz="1400" b="0" u="none" strike="noStrike" dirty="0">
                          <a:solidFill>
                            <a:srgbClr val="C00000"/>
                          </a:solidFill>
                          <a:effectLst/>
                          <a:latin typeface="+mn-lt"/>
                        </a:rPr>
                        <a:t>0.999    </a:t>
                      </a:r>
                      <a:r>
                        <a:rPr lang="en-US" sz="1400" b="0" u="none" strike="noStrike" dirty="0" smtClean="0">
                          <a:solidFill>
                            <a:srgbClr val="C00000"/>
                          </a:solidFill>
                          <a:effectLst/>
                          <a:latin typeface="+mn-lt"/>
                        </a:rPr>
                        <a:t> 0.999</a:t>
                      </a:r>
                      <a:endParaRPr lang="en-US" sz="1400" b="0" i="0" u="none" strike="noStrike" dirty="0">
                        <a:solidFill>
                          <a:srgbClr val="C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solidFill>
                      <a:srgbClr val="EF8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C00000"/>
                          </a:solidFill>
                          <a:effectLst/>
                          <a:latin typeface="+mn-lt"/>
                        </a:rPr>
                        <a:t>99.9308%</a:t>
                      </a:r>
                      <a:endParaRPr lang="en-US" sz="1400" b="0" i="0" u="none" strike="noStrike" dirty="0">
                        <a:solidFill>
                          <a:srgbClr val="C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solidFill>
                      <a:srgbClr val="EF8900"/>
                    </a:solidFill>
                  </a:tcPr>
                </a:tc>
              </a:tr>
              <a:tr h="17698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Segoe UI (Body)"/>
                        </a:rPr>
                        <a:t> </a:t>
                      </a:r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Segoe UI (Body)"/>
                        </a:rPr>
                        <a:t>meta.Bagging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Segoe UI (Body)"/>
                        </a:rPr>
                        <a:t> -</a:t>
                      </a:r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Segoe UI (Body)"/>
                        </a:rPr>
                        <a:t>MultilayerPerceptron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Segoe UI (Body)"/>
                        </a:rPr>
                        <a:t>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Segoe UI (Body)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 0.996      0.001       0.996        0.996    0.996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99.5848 %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0523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 </a:t>
                      </a:r>
                      <a:r>
                        <a:rPr lang="en-US" sz="1400" u="none" strike="noStrike" dirty="0" err="1">
                          <a:effectLst/>
                        </a:rPr>
                        <a:t>meta.Stacking</a:t>
                      </a:r>
                      <a:r>
                        <a:rPr lang="en-US" sz="1400" u="none" strike="noStrike" dirty="0">
                          <a:effectLst/>
                        </a:rPr>
                        <a:t> </a:t>
                      </a:r>
                      <a:r>
                        <a:rPr lang="en-US" sz="1400" u="none" strike="noStrike" dirty="0" smtClean="0">
                          <a:effectLst/>
                        </a:rPr>
                        <a:t>-</a:t>
                      </a:r>
                      <a:r>
                        <a:rPr lang="en-US" sz="900" u="none" strike="noStrike" dirty="0" smtClean="0">
                          <a:effectLst/>
                        </a:rPr>
                        <a:t>Vote</a:t>
                      </a:r>
                      <a:r>
                        <a:rPr lang="en-US" sz="900" u="none" strike="noStrike" dirty="0">
                          <a:effectLst/>
                        </a:rPr>
                        <a:t>\ </a:t>
                      </a:r>
                      <a:r>
                        <a:rPr lang="en-US" sz="900" u="none" strike="noStrike" dirty="0" err="1">
                          <a:effectLst/>
                        </a:rPr>
                        <a:t>trees.J48</a:t>
                      </a:r>
                      <a:r>
                        <a:rPr lang="en-US" sz="900" u="none" strike="noStrike" dirty="0">
                          <a:effectLst/>
                        </a:rPr>
                        <a:t> </a:t>
                      </a:r>
                      <a:r>
                        <a:rPr lang="en-US" sz="900" u="none" strike="noStrike" dirty="0" smtClean="0">
                          <a:effectLst/>
                        </a:rPr>
                        <a:t>- </a:t>
                      </a:r>
                      <a:r>
                        <a:rPr lang="en-US" sz="900" u="none" strike="noStrike" dirty="0" err="1" smtClean="0">
                          <a:effectLst/>
                        </a:rPr>
                        <a:t>bayes.NaiveBayes</a:t>
                      </a:r>
                      <a:r>
                        <a:rPr lang="en-US" sz="900" u="none" strike="noStrike" dirty="0" smtClean="0">
                          <a:effectLst/>
                        </a:rPr>
                        <a:t> - </a:t>
                      </a:r>
                      <a:r>
                        <a:rPr lang="en-US" sz="900" u="none" strike="noStrike" dirty="0" err="1">
                          <a:effectLst/>
                        </a:rPr>
                        <a:t>lazy.IBk</a:t>
                      </a:r>
                      <a:r>
                        <a:rPr lang="en-US" sz="900" u="none" strike="noStrike" dirty="0">
                          <a:effectLst/>
                        </a:rPr>
                        <a:t> 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Segoe UI (Body)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 dirty="0" smtClean="0">
                          <a:effectLst/>
                          <a:latin typeface="+mn-lt"/>
                        </a:rPr>
                        <a:t>  0.248       </a:t>
                      </a:r>
                      <a:r>
                        <a:rPr lang="en-US" sz="1400" b="0" u="none" strike="noStrike" dirty="0">
                          <a:effectLst/>
                          <a:latin typeface="+mn-lt"/>
                        </a:rPr>
                        <a:t>0.248  </a:t>
                      </a:r>
                      <a:r>
                        <a:rPr lang="en-US" sz="1400" b="0" u="none" strike="noStrike" dirty="0" smtClean="0">
                          <a:effectLst/>
                          <a:latin typeface="+mn-lt"/>
                        </a:rPr>
                        <a:t>     </a:t>
                      </a:r>
                      <a:r>
                        <a:rPr lang="en-US" sz="1400" b="0" u="none" strike="noStrike" dirty="0">
                          <a:effectLst/>
                          <a:latin typeface="+mn-lt"/>
                        </a:rPr>
                        <a:t>0.061   </a:t>
                      </a:r>
                      <a:r>
                        <a:rPr lang="en-US" sz="1400" b="0" u="none" strike="noStrike" dirty="0" smtClean="0">
                          <a:effectLst/>
                          <a:latin typeface="+mn-lt"/>
                        </a:rPr>
                        <a:t>      </a:t>
                      </a:r>
                      <a:r>
                        <a:rPr lang="en-US" sz="1400" b="0" u="none" strike="noStrike" dirty="0">
                          <a:effectLst/>
                          <a:latin typeface="+mn-lt"/>
                        </a:rPr>
                        <a:t>0.248   </a:t>
                      </a:r>
                      <a:r>
                        <a:rPr lang="en-US" sz="1400" b="0" u="none" strike="noStrike" dirty="0" smtClean="0">
                          <a:effectLst/>
                          <a:latin typeface="+mn-lt"/>
                        </a:rPr>
                        <a:t>  0.098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 smtClean="0">
                          <a:effectLst/>
                          <a:latin typeface="+mn-lt"/>
                        </a:rPr>
                        <a:t>24.7751%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6051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1839" y="303103"/>
            <a:ext cx="10581961" cy="1387586"/>
          </a:xfrm>
        </p:spPr>
        <p:txBody>
          <a:bodyPr/>
          <a:lstStyle/>
          <a:p>
            <a:r>
              <a:rPr lang="en-US" dirty="0" smtClean="0"/>
              <a:t>Activity Analysis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7333899"/>
              </p:ext>
            </p:extLst>
          </p:nvPr>
        </p:nvGraphicFramePr>
        <p:xfrm>
          <a:off x="2743200" y="1690689"/>
          <a:ext cx="7817709" cy="4071478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1381918"/>
                <a:gridCol w="3888779"/>
                <a:gridCol w="2547012"/>
              </a:tblGrid>
              <a:tr h="9440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Calibri"/>
                          <a:cs typeface="Arial" pitchFamily="34" charset="0"/>
                        </a:rPr>
                        <a:t>Activity</a:t>
                      </a:r>
                      <a:endParaRPr lang="en-US" sz="16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Classifier</a:t>
                      </a:r>
                      <a:endParaRPr lang="en-US" sz="1600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Correctly Classified Classes</a:t>
                      </a:r>
                      <a:endParaRPr lang="en-US" sz="1600" b="0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/>
                        <a:cs typeface="Arial" pitchFamily="34" charset="0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28431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  Jog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trees.RandomForest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96.96%</a:t>
                      </a:r>
                    </a:p>
                  </a:txBody>
                  <a:tcPr marL="9525" marR="9525" marT="9525" marB="0" anchor="b"/>
                </a:tc>
              </a:tr>
              <a:tr h="28431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  Bike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meta.Bagging -RandomForest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94.34%</a:t>
                      </a:r>
                    </a:p>
                  </a:txBody>
                  <a:tcPr marL="9525" marR="9525" marT="9525" marB="0" anchor="b"/>
                </a:tc>
              </a:tr>
              <a:tr h="28431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  Bike 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Up</a:t>
                      </a: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functions.MultilayerPerceptron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C00000"/>
                          </a:solidFill>
                          <a:effectLst/>
                          <a:latin typeface="+mn-lt"/>
                        </a:rPr>
                        <a:t>99.59%</a:t>
                      </a: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</a:tr>
              <a:tr h="28431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  Bike 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Down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functions.MultilayerPerceptron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98.34%</a:t>
                      </a:r>
                    </a:p>
                  </a:txBody>
                  <a:tcPr marL="9525" marR="9525" marT="9525" marB="0" anchor="b"/>
                </a:tc>
              </a:tr>
              <a:tr h="28431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  Jog 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Up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functions.MultilayerPerceptron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98.36%</a:t>
                      </a:r>
                    </a:p>
                  </a:txBody>
                  <a:tcPr marL="9525" marR="9525" marT="9525" marB="0" anchor="b"/>
                </a:tc>
              </a:tr>
              <a:tr h="28431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  Jog 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Down</a:t>
                      </a: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functions.MultilayerPerceptron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98.96%</a:t>
                      </a: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</a:tr>
              <a:tr h="28431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  Walk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functions.MultilayerPerceptron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94.12%</a:t>
                      </a:r>
                    </a:p>
                  </a:txBody>
                  <a:tcPr marL="9525" marR="9525" marT="9525" marB="0" anchor="b"/>
                </a:tc>
              </a:tr>
              <a:tr h="28431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  Walk 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Up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functions.MultilayerPerceptron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99.14%</a:t>
                      </a:r>
                    </a:p>
                  </a:txBody>
                  <a:tcPr marL="9525" marR="9525" marT="9525" marB="0" anchor="b"/>
                </a:tc>
              </a:tr>
              <a:tr h="28431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  Walk 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Down</a:t>
                      </a: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meta.Bagging -RandomForest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98.79%</a:t>
                      </a: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</a:tr>
              <a:tr h="28431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  Sit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trees.RandomForest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91.64%</a:t>
                      </a:r>
                    </a:p>
                  </a:txBody>
                  <a:tcPr marL="9525" marR="9525" marT="9525" marB="0" anchor="b"/>
                </a:tc>
              </a:tr>
              <a:tr h="28431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  Stand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trees.RandomForest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92.14%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7596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1839" y="303103"/>
            <a:ext cx="10581961" cy="1387586"/>
          </a:xfrm>
        </p:spPr>
        <p:txBody>
          <a:bodyPr/>
          <a:lstStyle/>
          <a:p>
            <a:r>
              <a:rPr lang="en-US" dirty="0" smtClean="0"/>
              <a:t>Activity Analysis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1238391"/>
              </p:ext>
            </p:extLst>
          </p:nvPr>
        </p:nvGraphicFramePr>
        <p:xfrm>
          <a:off x="2261876" y="1502537"/>
          <a:ext cx="7339913" cy="4748022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1297459"/>
                <a:gridCol w="3651108"/>
                <a:gridCol w="2391346"/>
              </a:tblGrid>
              <a:tr h="59678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Person</a:t>
                      </a:r>
                      <a:endParaRPr lang="en-US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Classifier</a:t>
                      </a:r>
                      <a:endParaRPr lang="en-US" sz="1400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Correctly Classified Classes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1850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meta.Bagging - trees.RandomForest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99.84%</a:t>
                      </a:r>
                    </a:p>
                  </a:txBody>
                  <a:tcPr marL="9525" marR="9525" marT="9525" marB="0" anchor="b"/>
                </a:tc>
              </a:tr>
              <a:tr h="1850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meta.Bagging - trees.RandomForest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99.86%</a:t>
                      </a:r>
                    </a:p>
                  </a:txBody>
                  <a:tcPr marL="9525" marR="9525" marT="9525" marB="0" anchor="b"/>
                </a:tc>
              </a:tr>
              <a:tr h="1850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functions.SimpleLogistic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99.41%</a:t>
                      </a:r>
                    </a:p>
                  </a:txBody>
                  <a:tcPr marL="9525" marR="9525" marT="9525" marB="0" anchor="b"/>
                </a:tc>
              </a:tr>
              <a:tr h="1850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meta.Bagging - trees.RandomForest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99.26%</a:t>
                      </a:r>
                    </a:p>
                  </a:txBody>
                  <a:tcPr marL="9525" marR="9525" marT="9525" marB="0" anchor="b"/>
                </a:tc>
              </a:tr>
              <a:tr h="1850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meta.Bagging - trees.RandomForest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100%</a:t>
                      </a:r>
                    </a:p>
                  </a:txBody>
                  <a:tcPr marL="9525" marR="9525" marT="9525" marB="0" anchor="b">
                    <a:solidFill>
                      <a:srgbClr val="EF8900"/>
                    </a:solidFill>
                  </a:tcPr>
                </a:tc>
              </a:tr>
              <a:tr h="1850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meta.Bagging - trees.RandomForest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98.66%</a:t>
                      </a:r>
                    </a:p>
                  </a:txBody>
                  <a:tcPr marL="9525" marR="9525" marT="9525" marB="0" anchor="b"/>
                </a:tc>
              </a:tr>
              <a:tr h="1850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functions.SimpleLogistic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99.57%</a:t>
                      </a:r>
                    </a:p>
                  </a:txBody>
                  <a:tcPr marL="9525" marR="9525" marT="9525" marB="0" anchor="b"/>
                </a:tc>
              </a:tr>
              <a:tr h="1850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meta.LogitBoost - trees.RandomForest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100%</a:t>
                      </a:r>
                    </a:p>
                  </a:txBody>
                  <a:tcPr marL="9525" marR="9525" marT="9525" marB="0" anchor="b"/>
                </a:tc>
              </a:tr>
              <a:tr h="1850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meta.Bagging - trees.RandomForest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97.84%</a:t>
                      </a:r>
                    </a:p>
                  </a:txBody>
                  <a:tcPr marL="9525" marR="9525" marT="9525" marB="0" anchor="b"/>
                </a:tc>
              </a:tr>
              <a:tr h="1850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J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functions.SimpleLogistic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99.66%</a:t>
                      </a:r>
                    </a:p>
                  </a:txBody>
                  <a:tcPr marL="9525" marR="9525" marT="9525" marB="0" anchor="b"/>
                </a:tc>
              </a:tr>
              <a:tr h="1850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meta.Bagging - trees.RandomForest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98.85%</a:t>
                      </a:r>
                    </a:p>
                  </a:txBody>
                  <a:tcPr marL="9525" marR="9525" marT="9525" marB="0" anchor="b"/>
                </a:tc>
              </a:tr>
              <a:tr h="1850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functions.SimpleLogistic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99.70%</a:t>
                      </a:r>
                    </a:p>
                  </a:txBody>
                  <a:tcPr marL="9525" marR="9525" marT="9525" marB="0" anchor="b"/>
                </a:tc>
              </a:tr>
              <a:tr h="1850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meta.Bagging - trees.RandomForest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99.64%</a:t>
                      </a:r>
                    </a:p>
                  </a:txBody>
                  <a:tcPr marL="9525" marR="9525" marT="9525" marB="0" anchor="b"/>
                </a:tc>
              </a:tr>
              <a:tr h="1850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meta.LogitBoost - trees.RandomForest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98.80%</a:t>
                      </a:r>
                    </a:p>
                  </a:txBody>
                  <a:tcPr marL="9525" marR="9525" marT="9525" marB="0" anchor="b"/>
                </a:tc>
              </a:tr>
              <a:tr h="1850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meta.Bagging - trees.RandomForest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99.39%</a:t>
                      </a:r>
                    </a:p>
                  </a:txBody>
                  <a:tcPr marL="9525" marR="9525" marT="9525" marB="0" anchor="b"/>
                </a:tc>
              </a:tr>
              <a:tr h="1850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meta.LogitBoost - trees.RandomForest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98.96%</a:t>
                      </a:r>
                    </a:p>
                  </a:txBody>
                  <a:tcPr marL="9525" marR="9525" marT="9525" marB="0" anchor="b"/>
                </a:tc>
              </a:tr>
              <a:tr h="1850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Q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meta.Bagging - trees.RandomForest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98.86%</a:t>
                      </a:r>
                    </a:p>
                  </a:txBody>
                  <a:tcPr marL="9525" marR="9525" marT="9525" marB="0" anchor="b"/>
                </a:tc>
              </a:tr>
              <a:tr h="1850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meta.LogitBoost - trees.RandomForest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99.86%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6126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1839" y="303103"/>
            <a:ext cx="10581961" cy="1387586"/>
          </a:xfrm>
        </p:spPr>
        <p:txBody>
          <a:bodyPr/>
          <a:lstStyle/>
          <a:p>
            <a:r>
              <a:rPr lang="en-US" dirty="0" smtClean="0"/>
              <a:t>Person-Activity Analysis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660976"/>
              </p:ext>
            </p:extLst>
          </p:nvPr>
        </p:nvGraphicFramePr>
        <p:xfrm>
          <a:off x="2063577" y="2594937"/>
          <a:ext cx="8736227" cy="2499802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5278801"/>
                <a:gridCol w="3457426"/>
              </a:tblGrid>
              <a:tr h="39890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Classifier</a:t>
                      </a:r>
                      <a:endParaRPr lang="en-US" sz="1600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Correctly Classified Classes</a:t>
                      </a:r>
                      <a:endParaRPr lang="en-US" sz="1600" b="0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369506"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 dirty="0">
                          <a:effectLst/>
                        </a:rPr>
                        <a:t> </a:t>
                      </a:r>
                      <a:r>
                        <a:rPr lang="pt-BR" sz="1600" u="none" strike="noStrike" dirty="0" smtClean="0">
                          <a:effectLst/>
                        </a:rPr>
                        <a:t>trees.RandomForest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89.8151%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36950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 </a:t>
                      </a:r>
                      <a:r>
                        <a:rPr lang="en-US" sz="1600" u="none" strike="noStrike" dirty="0" err="1" smtClean="0">
                          <a:effectLst/>
                        </a:rPr>
                        <a:t>functions.SimpleLogistic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96.2747%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</a:tr>
              <a:tr h="36950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smtClean="0">
                          <a:effectLst/>
                        </a:rPr>
                        <a:t> </a:t>
                      </a:r>
                      <a:r>
                        <a:rPr lang="en-US" sz="1600" u="none" strike="noStrike" dirty="0" err="1" smtClean="0">
                          <a:effectLst/>
                        </a:rPr>
                        <a:t>meta.Bagging</a:t>
                      </a:r>
                      <a:r>
                        <a:rPr lang="en-US" sz="1600" u="none" strike="noStrike" dirty="0" smtClean="0">
                          <a:effectLst/>
                        </a:rPr>
                        <a:t> </a:t>
                      </a:r>
                      <a:r>
                        <a:rPr lang="en-US" sz="1600" u="none" strike="noStrike" dirty="0">
                          <a:effectLst/>
                        </a:rPr>
                        <a:t>-</a:t>
                      </a:r>
                      <a:r>
                        <a:rPr lang="en-US" sz="1600" u="none" strike="noStrike" dirty="0" err="1">
                          <a:effectLst/>
                        </a:rPr>
                        <a:t>trees.RandomForest</a:t>
                      </a:r>
                      <a:r>
                        <a:rPr lang="en-US" sz="1600" u="none" strike="noStrike" dirty="0">
                          <a:effectLst/>
                        </a:rPr>
                        <a:t>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93.9917%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36950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smtClean="0">
                          <a:effectLst/>
                        </a:rPr>
                        <a:t> </a:t>
                      </a:r>
                      <a:r>
                        <a:rPr lang="en-US" sz="1600" u="none" strike="noStrike" dirty="0" err="1" smtClean="0">
                          <a:effectLst/>
                        </a:rPr>
                        <a:t>functions.MultilayerPerceptron</a:t>
                      </a:r>
                      <a:r>
                        <a:rPr lang="en-US" sz="1600" u="none" strike="noStrike" dirty="0" smtClean="0">
                          <a:effectLst/>
                        </a:rPr>
                        <a:t>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92.4962%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369506"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 dirty="0">
                          <a:effectLst/>
                        </a:rPr>
                        <a:t> </a:t>
                      </a:r>
                      <a:r>
                        <a:rPr lang="pt-BR" sz="1600" u="none" strike="noStrike" dirty="0" smtClean="0">
                          <a:effectLst/>
                        </a:rPr>
                        <a:t>trees.RandomForest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89.8151%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249612">
                <a:tc>
                  <a:txBody>
                    <a:bodyPr/>
                    <a:lstStyle/>
                    <a:p>
                      <a:pPr algn="l" fontAlgn="b"/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855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r>
              <a:rPr lang="en-US" dirty="0" smtClean="0"/>
              <a:t>Jogging – </a:t>
            </a:r>
            <a:r>
              <a:rPr lang="en-US" dirty="0" err="1" smtClean="0"/>
              <a:t>LegLen</a:t>
            </a:r>
            <a:r>
              <a:rPr lang="en-US" dirty="0" smtClean="0"/>
              <a:t> correlations</a:t>
            </a:r>
          </a:p>
          <a:p>
            <a:endParaRPr lang="en-US" dirty="0"/>
          </a:p>
          <a:p>
            <a:endParaRPr lang="en-US" b="0" dirty="0"/>
          </a:p>
        </p:txBody>
      </p:sp>
      <p:graphicFrame>
        <p:nvGraphicFramePr>
          <p:cNvPr id="23" name="Chart 22"/>
          <p:cNvGraphicFramePr/>
          <p:nvPr>
            <p:extLst>
              <p:ext uri="{D42A27DB-BD31-4B8C-83A1-F6EECF244321}">
                <p14:modId xmlns:p14="http://schemas.microsoft.com/office/powerpoint/2010/main" val="4258480981"/>
              </p:ext>
            </p:extLst>
          </p:nvPr>
        </p:nvGraphicFramePr>
        <p:xfrm>
          <a:off x="2768245" y="2641248"/>
          <a:ext cx="7398603" cy="37636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57880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94115"/>
            <a:ext cx="10515600" cy="435133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Which activity of a specific person?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Who did this activity?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Which activity and to whom the given data belong to?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Is there any correlation between the demographic data and activities?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Which mobile position gives us better data?</a:t>
            </a:r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8827" y="235598"/>
            <a:ext cx="1706803" cy="170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12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Clustering</a:t>
            </a:r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7299559" y="2044475"/>
            <a:ext cx="3682328" cy="41058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/>
          <p:cNvPicPr/>
          <p:nvPr/>
        </p:nvPicPr>
        <p:blipFill>
          <a:blip r:embed="rId3"/>
          <a:stretch>
            <a:fillRect/>
          </a:stretch>
        </p:blipFill>
        <p:spPr>
          <a:xfrm>
            <a:off x="1452692" y="2044474"/>
            <a:ext cx="4643308" cy="41058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7562335" y="1517825"/>
            <a:ext cx="649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Bike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52692" y="1498249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Sit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5219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Confusions 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677" y="1596981"/>
            <a:ext cx="11535193" cy="43530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48193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pic>
        <p:nvPicPr>
          <p:cNvPr id="12" name="Picture 11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4497" y="5714392"/>
            <a:ext cx="988642" cy="98864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86429" y="4323929"/>
            <a:ext cx="1023582" cy="913172"/>
          </a:xfrm>
          <a:prstGeom prst="rect">
            <a:avLst/>
          </a:prstGeom>
          <a:solidFill>
            <a:srgbClr val="E16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sosceles Triangle 8"/>
          <p:cNvSpPr/>
          <p:nvPr/>
        </p:nvSpPr>
        <p:spPr>
          <a:xfrm rot="20419286">
            <a:off x="1052617" y="4148753"/>
            <a:ext cx="1043561" cy="1137414"/>
          </a:xfrm>
          <a:prstGeom prst="triangle">
            <a:avLst/>
          </a:prstGeom>
          <a:solidFill>
            <a:srgbClr val="E16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/>
          <p:cNvSpPr/>
          <p:nvPr/>
        </p:nvSpPr>
        <p:spPr>
          <a:xfrm rot="2908613">
            <a:off x="1625439" y="3596388"/>
            <a:ext cx="1043561" cy="1137414"/>
          </a:xfrm>
          <a:prstGeom prst="triangle">
            <a:avLst/>
          </a:prstGeom>
          <a:solidFill>
            <a:srgbClr val="E46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782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054" y="457199"/>
            <a:ext cx="3898639" cy="3798277"/>
          </a:xfrm>
        </p:spPr>
        <p:txBody>
          <a:bodyPr/>
          <a:lstStyle/>
          <a:p>
            <a:r>
              <a:rPr lang="en-US" dirty="0" smtClean="0"/>
              <a:t>Can we find …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Which activity </a:t>
            </a:r>
            <a:r>
              <a:rPr lang="en-US" dirty="0" smtClean="0"/>
              <a:t>of a specific person? </a:t>
            </a:r>
          </a:p>
          <a:p>
            <a:r>
              <a:rPr lang="en-US" dirty="0"/>
              <a:t>	</a:t>
            </a:r>
            <a:r>
              <a:rPr lang="en-US" dirty="0" smtClean="0">
                <a:solidFill>
                  <a:srgbClr val="FF0000"/>
                </a:solidFill>
              </a:rPr>
              <a:t>Yes with the accuracy of 98.66%-100%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Who did this activity</a:t>
            </a:r>
            <a:r>
              <a:rPr lang="en-US" dirty="0" smtClean="0"/>
              <a:t>?</a:t>
            </a:r>
            <a:r>
              <a:rPr lang="en-US" dirty="0">
                <a:solidFill>
                  <a:srgbClr val="FF0000"/>
                </a:solidFill>
              </a:rPr>
              <a:t> </a:t>
            </a:r>
            <a:endParaRPr lang="en-US" dirty="0" smtClean="0">
              <a:solidFill>
                <a:srgbClr val="FF0000"/>
              </a:solidFill>
            </a:endParaRP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Yes </a:t>
            </a:r>
            <a:r>
              <a:rPr lang="en-US" dirty="0">
                <a:solidFill>
                  <a:srgbClr val="FF0000"/>
                </a:solidFill>
              </a:rPr>
              <a:t>with the accuracy of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91.64%-99.5%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Which activity and to whom the given data belong to</a:t>
            </a:r>
            <a:r>
              <a:rPr lang="en-US" dirty="0" smtClean="0"/>
              <a:t>? 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Yes with the accuracy of </a:t>
            </a:r>
            <a:r>
              <a:rPr lang="en-US" dirty="0" smtClean="0">
                <a:solidFill>
                  <a:srgbClr val="FF0000"/>
                </a:solidFill>
              </a:rPr>
              <a:t>96.27%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Is there any correlation between the demographic data and activities</a:t>
            </a:r>
            <a:r>
              <a:rPr lang="en-US" dirty="0" smtClean="0"/>
              <a:t>? 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No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Which mobile position gives us better data</a:t>
            </a:r>
            <a:r>
              <a:rPr lang="en-US" dirty="0" smtClean="0"/>
              <a:t>? 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Down (Jog/Walk) – Up (Bike)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577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3"/>
            </a:gs>
            <a:gs pos="0">
              <a:schemeClr val="accent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05707" y="2127738"/>
            <a:ext cx="10128739" cy="3077766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r>
              <a:rPr lang="en-US" sz="5400" b="1" dirty="0" smtClean="0"/>
              <a:t>Thank you …</a:t>
            </a:r>
          </a:p>
          <a:p>
            <a:endParaRPr lang="en-US" sz="5400" b="1" dirty="0" smtClean="0"/>
          </a:p>
          <a:p>
            <a:endParaRPr lang="en-US" sz="5400" b="1" dirty="0"/>
          </a:p>
          <a:p>
            <a:r>
              <a:rPr lang="en-US" sz="3200" b="1" dirty="0" smtClean="0"/>
              <a:t>… and we are open to your questions 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10410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Track your daily life </a:t>
            </a:r>
          </a:p>
          <a:p>
            <a:pPr lvl="2"/>
            <a:r>
              <a:rPr lang="en-US" dirty="0" smtClean="0"/>
              <a:t>Fitness Tracking</a:t>
            </a:r>
          </a:p>
          <a:p>
            <a:pPr lvl="2"/>
            <a:r>
              <a:rPr lang="en-US" dirty="0" smtClean="0"/>
              <a:t>Health Monitoring</a:t>
            </a:r>
          </a:p>
          <a:p>
            <a:pPr lvl="2"/>
            <a:r>
              <a:rPr lang="en-US" dirty="0" smtClean="0"/>
              <a:t>Fall Detection</a:t>
            </a:r>
          </a:p>
          <a:p>
            <a:pPr lvl="2"/>
            <a:r>
              <a:rPr lang="en-US" dirty="0" smtClean="0"/>
              <a:t>Elder Safety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We carry our mobile </a:t>
            </a:r>
            <a:r>
              <a:rPr lang="en-US" dirty="0"/>
              <a:t>phones every where with us , </a:t>
            </a:r>
            <a:r>
              <a:rPr lang="en-US" dirty="0" smtClean="0"/>
              <a:t>why not take advantage of data it senses !</a:t>
            </a:r>
            <a:endParaRPr lang="en-US" dirty="0"/>
          </a:p>
          <a:p>
            <a:pPr marL="0"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36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3"/>
            </a:gs>
            <a:gs pos="0">
              <a:schemeClr val="accent1"/>
            </a:gs>
          </a:gsLst>
          <a:lin ang="14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Setup</a:t>
            </a:r>
            <a:endParaRPr lang="en-US" dirty="0"/>
          </a:p>
        </p:txBody>
      </p:sp>
      <p:pic>
        <p:nvPicPr>
          <p:cNvPr id="12" name="Picture 11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4497" y="5714392"/>
            <a:ext cx="988642" cy="98864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86429" y="4323929"/>
            <a:ext cx="1023582" cy="913172"/>
          </a:xfrm>
          <a:prstGeom prst="rect">
            <a:avLst/>
          </a:prstGeom>
          <a:solidFill>
            <a:srgbClr val="E16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sosceles Triangle 8"/>
          <p:cNvSpPr/>
          <p:nvPr/>
        </p:nvSpPr>
        <p:spPr>
          <a:xfrm rot="20419286">
            <a:off x="1052617" y="4148753"/>
            <a:ext cx="1043561" cy="1137414"/>
          </a:xfrm>
          <a:prstGeom prst="triangle">
            <a:avLst/>
          </a:prstGeom>
          <a:solidFill>
            <a:srgbClr val="E16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/>
          <p:cNvSpPr/>
          <p:nvPr/>
        </p:nvSpPr>
        <p:spPr>
          <a:xfrm rot="2908613">
            <a:off x="1625439" y="3596388"/>
            <a:ext cx="1043561" cy="1137414"/>
          </a:xfrm>
          <a:prstGeom prst="triangle">
            <a:avLst/>
          </a:prstGeom>
          <a:solidFill>
            <a:srgbClr val="E46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435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Collector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iPhone 4S, 5, 6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Motion Logger App (20 Hz)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Accelerometer sensor data</a:t>
            </a:r>
            <a:endParaRPr lang="en-US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842"/>
          <a:stretch/>
        </p:blipFill>
        <p:spPr bwMode="auto">
          <a:xfrm>
            <a:off x="8119269" y="270745"/>
            <a:ext cx="2653009" cy="5906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0247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994" y="122829"/>
            <a:ext cx="10515600" cy="1325563"/>
          </a:xfrm>
        </p:spPr>
        <p:txBody>
          <a:bodyPr/>
          <a:lstStyle/>
          <a:p>
            <a:r>
              <a:rPr lang="en-US" dirty="0" smtClean="0"/>
              <a:t>Demographics</a:t>
            </a:r>
            <a:endParaRPr lang="en-US" dirty="0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2784924"/>
              </p:ext>
            </p:extLst>
          </p:nvPr>
        </p:nvGraphicFramePr>
        <p:xfrm>
          <a:off x="1" y="2278744"/>
          <a:ext cx="3149600" cy="23948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96923571"/>
              </p:ext>
            </p:extLst>
          </p:nvPr>
        </p:nvGraphicFramePr>
        <p:xfrm>
          <a:off x="7491920" y="105238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" name="Chart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05612658"/>
              </p:ext>
            </p:extLst>
          </p:nvPr>
        </p:nvGraphicFramePr>
        <p:xfrm>
          <a:off x="7472504" y="3654167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3" name="Chart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90123561"/>
              </p:ext>
            </p:extLst>
          </p:nvPr>
        </p:nvGraphicFramePr>
        <p:xfrm>
          <a:off x="3003870" y="1124171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5" name="Chart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59747068"/>
              </p:ext>
            </p:extLst>
          </p:nvPr>
        </p:nvGraphicFramePr>
        <p:xfrm>
          <a:off x="2960914" y="3607879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266722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Activities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5218" y="1690688"/>
            <a:ext cx="3793893" cy="4351338"/>
          </a:xfrm>
        </p:spPr>
        <p:txBody>
          <a:bodyPr/>
          <a:lstStyle/>
          <a:p>
            <a:r>
              <a:rPr lang="en-US" dirty="0" smtClean="0"/>
              <a:t>Daily Routine Activities :</a:t>
            </a:r>
          </a:p>
          <a:p>
            <a:pPr marL="576263" lvl="1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576263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Walking</a:t>
            </a:r>
          </a:p>
          <a:p>
            <a:pPr marL="576263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Jogging</a:t>
            </a:r>
          </a:p>
          <a:p>
            <a:pPr marL="576263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Biking</a:t>
            </a:r>
          </a:p>
          <a:p>
            <a:pPr marL="576263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Sitting</a:t>
            </a:r>
          </a:p>
          <a:p>
            <a:pPr marL="576263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Standing</a:t>
            </a:r>
            <a:endParaRPr lang="en-US" dirty="0"/>
          </a:p>
        </p:txBody>
      </p:sp>
      <p:pic>
        <p:nvPicPr>
          <p:cNvPr id="5" name="Picture 2" descr="human-body-outline-image-17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7353" y="798285"/>
            <a:ext cx="2448469" cy="50022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 descr="iphone symbol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4762" y="1825625"/>
            <a:ext cx="533649" cy="533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iphone symbol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8357" y="3042793"/>
            <a:ext cx="513229" cy="513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6542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Preprocessing Using MATLAB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946304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1283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496" y="419716"/>
            <a:ext cx="10515600" cy="1325563"/>
          </a:xfrm>
        </p:spPr>
        <p:txBody>
          <a:bodyPr/>
          <a:lstStyle/>
          <a:p>
            <a:r>
              <a:rPr lang="en-US" dirty="0" smtClean="0"/>
              <a:t>Feature Selection</a:t>
            </a:r>
            <a:endParaRPr lang="en-US" dirty="0"/>
          </a:p>
        </p:txBody>
      </p:sp>
      <p:graphicFrame>
        <p:nvGraphicFramePr>
          <p:cNvPr id="5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975815"/>
              </p:ext>
            </p:extLst>
          </p:nvPr>
        </p:nvGraphicFramePr>
        <p:xfrm>
          <a:off x="6884158" y="189809"/>
          <a:ext cx="4211472" cy="1742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42274439"/>
                  </p:ext>
                </p:extLst>
              </p:nvPr>
            </p:nvGraphicFramePr>
            <p:xfrm>
              <a:off x="865496" y="2160730"/>
              <a:ext cx="10580914" cy="3513559"/>
            </p:xfrm>
            <a:graphic>
              <a:graphicData uri="http://schemas.openxmlformats.org/drawingml/2006/table">
                <a:tbl>
                  <a:tblPr firstRow="1" lastRow="1" bandRow="1">
                    <a:tableStyleId>{85BE263C-DBD7-4A20-BB59-AAB30ACAA65A}</a:tableStyleId>
                  </a:tblPr>
                  <a:tblGrid>
                    <a:gridCol w="4007167"/>
                    <a:gridCol w="763784"/>
                    <a:gridCol w="796289"/>
                    <a:gridCol w="601278"/>
                    <a:gridCol w="4412396"/>
                  </a:tblGrid>
                  <a:tr h="34942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Features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  <a:tr h="401975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Average</a:t>
                          </a:r>
                          <a:r>
                            <a:rPr lang="en-US" baseline="0" dirty="0" smtClean="0"/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Y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Z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Over 25-50 data points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611501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Standard</a:t>
                          </a:r>
                          <a:r>
                            <a:rPr lang="en-US" baseline="0" dirty="0" smtClean="0"/>
                            <a:t> Deviation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Y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Z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Over 25-50 data points</a:t>
                          </a:r>
                        </a:p>
                        <a:p>
                          <a:endParaRPr lang="en-US" dirty="0"/>
                        </a:p>
                      </a:txBody>
                      <a:tcPr/>
                    </a:tc>
                  </a:tr>
                  <a:tr h="611501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aseline="0" dirty="0" smtClean="0"/>
                            <a:t>Absolute Difference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Y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Z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Average over 25-50 data points</a:t>
                          </a:r>
                        </a:p>
                        <a:p>
                          <a:endParaRPr lang="en-US" dirty="0"/>
                        </a:p>
                      </a:txBody>
                      <a:tcPr/>
                    </a:tc>
                  </a:tr>
                  <a:tr h="404695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aseline="0" dirty="0" smtClean="0"/>
                            <a:t>Resultant Acceleration</a:t>
                          </a:r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ad>
                                  <m:radPr>
                                    <m:degHide m:val="on"/>
                                    <m:ctrlPr>
                                      <a:rPr lang="en-US" sz="1800" i="1" kern="1200" smtClean="0">
                                        <a:effectLst/>
                                        <a:latin typeface="Cambria Math"/>
                                      </a:rPr>
                                    </m:ctrlPr>
                                  </m:radPr>
                                  <m:deg/>
                                  <m:e>
                                    <m:sSup>
                                      <m:sSupPr>
                                        <m:ctrlPr>
                                          <a:rPr lang="en-US" sz="1800" i="1" kern="1200">
                                            <a:effectLst/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800" kern="12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sz="1800" kern="12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sz="1800" kern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US" sz="1800" i="1" kern="1200">
                                            <a:effectLst/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800" kern="12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p>
                                        <m:r>
                                          <a:rPr lang="en-US" sz="1800" kern="12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sz="1800" kern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US" sz="1800" i="1" kern="1200">
                                            <a:effectLst/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800" kern="12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p>
                                        <m:r>
                                          <a:rPr lang="en-US" sz="1800" kern="12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rad>
                              </m:oMath>
                            </m:oMathPara>
                          </a14:m>
                          <a:endParaRPr lang="en-US" sz="18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Average over 25-50 data points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611501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dirty="0" smtClean="0"/>
                            <a:t>Wavelet Transforms</a:t>
                          </a:r>
                        </a:p>
                        <a:p>
                          <a:endParaRPr lang="en-US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r>
                            <a:rPr lang="en-US" dirty="0" smtClean="0"/>
                            <a:t>X           Y          Z</a:t>
                          </a:r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All data points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401975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aseline="0" dirty="0" smtClean="0"/>
                            <a:t>Total features</a:t>
                          </a:r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37-64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42274439"/>
                  </p:ext>
                </p:extLst>
              </p:nvPr>
            </p:nvGraphicFramePr>
            <p:xfrm>
              <a:off x="865496" y="2160730"/>
              <a:ext cx="10580914" cy="3513559"/>
            </p:xfrm>
            <a:graphic>
              <a:graphicData uri="http://schemas.openxmlformats.org/drawingml/2006/table">
                <a:tbl>
                  <a:tblPr firstRow="1" lastRow="1" bandRow="1">
                    <a:tableStyleId>{85BE263C-DBD7-4A20-BB59-AAB30ACAA65A}</a:tableStyleId>
                  </a:tblPr>
                  <a:tblGrid>
                    <a:gridCol w="4007167"/>
                    <a:gridCol w="763784"/>
                    <a:gridCol w="796289"/>
                    <a:gridCol w="601278"/>
                    <a:gridCol w="4412396"/>
                  </a:tblGrid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Features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  <a:tr h="401975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Average</a:t>
                          </a:r>
                          <a:r>
                            <a:rPr lang="en-US" baseline="0" dirty="0" smtClean="0"/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Y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Z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Over </a:t>
                          </a:r>
                          <a:r>
                            <a:rPr lang="en-US" dirty="0" smtClean="0"/>
                            <a:t>25-50 </a:t>
                          </a:r>
                          <a:r>
                            <a:rPr lang="en-US" dirty="0" smtClean="0"/>
                            <a:t>data points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Standard</a:t>
                          </a:r>
                          <a:r>
                            <a:rPr lang="en-US" baseline="0" dirty="0" smtClean="0"/>
                            <a:t> Deviation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Y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Z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Over </a:t>
                          </a:r>
                          <a:r>
                            <a:rPr lang="en-US" dirty="0" smtClean="0"/>
                            <a:t>25-50 </a:t>
                          </a:r>
                          <a:r>
                            <a:rPr lang="en-US" dirty="0" smtClean="0"/>
                            <a:t>data points</a:t>
                          </a:r>
                        </a:p>
                        <a:p>
                          <a:endParaRPr lang="en-US" dirty="0"/>
                        </a:p>
                      </a:txBody>
                      <a:tcPr/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aseline="0" dirty="0" smtClean="0"/>
                            <a:t>Absolute Difference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Y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Z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Average over </a:t>
                          </a:r>
                          <a:r>
                            <a:rPr lang="en-US" dirty="0" smtClean="0"/>
                            <a:t>25-50 </a:t>
                          </a:r>
                          <a:r>
                            <a:rPr lang="en-US" dirty="0" smtClean="0"/>
                            <a:t>data points</a:t>
                          </a:r>
                        </a:p>
                        <a:p>
                          <a:endParaRPr lang="en-US" dirty="0"/>
                        </a:p>
                      </a:txBody>
                      <a:tcPr/>
                    </a:tc>
                  </a:tr>
                  <a:tr h="423609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aseline="0" dirty="0" smtClean="0"/>
                            <a:t>Resultant Acceleration</a:t>
                          </a:r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7"/>
                          <a:stretch>
                            <a:fillRect l="-185352" t="-485714" r="-205070" b="-26000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Average over </a:t>
                          </a:r>
                          <a:r>
                            <a:rPr lang="en-US" dirty="0" smtClean="0"/>
                            <a:t>25-50 </a:t>
                          </a:r>
                          <a:r>
                            <a:rPr lang="en-US" dirty="0" smtClean="0"/>
                            <a:t>data points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dirty="0" smtClean="0"/>
                            <a:t>Wavelet Transforms</a:t>
                          </a:r>
                          <a:endParaRPr lang="en-US" b="0" dirty="0" smtClean="0"/>
                        </a:p>
                        <a:p>
                          <a:endParaRPr lang="en-US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r>
                            <a:rPr lang="en-US" dirty="0" smtClean="0"/>
                            <a:t>X           Y          Z</a:t>
                          </a:r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All data points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401975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aseline="0" dirty="0" smtClean="0"/>
                            <a:t>Total features</a:t>
                          </a:r>
                          <a:endParaRPr lang="en-US" baseline="0" dirty="0" smtClean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37-64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716078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Mix">
  <a:themeElements>
    <a:clrScheme name="Custom 561">
      <a:dk1>
        <a:sysClr val="windowText" lastClr="000000"/>
      </a:dk1>
      <a:lt1>
        <a:sysClr val="window" lastClr="FFFFFF"/>
      </a:lt1>
      <a:dk2>
        <a:srgbClr val="0E0600"/>
      </a:dk2>
      <a:lt2>
        <a:srgbClr val="FCF5EF"/>
      </a:lt2>
      <a:accent1>
        <a:srgbClr val="DD5900"/>
      </a:accent1>
      <a:accent2>
        <a:srgbClr val="FFB900"/>
      </a:accent2>
      <a:accent3>
        <a:srgbClr val="DC3C00"/>
      </a:accent3>
      <a:accent4>
        <a:srgbClr val="00BCF2"/>
      </a:accent4>
      <a:accent5>
        <a:srgbClr val="00B294"/>
      </a:accent5>
      <a:accent6>
        <a:srgbClr val="68217A"/>
      </a:accent6>
      <a:hlink>
        <a:srgbClr val="00BCF2"/>
      </a:hlink>
      <a:folHlink>
        <a:srgbClr val="68217A"/>
      </a:folHlink>
    </a:clrScheme>
    <a:fontScheme name="Custom 3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reate an Office Mix.potx" id="{4B7366DC-B74D-454D-9AF1-C5E1E2713A61}" vid="{D9FD2935-D4F2-4034-8F2D-E6786535C4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F26494B6-1467-40D3-9D2C-6096235D254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Create an Office Mix</Template>
  <TotalTime>5207</TotalTime>
  <Words>939</Words>
  <Application>Microsoft Office PowerPoint</Application>
  <PresentationFormat>Custom</PresentationFormat>
  <Paragraphs>365</Paragraphs>
  <Slides>24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Mix</vt:lpstr>
      <vt:lpstr>Activity Recognition System Using Mobile Phone </vt:lpstr>
      <vt:lpstr>Objectives …</vt:lpstr>
      <vt:lpstr>Motivation</vt:lpstr>
      <vt:lpstr>Experimental Setup</vt:lpstr>
      <vt:lpstr>Data Collector</vt:lpstr>
      <vt:lpstr>Demographics</vt:lpstr>
      <vt:lpstr>Activities</vt:lpstr>
      <vt:lpstr>Data Preprocessing Using MATLAB</vt:lpstr>
      <vt:lpstr>Feature Selection</vt:lpstr>
      <vt:lpstr>Approach</vt:lpstr>
      <vt:lpstr>Results</vt:lpstr>
      <vt:lpstr>Feature Selection</vt:lpstr>
      <vt:lpstr>Parameter Combinations</vt:lpstr>
      <vt:lpstr>Classifiers for Jogging</vt:lpstr>
      <vt:lpstr>Classifiers for Person B</vt:lpstr>
      <vt:lpstr>Activity Analysis</vt:lpstr>
      <vt:lpstr>Activity Analysis</vt:lpstr>
      <vt:lpstr>Person-Activity Analysis</vt:lpstr>
      <vt:lpstr>Clustering</vt:lpstr>
      <vt:lpstr>Clustering</vt:lpstr>
      <vt:lpstr>Confusions </vt:lpstr>
      <vt:lpstr>Conclusions</vt:lpstr>
      <vt:lpstr>Can we find …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Activity Recognition System Using Mobile Phone</dc:title>
  <dc:creator>Delaram Yazdansepas</dc:creator>
  <cp:lastModifiedBy>sahar</cp:lastModifiedBy>
  <cp:revision>165</cp:revision>
  <dcterms:created xsi:type="dcterms:W3CDTF">2014-12-14T17:11:10Z</dcterms:created>
  <dcterms:modified xsi:type="dcterms:W3CDTF">2015-05-05T20:38:16Z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TC043863139991</vt:lpwstr>
  </property>
</Properties>
</file>