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65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2D21-7E70-42CD-B35F-96997A67C1FB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Treatment Plan</a:t>
            </a:r>
            <a:br>
              <a:rPr lang="en-US" dirty="0" smtClean="0"/>
            </a:br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HomaCare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1" y="300251"/>
            <a:ext cx="11674246" cy="6441743"/>
          </a:xfrm>
          <a:prstGeom prst="rect">
            <a:avLst/>
          </a:prstGeom>
        </p:spPr>
      </p:pic>
      <p:sp>
        <p:nvSpPr>
          <p:cNvPr id="4" name="more-Questionaire-clickable">
            <a:hlinkClick r:id="rId3" action="ppaction://hlinksldjump"/>
          </p:cNvPr>
          <p:cNvSpPr txBox="1"/>
          <p:nvPr/>
        </p:nvSpPr>
        <p:spPr>
          <a:xfrm flipH="1">
            <a:off x="4305531" y="4076643"/>
            <a:ext cx="9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00B0F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more-movement-clickable">
            <a:hlinkClick r:id="rId4" action="ppaction://hlinksldjump"/>
          </p:cNvPr>
          <p:cNvSpPr txBox="1"/>
          <p:nvPr/>
        </p:nvSpPr>
        <p:spPr>
          <a:xfrm flipH="1">
            <a:off x="4305531" y="902672"/>
            <a:ext cx="930530" cy="51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more-movement-clickable">
            <a:hlinkClick r:id="rId5" action="ppaction://hlinksldjump"/>
          </p:cNvPr>
          <p:cNvSpPr txBox="1"/>
          <p:nvPr/>
        </p:nvSpPr>
        <p:spPr>
          <a:xfrm flipH="1">
            <a:off x="4271033" y="2435611"/>
            <a:ext cx="930530" cy="51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more-movement-clickable">
            <a:hlinkClick r:id="rId6" action="ppaction://hlinksldjump"/>
          </p:cNvPr>
          <p:cNvSpPr txBox="1"/>
          <p:nvPr/>
        </p:nvSpPr>
        <p:spPr>
          <a:xfrm flipH="1">
            <a:off x="4351959" y="1635668"/>
            <a:ext cx="930530" cy="51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more-movement-clickable">
            <a:hlinkClick r:id="rId7" action="ppaction://hlinksldjump"/>
          </p:cNvPr>
          <p:cNvSpPr txBox="1"/>
          <p:nvPr/>
        </p:nvSpPr>
        <p:spPr>
          <a:xfrm flipH="1">
            <a:off x="4271033" y="3235326"/>
            <a:ext cx="930530" cy="51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hlinkClick r:id="rId8" action="ppaction://hlinksldjump"/>
          </p:cNvPr>
          <p:cNvSpPr txBox="1"/>
          <p:nvPr/>
        </p:nvSpPr>
        <p:spPr>
          <a:xfrm>
            <a:off x="2224585" y="300251"/>
            <a:ext cx="1173708" cy="5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4" y="178777"/>
            <a:ext cx="11646121" cy="4775359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27804" y="5883215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&lt;&lt; Back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" y="362199"/>
            <a:ext cx="11822256" cy="4140789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27804" y="5883215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&lt;&lt; Back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1" y="406968"/>
            <a:ext cx="11727009" cy="5131189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27804" y="5883215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&lt;&lt; Back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663155"/>
            <a:ext cx="11542143" cy="4640293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27804" y="5883215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&lt;&lt; Back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" y="638308"/>
            <a:ext cx="11510991" cy="4343268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27804" y="5883215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&lt;&lt; Back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" y="1105470"/>
            <a:ext cx="12158976" cy="3938822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27804" y="5883215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&lt;&lt; Back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Treatment Plan Flowchart</vt:lpstr>
      <vt:lpstr>PowerPoint Presentation</vt:lpstr>
      <vt:lpstr>Thank You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Keshavarzi</dc:creator>
  <cp:lastModifiedBy>Abbas Keshavarzi</cp:lastModifiedBy>
  <cp:revision>42</cp:revision>
  <dcterms:created xsi:type="dcterms:W3CDTF">2016-02-20T01:35:08Z</dcterms:created>
  <dcterms:modified xsi:type="dcterms:W3CDTF">2016-02-22T23:50:28Z</dcterms:modified>
</cp:coreProperties>
</file>