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7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8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7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4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2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8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4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2D21-7E70-42CD-B35F-96997A67C1FB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3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inPictu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51" y="0"/>
            <a:ext cx="9951465" cy="6858000"/>
          </a:xfrm>
          <a:prstGeom prst="rect">
            <a:avLst/>
          </a:prstGeom>
        </p:spPr>
      </p:pic>
      <p:sp>
        <p:nvSpPr>
          <p:cNvPr id="8" name="more-Questionaire-clickable"/>
          <p:cNvSpPr txBox="1"/>
          <p:nvPr/>
        </p:nvSpPr>
        <p:spPr>
          <a:xfrm flipH="1">
            <a:off x="5686566" y="1311669"/>
            <a:ext cx="409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-&gt;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9" name="Questionair-Sub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" y="1120874"/>
            <a:ext cx="12167060" cy="4261558"/>
          </a:xfrm>
          <a:prstGeom prst="rect">
            <a:avLst/>
          </a:prstGeom>
        </p:spPr>
      </p:pic>
      <p:sp>
        <p:nvSpPr>
          <p:cNvPr id="12" name="more-movement-clickable"/>
          <p:cNvSpPr txBox="1"/>
          <p:nvPr/>
        </p:nvSpPr>
        <p:spPr>
          <a:xfrm flipH="1">
            <a:off x="5709568" y="2162274"/>
            <a:ext cx="409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-&gt;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3" name="Movement-Sub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16" y="1465557"/>
            <a:ext cx="10058400" cy="4401084"/>
          </a:xfrm>
          <a:prstGeom prst="rect">
            <a:avLst/>
          </a:prstGeom>
        </p:spPr>
      </p:pic>
      <p:pic>
        <p:nvPicPr>
          <p:cNvPr id="10" name="Mai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16" y="6234562"/>
            <a:ext cx="12858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7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 Keshavarzi</dc:creator>
  <cp:lastModifiedBy>Abbas Keshavarzi</cp:lastModifiedBy>
  <cp:revision>24</cp:revision>
  <dcterms:created xsi:type="dcterms:W3CDTF">2016-02-20T01:35:08Z</dcterms:created>
  <dcterms:modified xsi:type="dcterms:W3CDTF">2016-02-20T23:42:42Z</dcterms:modified>
</cp:coreProperties>
</file>