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2D21-7E70-42CD-B35F-96997A67C1F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9D5F-A3DE-48E3-8125-5DDC2272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Abbas Keshavarzi</dc:creator>
  <cp:lastModifiedBy>Abbas Keshavarzi</cp:lastModifiedBy>
  <cp:revision>1</cp:revision>
  <dcterms:created xsi:type="dcterms:W3CDTF">2016-02-20T01:35:08Z</dcterms:created>
  <dcterms:modified xsi:type="dcterms:W3CDTF">2016-02-20T01:35:19Z</dcterms:modified>
</cp:coreProperties>
</file>