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2EF5E6-246F-490A-88F5-48A45CEA567A}" type="datetimeFigureOut">
              <a:rPr lang="de-DE" smtClean="0"/>
              <a:pPr/>
              <a:t>24.01.2011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F735A3-31CF-4084-BE37-358970FA4692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ARBook</a:t>
            </a:r>
            <a:br>
              <a:rPr lang="de-DE" dirty="0" smtClean="0"/>
            </a:br>
            <a:r>
              <a:rPr lang="de-DE" dirty="0" smtClean="0"/>
              <a:t>- developement status</a:t>
            </a:r>
            <a:br>
              <a:rPr lang="de-DE" dirty="0" smtClean="0"/>
            </a:br>
            <a:r>
              <a:rPr lang="de-DE" dirty="0" smtClean="0"/>
              <a:t>Week 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Förster</a:t>
            </a:r>
          </a:p>
          <a:p>
            <a:r>
              <a:rPr lang="de-DE" dirty="0" smtClean="0"/>
              <a:t>Alexander Plopski</a:t>
            </a:r>
          </a:p>
          <a:p>
            <a:r>
              <a:rPr lang="de-DE" dirty="0" smtClean="0"/>
              <a:t>Ralf Vogler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4389120"/>
          </a:xfrm>
        </p:spPr>
        <p:txBody>
          <a:bodyPr/>
          <a:lstStyle/>
          <a:p>
            <a:r>
              <a:rPr lang="de-DE" dirty="0" smtClean="0"/>
              <a:t>Display the texture of the book, pictures and browsing</a:t>
            </a:r>
          </a:p>
          <a:p>
            <a:endParaRPr lang="de-DE" dirty="0" smtClean="0"/>
          </a:p>
          <a:p>
            <a:r>
              <a:rPr lang="de-DE" dirty="0" smtClean="0"/>
              <a:t>Browsing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smtClean="0"/>
              <a:t>images (no animations)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Upcomming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Display of models and motion (include a play marker) – Ralf</a:t>
            </a:r>
          </a:p>
          <a:p>
            <a:r>
              <a:rPr lang="de-DE" dirty="0" smtClean="0"/>
              <a:t>Create a turn over animation – Michael</a:t>
            </a:r>
          </a:p>
          <a:p>
            <a:r>
              <a:rPr lang="de-DE" dirty="0" smtClean="0"/>
              <a:t>Improve detection of missing markers - Alex</a:t>
            </a:r>
          </a:p>
          <a:p>
            <a:pPr lvl="1"/>
            <a:r>
              <a:rPr lang="de-DE" dirty="0" smtClean="0"/>
              <a:t> if one marker is detected calculate the expected position of the missing marker(s) and search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marker</a:t>
            </a: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r>
              <a:rPr lang="de-DE" dirty="0" smtClean="0"/>
              <a:t>Include different detection algorithms for the cover (optional)</a:t>
            </a:r>
            <a:endParaRPr lang="de-DE" dirty="0"/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de-DE" dirty="0" smtClean="0"/>
              <a:t>Thank You for Your attention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92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Flow</vt:lpstr>
      <vt:lpstr>ARBook - developement status Week 1</vt:lpstr>
      <vt:lpstr>Current State</vt:lpstr>
      <vt:lpstr>Upcomming work</vt:lpstr>
      <vt:lpstr>Thank You for Your attention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ARBook - Entwicklungsstand 1. Woche</dc:title>
  <dc:creator>MRX</dc:creator>
  <cp:lastModifiedBy>Ralf</cp:lastModifiedBy>
  <cp:revision>5</cp:revision>
  <dcterms:created xsi:type="dcterms:W3CDTF">2011-01-24T12:25:14Z</dcterms:created>
  <dcterms:modified xsi:type="dcterms:W3CDTF">2011-01-24T13:09:21Z</dcterms:modified>
</cp:coreProperties>
</file>