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0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813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3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05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504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47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0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09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75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676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7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4B25-1C2E-4AF9-A6DB-878CD1BE0C09}" type="datetimeFigureOut">
              <a:rPr lang="de-AT" smtClean="0"/>
              <a:t>20.01.13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B737-D4E5-45C4-977F-CE364423B4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159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123728" y="2132856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XML</a:t>
            </a:r>
          </a:p>
          <a:p>
            <a:r>
              <a:rPr lang="de-AT" dirty="0" err="1" smtClean="0"/>
              <a:t>over</a:t>
            </a:r>
            <a:r>
              <a:rPr lang="de-AT" dirty="0" smtClean="0"/>
              <a:t> </a:t>
            </a:r>
          </a:p>
          <a:p>
            <a:r>
              <a:rPr lang="de-AT" dirty="0" smtClean="0"/>
              <a:t>TCP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827584" y="332656"/>
            <a:ext cx="1130424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WCCOA</a:t>
            </a:r>
            <a:endParaRPr lang="de-AT" dirty="0"/>
          </a:p>
          <a:p>
            <a:pPr algn="ctr"/>
            <a:r>
              <a:rPr lang="de-AT" dirty="0" smtClean="0"/>
              <a:t>Control</a:t>
            </a:r>
            <a:endParaRPr lang="de-AT" dirty="0" smtClean="0"/>
          </a:p>
        </p:txBody>
      </p:sp>
      <p:sp>
        <p:nvSpPr>
          <p:cNvPr id="13" name="Rechteck 12"/>
          <p:cNvSpPr/>
          <p:nvPr/>
        </p:nvSpPr>
        <p:spPr>
          <a:xfrm>
            <a:off x="3203848" y="905008"/>
            <a:ext cx="914400" cy="1947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.Net</a:t>
            </a:r>
          </a:p>
          <a:p>
            <a:pPr algn="ctr"/>
            <a:r>
              <a:rPr lang="de-AT" dirty="0" smtClean="0"/>
              <a:t>Proxy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2051720" y="9506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XMLRPC</a:t>
            </a:r>
            <a:endParaRPr lang="de-AT" dirty="0"/>
          </a:p>
        </p:txBody>
      </p:sp>
      <p:sp>
        <p:nvSpPr>
          <p:cNvPr id="23" name="Rechteck 22"/>
          <p:cNvSpPr/>
          <p:nvPr/>
        </p:nvSpPr>
        <p:spPr>
          <a:xfrm>
            <a:off x="6732240" y="332656"/>
            <a:ext cx="1008112" cy="251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.Net</a:t>
            </a:r>
          </a:p>
          <a:p>
            <a:pPr algn="ctr"/>
            <a:r>
              <a:rPr lang="de-AT" dirty="0" smtClean="0"/>
              <a:t>Client</a:t>
            </a:r>
            <a:r>
              <a:rPr lang="de-AT" dirty="0"/>
              <a:t>s</a:t>
            </a:r>
            <a:endParaRPr lang="de-AT" dirty="0" smtClean="0"/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923928" y="126876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056705" y="926043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.Net </a:t>
            </a:r>
            <a:r>
              <a:rPr lang="de-AT" dirty="0" err="1" smtClean="0"/>
              <a:t>Remoting</a:t>
            </a:r>
            <a:endParaRPr lang="de-AT" dirty="0"/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3923928" y="2564904"/>
            <a:ext cx="3096346" cy="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089342" y="213819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XML </a:t>
            </a:r>
            <a:r>
              <a:rPr lang="de-AT" dirty="0" err="1" smtClean="0"/>
              <a:t>over</a:t>
            </a:r>
            <a:r>
              <a:rPr lang="de-AT" dirty="0" smtClean="0"/>
              <a:t> TCP</a:t>
            </a:r>
            <a:endParaRPr lang="de-AT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1691681" y="1268760"/>
            <a:ext cx="1728191" cy="2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763688" y="2564904"/>
            <a:ext cx="1728192" cy="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3923928" y="2708920"/>
            <a:ext cx="3096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763688" y="14847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923928" y="1484784"/>
            <a:ext cx="3096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1691680" y="692696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1691680" y="764704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677077" y="33265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XMLRPC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64485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vogler</dc:creator>
  <cp:lastModifiedBy>Andreas Vogler</cp:lastModifiedBy>
  <cp:revision>3</cp:revision>
  <dcterms:created xsi:type="dcterms:W3CDTF">2012-12-30T18:13:28Z</dcterms:created>
  <dcterms:modified xsi:type="dcterms:W3CDTF">2013-01-20T20:10:01Z</dcterms:modified>
</cp:coreProperties>
</file>