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4"/>
  </p:notesMasterIdLst>
  <p:sldIdLst>
    <p:sldId id="256" r:id="rId2"/>
    <p:sldId id="265" r:id="rId3"/>
    <p:sldId id="257" r:id="rId4"/>
    <p:sldId id="266" r:id="rId5"/>
    <p:sldId id="272" r:id="rId6"/>
    <p:sldId id="308" r:id="rId7"/>
    <p:sldId id="310" r:id="rId8"/>
    <p:sldId id="309" r:id="rId9"/>
    <p:sldId id="304" r:id="rId10"/>
    <p:sldId id="306" r:id="rId11"/>
    <p:sldId id="259" r:id="rId12"/>
    <p:sldId id="258" r:id="rId13"/>
    <p:sldId id="268" r:id="rId14"/>
    <p:sldId id="282" r:id="rId15"/>
    <p:sldId id="301" r:id="rId16"/>
    <p:sldId id="281" r:id="rId17"/>
    <p:sldId id="302" r:id="rId18"/>
    <p:sldId id="280" r:id="rId19"/>
    <p:sldId id="283" r:id="rId20"/>
    <p:sldId id="286" r:id="rId21"/>
    <p:sldId id="269" r:id="rId22"/>
    <p:sldId id="260" r:id="rId23"/>
    <p:sldId id="276" r:id="rId24"/>
    <p:sldId id="278" r:id="rId25"/>
    <p:sldId id="277" r:id="rId26"/>
    <p:sldId id="270" r:id="rId27"/>
    <p:sldId id="289" r:id="rId28"/>
    <p:sldId id="288" r:id="rId29"/>
    <p:sldId id="261" r:id="rId30"/>
    <p:sldId id="293" r:id="rId31"/>
    <p:sldId id="290" r:id="rId32"/>
    <p:sldId id="294" r:id="rId33"/>
    <p:sldId id="295" r:id="rId34"/>
    <p:sldId id="296" r:id="rId35"/>
    <p:sldId id="297" r:id="rId36"/>
    <p:sldId id="287" r:id="rId37"/>
    <p:sldId id="291" r:id="rId38"/>
    <p:sldId id="264" r:id="rId39"/>
    <p:sldId id="275" r:id="rId40"/>
    <p:sldId id="298" r:id="rId41"/>
    <p:sldId id="299" r:id="rId42"/>
    <p:sldId id="300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2659FC27-F8FD-4FDF-956A-2C8740FB1B16}">
          <p14:sldIdLst>
            <p14:sldId id="256"/>
            <p14:sldId id="265"/>
            <p14:sldId id="257"/>
            <p14:sldId id="266"/>
            <p14:sldId id="272"/>
            <p14:sldId id="308"/>
            <p14:sldId id="310"/>
            <p14:sldId id="309"/>
            <p14:sldId id="304"/>
            <p14:sldId id="306"/>
            <p14:sldId id="259"/>
            <p14:sldId id="258"/>
            <p14:sldId id="268"/>
            <p14:sldId id="282"/>
            <p14:sldId id="301"/>
          </p14:sldIdLst>
        </p14:section>
        <p14:section name="requests library" id="{2EE9FE6D-14E4-4BC0-8991-6F9836D01EC6}">
          <p14:sldIdLst>
            <p14:sldId id="281"/>
            <p14:sldId id="302"/>
            <p14:sldId id="280"/>
            <p14:sldId id="283"/>
            <p14:sldId id="286"/>
          </p14:sldIdLst>
        </p14:section>
        <p14:section name="Navigating HTML" id="{8FD9D830-6EF4-423E-9BD1-5EF29B33B121}">
          <p14:sldIdLst>
            <p14:sldId id="269"/>
            <p14:sldId id="260"/>
            <p14:sldId id="276"/>
            <p14:sldId id="278"/>
            <p14:sldId id="277"/>
            <p14:sldId id="270"/>
            <p14:sldId id="289"/>
          </p14:sldIdLst>
        </p14:section>
        <p14:section name="Crawling" id="{62BAB5F8-3C84-40F2-BEA1-9EC1766CF097}">
          <p14:sldIdLst>
            <p14:sldId id="288"/>
            <p14:sldId id="261"/>
            <p14:sldId id="293"/>
            <p14:sldId id="290"/>
            <p14:sldId id="294"/>
            <p14:sldId id="295"/>
            <p14:sldId id="296"/>
            <p14:sldId id="297"/>
            <p14:sldId id="287"/>
          </p14:sldIdLst>
        </p14:section>
        <p14:section name="Legal Stuff" id="{959BBD4A-245A-4596-AD5D-D533A4642B3F}">
          <p14:sldIdLst>
            <p14:sldId id="291"/>
            <p14:sldId id="264"/>
            <p14:sldId id="275"/>
          </p14:sldIdLst>
        </p14:section>
        <p14:section name="Architecture" id="{281F5E57-F6C7-4089-BF4A-6D96BECD1F82}">
          <p14:sldIdLst>
            <p14:sldId id="298"/>
            <p14:sldId id="299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455" autoAdjust="0"/>
  </p:normalViewPr>
  <p:slideViewPr>
    <p:cSldViewPr snapToGrid="0">
      <p:cViewPr varScale="1">
        <p:scale>
          <a:sx n="76" d="100"/>
          <a:sy n="76" d="100"/>
        </p:scale>
        <p:origin x="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D8B545-EC78-4CBD-BA5B-5B094F943294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699FC1-482C-4ED4-94AB-32BDB97662A8}">
      <dgm:prSet phldrT="[Text]"/>
      <dgm:spPr/>
      <dgm:t>
        <a:bodyPr/>
        <a:lstStyle/>
        <a:p>
          <a:r>
            <a:rPr lang="en-US" dirty="0" smtClean="0"/>
            <a:t>Web Scraping</a:t>
          </a:r>
          <a:endParaRPr lang="en-US" dirty="0"/>
        </a:p>
      </dgm:t>
    </dgm:pt>
    <dgm:pt modelId="{7D80A5F5-0CA2-4006-A05B-87F1D0BF2AE1}" type="parTrans" cxnId="{5888DFC7-6105-40C7-B6EA-FA4DF2B8E0E9}">
      <dgm:prSet/>
      <dgm:spPr/>
      <dgm:t>
        <a:bodyPr/>
        <a:lstStyle/>
        <a:p>
          <a:endParaRPr lang="en-US"/>
        </a:p>
      </dgm:t>
    </dgm:pt>
    <dgm:pt modelId="{CA90CA9A-082E-4F2D-81CA-F53A254711AA}" type="sibTrans" cxnId="{5888DFC7-6105-40C7-B6EA-FA4DF2B8E0E9}">
      <dgm:prSet/>
      <dgm:spPr/>
      <dgm:t>
        <a:bodyPr/>
        <a:lstStyle/>
        <a:p>
          <a:endParaRPr lang="en-US"/>
        </a:p>
      </dgm:t>
    </dgm:pt>
    <dgm:pt modelId="{D5CA2A55-B18E-42DE-9353-53264B9EA7C1}">
      <dgm:prSet phldrT="[Text]"/>
      <dgm:spPr/>
      <dgm:t>
        <a:bodyPr/>
        <a:lstStyle/>
        <a:p>
          <a:r>
            <a:rPr lang="en-US" dirty="0" smtClean="0"/>
            <a:t>Data Mining</a:t>
          </a:r>
          <a:endParaRPr lang="en-US" dirty="0"/>
        </a:p>
      </dgm:t>
    </dgm:pt>
    <dgm:pt modelId="{0537540F-5106-463F-BF30-CEBC9C05D554}" type="parTrans" cxnId="{2621E545-9AB0-4BA2-9901-23841DC90078}">
      <dgm:prSet/>
      <dgm:spPr/>
      <dgm:t>
        <a:bodyPr/>
        <a:lstStyle/>
        <a:p>
          <a:endParaRPr lang="en-US"/>
        </a:p>
      </dgm:t>
    </dgm:pt>
    <dgm:pt modelId="{B98828EE-EB59-4AF2-A840-DBBA885A7AF6}" type="sibTrans" cxnId="{2621E545-9AB0-4BA2-9901-23841DC90078}">
      <dgm:prSet/>
      <dgm:spPr/>
      <dgm:t>
        <a:bodyPr/>
        <a:lstStyle/>
        <a:p>
          <a:endParaRPr lang="en-US"/>
        </a:p>
      </dgm:t>
    </dgm:pt>
    <dgm:pt modelId="{704BE81C-B44D-47A0-952B-DD41B22DA539}">
      <dgm:prSet phldrT="[Text]"/>
      <dgm:spPr/>
      <dgm:t>
        <a:bodyPr/>
        <a:lstStyle/>
        <a:p>
          <a:r>
            <a:rPr lang="en-US" dirty="0" smtClean="0"/>
            <a:t>Choosing a Model</a:t>
          </a:r>
          <a:endParaRPr lang="en-US" dirty="0"/>
        </a:p>
      </dgm:t>
    </dgm:pt>
    <dgm:pt modelId="{45310E60-8A68-4896-8922-882DB77F0C2E}" type="parTrans" cxnId="{F20A50CD-3D5B-416F-8610-38D282E4378F}">
      <dgm:prSet/>
      <dgm:spPr/>
      <dgm:t>
        <a:bodyPr/>
        <a:lstStyle/>
        <a:p>
          <a:endParaRPr lang="en-US"/>
        </a:p>
      </dgm:t>
    </dgm:pt>
    <dgm:pt modelId="{E9494417-F3DE-4BF6-A311-DA9251C2C7A3}" type="sibTrans" cxnId="{F20A50CD-3D5B-416F-8610-38D282E4378F}">
      <dgm:prSet/>
      <dgm:spPr/>
      <dgm:t>
        <a:bodyPr/>
        <a:lstStyle/>
        <a:p>
          <a:endParaRPr lang="en-US"/>
        </a:p>
      </dgm:t>
    </dgm:pt>
    <dgm:pt modelId="{39960B6A-964C-4B45-95FE-AC3431152E3C}">
      <dgm:prSet phldrT="[Text]"/>
      <dgm:spPr/>
      <dgm:t>
        <a:bodyPr/>
        <a:lstStyle/>
        <a:p>
          <a:r>
            <a:rPr lang="en-US" dirty="0" smtClean="0"/>
            <a:t>Model Evaluation</a:t>
          </a:r>
          <a:endParaRPr lang="en-US" dirty="0"/>
        </a:p>
      </dgm:t>
    </dgm:pt>
    <dgm:pt modelId="{96B5B36B-5C0A-453A-8072-035923D61230}" type="parTrans" cxnId="{1D2EC628-9DD9-4602-93A9-8D15C1AA485E}">
      <dgm:prSet/>
      <dgm:spPr/>
      <dgm:t>
        <a:bodyPr/>
        <a:lstStyle/>
        <a:p>
          <a:endParaRPr lang="en-US"/>
        </a:p>
      </dgm:t>
    </dgm:pt>
    <dgm:pt modelId="{69C1B3FA-A1C0-4283-A6FC-4820D9E11CF3}" type="sibTrans" cxnId="{1D2EC628-9DD9-4602-93A9-8D15C1AA485E}">
      <dgm:prSet/>
      <dgm:spPr/>
      <dgm:t>
        <a:bodyPr/>
        <a:lstStyle/>
        <a:p>
          <a:endParaRPr lang="en-US"/>
        </a:p>
      </dgm:t>
    </dgm:pt>
    <dgm:pt modelId="{5EB40E19-947A-43CC-89BC-70CD1D937DEF}" type="pres">
      <dgm:prSet presAssocID="{C0D8B545-EC78-4CBD-BA5B-5B094F943294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E6CE35C-FE2E-4B9E-A6B0-221BDBB2E96B}" type="pres">
      <dgm:prSet presAssocID="{42699FC1-482C-4ED4-94AB-32BDB97662A8}" presName="composite" presStyleCnt="0"/>
      <dgm:spPr/>
    </dgm:pt>
    <dgm:pt modelId="{0A1D9A32-B69B-423A-ABEC-3956B5E6237D}" type="pres">
      <dgm:prSet presAssocID="{42699FC1-482C-4ED4-94AB-32BDB97662A8}" presName="LShape" presStyleLbl="alignNode1" presStyleIdx="0" presStyleCnt="7"/>
      <dgm:spPr/>
    </dgm:pt>
    <dgm:pt modelId="{50DF9324-B05F-4740-92BC-ADC2070B2E80}" type="pres">
      <dgm:prSet presAssocID="{42699FC1-482C-4ED4-94AB-32BDB97662A8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8718AC-AA68-41C0-8E01-8AEF054FEFC4}" type="pres">
      <dgm:prSet presAssocID="{42699FC1-482C-4ED4-94AB-32BDB97662A8}" presName="Triangle" presStyleLbl="alignNode1" presStyleIdx="1" presStyleCnt="7"/>
      <dgm:spPr/>
    </dgm:pt>
    <dgm:pt modelId="{A698CAB4-2D79-4719-AF12-7ED56F879000}" type="pres">
      <dgm:prSet presAssocID="{CA90CA9A-082E-4F2D-81CA-F53A254711AA}" presName="sibTrans" presStyleCnt="0"/>
      <dgm:spPr/>
    </dgm:pt>
    <dgm:pt modelId="{B01E9CE1-8CAC-4A07-AADC-1D145270BD93}" type="pres">
      <dgm:prSet presAssocID="{CA90CA9A-082E-4F2D-81CA-F53A254711AA}" presName="space" presStyleCnt="0"/>
      <dgm:spPr/>
    </dgm:pt>
    <dgm:pt modelId="{E43E38C2-4FFF-48A9-96A5-08019AB6DDA4}" type="pres">
      <dgm:prSet presAssocID="{D5CA2A55-B18E-42DE-9353-53264B9EA7C1}" presName="composite" presStyleCnt="0"/>
      <dgm:spPr/>
    </dgm:pt>
    <dgm:pt modelId="{1A36B47A-72B9-4350-91A0-76DB4EEF26D4}" type="pres">
      <dgm:prSet presAssocID="{D5CA2A55-B18E-42DE-9353-53264B9EA7C1}" presName="LShape" presStyleLbl="alignNode1" presStyleIdx="2" presStyleCnt="7"/>
      <dgm:spPr/>
    </dgm:pt>
    <dgm:pt modelId="{DF4CEAF0-1775-42B5-84D7-03C43C8E726F}" type="pres">
      <dgm:prSet presAssocID="{D5CA2A55-B18E-42DE-9353-53264B9EA7C1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AD0D33-BC59-4195-A64E-123D812CE676}" type="pres">
      <dgm:prSet presAssocID="{D5CA2A55-B18E-42DE-9353-53264B9EA7C1}" presName="Triangle" presStyleLbl="alignNode1" presStyleIdx="3" presStyleCnt="7"/>
      <dgm:spPr/>
    </dgm:pt>
    <dgm:pt modelId="{D21103A9-1A05-44AF-ADF7-63A37407B9A0}" type="pres">
      <dgm:prSet presAssocID="{B98828EE-EB59-4AF2-A840-DBBA885A7AF6}" presName="sibTrans" presStyleCnt="0"/>
      <dgm:spPr/>
    </dgm:pt>
    <dgm:pt modelId="{B77ECA24-BD5A-4D33-8449-89AC108C2847}" type="pres">
      <dgm:prSet presAssocID="{B98828EE-EB59-4AF2-A840-DBBA885A7AF6}" presName="space" presStyleCnt="0"/>
      <dgm:spPr/>
    </dgm:pt>
    <dgm:pt modelId="{5A912106-21F6-4F2C-A232-01D63DBAA699}" type="pres">
      <dgm:prSet presAssocID="{704BE81C-B44D-47A0-952B-DD41B22DA539}" presName="composite" presStyleCnt="0"/>
      <dgm:spPr/>
    </dgm:pt>
    <dgm:pt modelId="{5971BF2D-0E07-4047-A66B-28B0B819E7DC}" type="pres">
      <dgm:prSet presAssocID="{704BE81C-B44D-47A0-952B-DD41B22DA539}" presName="LShape" presStyleLbl="alignNode1" presStyleIdx="4" presStyleCnt="7"/>
      <dgm:spPr/>
    </dgm:pt>
    <dgm:pt modelId="{48B5B226-F6CF-414C-B392-83D1E73B36F6}" type="pres">
      <dgm:prSet presAssocID="{704BE81C-B44D-47A0-952B-DD41B22DA539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A59108-EE20-4D9C-85F8-D522615EEA07}" type="pres">
      <dgm:prSet presAssocID="{704BE81C-B44D-47A0-952B-DD41B22DA539}" presName="Triangle" presStyleLbl="alignNode1" presStyleIdx="5" presStyleCnt="7"/>
      <dgm:spPr/>
    </dgm:pt>
    <dgm:pt modelId="{DBBFA47A-FA75-4A9B-A5FC-E55E56958C8D}" type="pres">
      <dgm:prSet presAssocID="{E9494417-F3DE-4BF6-A311-DA9251C2C7A3}" presName="sibTrans" presStyleCnt="0"/>
      <dgm:spPr/>
    </dgm:pt>
    <dgm:pt modelId="{D3A092B5-9DEB-4A55-B8A9-ACE71C5AF87A}" type="pres">
      <dgm:prSet presAssocID="{E9494417-F3DE-4BF6-A311-DA9251C2C7A3}" presName="space" presStyleCnt="0"/>
      <dgm:spPr/>
    </dgm:pt>
    <dgm:pt modelId="{BD5B0B77-D5FA-4AB5-B64C-B37B9F8DB185}" type="pres">
      <dgm:prSet presAssocID="{39960B6A-964C-4B45-95FE-AC3431152E3C}" presName="composite" presStyleCnt="0"/>
      <dgm:spPr/>
    </dgm:pt>
    <dgm:pt modelId="{6C3A8A82-DF5D-4231-8E92-DF24AD5E02B5}" type="pres">
      <dgm:prSet presAssocID="{39960B6A-964C-4B45-95FE-AC3431152E3C}" presName="LShape" presStyleLbl="alignNode1" presStyleIdx="6" presStyleCnt="7"/>
      <dgm:spPr/>
    </dgm:pt>
    <dgm:pt modelId="{4A5FD8DD-4A8B-47CE-A868-B314B709632A}" type="pres">
      <dgm:prSet presAssocID="{39960B6A-964C-4B45-95FE-AC3431152E3C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21E545-9AB0-4BA2-9901-23841DC90078}" srcId="{C0D8B545-EC78-4CBD-BA5B-5B094F943294}" destId="{D5CA2A55-B18E-42DE-9353-53264B9EA7C1}" srcOrd="1" destOrd="0" parTransId="{0537540F-5106-463F-BF30-CEBC9C05D554}" sibTransId="{B98828EE-EB59-4AF2-A840-DBBA885A7AF6}"/>
    <dgm:cxn modelId="{F2847E52-4F80-451D-96C5-DD68276153CE}" type="presOf" srcId="{704BE81C-B44D-47A0-952B-DD41B22DA539}" destId="{48B5B226-F6CF-414C-B392-83D1E73B36F6}" srcOrd="0" destOrd="0" presId="urn:microsoft.com/office/officeart/2009/3/layout/StepUpProcess"/>
    <dgm:cxn modelId="{5888DFC7-6105-40C7-B6EA-FA4DF2B8E0E9}" srcId="{C0D8B545-EC78-4CBD-BA5B-5B094F943294}" destId="{42699FC1-482C-4ED4-94AB-32BDB97662A8}" srcOrd="0" destOrd="0" parTransId="{7D80A5F5-0CA2-4006-A05B-87F1D0BF2AE1}" sibTransId="{CA90CA9A-082E-4F2D-81CA-F53A254711AA}"/>
    <dgm:cxn modelId="{6FDED7EA-9316-4FC9-AA3C-04CBDD0FBF50}" type="presOf" srcId="{42699FC1-482C-4ED4-94AB-32BDB97662A8}" destId="{50DF9324-B05F-4740-92BC-ADC2070B2E80}" srcOrd="0" destOrd="0" presId="urn:microsoft.com/office/officeart/2009/3/layout/StepUpProcess"/>
    <dgm:cxn modelId="{1D2EC628-9DD9-4602-93A9-8D15C1AA485E}" srcId="{C0D8B545-EC78-4CBD-BA5B-5B094F943294}" destId="{39960B6A-964C-4B45-95FE-AC3431152E3C}" srcOrd="3" destOrd="0" parTransId="{96B5B36B-5C0A-453A-8072-035923D61230}" sibTransId="{69C1B3FA-A1C0-4283-A6FC-4820D9E11CF3}"/>
    <dgm:cxn modelId="{68CDEA22-F7C2-479F-AA52-5FE12581731E}" type="presOf" srcId="{D5CA2A55-B18E-42DE-9353-53264B9EA7C1}" destId="{DF4CEAF0-1775-42B5-84D7-03C43C8E726F}" srcOrd="0" destOrd="0" presId="urn:microsoft.com/office/officeart/2009/3/layout/StepUpProcess"/>
    <dgm:cxn modelId="{A6C5B5F9-118E-46AB-AA59-390DB8202542}" type="presOf" srcId="{39960B6A-964C-4B45-95FE-AC3431152E3C}" destId="{4A5FD8DD-4A8B-47CE-A868-B314B709632A}" srcOrd="0" destOrd="0" presId="urn:microsoft.com/office/officeart/2009/3/layout/StepUpProcess"/>
    <dgm:cxn modelId="{72F528E4-EFB3-4088-8828-2DB11924E745}" type="presOf" srcId="{C0D8B545-EC78-4CBD-BA5B-5B094F943294}" destId="{5EB40E19-947A-43CC-89BC-70CD1D937DEF}" srcOrd="0" destOrd="0" presId="urn:microsoft.com/office/officeart/2009/3/layout/StepUpProcess"/>
    <dgm:cxn modelId="{F20A50CD-3D5B-416F-8610-38D282E4378F}" srcId="{C0D8B545-EC78-4CBD-BA5B-5B094F943294}" destId="{704BE81C-B44D-47A0-952B-DD41B22DA539}" srcOrd="2" destOrd="0" parTransId="{45310E60-8A68-4896-8922-882DB77F0C2E}" sibTransId="{E9494417-F3DE-4BF6-A311-DA9251C2C7A3}"/>
    <dgm:cxn modelId="{65A365FF-85A6-4CE8-AB3A-3C6522E6B738}" type="presParOf" srcId="{5EB40E19-947A-43CC-89BC-70CD1D937DEF}" destId="{BE6CE35C-FE2E-4B9E-A6B0-221BDBB2E96B}" srcOrd="0" destOrd="0" presId="urn:microsoft.com/office/officeart/2009/3/layout/StepUpProcess"/>
    <dgm:cxn modelId="{F7EC7940-5D70-4EAE-B93A-53CEA71C533E}" type="presParOf" srcId="{BE6CE35C-FE2E-4B9E-A6B0-221BDBB2E96B}" destId="{0A1D9A32-B69B-423A-ABEC-3956B5E6237D}" srcOrd="0" destOrd="0" presId="urn:microsoft.com/office/officeart/2009/3/layout/StepUpProcess"/>
    <dgm:cxn modelId="{662B3E80-6CE5-46AB-8768-C035F8D232FE}" type="presParOf" srcId="{BE6CE35C-FE2E-4B9E-A6B0-221BDBB2E96B}" destId="{50DF9324-B05F-4740-92BC-ADC2070B2E80}" srcOrd="1" destOrd="0" presId="urn:microsoft.com/office/officeart/2009/3/layout/StepUpProcess"/>
    <dgm:cxn modelId="{CE02A9CC-42DC-445A-BEF3-37D8691688AA}" type="presParOf" srcId="{BE6CE35C-FE2E-4B9E-A6B0-221BDBB2E96B}" destId="{658718AC-AA68-41C0-8E01-8AEF054FEFC4}" srcOrd="2" destOrd="0" presId="urn:microsoft.com/office/officeart/2009/3/layout/StepUpProcess"/>
    <dgm:cxn modelId="{C9D7BD46-C08E-4ABE-A122-F7E6B20DD313}" type="presParOf" srcId="{5EB40E19-947A-43CC-89BC-70CD1D937DEF}" destId="{A698CAB4-2D79-4719-AF12-7ED56F879000}" srcOrd="1" destOrd="0" presId="urn:microsoft.com/office/officeart/2009/3/layout/StepUpProcess"/>
    <dgm:cxn modelId="{9B5A8A9A-7D0F-4F7B-9E8C-178350C9F7F2}" type="presParOf" srcId="{A698CAB4-2D79-4719-AF12-7ED56F879000}" destId="{B01E9CE1-8CAC-4A07-AADC-1D145270BD93}" srcOrd="0" destOrd="0" presId="urn:microsoft.com/office/officeart/2009/3/layout/StepUpProcess"/>
    <dgm:cxn modelId="{EC5D92F2-3F2A-4D3B-956D-6CAAB64F8BAE}" type="presParOf" srcId="{5EB40E19-947A-43CC-89BC-70CD1D937DEF}" destId="{E43E38C2-4FFF-48A9-96A5-08019AB6DDA4}" srcOrd="2" destOrd="0" presId="urn:microsoft.com/office/officeart/2009/3/layout/StepUpProcess"/>
    <dgm:cxn modelId="{BF61BE7E-FA20-419C-AC59-FB53F2A5590C}" type="presParOf" srcId="{E43E38C2-4FFF-48A9-96A5-08019AB6DDA4}" destId="{1A36B47A-72B9-4350-91A0-76DB4EEF26D4}" srcOrd="0" destOrd="0" presId="urn:microsoft.com/office/officeart/2009/3/layout/StepUpProcess"/>
    <dgm:cxn modelId="{D144AB41-A553-4E60-A33B-CC2E1453D8CD}" type="presParOf" srcId="{E43E38C2-4FFF-48A9-96A5-08019AB6DDA4}" destId="{DF4CEAF0-1775-42B5-84D7-03C43C8E726F}" srcOrd="1" destOrd="0" presId="urn:microsoft.com/office/officeart/2009/3/layout/StepUpProcess"/>
    <dgm:cxn modelId="{8198C470-EBF7-4066-B893-F53B413A2F4F}" type="presParOf" srcId="{E43E38C2-4FFF-48A9-96A5-08019AB6DDA4}" destId="{4FAD0D33-BC59-4195-A64E-123D812CE676}" srcOrd="2" destOrd="0" presId="urn:microsoft.com/office/officeart/2009/3/layout/StepUpProcess"/>
    <dgm:cxn modelId="{0B0E281A-F7AA-4E38-A821-81704737E6C3}" type="presParOf" srcId="{5EB40E19-947A-43CC-89BC-70CD1D937DEF}" destId="{D21103A9-1A05-44AF-ADF7-63A37407B9A0}" srcOrd="3" destOrd="0" presId="urn:microsoft.com/office/officeart/2009/3/layout/StepUpProcess"/>
    <dgm:cxn modelId="{6A02AAF7-F039-4F16-AAFE-D8C5B7224A8E}" type="presParOf" srcId="{D21103A9-1A05-44AF-ADF7-63A37407B9A0}" destId="{B77ECA24-BD5A-4D33-8449-89AC108C2847}" srcOrd="0" destOrd="0" presId="urn:microsoft.com/office/officeart/2009/3/layout/StepUpProcess"/>
    <dgm:cxn modelId="{DFD4578B-7375-460E-816F-EB15BF37D64D}" type="presParOf" srcId="{5EB40E19-947A-43CC-89BC-70CD1D937DEF}" destId="{5A912106-21F6-4F2C-A232-01D63DBAA699}" srcOrd="4" destOrd="0" presId="urn:microsoft.com/office/officeart/2009/3/layout/StepUpProcess"/>
    <dgm:cxn modelId="{99330172-3BC1-4C8B-9313-AEED923A290E}" type="presParOf" srcId="{5A912106-21F6-4F2C-A232-01D63DBAA699}" destId="{5971BF2D-0E07-4047-A66B-28B0B819E7DC}" srcOrd="0" destOrd="0" presId="urn:microsoft.com/office/officeart/2009/3/layout/StepUpProcess"/>
    <dgm:cxn modelId="{E4FB71CA-6180-4087-9059-A83ACD9C4B08}" type="presParOf" srcId="{5A912106-21F6-4F2C-A232-01D63DBAA699}" destId="{48B5B226-F6CF-414C-B392-83D1E73B36F6}" srcOrd="1" destOrd="0" presId="urn:microsoft.com/office/officeart/2009/3/layout/StepUpProcess"/>
    <dgm:cxn modelId="{0841C405-1A7C-47AF-B79B-ECB998371045}" type="presParOf" srcId="{5A912106-21F6-4F2C-A232-01D63DBAA699}" destId="{24A59108-EE20-4D9C-85F8-D522615EEA07}" srcOrd="2" destOrd="0" presId="urn:microsoft.com/office/officeart/2009/3/layout/StepUpProcess"/>
    <dgm:cxn modelId="{34AD7B10-1604-4D69-9ED1-9F0E83AE8846}" type="presParOf" srcId="{5EB40E19-947A-43CC-89BC-70CD1D937DEF}" destId="{DBBFA47A-FA75-4A9B-A5FC-E55E56958C8D}" srcOrd="5" destOrd="0" presId="urn:microsoft.com/office/officeart/2009/3/layout/StepUpProcess"/>
    <dgm:cxn modelId="{55439DC4-D697-42D8-8F4A-F367B8FED474}" type="presParOf" srcId="{DBBFA47A-FA75-4A9B-A5FC-E55E56958C8D}" destId="{D3A092B5-9DEB-4A55-B8A9-ACE71C5AF87A}" srcOrd="0" destOrd="0" presId="urn:microsoft.com/office/officeart/2009/3/layout/StepUpProcess"/>
    <dgm:cxn modelId="{78E64E93-C11E-4230-BF4E-5459B907743C}" type="presParOf" srcId="{5EB40E19-947A-43CC-89BC-70CD1D937DEF}" destId="{BD5B0B77-D5FA-4AB5-B64C-B37B9F8DB185}" srcOrd="6" destOrd="0" presId="urn:microsoft.com/office/officeart/2009/3/layout/StepUpProcess"/>
    <dgm:cxn modelId="{69A24070-B899-427E-85AC-D5D1A45714E7}" type="presParOf" srcId="{BD5B0B77-D5FA-4AB5-B64C-B37B9F8DB185}" destId="{6C3A8A82-DF5D-4231-8E92-DF24AD5E02B5}" srcOrd="0" destOrd="0" presId="urn:microsoft.com/office/officeart/2009/3/layout/StepUpProcess"/>
    <dgm:cxn modelId="{CEAD45AB-FAEB-467E-B018-DA3DA141903D}" type="presParOf" srcId="{BD5B0B77-D5FA-4AB5-B64C-B37B9F8DB185}" destId="{4A5FD8DD-4A8B-47CE-A868-B314B709632A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34F710-21CA-4125-A657-D728D5A0D82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C696A4-1C1B-4737-963B-134D732405F2}">
      <dgm:prSet phldrT="[Text]"/>
      <dgm:spPr/>
      <dgm:t>
        <a:bodyPr/>
        <a:lstStyle/>
        <a:p>
          <a:r>
            <a:rPr lang="en-US" dirty="0" smtClean="0"/>
            <a:t>Nick’s Workshops</a:t>
          </a:r>
          <a:endParaRPr lang="en-US" dirty="0"/>
        </a:p>
      </dgm:t>
    </dgm:pt>
    <dgm:pt modelId="{1130E121-0049-427E-974C-FD9A88AF954E}" type="parTrans" cxnId="{35C6EB86-C11B-495F-981A-D55CA3B7A426}">
      <dgm:prSet/>
      <dgm:spPr/>
      <dgm:t>
        <a:bodyPr/>
        <a:lstStyle/>
        <a:p>
          <a:endParaRPr lang="en-US"/>
        </a:p>
      </dgm:t>
    </dgm:pt>
    <dgm:pt modelId="{6FEE53C2-C378-4BE6-B73F-84D8D2235DA8}" type="sibTrans" cxnId="{35C6EB86-C11B-495F-981A-D55CA3B7A426}">
      <dgm:prSet/>
      <dgm:spPr/>
      <dgm:t>
        <a:bodyPr/>
        <a:lstStyle/>
        <a:p>
          <a:endParaRPr lang="en-US"/>
        </a:p>
      </dgm:t>
    </dgm:pt>
    <dgm:pt modelId="{11AF598B-4291-4814-AE6B-3F672C247A27}" type="asst">
      <dgm:prSet phldrT="[Text]"/>
      <dgm:spPr/>
      <dgm:t>
        <a:bodyPr/>
        <a:lstStyle/>
        <a:p>
          <a:r>
            <a:rPr lang="en-US" dirty="0" smtClean="0"/>
            <a:t>/data</a:t>
          </a:r>
          <a:endParaRPr lang="en-US" dirty="0"/>
        </a:p>
      </dgm:t>
    </dgm:pt>
    <dgm:pt modelId="{6D672D84-0488-4EC5-8252-379A3435148E}" type="parTrans" cxnId="{217E7080-0F8A-4AE7-A044-E17E1ACC2969}">
      <dgm:prSet/>
      <dgm:spPr/>
      <dgm:t>
        <a:bodyPr/>
        <a:lstStyle/>
        <a:p>
          <a:endParaRPr lang="en-US"/>
        </a:p>
      </dgm:t>
    </dgm:pt>
    <dgm:pt modelId="{CA1448EC-DED3-4D7B-868B-615EA78C429A}" type="sibTrans" cxnId="{217E7080-0F8A-4AE7-A044-E17E1ACC2969}">
      <dgm:prSet/>
      <dgm:spPr/>
      <dgm:t>
        <a:bodyPr/>
        <a:lstStyle/>
        <a:p>
          <a:endParaRPr lang="en-US"/>
        </a:p>
      </dgm:t>
    </dgm:pt>
    <dgm:pt modelId="{FB5E40D2-4BB8-4097-A29E-FABF7337FEFA}">
      <dgm:prSet phldrT="[Text]"/>
      <dgm:spPr/>
      <dgm:t>
        <a:bodyPr/>
        <a:lstStyle/>
        <a:p>
          <a:r>
            <a:rPr lang="en-US" dirty="0" smtClean="0"/>
            <a:t>1 Web Scraping with BeautifulSoup.pptx</a:t>
          </a:r>
          <a:endParaRPr lang="en-US" dirty="0"/>
        </a:p>
      </dgm:t>
    </dgm:pt>
    <dgm:pt modelId="{7C4C5632-203B-4E61-B5A1-2E88DB8BCF79}" type="parTrans" cxnId="{A7A9DB5C-9413-4EE6-9094-658A3158F79E}">
      <dgm:prSet/>
      <dgm:spPr/>
      <dgm:t>
        <a:bodyPr/>
        <a:lstStyle/>
        <a:p>
          <a:endParaRPr lang="en-US"/>
        </a:p>
      </dgm:t>
    </dgm:pt>
    <dgm:pt modelId="{E94313A8-B029-4893-8DE9-48A38AD44409}" type="sibTrans" cxnId="{A7A9DB5C-9413-4EE6-9094-658A3158F79E}">
      <dgm:prSet/>
      <dgm:spPr/>
      <dgm:t>
        <a:bodyPr/>
        <a:lstStyle/>
        <a:p>
          <a:endParaRPr lang="en-US"/>
        </a:p>
      </dgm:t>
    </dgm:pt>
    <dgm:pt modelId="{804F9A96-EF2D-45CE-AFFD-1404B04949AC}" type="asst">
      <dgm:prSet phldrT="[Text]"/>
      <dgm:spPr/>
      <dgm:t>
        <a:bodyPr/>
        <a:lstStyle/>
        <a:p>
          <a:r>
            <a:rPr lang="en-US" dirty="0" err="1" smtClean="0"/>
            <a:t>cbb</a:t>
          </a:r>
          <a:r>
            <a:rPr lang="en-US" dirty="0" smtClean="0"/>
            <a:t>-scores…</a:t>
          </a:r>
          <a:endParaRPr lang="en-US" dirty="0"/>
        </a:p>
      </dgm:t>
    </dgm:pt>
    <dgm:pt modelId="{FAA5E5DA-ABB8-4A31-B2E0-30CB3D59881B}" type="parTrans" cxnId="{42FAE051-4345-4390-AB20-25F01B808614}">
      <dgm:prSet/>
      <dgm:spPr/>
      <dgm:t>
        <a:bodyPr/>
        <a:lstStyle/>
        <a:p>
          <a:endParaRPr lang="en-US"/>
        </a:p>
      </dgm:t>
    </dgm:pt>
    <dgm:pt modelId="{A73D785E-1AC5-495D-A4EC-5CA01463261B}" type="sibTrans" cxnId="{42FAE051-4345-4390-AB20-25F01B808614}">
      <dgm:prSet/>
      <dgm:spPr/>
      <dgm:t>
        <a:bodyPr/>
        <a:lstStyle/>
        <a:p>
          <a:endParaRPr lang="en-US"/>
        </a:p>
      </dgm:t>
    </dgm:pt>
    <dgm:pt modelId="{EA33D88A-0939-461C-A435-A9AFD4490E52}" type="asst">
      <dgm:prSet phldrT="[Text]"/>
      <dgm:spPr/>
      <dgm:t>
        <a:bodyPr/>
        <a:lstStyle/>
        <a:p>
          <a:r>
            <a:rPr lang="en-US" dirty="0" smtClean="0"/>
            <a:t>/</a:t>
          </a:r>
          <a:r>
            <a:rPr lang="en-US" dirty="0" err="1" smtClean="0"/>
            <a:t>src</a:t>
          </a:r>
          <a:endParaRPr lang="en-US" dirty="0"/>
        </a:p>
      </dgm:t>
    </dgm:pt>
    <dgm:pt modelId="{463AB042-87CE-4EA6-B9C2-3E674237780B}" type="parTrans" cxnId="{201757DE-43BD-476C-866F-62369D7A7B67}">
      <dgm:prSet/>
      <dgm:spPr/>
      <dgm:t>
        <a:bodyPr/>
        <a:lstStyle/>
        <a:p>
          <a:endParaRPr lang="en-US"/>
        </a:p>
      </dgm:t>
    </dgm:pt>
    <dgm:pt modelId="{2DACC550-4B73-49A3-88C0-59AEFF111FA2}" type="sibTrans" cxnId="{201757DE-43BD-476C-866F-62369D7A7B67}">
      <dgm:prSet/>
      <dgm:spPr/>
      <dgm:t>
        <a:bodyPr/>
        <a:lstStyle/>
        <a:p>
          <a:endParaRPr lang="en-US"/>
        </a:p>
      </dgm:t>
    </dgm:pt>
    <dgm:pt modelId="{6F3B8D78-AB64-4C55-B90F-ABE4DE736631}" type="asst">
      <dgm:prSet phldrT="[Text]"/>
      <dgm:spPr/>
      <dgm:t>
        <a:bodyPr/>
        <a:lstStyle/>
        <a:p>
          <a:r>
            <a:rPr lang="en-US" dirty="0" smtClean="0"/>
            <a:t>Scraper.py</a:t>
          </a:r>
          <a:endParaRPr lang="en-US" dirty="0"/>
        </a:p>
      </dgm:t>
    </dgm:pt>
    <dgm:pt modelId="{14EB140A-4FBC-4856-B77B-5EF8ECD93C44}" type="parTrans" cxnId="{FFDC4EC4-E237-4AEF-B0CF-6CBF1053110B}">
      <dgm:prSet/>
      <dgm:spPr/>
      <dgm:t>
        <a:bodyPr/>
        <a:lstStyle/>
        <a:p>
          <a:endParaRPr lang="en-US"/>
        </a:p>
      </dgm:t>
    </dgm:pt>
    <dgm:pt modelId="{AB1F95AD-AABE-418E-B55D-EAA01CE8A5C1}" type="sibTrans" cxnId="{FFDC4EC4-E237-4AEF-B0CF-6CBF1053110B}">
      <dgm:prSet/>
      <dgm:spPr/>
      <dgm:t>
        <a:bodyPr/>
        <a:lstStyle/>
        <a:p>
          <a:endParaRPr lang="en-US"/>
        </a:p>
      </dgm:t>
    </dgm:pt>
    <dgm:pt modelId="{21EBD29C-2743-4363-A2DA-4869FD36EE75}" type="asst">
      <dgm:prSet phldrT="[Text]"/>
      <dgm:spPr/>
      <dgm:t>
        <a:bodyPr/>
        <a:lstStyle/>
        <a:p>
          <a:r>
            <a:rPr lang="en-US" dirty="0" smtClean="0"/>
            <a:t>web-scraping…</a:t>
          </a:r>
          <a:endParaRPr lang="en-US" dirty="0"/>
        </a:p>
      </dgm:t>
    </dgm:pt>
    <dgm:pt modelId="{94CF60E3-C45A-4B72-B9CD-D3025E94E088}" type="parTrans" cxnId="{8BB6FE89-44A6-452D-985A-3B487C0B69C2}">
      <dgm:prSet/>
      <dgm:spPr/>
      <dgm:t>
        <a:bodyPr/>
        <a:lstStyle/>
        <a:p>
          <a:endParaRPr lang="en-US"/>
        </a:p>
      </dgm:t>
    </dgm:pt>
    <dgm:pt modelId="{0EA0CC82-521D-4575-98FC-709530A2CB30}" type="sibTrans" cxnId="{8BB6FE89-44A6-452D-985A-3B487C0B69C2}">
      <dgm:prSet/>
      <dgm:spPr/>
      <dgm:t>
        <a:bodyPr/>
        <a:lstStyle/>
        <a:p>
          <a:endParaRPr lang="en-US"/>
        </a:p>
      </dgm:t>
    </dgm:pt>
    <dgm:pt modelId="{91310854-C249-4D77-8DBC-0A21798FAB6F}">
      <dgm:prSet/>
      <dgm:spPr/>
      <dgm:t>
        <a:bodyPr/>
        <a:lstStyle/>
        <a:p>
          <a:r>
            <a:rPr lang="en-US" smtClean="0"/>
            <a:t>2 Mining and Feature Engineering.pptx</a:t>
          </a:r>
          <a:endParaRPr lang="en-US" dirty="0" smtClean="0"/>
        </a:p>
      </dgm:t>
    </dgm:pt>
    <dgm:pt modelId="{372E8FAC-BDD3-46B1-BC1D-9EC6ABB75A34}" type="parTrans" cxnId="{868D5168-5A53-4A57-83B8-DEE007F92EF5}">
      <dgm:prSet/>
      <dgm:spPr/>
      <dgm:t>
        <a:bodyPr/>
        <a:lstStyle/>
        <a:p>
          <a:endParaRPr lang="en-US"/>
        </a:p>
      </dgm:t>
    </dgm:pt>
    <dgm:pt modelId="{78432CE8-D7A5-4F55-A921-C2C0C98BBB8F}" type="sibTrans" cxnId="{868D5168-5A53-4A57-83B8-DEE007F92EF5}">
      <dgm:prSet/>
      <dgm:spPr/>
      <dgm:t>
        <a:bodyPr/>
        <a:lstStyle/>
        <a:p>
          <a:endParaRPr lang="en-US"/>
        </a:p>
      </dgm:t>
    </dgm:pt>
    <dgm:pt modelId="{27F03B91-565A-43F1-B582-CFCC74D5A580}">
      <dgm:prSet/>
      <dgm:spPr/>
      <dgm:t>
        <a:bodyPr/>
        <a:lstStyle/>
        <a:p>
          <a:r>
            <a:rPr lang="en-US" smtClean="0"/>
            <a:t>3 Choosing a Model.pptx</a:t>
          </a:r>
          <a:endParaRPr lang="en-US" dirty="0" smtClean="0"/>
        </a:p>
      </dgm:t>
    </dgm:pt>
    <dgm:pt modelId="{1B747FF7-FE71-421C-A3F2-E9F22BA6F2EE}" type="parTrans" cxnId="{618222DF-75B8-49A4-8ED1-F9D2F2C58979}">
      <dgm:prSet/>
      <dgm:spPr/>
      <dgm:t>
        <a:bodyPr/>
        <a:lstStyle/>
        <a:p>
          <a:endParaRPr lang="en-US"/>
        </a:p>
      </dgm:t>
    </dgm:pt>
    <dgm:pt modelId="{D59496E9-A364-4A21-932F-CD288D3ACA79}" type="sibTrans" cxnId="{618222DF-75B8-49A4-8ED1-F9D2F2C58979}">
      <dgm:prSet/>
      <dgm:spPr/>
      <dgm:t>
        <a:bodyPr/>
        <a:lstStyle/>
        <a:p>
          <a:endParaRPr lang="en-US"/>
        </a:p>
      </dgm:t>
    </dgm:pt>
    <dgm:pt modelId="{2D806121-5755-4093-A429-96BB91100409}">
      <dgm:prSet/>
      <dgm:spPr/>
      <dgm:t>
        <a:bodyPr/>
        <a:lstStyle/>
        <a:p>
          <a:r>
            <a:rPr lang="en-US" smtClean="0"/>
            <a:t>4 Model Evaluation.pptx</a:t>
          </a:r>
          <a:endParaRPr lang="en-US" dirty="0" smtClean="0"/>
        </a:p>
      </dgm:t>
    </dgm:pt>
    <dgm:pt modelId="{F386DF03-05B1-46E3-9249-EC3D55900AEA}" type="parTrans" cxnId="{2C469364-3E7F-488C-AC1D-28D52E0950C8}">
      <dgm:prSet/>
      <dgm:spPr/>
      <dgm:t>
        <a:bodyPr/>
        <a:lstStyle/>
        <a:p>
          <a:endParaRPr lang="en-US"/>
        </a:p>
      </dgm:t>
    </dgm:pt>
    <dgm:pt modelId="{3E083B5F-F862-4D29-BB4D-F42C60767FF8}" type="sibTrans" cxnId="{2C469364-3E7F-488C-AC1D-28D52E0950C8}">
      <dgm:prSet/>
      <dgm:spPr/>
      <dgm:t>
        <a:bodyPr/>
        <a:lstStyle/>
        <a:p>
          <a:endParaRPr lang="en-US"/>
        </a:p>
      </dgm:t>
    </dgm:pt>
    <dgm:pt modelId="{FA3DED6A-51CA-4783-9F67-8B2B63D8BDE2}" type="pres">
      <dgm:prSet presAssocID="{E134F710-21CA-4125-A657-D728D5A0D82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6DFEA0E-58F6-44D7-A3B7-9535CE885699}" type="pres">
      <dgm:prSet presAssocID="{1BC696A4-1C1B-4737-963B-134D732405F2}" presName="hierRoot1" presStyleCnt="0">
        <dgm:presLayoutVars>
          <dgm:hierBranch val="init"/>
        </dgm:presLayoutVars>
      </dgm:prSet>
      <dgm:spPr/>
    </dgm:pt>
    <dgm:pt modelId="{41CD32DD-408E-426E-9457-1A076FC3E200}" type="pres">
      <dgm:prSet presAssocID="{1BC696A4-1C1B-4737-963B-134D732405F2}" presName="rootComposite1" presStyleCnt="0"/>
      <dgm:spPr/>
    </dgm:pt>
    <dgm:pt modelId="{43FF3914-308D-4F90-BA4A-17E953742314}" type="pres">
      <dgm:prSet presAssocID="{1BC696A4-1C1B-4737-963B-134D732405F2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B3E316-E7FE-4D5A-A629-F6A9124460E0}" type="pres">
      <dgm:prSet presAssocID="{1BC696A4-1C1B-4737-963B-134D732405F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A3AF779-E77E-4698-B3D2-223045E94E15}" type="pres">
      <dgm:prSet presAssocID="{1BC696A4-1C1B-4737-963B-134D732405F2}" presName="hierChild2" presStyleCnt="0"/>
      <dgm:spPr/>
    </dgm:pt>
    <dgm:pt modelId="{8908DE9D-ABD1-469B-A59D-C2912D296CB9}" type="pres">
      <dgm:prSet presAssocID="{7C4C5632-203B-4E61-B5A1-2E88DB8BCF79}" presName="Name37" presStyleLbl="parChTrans1D2" presStyleIdx="0" presStyleCnt="6"/>
      <dgm:spPr/>
      <dgm:t>
        <a:bodyPr/>
        <a:lstStyle/>
        <a:p>
          <a:endParaRPr lang="en-US"/>
        </a:p>
      </dgm:t>
    </dgm:pt>
    <dgm:pt modelId="{C3792D18-5711-40E4-B956-F352E9ACAA78}" type="pres">
      <dgm:prSet presAssocID="{FB5E40D2-4BB8-4097-A29E-FABF7337FEFA}" presName="hierRoot2" presStyleCnt="0">
        <dgm:presLayoutVars>
          <dgm:hierBranch val="init"/>
        </dgm:presLayoutVars>
      </dgm:prSet>
      <dgm:spPr/>
    </dgm:pt>
    <dgm:pt modelId="{E019F1A2-C13C-403C-B4E1-C01FD89167E0}" type="pres">
      <dgm:prSet presAssocID="{FB5E40D2-4BB8-4097-A29E-FABF7337FEFA}" presName="rootComposite" presStyleCnt="0"/>
      <dgm:spPr/>
    </dgm:pt>
    <dgm:pt modelId="{857903D6-923A-4009-B9D7-652F80152976}" type="pres">
      <dgm:prSet presAssocID="{FB5E40D2-4BB8-4097-A29E-FABF7337FEFA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5797F1-E799-4B51-8D3F-90088562F4F4}" type="pres">
      <dgm:prSet presAssocID="{FB5E40D2-4BB8-4097-A29E-FABF7337FEFA}" presName="rootConnector" presStyleLbl="node2" presStyleIdx="0" presStyleCnt="4"/>
      <dgm:spPr/>
      <dgm:t>
        <a:bodyPr/>
        <a:lstStyle/>
        <a:p>
          <a:endParaRPr lang="en-US"/>
        </a:p>
      </dgm:t>
    </dgm:pt>
    <dgm:pt modelId="{5D13BBFA-CA5F-4746-8115-A6DC211F6C4D}" type="pres">
      <dgm:prSet presAssocID="{FB5E40D2-4BB8-4097-A29E-FABF7337FEFA}" presName="hierChild4" presStyleCnt="0"/>
      <dgm:spPr/>
    </dgm:pt>
    <dgm:pt modelId="{316D174F-C960-4CD6-B2AC-E1946D44FC96}" type="pres">
      <dgm:prSet presAssocID="{FB5E40D2-4BB8-4097-A29E-FABF7337FEFA}" presName="hierChild5" presStyleCnt="0"/>
      <dgm:spPr/>
    </dgm:pt>
    <dgm:pt modelId="{99E35ADB-0E65-434B-A111-5F36B125A0AC}" type="pres">
      <dgm:prSet presAssocID="{372E8FAC-BDD3-46B1-BC1D-9EC6ABB75A34}" presName="Name37" presStyleLbl="parChTrans1D2" presStyleIdx="1" presStyleCnt="6"/>
      <dgm:spPr/>
      <dgm:t>
        <a:bodyPr/>
        <a:lstStyle/>
        <a:p>
          <a:endParaRPr lang="en-US"/>
        </a:p>
      </dgm:t>
    </dgm:pt>
    <dgm:pt modelId="{0640052E-44D3-4C98-9722-AEDFF65A8D57}" type="pres">
      <dgm:prSet presAssocID="{91310854-C249-4D77-8DBC-0A21798FAB6F}" presName="hierRoot2" presStyleCnt="0">
        <dgm:presLayoutVars>
          <dgm:hierBranch val="init"/>
        </dgm:presLayoutVars>
      </dgm:prSet>
      <dgm:spPr/>
    </dgm:pt>
    <dgm:pt modelId="{22B77714-1CA2-4391-AAA6-1438D92FF368}" type="pres">
      <dgm:prSet presAssocID="{91310854-C249-4D77-8DBC-0A21798FAB6F}" presName="rootComposite" presStyleCnt="0"/>
      <dgm:spPr/>
    </dgm:pt>
    <dgm:pt modelId="{BA727F91-8384-4C2B-8A88-CE67BB9DEDB4}" type="pres">
      <dgm:prSet presAssocID="{91310854-C249-4D77-8DBC-0A21798FAB6F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DE97A4-5007-4E06-B40E-E3E27B188E85}" type="pres">
      <dgm:prSet presAssocID="{91310854-C249-4D77-8DBC-0A21798FAB6F}" presName="rootConnector" presStyleLbl="node2" presStyleIdx="1" presStyleCnt="4"/>
      <dgm:spPr/>
      <dgm:t>
        <a:bodyPr/>
        <a:lstStyle/>
        <a:p>
          <a:endParaRPr lang="en-US"/>
        </a:p>
      </dgm:t>
    </dgm:pt>
    <dgm:pt modelId="{A5A78B84-065A-467A-8FD5-53C6A21DD549}" type="pres">
      <dgm:prSet presAssocID="{91310854-C249-4D77-8DBC-0A21798FAB6F}" presName="hierChild4" presStyleCnt="0"/>
      <dgm:spPr/>
    </dgm:pt>
    <dgm:pt modelId="{C7FD2CBB-F173-403D-84A1-7D8C6FEE1E13}" type="pres">
      <dgm:prSet presAssocID="{91310854-C249-4D77-8DBC-0A21798FAB6F}" presName="hierChild5" presStyleCnt="0"/>
      <dgm:spPr/>
    </dgm:pt>
    <dgm:pt modelId="{81FD1D1E-74F9-4760-B490-6CF016DDA012}" type="pres">
      <dgm:prSet presAssocID="{1B747FF7-FE71-421C-A3F2-E9F22BA6F2EE}" presName="Name37" presStyleLbl="parChTrans1D2" presStyleIdx="2" presStyleCnt="6"/>
      <dgm:spPr/>
      <dgm:t>
        <a:bodyPr/>
        <a:lstStyle/>
        <a:p>
          <a:endParaRPr lang="en-US"/>
        </a:p>
      </dgm:t>
    </dgm:pt>
    <dgm:pt modelId="{E87DEF9C-8446-4AD5-B35D-817EAB03E0BD}" type="pres">
      <dgm:prSet presAssocID="{27F03B91-565A-43F1-B582-CFCC74D5A580}" presName="hierRoot2" presStyleCnt="0">
        <dgm:presLayoutVars>
          <dgm:hierBranch val="init"/>
        </dgm:presLayoutVars>
      </dgm:prSet>
      <dgm:spPr/>
    </dgm:pt>
    <dgm:pt modelId="{AAEDEB5E-69CA-44CC-8B8B-415EC85D24F0}" type="pres">
      <dgm:prSet presAssocID="{27F03B91-565A-43F1-B582-CFCC74D5A580}" presName="rootComposite" presStyleCnt="0"/>
      <dgm:spPr/>
    </dgm:pt>
    <dgm:pt modelId="{264AA752-9F96-4898-86CD-18D0F403C648}" type="pres">
      <dgm:prSet presAssocID="{27F03B91-565A-43F1-B582-CFCC74D5A580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C1C494-9BFA-4E5D-B133-EE43D159B60C}" type="pres">
      <dgm:prSet presAssocID="{27F03B91-565A-43F1-B582-CFCC74D5A580}" presName="rootConnector" presStyleLbl="node2" presStyleIdx="2" presStyleCnt="4"/>
      <dgm:spPr/>
      <dgm:t>
        <a:bodyPr/>
        <a:lstStyle/>
        <a:p>
          <a:endParaRPr lang="en-US"/>
        </a:p>
      </dgm:t>
    </dgm:pt>
    <dgm:pt modelId="{13043854-8EF9-407A-82CA-8A47DD01350C}" type="pres">
      <dgm:prSet presAssocID="{27F03B91-565A-43F1-B582-CFCC74D5A580}" presName="hierChild4" presStyleCnt="0"/>
      <dgm:spPr/>
    </dgm:pt>
    <dgm:pt modelId="{ABAA5B48-0446-4476-829B-6E186406FE00}" type="pres">
      <dgm:prSet presAssocID="{27F03B91-565A-43F1-B582-CFCC74D5A580}" presName="hierChild5" presStyleCnt="0"/>
      <dgm:spPr/>
    </dgm:pt>
    <dgm:pt modelId="{6D2E717F-881B-46C7-934A-56F90CC9DB1F}" type="pres">
      <dgm:prSet presAssocID="{F386DF03-05B1-46E3-9249-EC3D55900AEA}" presName="Name37" presStyleLbl="parChTrans1D2" presStyleIdx="3" presStyleCnt="6"/>
      <dgm:spPr/>
      <dgm:t>
        <a:bodyPr/>
        <a:lstStyle/>
        <a:p>
          <a:endParaRPr lang="en-US"/>
        </a:p>
      </dgm:t>
    </dgm:pt>
    <dgm:pt modelId="{E8B42592-BBF1-46C8-B44A-B7B85AEE8756}" type="pres">
      <dgm:prSet presAssocID="{2D806121-5755-4093-A429-96BB91100409}" presName="hierRoot2" presStyleCnt="0">
        <dgm:presLayoutVars>
          <dgm:hierBranch val="init"/>
        </dgm:presLayoutVars>
      </dgm:prSet>
      <dgm:spPr/>
    </dgm:pt>
    <dgm:pt modelId="{97F17FBE-33D2-49F2-B6B3-275755FFBE1C}" type="pres">
      <dgm:prSet presAssocID="{2D806121-5755-4093-A429-96BB91100409}" presName="rootComposite" presStyleCnt="0"/>
      <dgm:spPr/>
    </dgm:pt>
    <dgm:pt modelId="{8321E97F-F96A-4C3D-B1A7-5A0B36A1C082}" type="pres">
      <dgm:prSet presAssocID="{2D806121-5755-4093-A429-96BB91100409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073CED-863C-49DC-9B4E-A3E24D341274}" type="pres">
      <dgm:prSet presAssocID="{2D806121-5755-4093-A429-96BB91100409}" presName="rootConnector" presStyleLbl="node2" presStyleIdx="3" presStyleCnt="4"/>
      <dgm:spPr/>
      <dgm:t>
        <a:bodyPr/>
        <a:lstStyle/>
        <a:p>
          <a:endParaRPr lang="en-US"/>
        </a:p>
      </dgm:t>
    </dgm:pt>
    <dgm:pt modelId="{9CE20A49-7C0A-4EC3-B1E5-BEA1C9695069}" type="pres">
      <dgm:prSet presAssocID="{2D806121-5755-4093-A429-96BB91100409}" presName="hierChild4" presStyleCnt="0"/>
      <dgm:spPr/>
    </dgm:pt>
    <dgm:pt modelId="{59BF7DAD-17D7-4A4B-840B-5D898F21B18C}" type="pres">
      <dgm:prSet presAssocID="{2D806121-5755-4093-A429-96BB91100409}" presName="hierChild5" presStyleCnt="0"/>
      <dgm:spPr/>
    </dgm:pt>
    <dgm:pt modelId="{1E0F72F2-8EBA-4114-8451-70EC7AEC4210}" type="pres">
      <dgm:prSet presAssocID="{1BC696A4-1C1B-4737-963B-134D732405F2}" presName="hierChild3" presStyleCnt="0"/>
      <dgm:spPr/>
    </dgm:pt>
    <dgm:pt modelId="{D7F994C2-7F69-42D9-8049-51A90081921F}" type="pres">
      <dgm:prSet presAssocID="{6D672D84-0488-4EC5-8252-379A3435148E}" presName="Name111" presStyleLbl="parChTrans1D2" presStyleIdx="4" presStyleCnt="6"/>
      <dgm:spPr/>
      <dgm:t>
        <a:bodyPr/>
        <a:lstStyle/>
        <a:p>
          <a:endParaRPr lang="en-US"/>
        </a:p>
      </dgm:t>
    </dgm:pt>
    <dgm:pt modelId="{B7CF1E41-A3AA-4259-9127-A77A270113D9}" type="pres">
      <dgm:prSet presAssocID="{11AF598B-4291-4814-AE6B-3F672C247A27}" presName="hierRoot3" presStyleCnt="0">
        <dgm:presLayoutVars>
          <dgm:hierBranch val="init"/>
        </dgm:presLayoutVars>
      </dgm:prSet>
      <dgm:spPr/>
    </dgm:pt>
    <dgm:pt modelId="{D4538B0F-223F-4AE2-934A-8AF1A7CB2973}" type="pres">
      <dgm:prSet presAssocID="{11AF598B-4291-4814-AE6B-3F672C247A27}" presName="rootComposite3" presStyleCnt="0"/>
      <dgm:spPr/>
    </dgm:pt>
    <dgm:pt modelId="{2F8105D8-F8C8-461A-9AEB-CF07AB4A31CF}" type="pres">
      <dgm:prSet presAssocID="{11AF598B-4291-4814-AE6B-3F672C247A27}" presName="rootText3" presStyleLbl="asst1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044469-1371-43C0-9351-601F17E50DDA}" type="pres">
      <dgm:prSet presAssocID="{11AF598B-4291-4814-AE6B-3F672C247A27}" presName="rootConnector3" presStyleLbl="asst1" presStyleIdx="0" presStyleCnt="5"/>
      <dgm:spPr/>
      <dgm:t>
        <a:bodyPr/>
        <a:lstStyle/>
        <a:p>
          <a:endParaRPr lang="en-US"/>
        </a:p>
      </dgm:t>
    </dgm:pt>
    <dgm:pt modelId="{3CA26A8C-E5E7-4EDB-B402-78B5B31CF518}" type="pres">
      <dgm:prSet presAssocID="{11AF598B-4291-4814-AE6B-3F672C247A27}" presName="hierChild6" presStyleCnt="0"/>
      <dgm:spPr/>
    </dgm:pt>
    <dgm:pt modelId="{2F26F8B0-2595-4A00-87F7-ABC31206524A}" type="pres">
      <dgm:prSet presAssocID="{11AF598B-4291-4814-AE6B-3F672C247A27}" presName="hierChild7" presStyleCnt="0"/>
      <dgm:spPr/>
    </dgm:pt>
    <dgm:pt modelId="{412F66D9-3CE8-4F81-BD2F-0DDF5AE8BE15}" type="pres">
      <dgm:prSet presAssocID="{FAA5E5DA-ABB8-4A31-B2E0-30CB3D59881B}" presName="Name111" presStyleLbl="parChTrans1D3" presStyleIdx="0" presStyleCnt="3"/>
      <dgm:spPr/>
      <dgm:t>
        <a:bodyPr/>
        <a:lstStyle/>
        <a:p>
          <a:endParaRPr lang="en-US"/>
        </a:p>
      </dgm:t>
    </dgm:pt>
    <dgm:pt modelId="{9B72002F-026F-420E-9510-6FC7481609B9}" type="pres">
      <dgm:prSet presAssocID="{804F9A96-EF2D-45CE-AFFD-1404B04949AC}" presName="hierRoot3" presStyleCnt="0">
        <dgm:presLayoutVars>
          <dgm:hierBranch val="init"/>
        </dgm:presLayoutVars>
      </dgm:prSet>
      <dgm:spPr/>
    </dgm:pt>
    <dgm:pt modelId="{8C79AB99-BC1E-466B-AD9B-EBE69A547E5F}" type="pres">
      <dgm:prSet presAssocID="{804F9A96-EF2D-45CE-AFFD-1404B04949AC}" presName="rootComposite3" presStyleCnt="0"/>
      <dgm:spPr/>
    </dgm:pt>
    <dgm:pt modelId="{75D86200-1305-4C21-ABF6-53C1C9812393}" type="pres">
      <dgm:prSet presAssocID="{804F9A96-EF2D-45CE-AFFD-1404B04949AC}" presName="rootText3" presStyleLbl="asst1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DB63D9-0B13-490B-9C55-A71510BAE775}" type="pres">
      <dgm:prSet presAssocID="{804F9A96-EF2D-45CE-AFFD-1404B04949AC}" presName="rootConnector3" presStyleLbl="asst1" presStyleIdx="1" presStyleCnt="5"/>
      <dgm:spPr/>
      <dgm:t>
        <a:bodyPr/>
        <a:lstStyle/>
        <a:p>
          <a:endParaRPr lang="en-US"/>
        </a:p>
      </dgm:t>
    </dgm:pt>
    <dgm:pt modelId="{B40AC63B-6AAB-4BFF-BB87-136EF0106D89}" type="pres">
      <dgm:prSet presAssocID="{804F9A96-EF2D-45CE-AFFD-1404B04949AC}" presName="hierChild6" presStyleCnt="0"/>
      <dgm:spPr/>
    </dgm:pt>
    <dgm:pt modelId="{F17F9FC8-087F-4992-8E21-ACB7A6F11E18}" type="pres">
      <dgm:prSet presAssocID="{804F9A96-EF2D-45CE-AFFD-1404B04949AC}" presName="hierChild7" presStyleCnt="0"/>
      <dgm:spPr/>
    </dgm:pt>
    <dgm:pt modelId="{D1E6D966-301E-475F-8C52-AE0046E288DF}" type="pres">
      <dgm:prSet presAssocID="{463AB042-87CE-4EA6-B9C2-3E674237780B}" presName="Name111" presStyleLbl="parChTrans1D2" presStyleIdx="5" presStyleCnt="6"/>
      <dgm:spPr/>
      <dgm:t>
        <a:bodyPr/>
        <a:lstStyle/>
        <a:p>
          <a:endParaRPr lang="en-US"/>
        </a:p>
      </dgm:t>
    </dgm:pt>
    <dgm:pt modelId="{EAC7F36D-7ECD-4597-9FFA-2BF048F062F9}" type="pres">
      <dgm:prSet presAssocID="{EA33D88A-0939-461C-A435-A9AFD4490E52}" presName="hierRoot3" presStyleCnt="0">
        <dgm:presLayoutVars>
          <dgm:hierBranch val="init"/>
        </dgm:presLayoutVars>
      </dgm:prSet>
      <dgm:spPr/>
    </dgm:pt>
    <dgm:pt modelId="{2F7AE6E8-E7EB-46FB-AF68-D2FDE6BBFB9B}" type="pres">
      <dgm:prSet presAssocID="{EA33D88A-0939-461C-A435-A9AFD4490E52}" presName="rootComposite3" presStyleCnt="0"/>
      <dgm:spPr/>
    </dgm:pt>
    <dgm:pt modelId="{80CB30EF-2042-4DAB-B81E-BFC2D3BCB688}" type="pres">
      <dgm:prSet presAssocID="{EA33D88A-0939-461C-A435-A9AFD4490E52}" presName="rootText3" presStyleLbl="asst1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9C2E69-D8E7-4B87-94B1-DA1C4C5C5C93}" type="pres">
      <dgm:prSet presAssocID="{EA33D88A-0939-461C-A435-A9AFD4490E52}" presName="rootConnector3" presStyleLbl="asst1" presStyleIdx="2" presStyleCnt="5"/>
      <dgm:spPr/>
      <dgm:t>
        <a:bodyPr/>
        <a:lstStyle/>
        <a:p>
          <a:endParaRPr lang="en-US"/>
        </a:p>
      </dgm:t>
    </dgm:pt>
    <dgm:pt modelId="{F503AD68-A943-4B37-8464-1427EA67EA01}" type="pres">
      <dgm:prSet presAssocID="{EA33D88A-0939-461C-A435-A9AFD4490E52}" presName="hierChild6" presStyleCnt="0"/>
      <dgm:spPr/>
    </dgm:pt>
    <dgm:pt modelId="{8336D7A3-D714-4B22-9E17-DC2BCAD056D8}" type="pres">
      <dgm:prSet presAssocID="{EA33D88A-0939-461C-A435-A9AFD4490E52}" presName="hierChild7" presStyleCnt="0"/>
      <dgm:spPr/>
    </dgm:pt>
    <dgm:pt modelId="{6D0CEE98-950C-46E0-BE9D-752CCF940233}" type="pres">
      <dgm:prSet presAssocID="{14EB140A-4FBC-4856-B77B-5EF8ECD93C44}" presName="Name111" presStyleLbl="parChTrans1D3" presStyleIdx="1" presStyleCnt="3"/>
      <dgm:spPr/>
      <dgm:t>
        <a:bodyPr/>
        <a:lstStyle/>
        <a:p>
          <a:endParaRPr lang="en-US"/>
        </a:p>
      </dgm:t>
    </dgm:pt>
    <dgm:pt modelId="{AA34CC4D-08F5-4D85-9E72-0DFF19EA1051}" type="pres">
      <dgm:prSet presAssocID="{6F3B8D78-AB64-4C55-B90F-ABE4DE736631}" presName="hierRoot3" presStyleCnt="0">
        <dgm:presLayoutVars>
          <dgm:hierBranch val="init"/>
        </dgm:presLayoutVars>
      </dgm:prSet>
      <dgm:spPr/>
    </dgm:pt>
    <dgm:pt modelId="{10340801-03AE-4BE7-B2E2-AE0C65B39264}" type="pres">
      <dgm:prSet presAssocID="{6F3B8D78-AB64-4C55-B90F-ABE4DE736631}" presName="rootComposite3" presStyleCnt="0"/>
      <dgm:spPr/>
    </dgm:pt>
    <dgm:pt modelId="{AD15BC69-FE60-4521-99BF-85708947F5AA}" type="pres">
      <dgm:prSet presAssocID="{6F3B8D78-AB64-4C55-B90F-ABE4DE736631}" presName="rootText3" presStyleLbl="asst1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5F3054-8890-48FD-8185-88B9A6C720FB}" type="pres">
      <dgm:prSet presAssocID="{6F3B8D78-AB64-4C55-B90F-ABE4DE736631}" presName="rootConnector3" presStyleLbl="asst1" presStyleIdx="3" presStyleCnt="5"/>
      <dgm:spPr/>
      <dgm:t>
        <a:bodyPr/>
        <a:lstStyle/>
        <a:p>
          <a:endParaRPr lang="en-US"/>
        </a:p>
      </dgm:t>
    </dgm:pt>
    <dgm:pt modelId="{B72593CC-ED84-4017-A772-C5BC8AF9CB8D}" type="pres">
      <dgm:prSet presAssocID="{6F3B8D78-AB64-4C55-B90F-ABE4DE736631}" presName="hierChild6" presStyleCnt="0"/>
      <dgm:spPr/>
    </dgm:pt>
    <dgm:pt modelId="{0D01E48D-8F4D-4C43-863A-BFA5EEC24B01}" type="pres">
      <dgm:prSet presAssocID="{6F3B8D78-AB64-4C55-B90F-ABE4DE736631}" presName="hierChild7" presStyleCnt="0"/>
      <dgm:spPr/>
    </dgm:pt>
    <dgm:pt modelId="{A0A4AD83-3F95-454E-8EFD-7A4D58A5823E}" type="pres">
      <dgm:prSet presAssocID="{94CF60E3-C45A-4B72-B9CD-D3025E94E088}" presName="Name111" presStyleLbl="parChTrans1D3" presStyleIdx="2" presStyleCnt="3"/>
      <dgm:spPr/>
      <dgm:t>
        <a:bodyPr/>
        <a:lstStyle/>
        <a:p>
          <a:endParaRPr lang="en-US"/>
        </a:p>
      </dgm:t>
    </dgm:pt>
    <dgm:pt modelId="{287F7094-B3C6-498E-804A-8F0F50AB1DC4}" type="pres">
      <dgm:prSet presAssocID="{21EBD29C-2743-4363-A2DA-4869FD36EE75}" presName="hierRoot3" presStyleCnt="0">
        <dgm:presLayoutVars>
          <dgm:hierBranch val="init"/>
        </dgm:presLayoutVars>
      </dgm:prSet>
      <dgm:spPr/>
    </dgm:pt>
    <dgm:pt modelId="{047F28FA-3CCF-4328-B521-C30EDD1A853E}" type="pres">
      <dgm:prSet presAssocID="{21EBD29C-2743-4363-A2DA-4869FD36EE75}" presName="rootComposite3" presStyleCnt="0"/>
      <dgm:spPr/>
    </dgm:pt>
    <dgm:pt modelId="{71712256-5060-4300-83A6-B00847658845}" type="pres">
      <dgm:prSet presAssocID="{21EBD29C-2743-4363-A2DA-4869FD36EE75}" presName="rootText3" presStyleLbl="asst1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13CFFC-FAA1-4D4C-83A4-80FF43ACA3E5}" type="pres">
      <dgm:prSet presAssocID="{21EBD29C-2743-4363-A2DA-4869FD36EE75}" presName="rootConnector3" presStyleLbl="asst1" presStyleIdx="4" presStyleCnt="5"/>
      <dgm:spPr/>
      <dgm:t>
        <a:bodyPr/>
        <a:lstStyle/>
        <a:p>
          <a:endParaRPr lang="en-US"/>
        </a:p>
      </dgm:t>
    </dgm:pt>
    <dgm:pt modelId="{DBEB632D-35E4-41D0-8DBD-C4832EAA2E5E}" type="pres">
      <dgm:prSet presAssocID="{21EBD29C-2743-4363-A2DA-4869FD36EE75}" presName="hierChild6" presStyleCnt="0"/>
      <dgm:spPr/>
    </dgm:pt>
    <dgm:pt modelId="{0AEF6B29-E99D-46DC-B353-94EB0432827B}" type="pres">
      <dgm:prSet presAssocID="{21EBD29C-2743-4363-A2DA-4869FD36EE75}" presName="hierChild7" presStyleCnt="0"/>
      <dgm:spPr/>
    </dgm:pt>
  </dgm:ptLst>
  <dgm:cxnLst>
    <dgm:cxn modelId="{2C469364-3E7F-488C-AC1D-28D52E0950C8}" srcId="{1BC696A4-1C1B-4737-963B-134D732405F2}" destId="{2D806121-5755-4093-A429-96BB91100409}" srcOrd="5" destOrd="0" parTransId="{F386DF03-05B1-46E3-9249-EC3D55900AEA}" sibTransId="{3E083B5F-F862-4D29-BB4D-F42C60767FF8}"/>
    <dgm:cxn modelId="{394F2207-7EA8-4AC3-BDED-38B96A8650AB}" type="presOf" srcId="{463AB042-87CE-4EA6-B9C2-3E674237780B}" destId="{D1E6D966-301E-475F-8C52-AE0046E288DF}" srcOrd="0" destOrd="0" presId="urn:microsoft.com/office/officeart/2005/8/layout/orgChart1"/>
    <dgm:cxn modelId="{A871767C-1E45-4F88-A899-61AC4699D7E6}" type="presOf" srcId="{F386DF03-05B1-46E3-9249-EC3D55900AEA}" destId="{6D2E717F-881B-46C7-934A-56F90CC9DB1F}" srcOrd="0" destOrd="0" presId="urn:microsoft.com/office/officeart/2005/8/layout/orgChart1"/>
    <dgm:cxn modelId="{D3027C33-F934-4CE1-A71B-17DAD2DF6D31}" type="presOf" srcId="{91310854-C249-4D77-8DBC-0A21798FAB6F}" destId="{BA727F91-8384-4C2B-8A88-CE67BB9DEDB4}" srcOrd="0" destOrd="0" presId="urn:microsoft.com/office/officeart/2005/8/layout/orgChart1"/>
    <dgm:cxn modelId="{FFDC4EC4-E237-4AEF-B0CF-6CBF1053110B}" srcId="{EA33D88A-0939-461C-A435-A9AFD4490E52}" destId="{6F3B8D78-AB64-4C55-B90F-ABE4DE736631}" srcOrd="0" destOrd="0" parTransId="{14EB140A-4FBC-4856-B77B-5EF8ECD93C44}" sibTransId="{AB1F95AD-AABE-418E-B55D-EAA01CE8A5C1}"/>
    <dgm:cxn modelId="{E189E806-5FC3-4930-902A-9FC5040E359F}" type="presOf" srcId="{804F9A96-EF2D-45CE-AFFD-1404B04949AC}" destId="{33DB63D9-0B13-490B-9C55-A71510BAE775}" srcOrd="1" destOrd="0" presId="urn:microsoft.com/office/officeart/2005/8/layout/orgChart1"/>
    <dgm:cxn modelId="{93A57C29-6673-48EF-AE7E-6D2CB9E27F30}" type="presOf" srcId="{11AF598B-4291-4814-AE6B-3F672C247A27}" destId="{30044469-1371-43C0-9351-601F17E50DDA}" srcOrd="1" destOrd="0" presId="urn:microsoft.com/office/officeart/2005/8/layout/orgChart1"/>
    <dgm:cxn modelId="{8CC074BB-ABE4-4EF4-A894-52799B68BFEF}" type="presOf" srcId="{FB5E40D2-4BB8-4097-A29E-FABF7337FEFA}" destId="{857903D6-923A-4009-B9D7-652F80152976}" srcOrd="0" destOrd="0" presId="urn:microsoft.com/office/officeart/2005/8/layout/orgChart1"/>
    <dgm:cxn modelId="{A160726B-EDEF-4B5D-B279-D60AF1CB6C5C}" type="presOf" srcId="{7C4C5632-203B-4E61-B5A1-2E88DB8BCF79}" destId="{8908DE9D-ABD1-469B-A59D-C2912D296CB9}" srcOrd="0" destOrd="0" presId="urn:microsoft.com/office/officeart/2005/8/layout/orgChart1"/>
    <dgm:cxn modelId="{9FBF202C-72A8-48B7-8634-34945F167EC8}" type="presOf" srcId="{27F03B91-565A-43F1-B582-CFCC74D5A580}" destId="{264AA752-9F96-4898-86CD-18D0F403C648}" srcOrd="0" destOrd="0" presId="urn:microsoft.com/office/officeart/2005/8/layout/orgChart1"/>
    <dgm:cxn modelId="{A8E30475-B293-4D78-8ED2-570F722E3531}" type="presOf" srcId="{1BC696A4-1C1B-4737-963B-134D732405F2}" destId="{29B3E316-E7FE-4D5A-A629-F6A9124460E0}" srcOrd="1" destOrd="0" presId="urn:microsoft.com/office/officeart/2005/8/layout/orgChart1"/>
    <dgm:cxn modelId="{868D5168-5A53-4A57-83B8-DEE007F92EF5}" srcId="{1BC696A4-1C1B-4737-963B-134D732405F2}" destId="{91310854-C249-4D77-8DBC-0A21798FAB6F}" srcOrd="3" destOrd="0" parTransId="{372E8FAC-BDD3-46B1-BC1D-9EC6ABB75A34}" sibTransId="{78432CE8-D7A5-4F55-A921-C2C0C98BBB8F}"/>
    <dgm:cxn modelId="{8BB6FE89-44A6-452D-985A-3B487C0B69C2}" srcId="{EA33D88A-0939-461C-A435-A9AFD4490E52}" destId="{21EBD29C-2743-4363-A2DA-4869FD36EE75}" srcOrd="1" destOrd="0" parTransId="{94CF60E3-C45A-4B72-B9CD-D3025E94E088}" sibTransId="{0EA0CC82-521D-4575-98FC-709530A2CB30}"/>
    <dgm:cxn modelId="{6EE71E3A-A8D8-4B1B-BFFB-E50D5822E7CF}" type="presOf" srcId="{91310854-C249-4D77-8DBC-0A21798FAB6F}" destId="{63DE97A4-5007-4E06-B40E-E3E27B188E85}" srcOrd="1" destOrd="0" presId="urn:microsoft.com/office/officeart/2005/8/layout/orgChart1"/>
    <dgm:cxn modelId="{217E7080-0F8A-4AE7-A044-E17E1ACC2969}" srcId="{1BC696A4-1C1B-4737-963B-134D732405F2}" destId="{11AF598B-4291-4814-AE6B-3F672C247A27}" srcOrd="0" destOrd="0" parTransId="{6D672D84-0488-4EC5-8252-379A3435148E}" sibTransId="{CA1448EC-DED3-4D7B-868B-615EA78C429A}"/>
    <dgm:cxn modelId="{776631D6-D706-42BA-90EE-B9307D58F2C5}" type="presOf" srcId="{6F3B8D78-AB64-4C55-B90F-ABE4DE736631}" destId="{515F3054-8890-48FD-8185-88B9A6C720FB}" srcOrd="1" destOrd="0" presId="urn:microsoft.com/office/officeart/2005/8/layout/orgChart1"/>
    <dgm:cxn modelId="{17D12292-B23D-412D-AD1C-1F9D7A5C8562}" type="presOf" srcId="{E134F710-21CA-4125-A657-D728D5A0D82C}" destId="{FA3DED6A-51CA-4783-9F67-8B2B63D8BDE2}" srcOrd="0" destOrd="0" presId="urn:microsoft.com/office/officeart/2005/8/layout/orgChart1"/>
    <dgm:cxn modelId="{A7A9DB5C-9413-4EE6-9094-658A3158F79E}" srcId="{1BC696A4-1C1B-4737-963B-134D732405F2}" destId="{FB5E40D2-4BB8-4097-A29E-FABF7337FEFA}" srcOrd="2" destOrd="0" parTransId="{7C4C5632-203B-4E61-B5A1-2E88DB8BCF79}" sibTransId="{E94313A8-B029-4893-8DE9-48A38AD44409}"/>
    <dgm:cxn modelId="{42FAE051-4345-4390-AB20-25F01B808614}" srcId="{11AF598B-4291-4814-AE6B-3F672C247A27}" destId="{804F9A96-EF2D-45CE-AFFD-1404B04949AC}" srcOrd="0" destOrd="0" parTransId="{FAA5E5DA-ABB8-4A31-B2E0-30CB3D59881B}" sibTransId="{A73D785E-1AC5-495D-A4EC-5CA01463261B}"/>
    <dgm:cxn modelId="{C11B0CC5-5819-4F28-90C5-3B5018B74496}" type="presOf" srcId="{1BC696A4-1C1B-4737-963B-134D732405F2}" destId="{43FF3914-308D-4F90-BA4A-17E953742314}" srcOrd="0" destOrd="0" presId="urn:microsoft.com/office/officeart/2005/8/layout/orgChart1"/>
    <dgm:cxn modelId="{209D0829-5120-4109-8014-A7A9819A5329}" type="presOf" srcId="{11AF598B-4291-4814-AE6B-3F672C247A27}" destId="{2F8105D8-F8C8-461A-9AEB-CF07AB4A31CF}" srcOrd="0" destOrd="0" presId="urn:microsoft.com/office/officeart/2005/8/layout/orgChart1"/>
    <dgm:cxn modelId="{0EE00391-ED6D-41F4-8218-21D4A0C669C3}" type="presOf" srcId="{21EBD29C-2743-4363-A2DA-4869FD36EE75}" destId="{9113CFFC-FAA1-4D4C-83A4-80FF43ACA3E5}" srcOrd="1" destOrd="0" presId="urn:microsoft.com/office/officeart/2005/8/layout/orgChart1"/>
    <dgm:cxn modelId="{4F0FB5EF-8CCC-42D1-8906-770D7146ACD6}" type="presOf" srcId="{2D806121-5755-4093-A429-96BB91100409}" destId="{D3073CED-863C-49DC-9B4E-A3E24D341274}" srcOrd="1" destOrd="0" presId="urn:microsoft.com/office/officeart/2005/8/layout/orgChart1"/>
    <dgm:cxn modelId="{BB4FEE89-7616-4C8A-AAFC-0FF1591DE78C}" type="presOf" srcId="{14EB140A-4FBC-4856-B77B-5EF8ECD93C44}" destId="{6D0CEE98-950C-46E0-BE9D-752CCF940233}" srcOrd="0" destOrd="0" presId="urn:microsoft.com/office/officeart/2005/8/layout/orgChart1"/>
    <dgm:cxn modelId="{49FCC565-606A-44DD-B806-C5BAF43FD505}" type="presOf" srcId="{EA33D88A-0939-461C-A435-A9AFD4490E52}" destId="{2E9C2E69-D8E7-4B87-94B1-DA1C4C5C5C93}" srcOrd="1" destOrd="0" presId="urn:microsoft.com/office/officeart/2005/8/layout/orgChart1"/>
    <dgm:cxn modelId="{9838A563-4FAE-4B4E-B8B1-642FE8CD1158}" type="presOf" srcId="{2D806121-5755-4093-A429-96BB91100409}" destId="{8321E97F-F96A-4C3D-B1A7-5A0B36A1C082}" srcOrd="0" destOrd="0" presId="urn:microsoft.com/office/officeart/2005/8/layout/orgChart1"/>
    <dgm:cxn modelId="{0623FBB5-DFF4-4EAD-8C51-C5B154B04D81}" type="presOf" srcId="{372E8FAC-BDD3-46B1-BC1D-9EC6ABB75A34}" destId="{99E35ADB-0E65-434B-A111-5F36B125A0AC}" srcOrd="0" destOrd="0" presId="urn:microsoft.com/office/officeart/2005/8/layout/orgChart1"/>
    <dgm:cxn modelId="{35C6EB86-C11B-495F-981A-D55CA3B7A426}" srcId="{E134F710-21CA-4125-A657-D728D5A0D82C}" destId="{1BC696A4-1C1B-4737-963B-134D732405F2}" srcOrd="0" destOrd="0" parTransId="{1130E121-0049-427E-974C-FD9A88AF954E}" sibTransId="{6FEE53C2-C378-4BE6-B73F-84D8D2235DA8}"/>
    <dgm:cxn modelId="{42CE4FBC-5109-4064-B1DC-91749662EB5C}" type="presOf" srcId="{804F9A96-EF2D-45CE-AFFD-1404B04949AC}" destId="{75D86200-1305-4C21-ABF6-53C1C9812393}" srcOrd="0" destOrd="0" presId="urn:microsoft.com/office/officeart/2005/8/layout/orgChart1"/>
    <dgm:cxn modelId="{302FC245-E778-4E04-B9AB-84DD5559E54E}" type="presOf" srcId="{FAA5E5DA-ABB8-4A31-B2E0-30CB3D59881B}" destId="{412F66D9-3CE8-4F81-BD2F-0DDF5AE8BE15}" srcOrd="0" destOrd="0" presId="urn:microsoft.com/office/officeart/2005/8/layout/orgChart1"/>
    <dgm:cxn modelId="{27B846D1-8299-45E5-A928-CD8B8EAF7BED}" type="presOf" srcId="{6F3B8D78-AB64-4C55-B90F-ABE4DE736631}" destId="{AD15BC69-FE60-4521-99BF-85708947F5AA}" srcOrd="0" destOrd="0" presId="urn:microsoft.com/office/officeart/2005/8/layout/orgChart1"/>
    <dgm:cxn modelId="{618222DF-75B8-49A4-8ED1-F9D2F2C58979}" srcId="{1BC696A4-1C1B-4737-963B-134D732405F2}" destId="{27F03B91-565A-43F1-B582-CFCC74D5A580}" srcOrd="4" destOrd="0" parTransId="{1B747FF7-FE71-421C-A3F2-E9F22BA6F2EE}" sibTransId="{D59496E9-A364-4A21-932F-CD288D3ACA79}"/>
    <dgm:cxn modelId="{B3B7437A-B7C4-4F8D-8895-4CF56ECF3D49}" type="presOf" srcId="{6D672D84-0488-4EC5-8252-379A3435148E}" destId="{D7F994C2-7F69-42D9-8049-51A90081921F}" srcOrd="0" destOrd="0" presId="urn:microsoft.com/office/officeart/2005/8/layout/orgChart1"/>
    <dgm:cxn modelId="{201757DE-43BD-476C-866F-62369D7A7B67}" srcId="{1BC696A4-1C1B-4737-963B-134D732405F2}" destId="{EA33D88A-0939-461C-A435-A9AFD4490E52}" srcOrd="1" destOrd="0" parTransId="{463AB042-87CE-4EA6-B9C2-3E674237780B}" sibTransId="{2DACC550-4B73-49A3-88C0-59AEFF111FA2}"/>
    <dgm:cxn modelId="{B62DB77C-0471-44A5-A1BA-350BCC042CFE}" type="presOf" srcId="{94CF60E3-C45A-4B72-B9CD-D3025E94E088}" destId="{A0A4AD83-3F95-454E-8EFD-7A4D58A5823E}" srcOrd="0" destOrd="0" presId="urn:microsoft.com/office/officeart/2005/8/layout/orgChart1"/>
    <dgm:cxn modelId="{FF81C7B2-31E8-43B5-9D2D-672B9EF15BF7}" type="presOf" srcId="{FB5E40D2-4BB8-4097-A29E-FABF7337FEFA}" destId="{D85797F1-E799-4B51-8D3F-90088562F4F4}" srcOrd="1" destOrd="0" presId="urn:microsoft.com/office/officeart/2005/8/layout/orgChart1"/>
    <dgm:cxn modelId="{2F3DAF9F-7F00-48E2-AC18-68463F943591}" type="presOf" srcId="{27F03B91-565A-43F1-B582-CFCC74D5A580}" destId="{E8C1C494-9BFA-4E5D-B133-EE43D159B60C}" srcOrd="1" destOrd="0" presId="urn:microsoft.com/office/officeart/2005/8/layout/orgChart1"/>
    <dgm:cxn modelId="{8820890D-5C67-4C57-8EA2-459B4827E669}" type="presOf" srcId="{EA33D88A-0939-461C-A435-A9AFD4490E52}" destId="{80CB30EF-2042-4DAB-B81E-BFC2D3BCB688}" srcOrd="0" destOrd="0" presId="urn:microsoft.com/office/officeart/2005/8/layout/orgChart1"/>
    <dgm:cxn modelId="{5B4DFC11-E9FD-49EB-A710-12F0941BBEEA}" type="presOf" srcId="{21EBD29C-2743-4363-A2DA-4869FD36EE75}" destId="{71712256-5060-4300-83A6-B00847658845}" srcOrd="0" destOrd="0" presId="urn:microsoft.com/office/officeart/2005/8/layout/orgChart1"/>
    <dgm:cxn modelId="{1C79E352-27B7-49DF-BCD3-5C06901C2953}" type="presOf" srcId="{1B747FF7-FE71-421C-A3F2-E9F22BA6F2EE}" destId="{81FD1D1E-74F9-4760-B490-6CF016DDA012}" srcOrd="0" destOrd="0" presId="urn:microsoft.com/office/officeart/2005/8/layout/orgChart1"/>
    <dgm:cxn modelId="{B23EA4E4-0D15-4A3D-A610-732D82EEEDDC}" type="presParOf" srcId="{FA3DED6A-51CA-4783-9F67-8B2B63D8BDE2}" destId="{96DFEA0E-58F6-44D7-A3B7-9535CE885699}" srcOrd="0" destOrd="0" presId="urn:microsoft.com/office/officeart/2005/8/layout/orgChart1"/>
    <dgm:cxn modelId="{F1189CC6-96A5-4001-A1B2-685C87639FC8}" type="presParOf" srcId="{96DFEA0E-58F6-44D7-A3B7-9535CE885699}" destId="{41CD32DD-408E-426E-9457-1A076FC3E200}" srcOrd="0" destOrd="0" presId="urn:microsoft.com/office/officeart/2005/8/layout/orgChart1"/>
    <dgm:cxn modelId="{A5B9A574-FD0A-49CB-B1FA-800829B184C2}" type="presParOf" srcId="{41CD32DD-408E-426E-9457-1A076FC3E200}" destId="{43FF3914-308D-4F90-BA4A-17E953742314}" srcOrd="0" destOrd="0" presId="urn:microsoft.com/office/officeart/2005/8/layout/orgChart1"/>
    <dgm:cxn modelId="{F55068A9-31EF-43B0-9869-7DADD0986413}" type="presParOf" srcId="{41CD32DD-408E-426E-9457-1A076FC3E200}" destId="{29B3E316-E7FE-4D5A-A629-F6A9124460E0}" srcOrd="1" destOrd="0" presId="urn:microsoft.com/office/officeart/2005/8/layout/orgChart1"/>
    <dgm:cxn modelId="{FAF7F210-08B1-40CD-B7A7-C7E5B82EF8ED}" type="presParOf" srcId="{96DFEA0E-58F6-44D7-A3B7-9535CE885699}" destId="{DA3AF779-E77E-4698-B3D2-223045E94E15}" srcOrd="1" destOrd="0" presId="urn:microsoft.com/office/officeart/2005/8/layout/orgChart1"/>
    <dgm:cxn modelId="{D6A71F5F-0F1D-411D-87A9-D2FA38E7AFD7}" type="presParOf" srcId="{DA3AF779-E77E-4698-B3D2-223045E94E15}" destId="{8908DE9D-ABD1-469B-A59D-C2912D296CB9}" srcOrd="0" destOrd="0" presId="urn:microsoft.com/office/officeart/2005/8/layout/orgChart1"/>
    <dgm:cxn modelId="{260017EB-BD03-41E7-919B-8D16C13D6C68}" type="presParOf" srcId="{DA3AF779-E77E-4698-B3D2-223045E94E15}" destId="{C3792D18-5711-40E4-B956-F352E9ACAA78}" srcOrd="1" destOrd="0" presId="urn:microsoft.com/office/officeart/2005/8/layout/orgChart1"/>
    <dgm:cxn modelId="{86A2FF08-05B9-4C0E-8D08-BFCD45BABF64}" type="presParOf" srcId="{C3792D18-5711-40E4-B956-F352E9ACAA78}" destId="{E019F1A2-C13C-403C-B4E1-C01FD89167E0}" srcOrd="0" destOrd="0" presId="urn:microsoft.com/office/officeart/2005/8/layout/orgChart1"/>
    <dgm:cxn modelId="{6F401C37-CC22-4D59-AE38-61C83C5AC45F}" type="presParOf" srcId="{E019F1A2-C13C-403C-B4E1-C01FD89167E0}" destId="{857903D6-923A-4009-B9D7-652F80152976}" srcOrd="0" destOrd="0" presId="urn:microsoft.com/office/officeart/2005/8/layout/orgChart1"/>
    <dgm:cxn modelId="{257CFA15-E3AC-4B9B-8127-201ADF955307}" type="presParOf" srcId="{E019F1A2-C13C-403C-B4E1-C01FD89167E0}" destId="{D85797F1-E799-4B51-8D3F-90088562F4F4}" srcOrd="1" destOrd="0" presId="urn:microsoft.com/office/officeart/2005/8/layout/orgChart1"/>
    <dgm:cxn modelId="{7340DAC3-798A-4C6F-803F-203E98859E99}" type="presParOf" srcId="{C3792D18-5711-40E4-B956-F352E9ACAA78}" destId="{5D13BBFA-CA5F-4746-8115-A6DC211F6C4D}" srcOrd="1" destOrd="0" presId="urn:microsoft.com/office/officeart/2005/8/layout/orgChart1"/>
    <dgm:cxn modelId="{E874EF49-3721-4FFF-938C-16F849DE54AB}" type="presParOf" srcId="{C3792D18-5711-40E4-B956-F352E9ACAA78}" destId="{316D174F-C960-4CD6-B2AC-E1946D44FC96}" srcOrd="2" destOrd="0" presId="urn:microsoft.com/office/officeart/2005/8/layout/orgChart1"/>
    <dgm:cxn modelId="{DF5736EF-B450-46CB-88C3-BF940BE2B2EE}" type="presParOf" srcId="{DA3AF779-E77E-4698-B3D2-223045E94E15}" destId="{99E35ADB-0E65-434B-A111-5F36B125A0AC}" srcOrd="2" destOrd="0" presId="urn:microsoft.com/office/officeart/2005/8/layout/orgChart1"/>
    <dgm:cxn modelId="{CDC2FCB6-35A2-42F0-9C1F-DD5ABBDA5981}" type="presParOf" srcId="{DA3AF779-E77E-4698-B3D2-223045E94E15}" destId="{0640052E-44D3-4C98-9722-AEDFF65A8D57}" srcOrd="3" destOrd="0" presId="urn:microsoft.com/office/officeart/2005/8/layout/orgChart1"/>
    <dgm:cxn modelId="{E84EB106-525C-4FB2-8ABA-7ED89138FCEB}" type="presParOf" srcId="{0640052E-44D3-4C98-9722-AEDFF65A8D57}" destId="{22B77714-1CA2-4391-AAA6-1438D92FF368}" srcOrd="0" destOrd="0" presId="urn:microsoft.com/office/officeart/2005/8/layout/orgChart1"/>
    <dgm:cxn modelId="{8BDED73B-CB46-49FC-84AD-88342AF5A99F}" type="presParOf" srcId="{22B77714-1CA2-4391-AAA6-1438D92FF368}" destId="{BA727F91-8384-4C2B-8A88-CE67BB9DEDB4}" srcOrd="0" destOrd="0" presId="urn:microsoft.com/office/officeart/2005/8/layout/orgChart1"/>
    <dgm:cxn modelId="{6EE68E93-67FE-4868-9851-75B05321D5DD}" type="presParOf" srcId="{22B77714-1CA2-4391-AAA6-1438D92FF368}" destId="{63DE97A4-5007-4E06-B40E-E3E27B188E85}" srcOrd="1" destOrd="0" presId="urn:microsoft.com/office/officeart/2005/8/layout/orgChart1"/>
    <dgm:cxn modelId="{5C74735C-308D-487F-8002-468FCAD6E725}" type="presParOf" srcId="{0640052E-44D3-4C98-9722-AEDFF65A8D57}" destId="{A5A78B84-065A-467A-8FD5-53C6A21DD549}" srcOrd="1" destOrd="0" presId="urn:microsoft.com/office/officeart/2005/8/layout/orgChart1"/>
    <dgm:cxn modelId="{A94CD379-0F4B-4E93-95C8-9B2741D25C40}" type="presParOf" srcId="{0640052E-44D3-4C98-9722-AEDFF65A8D57}" destId="{C7FD2CBB-F173-403D-84A1-7D8C6FEE1E13}" srcOrd="2" destOrd="0" presId="urn:microsoft.com/office/officeart/2005/8/layout/orgChart1"/>
    <dgm:cxn modelId="{E7211C29-FFF4-43E1-9A77-E07889CBE8AA}" type="presParOf" srcId="{DA3AF779-E77E-4698-B3D2-223045E94E15}" destId="{81FD1D1E-74F9-4760-B490-6CF016DDA012}" srcOrd="4" destOrd="0" presId="urn:microsoft.com/office/officeart/2005/8/layout/orgChart1"/>
    <dgm:cxn modelId="{747F55BE-197F-4DFA-8251-1416DB6F9754}" type="presParOf" srcId="{DA3AF779-E77E-4698-B3D2-223045E94E15}" destId="{E87DEF9C-8446-4AD5-B35D-817EAB03E0BD}" srcOrd="5" destOrd="0" presId="urn:microsoft.com/office/officeart/2005/8/layout/orgChart1"/>
    <dgm:cxn modelId="{196727BF-B1C4-4E4A-8517-E2BA3BDBD3D8}" type="presParOf" srcId="{E87DEF9C-8446-4AD5-B35D-817EAB03E0BD}" destId="{AAEDEB5E-69CA-44CC-8B8B-415EC85D24F0}" srcOrd="0" destOrd="0" presId="urn:microsoft.com/office/officeart/2005/8/layout/orgChart1"/>
    <dgm:cxn modelId="{B275F0AA-ACD4-4D1C-8A9E-2A3CC8845915}" type="presParOf" srcId="{AAEDEB5E-69CA-44CC-8B8B-415EC85D24F0}" destId="{264AA752-9F96-4898-86CD-18D0F403C648}" srcOrd="0" destOrd="0" presId="urn:microsoft.com/office/officeart/2005/8/layout/orgChart1"/>
    <dgm:cxn modelId="{D244E689-3BC3-4860-B913-561F3C6A69C9}" type="presParOf" srcId="{AAEDEB5E-69CA-44CC-8B8B-415EC85D24F0}" destId="{E8C1C494-9BFA-4E5D-B133-EE43D159B60C}" srcOrd="1" destOrd="0" presId="urn:microsoft.com/office/officeart/2005/8/layout/orgChart1"/>
    <dgm:cxn modelId="{2E9ACAD6-3462-4C31-AE38-5E250F36AAC6}" type="presParOf" srcId="{E87DEF9C-8446-4AD5-B35D-817EAB03E0BD}" destId="{13043854-8EF9-407A-82CA-8A47DD01350C}" srcOrd="1" destOrd="0" presId="urn:microsoft.com/office/officeart/2005/8/layout/orgChart1"/>
    <dgm:cxn modelId="{C90F73DA-E7FB-4761-9521-24950A61B16B}" type="presParOf" srcId="{E87DEF9C-8446-4AD5-B35D-817EAB03E0BD}" destId="{ABAA5B48-0446-4476-829B-6E186406FE00}" srcOrd="2" destOrd="0" presId="urn:microsoft.com/office/officeart/2005/8/layout/orgChart1"/>
    <dgm:cxn modelId="{305E8476-7DCA-4158-9112-2EA8B0FC192A}" type="presParOf" srcId="{DA3AF779-E77E-4698-B3D2-223045E94E15}" destId="{6D2E717F-881B-46C7-934A-56F90CC9DB1F}" srcOrd="6" destOrd="0" presId="urn:microsoft.com/office/officeart/2005/8/layout/orgChart1"/>
    <dgm:cxn modelId="{9D51F82A-C1AC-4AEF-A346-A546991278CA}" type="presParOf" srcId="{DA3AF779-E77E-4698-B3D2-223045E94E15}" destId="{E8B42592-BBF1-46C8-B44A-B7B85AEE8756}" srcOrd="7" destOrd="0" presId="urn:microsoft.com/office/officeart/2005/8/layout/orgChart1"/>
    <dgm:cxn modelId="{718EEAF9-B1CC-43AD-84B6-C273CC9262E2}" type="presParOf" srcId="{E8B42592-BBF1-46C8-B44A-B7B85AEE8756}" destId="{97F17FBE-33D2-49F2-B6B3-275755FFBE1C}" srcOrd="0" destOrd="0" presId="urn:microsoft.com/office/officeart/2005/8/layout/orgChart1"/>
    <dgm:cxn modelId="{78BF5183-8826-4202-B960-0727AD339118}" type="presParOf" srcId="{97F17FBE-33D2-49F2-B6B3-275755FFBE1C}" destId="{8321E97F-F96A-4C3D-B1A7-5A0B36A1C082}" srcOrd="0" destOrd="0" presId="urn:microsoft.com/office/officeart/2005/8/layout/orgChart1"/>
    <dgm:cxn modelId="{82952ADB-A2ED-4EC7-A317-9E4F05E14C65}" type="presParOf" srcId="{97F17FBE-33D2-49F2-B6B3-275755FFBE1C}" destId="{D3073CED-863C-49DC-9B4E-A3E24D341274}" srcOrd="1" destOrd="0" presId="urn:microsoft.com/office/officeart/2005/8/layout/orgChart1"/>
    <dgm:cxn modelId="{0F2D85AC-CAD5-4D72-8F6C-0870EE49EF38}" type="presParOf" srcId="{E8B42592-BBF1-46C8-B44A-B7B85AEE8756}" destId="{9CE20A49-7C0A-4EC3-B1E5-BEA1C9695069}" srcOrd="1" destOrd="0" presId="urn:microsoft.com/office/officeart/2005/8/layout/orgChart1"/>
    <dgm:cxn modelId="{285FE6A3-A2F8-4DF7-95C7-642C4A54A23D}" type="presParOf" srcId="{E8B42592-BBF1-46C8-B44A-B7B85AEE8756}" destId="{59BF7DAD-17D7-4A4B-840B-5D898F21B18C}" srcOrd="2" destOrd="0" presId="urn:microsoft.com/office/officeart/2005/8/layout/orgChart1"/>
    <dgm:cxn modelId="{44E4356C-6B91-48B1-825A-0FAB23CC1FC4}" type="presParOf" srcId="{96DFEA0E-58F6-44D7-A3B7-9535CE885699}" destId="{1E0F72F2-8EBA-4114-8451-70EC7AEC4210}" srcOrd="2" destOrd="0" presId="urn:microsoft.com/office/officeart/2005/8/layout/orgChart1"/>
    <dgm:cxn modelId="{C2890C29-D821-4D0E-AF9E-E126393FFF01}" type="presParOf" srcId="{1E0F72F2-8EBA-4114-8451-70EC7AEC4210}" destId="{D7F994C2-7F69-42D9-8049-51A90081921F}" srcOrd="0" destOrd="0" presId="urn:microsoft.com/office/officeart/2005/8/layout/orgChart1"/>
    <dgm:cxn modelId="{22F59968-1322-4647-8B20-93C8BB7EB33F}" type="presParOf" srcId="{1E0F72F2-8EBA-4114-8451-70EC7AEC4210}" destId="{B7CF1E41-A3AA-4259-9127-A77A270113D9}" srcOrd="1" destOrd="0" presId="urn:microsoft.com/office/officeart/2005/8/layout/orgChart1"/>
    <dgm:cxn modelId="{E1C36377-53AB-449B-81E5-1813EFB334CA}" type="presParOf" srcId="{B7CF1E41-A3AA-4259-9127-A77A270113D9}" destId="{D4538B0F-223F-4AE2-934A-8AF1A7CB2973}" srcOrd="0" destOrd="0" presId="urn:microsoft.com/office/officeart/2005/8/layout/orgChart1"/>
    <dgm:cxn modelId="{16F5CBD9-ED2B-478B-AAF0-1400F3A54118}" type="presParOf" srcId="{D4538B0F-223F-4AE2-934A-8AF1A7CB2973}" destId="{2F8105D8-F8C8-461A-9AEB-CF07AB4A31CF}" srcOrd="0" destOrd="0" presId="urn:microsoft.com/office/officeart/2005/8/layout/orgChart1"/>
    <dgm:cxn modelId="{D26B557E-F312-4D09-9B8C-AB6E5CA33FB5}" type="presParOf" srcId="{D4538B0F-223F-4AE2-934A-8AF1A7CB2973}" destId="{30044469-1371-43C0-9351-601F17E50DDA}" srcOrd="1" destOrd="0" presId="urn:microsoft.com/office/officeart/2005/8/layout/orgChart1"/>
    <dgm:cxn modelId="{FE59CE91-3A09-470D-9774-01E8305D003B}" type="presParOf" srcId="{B7CF1E41-A3AA-4259-9127-A77A270113D9}" destId="{3CA26A8C-E5E7-4EDB-B402-78B5B31CF518}" srcOrd="1" destOrd="0" presId="urn:microsoft.com/office/officeart/2005/8/layout/orgChart1"/>
    <dgm:cxn modelId="{0D596380-06C8-4B53-A6EF-D7DE816B7D57}" type="presParOf" srcId="{B7CF1E41-A3AA-4259-9127-A77A270113D9}" destId="{2F26F8B0-2595-4A00-87F7-ABC31206524A}" srcOrd="2" destOrd="0" presId="urn:microsoft.com/office/officeart/2005/8/layout/orgChart1"/>
    <dgm:cxn modelId="{55E790A2-D5DA-4F7F-927B-C1FFE6816AED}" type="presParOf" srcId="{2F26F8B0-2595-4A00-87F7-ABC31206524A}" destId="{412F66D9-3CE8-4F81-BD2F-0DDF5AE8BE15}" srcOrd="0" destOrd="0" presId="urn:microsoft.com/office/officeart/2005/8/layout/orgChart1"/>
    <dgm:cxn modelId="{6C316889-1C80-444F-B99D-428EC7093360}" type="presParOf" srcId="{2F26F8B0-2595-4A00-87F7-ABC31206524A}" destId="{9B72002F-026F-420E-9510-6FC7481609B9}" srcOrd="1" destOrd="0" presId="urn:microsoft.com/office/officeart/2005/8/layout/orgChart1"/>
    <dgm:cxn modelId="{E7F1B337-0140-4B3D-B1E0-B29D42983189}" type="presParOf" srcId="{9B72002F-026F-420E-9510-6FC7481609B9}" destId="{8C79AB99-BC1E-466B-AD9B-EBE69A547E5F}" srcOrd="0" destOrd="0" presId="urn:microsoft.com/office/officeart/2005/8/layout/orgChart1"/>
    <dgm:cxn modelId="{C028FA01-6065-4F5A-B3D6-D522C75E8936}" type="presParOf" srcId="{8C79AB99-BC1E-466B-AD9B-EBE69A547E5F}" destId="{75D86200-1305-4C21-ABF6-53C1C9812393}" srcOrd="0" destOrd="0" presId="urn:microsoft.com/office/officeart/2005/8/layout/orgChart1"/>
    <dgm:cxn modelId="{270C1C96-4500-44B8-98DA-99F5F04D97E2}" type="presParOf" srcId="{8C79AB99-BC1E-466B-AD9B-EBE69A547E5F}" destId="{33DB63D9-0B13-490B-9C55-A71510BAE775}" srcOrd="1" destOrd="0" presId="urn:microsoft.com/office/officeart/2005/8/layout/orgChart1"/>
    <dgm:cxn modelId="{7C1D31D2-9495-408D-B870-EF556BF37EF1}" type="presParOf" srcId="{9B72002F-026F-420E-9510-6FC7481609B9}" destId="{B40AC63B-6AAB-4BFF-BB87-136EF0106D89}" srcOrd="1" destOrd="0" presId="urn:microsoft.com/office/officeart/2005/8/layout/orgChart1"/>
    <dgm:cxn modelId="{E550272E-E8C1-4769-B383-325FEB9F2E2E}" type="presParOf" srcId="{9B72002F-026F-420E-9510-6FC7481609B9}" destId="{F17F9FC8-087F-4992-8E21-ACB7A6F11E18}" srcOrd="2" destOrd="0" presId="urn:microsoft.com/office/officeart/2005/8/layout/orgChart1"/>
    <dgm:cxn modelId="{31B18C18-885B-4CDB-BE7B-9583B1BEE966}" type="presParOf" srcId="{1E0F72F2-8EBA-4114-8451-70EC7AEC4210}" destId="{D1E6D966-301E-475F-8C52-AE0046E288DF}" srcOrd="2" destOrd="0" presId="urn:microsoft.com/office/officeart/2005/8/layout/orgChart1"/>
    <dgm:cxn modelId="{9406D098-1415-4BF2-B23A-B04A5DFAE40D}" type="presParOf" srcId="{1E0F72F2-8EBA-4114-8451-70EC7AEC4210}" destId="{EAC7F36D-7ECD-4597-9FFA-2BF048F062F9}" srcOrd="3" destOrd="0" presId="urn:microsoft.com/office/officeart/2005/8/layout/orgChart1"/>
    <dgm:cxn modelId="{F9832870-ABD2-4DA9-A5EC-C262186C8F1A}" type="presParOf" srcId="{EAC7F36D-7ECD-4597-9FFA-2BF048F062F9}" destId="{2F7AE6E8-E7EB-46FB-AF68-D2FDE6BBFB9B}" srcOrd="0" destOrd="0" presId="urn:microsoft.com/office/officeart/2005/8/layout/orgChart1"/>
    <dgm:cxn modelId="{D0CFCC67-2902-46C2-BD28-7F1C0D901756}" type="presParOf" srcId="{2F7AE6E8-E7EB-46FB-AF68-D2FDE6BBFB9B}" destId="{80CB30EF-2042-4DAB-B81E-BFC2D3BCB688}" srcOrd="0" destOrd="0" presId="urn:microsoft.com/office/officeart/2005/8/layout/orgChart1"/>
    <dgm:cxn modelId="{03ADC43F-F7B1-47E0-8B40-620F2B103492}" type="presParOf" srcId="{2F7AE6E8-E7EB-46FB-AF68-D2FDE6BBFB9B}" destId="{2E9C2E69-D8E7-4B87-94B1-DA1C4C5C5C93}" srcOrd="1" destOrd="0" presId="urn:microsoft.com/office/officeart/2005/8/layout/orgChart1"/>
    <dgm:cxn modelId="{69614A3D-2030-4068-BAB1-B7036FA678E7}" type="presParOf" srcId="{EAC7F36D-7ECD-4597-9FFA-2BF048F062F9}" destId="{F503AD68-A943-4B37-8464-1427EA67EA01}" srcOrd="1" destOrd="0" presId="urn:microsoft.com/office/officeart/2005/8/layout/orgChart1"/>
    <dgm:cxn modelId="{2A5824A2-5F63-45D5-BFA6-3DA8A61C1D49}" type="presParOf" srcId="{EAC7F36D-7ECD-4597-9FFA-2BF048F062F9}" destId="{8336D7A3-D714-4B22-9E17-DC2BCAD056D8}" srcOrd="2" destOrd="0" presId="urn:microsoft.com/office/officeart/2005/8/layout/orgChart1"/>
    <dgm:cxn modelId="{614B2FD3-53FC-485C-8982-84A9408799E7}" type="presParOf" srcId="{8336D7A3-D714-4B22-9E17-DC2BCAD056D8}" destId="{6D0CEE98-950C-46E0-BE9D-752CCF940233}" srcOrd="0" destOrd="0" presId="urn:microsoft.com/office/officeart/2005/8/layout/orgChart1"/>
    <dgm:cxn modelId="{2CAC645D-E5DE-4E3B-B289-32CAA538B39D}" type="presParOf" srcId="{8336D7A3-D714-4B22-9E17-DC2BCAD056D8}" destId="{AA34CC4D-08F5-4D85-9E72-0DFF19EA1051}" srcOrd="1" destOrd="0" presId="urn:microsoft.com/office/officeart/2005/8/layout/orgChart1"/>
    <dgm:cxn modelId="{2F440E6E-E8A2-4E8D-BE04-F3BF912E12BB}" type="presParOf" srcId="{AA34CC4D-08F5-4D85-9E72-0DFF19EA1051}" destId="{10340801-03AE-4BE7-B2E2-AE0C65B39264}" srcOrd="0" destOrd="0" presId="urn:microsoft.com/office/officeart/2005/8/layout/orgChart1"/>
    <dgm:cxn modelId="{C17545A7-49AF-4F7F-B75C-2241840050DD}" type="presParOf" srcId="{10340801-03AE-4BE7-B2E2-AE0C65B39264}" destId="{AD15BC69-FE60-4521-99BF-85708947F5AA}" srcOrd="0" destOrd="0" presId="urn:microsoft.com/office/officeart/2005/8/layout/orgChart1"/>
    <dgm:cxn modelId="{8217371B-92A9-4F56-8AE6-FE7209C5A0A1}" type="presParOf" srcId="{10340801-03AE-4BE7-B2E2-AE0C65B39264}" destId="{515F3054-8890-48FD-8185-88B9A6C720FB}" srcOrd="1" destOrd="0" presId="urn:microsoft.com/office/officeart/2005/8/layout/orgChart1"/>
    <dgm:cxn modelId="{BF38EB4E-BB8B-489B-9DAF-31A556D82871}" type="presParOf" srcId="{AA34CC4D-08F5-4D85-9E72-0DFF19EA1051}" destId="{B72593CC-ED84-4017-A772-C5BC8AF9CB8D}" srcOrd="1" destOrd="0" presId="urn:microsoft.com/office/officeart/2005/8/layout/orgChart1"/>
    <dgm:cxn modelId="{1A729A2A-21FD-4D0F-BD64-46FC910E0864}" type="presParOf" srcId="{AA34CC4D-08F5-4D85-9E72-0DFF19EA1051}" destId="{0D01E48D-8F4D-4C43-863A-BFA5EEC24B01}" srcOrd="2" destOrd="0" presId="urn:microsoft.com/office/officeart/2005/8/layout/orgChart1"/>
    <dgm:cxn modelId="{2F4D5803-1E5B-400D-8D58-9F35483DD9C0}" type="presParOf" srcId="{8336D7A3-D714-4B22-9E17-DC2BCAD056D8}" destId="{A0A4AD83-3F95-454E-8EFD-7A4D58A5823E}" srcOrd="2" destOrd="0" presId="urn:microsoft.com/office/officeart/2005/8/layout/orgChart1"/>
    <dgm:cxn modelId="{3D9B8920-DC02-4493-BBA5-BCF5B6FD5EC1}" type="presParOf" srcId="{8336D7A3-D714-4B22-9E17-DC2BCAD056D8}" destId="{287F7094-B3C6-498E-804A-8F0F50AB1DC4}" srcOrd="3" destOrd="0" presId="urn:microsoft.com/office/officeart/2005/8/layout/orgChart1"/>
    <dgm:cxn modelId="{34572D76-CD64-4271-81C5-28BAA74B1968}" type="presParOf" srcId="{287F7094-B3C6-498E-804A-8F0F50AB1DC4}" destId="{047F28FA-3CCF-4328-B521-C30EDD1A853E}" srcOrd="0" destOrd="0" presId="urn:microsoft.com/office/officeart/2005/8/layout/orgChart1"/>
    <dgm:cxn modelId="{AED50DE2-F221-4E1C-B7F7-11C111D56CFD}" type="presParOf" srcId="{047F28FA-3CCF-4328-B521-C30EDD1A853E}" destId="{71712256-5060-4300-83A6-B00847658845}" srcOrd="0" destOrd="0" presId="urn:microsoft.com/office/officeart/2005/8/layout/orgChart1"/>
    <dgm:cxn modelId="{89917999-5CF6-4C23-8B9B-0D1BAA50E475}" type="presParOf" srcId="{047F28FA-3CCF-4328-B521-C30EDD1A853E}" destId="{9113CFFC-FAA1-4D4C-83A4-80FF43ACA3E5}" srcOrd="1" destOrd="0" presId="urn:microsoft.com/office/officeart/2005/8/layout/orgChart1"/>
    <dgm:cxn modelId="{A8AECD06-8091-4535-843C-C71587186455}" type="presParOf" srcId="{287F7094-B3C6-498E-804A-8F0F50AB1DC4}" destId="{DBEB632D-35E4-41D0-8DBD-C4832EAA2E5E}" srcOrd="1" destOrd="0" presId="urn:microsoft.com/office/officeart/2005/8/layout/orgChart1"/>
    <dgm:cxn modelId="{8F065FB4-26BB-4B7D-8F1B-A1F9FDF5CD61}" type="presParOf" srcId="{287F7094-B3C6-498E-804A-8F0F50AB1DC4}" destId="{0AEF6B29-E99D-46DC-B353-94EB0432827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8AAEF4-DE44-4BA2-86B2-699494E5E358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626210-EDF1-4D2C-8833-F4AABBD6E1DB}">
      <dgm:prSet phldrT="[Text]"/>
      <dgm:spPr/>
      <dgm:t>
        <a:bodyPr/>
        <a:lstStyle/>
        <a:p>
          <a:r>
            <a:rPr lang="en-US" dirty="0" smtClean="0"/>
            <a:t>HTML</a:t>
          </a:r>
          <a:endParaRPr lang="en-US" dirty="0"/>
        </a:p>
      </dgm:t>
    </dgm:pt>
    <dgm:pt modelId="{3C468C6D-CEF7-43C6-B0D0-D6099986B4BF}" type="parTrans" cxnId="{7B709663-D040-409A-887C-6CD2FF10CC98}">
      <dgm:prSet/>
      <dgm:spPr/>
      <dgm:t>
        <a:bodyPr/>
        <a:lstStyle/>
        <a:p>
          <a:endParaRPr lang="en-US"/>
        </a:p>
      </dgm:t>
    </dgm:pt>
    <dgm:pt modelId="{06F31BDF-A2C6-430C-B0FF-859BA2805A87}" type="sibTrans" cxnId="{7B709663-D040-409A-887C-6CD2FF10CC98}">
      <dgm:prSet/>
      <dgm:spPr/>
      <dgm:t>
        <a:bodyPr/>
        <a:lstStyle/>
        <a:p>
          <a:endParaRPr lang="en-US"/>
        </a:p>
      </dgm:t>
    </dgm:pt>
    <dgm:pt modelId="{BAAA0547-2B39-44F0-9BF6-186B7B9C6F6B}" type="asst">
      <dgm:prSet phldrT="[Text]"/>
      <dgm:spPr/>
      <dgm:t>
        <a:bodyPr/>
        <a:lstStyle/>
        <a:p>
          <a:r>
            <a:rPr lang="en-US" dirty="0" smtClean="0"/>
            <a:t>head</a:t>
          </a:r>
          <a:endParaRPr lang="en-US" dirty="0"/>
        </a:p>
      </dgm:t>
    </dgm:pt>
    <dgm:pt modelId="{81740615-26ED-4070-8A30-CCB122686685}" type="parTrans" cxnId="{7855F358-2346-4C94-8481-A047B179CC90}">
      <dgm:prSet/>
      <dgm:spPr/>
      <dgm:t>
        <a:bodyPr/>
        <a:lstStyle/>
        <a:p>
          <a:endParaRPr lang="en-US"/>
        </a:p>
      </dgm:t>
    </dgm:pt>
    <dgm:pt modelId="{9892A53E-2CEB-4B5A-82AF-A1165EC2FF4C}" type="sibTrans" cxnId="{7855F358-2346-4C94-8481-A047B179CC90}">
      <dgm:prSet/>
      <dgm:spPr/>
      <dgm:t>
        <a:bodyPr/>
        <a:lstStyle/>
        <a:p>
          <a:endParaRPr lang="en-US"/>
        </a:p>
      </dgm:t>
    </dgm:pt>
    <dgm:pt modelId="{F795F928-FC42-4D36-B95A-2189358912A1}">
      <dgm:prSet phldrT="[Text]"/>
      <dgm:spPr/>
      <dgm:t>
        <a:bodyPr/>
        <a:lstStyle/>
        <a:p>
          <a:r>
            <a:rPr lang="en-US" dirty="0" smtClean="0"/>
            <a:t>h1</a:t>
          </a:r>
          <a:endParaRPr lang="en-US" dirty="0"/>
        </a:p>
      </dgm:t>
    </dgm:pt>
    <dgm:pt modelId="{89B00270-1F8F-434C-8069-7C7BA791613E}" type="parTrans" cxnId="{240B3888-B4E4-493D-B639-AF18A6279148}">
      <dgm:prSet/>
      <dgm:spPr/>
      <dgm:t>
        <a:bodyPr/>
        <a:lstStyle/>
        <a:p>
          <a:endParaRPr lang="en-US"/>
        </a:p>
      </dgm:t>
    </dgm:pt>
    <dgm:pt modelId="{18830811-5FEC-4517-9313-F195CE0292B1}" type="sibTrans" cxnId="{240B3888-B4E4-493D-B639-AF18A6279148}">
      <dgm:prSet/>
      <dgm:spPr/>
      <dgm:t>
        <a:bodyPr/>
        <a:lstStyle/>
        <a:p>
          <a:r>
            <a:rPr lang="en-US" dirty="0" smtClean="0"/>
            <a:t>Nick’s Workshop</a:t>
          </a:r>
          <a:endParaRPr lang="en-US" dirty="0"/>
        </a:p>
      </dgm:t>
    </dgm:pt>
    <dgm:pt modelId="{28E6F0B8-5606-4E29-B534-5FB925CCE30D}" type="asst">
      <dgm:prSet phldrT="[Text]"/>
      <dgm:spPr/>
      <dgm:t>
        <a:bodyPr/>
        <a:lstStyle/>
        <a:p>
          <a:r>
            <a:rPr lang="en-US" dirty="0" smtClean="0"/>
            <a:t>body</a:t>
          </a:r>
          <a:endParaRPr lang="en-US" dirty="0"/>
        </a:p>
      </dgm:t>
    </dgm:pt>
    <dgm:pt modelId="{11CB8B76-DCB4-45D0-86E6-5A42D54AAEF4}" type="parTrans" cxnId="{39891148-10A1-42BB-A59A-378648BEDFF0}">
      <dgm:prSet/>
      <dgm:spPr/>
      <dgm:t>
        <a:bodyPr/>
        <a:lstStyle/>
        <a:p>
          <a:endParaRPr lang="en-US"/>
        </a:p>
      </dgm:t>
    </dgm:pt>
    <dgm:pt modelId="{7F13DEF7-7ECD-4302-A151-46B5569E70EA}" type="sibTrans" cxnId="{39891148-10A1-42BB-A59A-378648BEDFF0}">
      <dgm:prSet/>
      <dgm:spPr/>
      <dgm:t>
        <a:bodyPr/>
        <a:lstStyle/>
        <a:p>
          <a:endParaRPr lang="en-US"/>
        </a:p>
      </dgm:t>
    </dgm:pt>
    <dgm:pt modelId="{160F6224-8F49-4A93-ACAC-8F02D93BB1A4}" type="asst">
      <dgm:prSet phldrT="[Text]"/>
      <dgm:spPr/>
      <dgm:t>
        <a:bodyPr/>
        <a:lstStyle/>
        <a:p>
          <a:r>
            <a:rPr lang="en-US" dirty="0" smtClean="0"/>
            <a:t>title</a:t>
          </a:r>
          <a:endParaRPr lang="en-US" dirty="0"/>
        </a:p>
      </dgm:t>
    </dgm:pt>
    <dgm:pt modelId="{9734A782-4DFC-4C58-AC07-B7D759D64D03}" type="parTrans" cxnId="{EA1A628F-DA74-4190-9791-2D7337A48C5D}">
      <dgm:prSet/>
      <dgm:spPr/>
      <dgm:t>
        <a:bodyPr/>
        <a:lstStyle/>
        <a:p>
          <a:endParaRPr lang="en-US"/>
        </a:p>
      </dgm:t>
    </dgm:pt>
    <dgm:pt modelId="{081F3A00-2ECA-43EC-9523-248E948F9AA3}" type="sibTrans" cxnId="{EA1A628F-DA74-4190-9791-2D7337A48C5D}">
      <dgm:prSet/>
      <dgm:spPr/>
      <dgm:t>
        <a:bodyPr/>
        <a:lstStyle/>
        <a:p>
          <a:r>
            <a:rPr lang="en-US" dirty="0" smtClean="0"/>
            <a:t>Nick’s Workshop</a:t>
          </a:r>
          <a:endParaRPr lang="en-US" dirty="0"/>
        </a:p>
      </dgm:t>
    </dgm:pt>
    <dgm:pt modelId="{0E847332-1086-44FC-A948-0B79940CD005}">
      <dgm:prSet phldrT="[Text]"/>
      <dgm:spPr/>
      <dgm:t>
        <a:bodyPr/>
        <a:lstStyle/>
        <a:p>
          <a:r>
            <a:rPr lang="en-US" dirty="0" smtClean="0"/>
            <a:t>h3</a:t>
          </a:r>
          <a:endParaRPr lang="en-US" dirty="0"/>
        </a:p>
      </dgm:t>
    </dgm:pt>
    <dgm:pt modelId="{0A7D810A-E044-4B63-B180-08666377213A}" type="parTrans" cxnId="{842B219E-F62D-4863-ADBA-1AC33DB751FC}">
      <dgm:prSet/>
      <dgm:spPr/>
      <dgm:t>
        <a:bodyPr/>
        <a:lstStyle/>
        <a:p>
          <a:endParaRPr lang="en-US"/>
        </a:p>
      </dgm:t>
    </dgm:pt>
    <dgm:pt modelId="{8258D9B7-3D48-485F-A20B-E9D7E73DCBB9}" type="sibTrans" cxnId="{842B219E-F62D-4863-ADBA-1AC33DB751FC}">
      <dgm:prSet/>
      <dgm:spPr/>
      <dgm:t>
        <a:bodyPr/>
        <a:lstStyle/>
        <a:p>
          <a:r>
            <a:rPr lang="en-US" dirty="0" smtClean="0"/>
            <a:t>Welcome!</a:t>
          </a:r>
          <a:endParaRPr lang="en-US" dirty="0"/>
        </a:p>
      </dgm:t>
    </dgm:pt>
    <dgm:pt modelId="{87689055-3068-4F40-9155-AA1074F61163}" type="pres">
      <dgm:prSet presAssocID="{EA8AAEF4-DE44-4BA2-86B2-699494E5E35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295AEE6-11A9-40BA-BF79-71A4EC4749E1}" type="pres">
      <dgm:prSet presAssocID="{C6626210-EDF1-4D2C-8833-F4AABBD6E1DB}" presName="hierRoot1" presStyleCnt="0">
        <dgm:presLayoutVars>
          <dgm:hierBranch val="init"/>
        </dgm:presLayoutVars>
      </dgm:prSet>
      <dgm:spPr/>
    </dgm:pt>
    <dgm:pt modelId="{1449B146-A8BE-406F-8F07-8E4F1D5521F3}" type="pres">
      <dgm:prSet presAssocID="{C6626210-EDF1-4D2C-8833-F4AABBD6E1DB}" presName="rootComposite1" presStyleCnt="0"/>
      <dgm:spPr/>
    </dgm:pt>
    <dgm:pt modelId="{25B9C48D-5038-4128-A7F0-C32EBEF0B530}" type="pres">
      <dgm:prSet presAssocID="{C6626210-EDF1-4D2C-8833-F4AABBD6E1DB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55595938-3EE0-412D-834F-85C5B02DB0A5}" type="pres">
      <dgm:prSet presAssocID="{C6626210-EDF1-4D2C-8833-F4AABBD6E1DB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2F49B20-E4E2-4205-875D-AA0DEF760A2D}" type="pres">
      <dgm:prSet presAssocID="{C6626210-EDF1-4D2C-8833-F4AABBD6E1DB}" presName="rootConnector1" presStyleLbl="node1" presStyleIdx="0" presStyleCnt="2"/>
      <dgm:spPr/>
      <dgm:t>
        <a:bodyPr/>
        <a:lstStyle/>
        <a:p>
          <a:endParaRPr lang="en-US"/>
        </a:p>
      </dgm:t>
    </dgm:pt>
    <dgm:pt modelId="{F8847702-B706-4E9C-B2CC-9CB678DB5AC6}" type="pres">
      <dgm:prSet presAssocID="{C6626210-EDF1-4D2C-8833-F4AABBD6E1DB}" presName="hierChild2" presStyleCnt="0"/>
      <dgm:spPr/>
    </dgm:pt>
    <dgm:pt modelId="{C8F85E5B-B74E-4EA4-9968-94AA3EB2E0E2}" type="pres">
      <dgm:prSet presAssocID="{C6626210-EDF1-4D2C-8833-F4AABBD6E1DB}" presName="hierChild3" presStyleCnt="0"/>
      <dgm:spPr/>
    </dgm:pt>
    <dgm:pt modelId="{59B338BB-B822-4BDD-A904-A0BEEC455DB2}" type="pres">
      <dgm:prSet presAssocID="{81740615-26ED-4070-8A30-CCB122686685}" presName="Name96" presStyleLbl="parChTrans1D2" presStyleIdx="0" presStyleCnt="2"/>
      <dgm:spPr/>
      <dgm:t>
        <a:bodyPr/>
        <a:lstStyle/>
        <a:p>
          <a:endParaRPr lang="en-US"/>
        </a:p>
      </dgm:t>
    </dgm:pt>
    <dgm:pt modelId="{1FAB3CB7-1BE5-40F0-926C-E8C1CBF79EFE}" type="pres">
      <dgm:prSet presAssocID="{BAAA0547-2B39-44F0-9BF6-186B7B9C6F6B}" presName="hierRoot3" presStyleCnt="0">
        <dgm:presLayoutVars>
          <dgm:hierBranch val="init"/>
        </dgm:presLayoutVars>
      </dgm:prSet>
      <dgm:spPr/>
    </dgm:pt>
    <dgm:pt modelId="{77E3A6F4-5636-4283-9394-927331D7FF9D}" type="pres">
      <dgm:prSet presAssocID="{BAAA0547-2B39-44F0-9BF6-186B7B9C6F6B}" presName="rootComposite3" presStyleCnt="0"/>
      <dgm:spPr/>
    </dgm:pt>
    <dgm:pt modelId="{09D85D4C-5017-416D-807E-1BE5413066F8}" type="pres">
      <dgm:prSet presAssocID="{BAAA0547-2B39-44F0-9BF6-186B7B9C6F6B}" presName="rootText3" presStyleLbl="asst1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32C6F9-0FF1-4A79-8874-FDA35F8B9CAF}" type="pres">
      <dgm:prSet presAssocID="{BAAA0547-2B39-44F0-9BF6-186B7B9C6F6B}" presName="titleText3" presStyleLbl="fgAcc2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BC1CD80-974A-468C-ADCA-03583AAB1B6E}" type="pres">
      <dgm:prSet presAssocID="{BAAA0547-2B39-44F0-9BF6-186B7B9C6F6B}" presName="rootConnector3" presStyleLbl="asst1" presStyleIdx="0" presStyleCnt="3"/>
      <dgm:spPr/>
      <dgm:t>
        <a:bodyPr/>
        <a:lstStyle/>
        <a:p>
          <a:endParaRPr lang="en-US"/>
        </a:p>
      </dgm:t>
    </dgm:pt>
    <dgm:pt modelId="{1A92C36F-1BE2-4CF7-A3F7-0E408CF5141B}" type="pres">
      <dgm:prSet presAssocID="{BAAA0547-2B39-44F0-9BF6-186B7B9C6F6B}" presName="hierChild6" presStyleCnt="0"/>
      <dgm:spPr/>
    </dgm:pt>
    <dgm:pt modelId="{E2A84918-FFFB-442C-B703-805AF530AAE1}" type="pres">
      <dgm:prSet presAssocID="{BAAA0547-2B39-44F0-9BF6-186B7B9C6F6B}" presName="hierChild7" presStyleCnt="0"/>
      <dgm:spPr/>
    </dgm:pt>
    <dgm:pt modelId="{D85A22FA-2BCC-4169-A3C8-BC1AA25D8404}" type="pres">
      <dgm:prSet presAssocID="{9734A782-4DFC-4C58-AC07-B7D759D64D03}" presName="Name96" presStyleLbl="parChTrans1D3" presStyleIdx="0" presStyleCnt="3"/>
      <dgm:spPr/>
      <dgm:t>
        <a:bodyPr/>
        <a:lstStyle/>
        <a:p>
          <a:endParaRPr lang="en-US"/>
        </a:p>
      </dgm:t>
    </dgm:pt>
    <dgm:pt modelId="{DB22B4B6-F317-4A0F-A56D-C7836C8A07D2}" type="pres">
      <dgm:prSet presAssocID="{160F6224-8F49-4A93-ACAC-8F02D93BB1A4}" presName="hierRoot3" presStyleCnt="0">
        <dgm:presLayoutVars>
          <dgm:hierBranch val="init"/>
        </dgm:presLayoutVars>
      </dgm:prSet>
      <dgm:spPr/>
    </dgm:pt>
    <dgm:pt modelId="{DC41B0A9-11FB-42EC-AB7F-CD1C22CD623F}" type="pres">
      <dgm:prSet presAssocID="{160F6224-8F49-4A93-ACAC-8F02D93BB1A4}" presName="rootComposite3" presStyleCnt="0"/>
      <dgm:spPr/>
    </dgm:pt>
    <dgm:pt modelId="{439184CC-EF3D-4D42-AD69-B78645E5125F}" type="pres">
      <dgm:prSet presAssocID="{160F6224-8F49-4A93-ACAC-8F02D93BB1A4}" presName="rootText3" presStyleLbl="asst1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E63E2B-5119-4C5A-8D80-791FBF02CCD3}" type="pres">
      <dgm:prSet presAssocID="{160F6224-8F49-4A93-ACAC-8F02D93BB1A4}" presName="titleText3" presStyleLbl="fgAcc2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7ECF4E3-645D-4E1C-B834-632E89E6E879}" type="pres">
      <dgm:prSet presAssocID="{160F6224-8F49-4A93-ACAC-8F02D93BB1A4}" presName="rootConnector3" presStyleLbl="asst1" presStyleIdx="1" presStyleCnt="3"/>
      <dgm:spPr/>
      <dgm:t>
        <a:bodyPr/>
        <a:lstStyle/>
        <a:p>
          <a:endParaRPr lang="en-US"/>
        </a:p>
      </dgm:t>
    </dgm:pt>
    <dgm:pt modelId="{EE85B7DC-41F2-433A-8CBE-5DD771B3DF29}" type="pres">
      <dgm:prSet presAssocID="{160F6224-8F49-4A93-ACAC-8F02D93BB1A4}" presName="hierChild6" presStyleCnt="0"/>
      <dgm:spPr/>
    </dgm:pt>
    <dgm:pt modelId="{0EA12508-AEB9-491D-ADF7-8D3EC37BB5A1}" type="pres">
      <dgm:prSet presAssocID="{160F6224-8F49-4A93-ACAC-8F02D93BB1A4}" presName="hierChild7" presStyleCnt="0"/>
      <dgm:spPr/>
    </dgm:pt>
    <dgm:pt modelId="{93BD2DE6-25B6-4F4F-B97B-5CD255C38FCF}" type="pres">
      <dgm:prSet presAssocID="{11CB8B76-DCB4-45D0-86E6-5A42D54AAEF4}" presName="Name96" presStyleLbl="parChTrans1D2" presStyleIdx="1" presStyleCnt="2"/>
      <dgm:spPr/>
      <dgm:t>
        <a:bodyPr/>
        <a:lstStyle/>
        <a:p>
          <a:endParaRPr lang="en-US"/>
        </a:p>
      </dgm:t>
    </dgm:pt>
    <dgm:pt modelId="{9494EB7E-909C-458C-8FB1-7FB40B0FBBA9}" type="pres">
      <dgm:prSet presAssocID="{28E6F0B8-5606-4E29-B534-5FB925CCE30D}" presName="hierRoot3" presStyleCnt="0">
        <dgm:presLayoutVars>
          <dgm:hierBranch val="init"/>
        </dgm:presLayoutVars>
      </dgm:prSet>
      <dgm:spPr/>
    </dgm:pt>
    <dgm:pt modelId="{DF62493E-CA81-45CE-B38C-1FE26AF867F7}" type="pres">
      <dgm:prSet presAssocID="{28E6F0B8-5606-4E29-B534-5FB925CCE30D}" presName="rootComposite3" presStyleCnt="0"/>
      <dgm:spPr/>
    </dgm:pt>
    <dgm:pt modelId="{9B569091-8D86-41FE-B93C-38F7B5B69DFC}" type="pres">
      <dgm:prSet presAssocID="{28E6F0B8-5606-4E29-B534-5FB925CCE30D}" presName="rootText3" presStyleLbl="asst1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1AE7BF-C43F-4250-9753-CD914A0CE5D9}" type="pres">
      <dgm:prSet presAssocID="{28E6F0B8-5606-4E29-B534-5FB925CCE30D}" presName="titleText3" presStyleLbl="fgAcc2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F52C6F9-F086-4C15-8A3A-9C4BC04389CD}" type="pres">
      <dgm:prSet presAssocID="{28E6F0B8-5606-4E29-B534-5FB925CCE30D}" presName="rootConnector3" presStyleLbl="asst1" presStyleIdx="2" presStyleCnt="3"/>
      <dgm:spPr/>
      <dgm:t>
        <a:bodyPr/>
        <a:lstStyle/>
        <a:p>
          <a:endParaRPr lang="en-US"/>
        </a:p>
      </dgm:t>
    </dgm:pt>
    <dgm:pt modelId="{377BCBAA-6DAC-4DF3-A7E0-FE7274813B53}" type="pres">
      <dgm:prSet presAssocID="{28E6F0B8-5606-4E29-B534-5FB925CCE30D}" presName="hierChild6" presStyleCnt="0"/>
      <dgm:spPr/>
    </dgm:pt>
    <dgm:pt modelId="{ADE171C0-DB64-407C-B361-F999AF72977D}" type="pres">
      <dgm:prSet presAssocID="{89B00270-1F8F-434C-8069-7C7BA791613E}" presName="Name37" presStyleLbl="parChTrans1D3" presStyleIdx="1" presStyleCnt="3"/>
      <dgm:spPr/>
      <dgm:t>
        <a:bodyPr/>
        <a:lstStyle/>
        <a:p>
          <a:endParaRPr lang="en-US"/>
        </a:p>
      </dgm:t>
    </dgm:pt>
    <dgm:pt modelId="{1484A914-E45A-4E3E-A6A3-96027D7FF605}" type="pres">
      <dgm:prSet presAssocID="{F795F928-FC42-4D36-B95A-2189358912A1}" presName="hierRoot2" presStyleCnt="0">
        <dgm:presLayoutVars>
          <dgm:hierBranch val="init"/>
        </dgm:presLayoutVars>
      </dgm:prSet>
      <dgm:spPr/>
    </dgm:pt>
    <dgm:pt modelId="{15F576EE-10EB-4C92-BDBF-CFBDCCA9D532}" type="pres">
      <dgm:prSet presAssocID="{F795F928-FC42-4D36-B95A-2189358912A1}" presName="rootComposite" presStyleCnt="0"/>
      <dgm:spPr/>
    </dgm:pt>
    <dgm:pt modelId="{5BECA3EF-535E-4E9A-8C99-221DAC0D06EC}" type="pres">
      <dgm:prSet presAssocID="{F795F928-FC42-4D36-B95A-2189358912A1}" presName="rootText" presStyleLbl="node1" presStyleIdx="0" presStyleCnt="2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84E6CF01-0915-425A-8A0B-C030E751BC63}" type="pres">
      <dgm:prSet presAssocID="{F795F928-FC42-4D36-B95A-2189358912A1}" presName="titleText2" presStyleLbl="fgAcc1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B2D7DBC-445E-40EF-B80B-06647E493A1F}" type="pres">
      <dgm:prSet presAssocID="{F795F928-FC42-4D36-B95A-2189358912A1}" presName="rootConnector" presStyleLbl="node3" presStyleIdx="0" presStyleCnt="0"/>
      <dgm:spPr/>
      <dgm:t>
        <a:bodyPr/>
        <a:lstStyle/>
        <a:p>
          <a:endParaRPr lang="en-US"/>
        </a:p>
      </dgm:t>
    </dgm:pt>
    <dgm:pt modelId="{0EDCDE58-4DAC-43EB-856D-D6D9028E32A2}" type="pres">
      <dgm:prSet presAssocID="{F795F928-FC42-4D36-B95A-2189358912A1}" presName="hierChild4" presStyleCnt="0"/>
      <dgm:spPr/>
    </dgm:pt>
    <dgm:pt modelId="{EFFCA810-C543-409F-95FB-A133CB3CB22D}" type="pres">
      <dgm:prSet presAssocID="{F795F928-FC42-4D36-B95A-2189358912A1}" presName="hierChild5" presStyleCnt="0"/>
      <dgm:spPr/>
    </dgm:pt>
    <dgm:pt modelId="{B5284699-9B8C-4EB1-9115-B09448B43637}" type="pres">
      <dgm:prSet presAssocID="{0A7D810A-E044-4B63-B180-08666377213A}" presName="Name37" presStyleLbl="parChTrans1D3" presStyleIdx="2" presStyleCnt="3"/>
      <dgm:spPr/>
      <dgm:t>
        <a:bodyPr/>
        <a:lstStyle/>
        <a:p>
          <a:endParaRPr lang="en-US"/>
        </a:p>
      </dgm:t>
    </dgm:pt>
    <dgm:pt modelId="{1E301CEB-9FC3-4DB6-9C7C-3DD931613AB3}" type="pres">
      <dgm:prSet presAssocID="{0E847332-1086-44FC-A948-0B79940CD005}" presName="hierRoot2" presStyleCnt="0">
        <dgm:presLayoutVars>
          <dgm:hierBranch val="init"/>
        </dgm:presLayoutVars>
      </dgm:prSet>
      <dgm:spPr/>
    </dgm:pt>
    <dgm:pt modelId="{F04E7E91-39D3-4A6C-9FBA-4F7768CE98BB}" type="pres">
      <dgm:prSet presAssocID="{0E847332-1086-44FC-A948-0B79940CD005}" presName="rootComposite" presStyleCnt="0"/>
      <dgm:spPr/>
    </dgm:pt>
    <dgm:pt modelId="{C82FB286-EE2F-444F-B79A-0D45C69E12A0}" type="pres">
      <dgm:prSet presAssocID="{0E847332-1086-44FC-A948-0B79940CD005}" presName="rootText" presStyleLbl="node1" presStyleIdx="1" presStyleCnt="2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5ED5DF8D-9402-40FD-ADA4-A20FCE148068}" type="pres">
      <dgm:prSet presAssocID="{0E847332-1086-44FC-A948-0B79940CD005}" presName="titleText2" presStyleLbl="fgAcc1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36D1678-7A5A-45DC-A8E0-0D4AB66AD4F3}" type="pres">
      <dgm:prSet presAssocID="{0E847332-1086-44FC-A948-0B79940CD005}" presName="rootConnector" presStyleLbl="node3" presStyleIdx="0" presStyleCnt="0"/>
      <dgm:spPr/>
      <dgm:t>
        <a:bodyPr/>
        <a:lstStyle/>
        <a:p>
          <a:endParaRPr lang="en-US"/>
        </a:p>
      </dgm:t>
    </dgm:pt>
    <dgm:pt modelId="{35810EA1-C140-4621-AFD3-4393CCB48100}" type="pres">
      <dgm:prSet presAssocID="{0E847332-1086-44FC-A948-0B79940CD005}" presName="hierChild4" presStyleCnt="0"/>
      <dgm:spPr/>
    </dgm:pt>
    <dgm:pt modelId="{B61E83FB-6C6F-4E3F-A9FD-5564AAC16AE0}" type="pres">
      <dgm:prSet presAssocID="{0E847332-1086-44FC-A948-0B79940CD005}" presName="hierChild5" presStyleCnt="0"/>
      <dgm:spPr/>
    </dgm:pt>
    <dgm:pt modelId="{02FAA945-FD90-404C-83BA-320F86E3CC0E}" type="pres">
      <dgm:prSet presAssocID="{28E6F0B8-5606-4E29-B534-5FB925CCE30D}" presName="hierChild7" presStyleCnt="0"/>
      <dgm:spPr/>
    </dgm:pt>
  </dgm:ptLst>
  <dgm:cxnLst>
    <dgm:cxn modelId="{94A61738-EA86-4770-A1DA-6913C0D55F76}" type="presOf" srcId="{28E6F0B8-5606-4E29-B534-5FB925CCE30D}" destId="{9B569091-8D86-41FE-B93C-38F7B5B69DFC}" srcOrd="0" destOrd="0" presId="urn:microsoft.com/office/officeart/2008/layout/NameandTitleOrganizationalChart"/>
    <dgm:cxn modelId="{B587E6BE-1356-4DA9-A39F-8DE13EC4FC8C}" type="presOf" srcId="{F795F928-FC42-4D36-B95A-2189358912A1}" destId="{5BECA3EF-535E-4E9A-8C99-221DAC0D06EC}" srcOrd="0" destOrd="0" presId="urn:microsoft.com/office/officeart/2008/layout/NameandTitleOrganizationalChart"/>
    <dgm:cxn modelId="{BB14EE0A-97ED-4A86-BB9F-F58404292E77}" type="presOf" srcId="{160F6224-8F49-4A93-ACAC-8F02D93BB1A4}" destId="{A7ECF4E3-645D-4E1C-B834-632E89E6E879}" srcOrd="1" destOrd="0" presId="urn:microsoft.com/office/officeart/2008/layout/NameandTitleOrganizationalChart"/>
    <dgm:cxn modelId="{205390E6-3036-4FFF-B5DD-6E2FE4AC8BC3}" type="presOf" srcId="{18830811-5FEC-4517-9313-F195CE0292B1}" destId="{84E6CF01-0915-425A-8A0B-C030E751BC63}" srcOrd="0" destOrd="0" presId="urn:microsoft.com/office/officeart/2008/layout/NameandTitleOrganizationalChart"/>
    <dgm:cxn modelId="{7669BFB4-6217-4A38-9BA2-96AFE5043D4E}" type="presOf" srcId="{11CB8B76-DCB4-45D0-86E6-5A42D54AAEF4}" destId="{93BD2DE6-25B6-4F4F-B97B-5CD255C38FCF}" srcOrd="0" destOrd="0" presId="urn:microsoft.com/office/officeart/2008/layout/NameandTitleOrganizationalChart"/>
    <dgm:cxn modelId="{08718F60-6590-480E-86F3-4C29ABA8E01F}" type="presOf" srcId="{081F3A00-2ECA-43EC-9523-248E948F9AA3}" destId="{66E63E2B-5119-4C5A-8D80-791FBF02CCD3}" srcOrd="0" destOrd="0" presId="urn:microsoft.com/office/officeart/2008/layout/NameandTitleOrganizationalChart"/>
    <dgm:cxn modelId="{3F707D5D-9ADF-4A3D-9B87-C5311EA8BA39}" type="presOf" srcId="{C6626210-EDF1-4D2C-8833-F4AABBD6E1DB}" destId="{25B9C48D-5038-4128-A7F0-C32EBEF0B530}" srcOrd="0" destOrd="0" presId="urn:microsoft.com/office/officeart/2008/layout/NameandTitleOrganizationalChart"/>
    <dgm:cxn modelId="{50F9A25B-0E23-49FA-A48C-80C4BAA50525}" type="presOf" srcId="{160F6224-8F49-4A93-ACAC-8F02D93BB1A4}" destId="{439184CC-EF3D-4D42-AD69-B78645E5125F}" srcOrd="0" destOrd="0" presId="urn:microsoft.com/office/officeart/2008/layout/NameandTitleOrganizationalChart"/>
    <dgm:cxn modelId="{A9F22DA9-ED60-4D7A-ABCE-0E1360171278}" type="presOf" srcId="{7F13DEF7-7ECD-4302-A151-46B5569E70EA}" destId="{941AE7BF-C43F-4250-9753-CD914A0CE5D9}" srcOrd="0" destOrd="0" presId="urn:microsoft.com/office/officeart/2008/layout/NameandTitleOrganizationalChart"/>
    <dgm:cxn modelId="{39891148-10A1-42BB-A59A-378648BEDFF0}" srcId="{C6626210-EDF1-4D2C-8833-F4AABBD6E1DB}" destId="{28E6F0B8-5606-4E29-B534-5FB925CCE30D}" srcOrd="1" destOrd="0" parTransId="{11CB8B76-DCB4-45D0-86E6-5A42D54AAEF4}" sibTransId="{7F13DEF7-7ECD-4302-A151-46B5569E70EA}"/>
    <dgm:cxn modelId="{60D6DF28-F9E3-4BD4-867E-4D5A16BE854D}" type="presOf" srcId="{F795F928-FC42-4D36-B95A-2189358912A1}" destId="{AB2D7DBC-445E-40EF-B80B-06647E493A1F}" srcOrd="1" destOrd="0" presId="urn:microsoft.com/office/officeart/2008/layout/NameandTitleOrganizationalChart"/>
    <dgm:cxn modelId="{90C4651D-3379-4F8A-B014-5C317A4EF96E}" type="presOf" srcId="{0E847332-1086-44FC-A948-0B79940CD005}" destId="{C36D1678-7A5A-45DC-A8E0-0D4AB66AD4F3}" srcOrd="1" destOrd="0" presId="urn:microsoft.com/office/officeart/2008/layout/NameandTitleOrganizationalChart"/>
    <dgm:cxn modelId="{9ED616C0-5A23-4D88-BC5F-634A35E96DE3}" type="presOf" srcId="{0A7D810A-E044-4B63-B180-08666377213A}" destId="{B5284699-9B8C-4EB1-9115-B09448B43637}" srcOrd="0" destOrd="0" presId="urn:microsoft.com/office/officeart/2008/layout/NameandTitleOrganizationalChart"/>
    <dgm:cxn modelId="{240B3888-B4E4-493D-B639-AF18A6279148}" srcId="{28E6F0B8-5606-4E29-B534-5FB925CCE30D}" destId="{F795F928-FC42-4D36-B95A-2189358912A1}" srcOrd="0" destOrd="0" parTransId="{89B00270-1F8F-434C-8069-7C7BA791613E}" sibTransId="{18830811-5FEC-4517-9313-F195CE0292B1}"/>
    <dgm:cxn modelId="{9481EFDC-0DFF-4BF4-A12D-A1484BB67689}" type="presOf" srcId="{0E847332-1086-44FC-A948-0B79940CD005}" destId="{C82FB286-EE2F-444F-B79A-0D45C69E12A0}" srcOrd="0" destOrd="0" presId="urn:microsoft.com/office/officeart/2008/layout/NameandTitleOrganizationalChart"/>
    <dgm:cxn modelId="{F2C7C63D-5EDC-4CDD-9D75-C1C833FF6C17}" type="presOf" srcId="{06F31BDF-A2C6-430C-B0FF-859BA2805A87}" destId="{55595938-3EE0-412D-834F-85C5B02DB0A5}" srcOrd="0" destOrd="0" presId="urn:microsoft.com/office/officeart/2008/layout/NameandTitleOrganizationalChart"/>
    <dgm:cxn modelId="{842B219E-F62D-4863-ADBA-1AC33DB751FC}" srcId="{28E6F0B8-5606-4E29-B534-5FB925CCE30D}" destId="{0E847332-1086-44FC-A948-0B79940CD005}" srcOrd="1" destOrd="0" parTransId="{0A7D810A-E044-4B63-B180-08666377213A}" sibTransId="{8258D9B7-3D48-485F-A20B-E9D7E73DCBB9}"/>
    <dgm:cxn modelId="{C2D9BF9A-9DDF-485D-83DD-D78654E55E8D}" type="presOf" srcId="{9892A53E-2CEB-4B5A-82AF-A1165EC2FF4C}" destId="{B032C6F9-0FF1-4A79-8874-FDA35F8B9CAF}" srcOrd="0" destOrd="0" presId="urn:microsoft.com/office/officeart/2008/layout/NameandTitleOrganizationalChart"/>
    <dgm:cxn modelId="{EA1A628F-DA74-4190-9791-2D7337A48C5D}" srcId="{BAAA0547-2B39-44F0-9BF6-186B7B9C6F6B}" destId="{160F6224-8F49-4A93-ACAC-8F02D93BB1A4}" srcOrd="0" destOrd="0" parTransId="{9734A782-4DFC-4C58-AC07-B7D759D64D03}" sibTransId="{081F3A00-2ECA-43EC-9523-248E948F9AA3}"/>
    <dgm:cxn modelId="{72F54182-465D-4A76-AB79-F8C510C2F04C}" type="presOf" srcId="{9734A782-4DFC-4C58-AC07-B7D759D64D03}" destId="{D85A22FA-2BCC-4169-A3C8-BC1AA25D8404}" srcOrd="0" destOrd="0" presId="urn:microsoft.com/office/officeart/2008/layout/NameandTitleOrganizationalChart"/>
    <dgm:cxn modelId="{0AB9A3BC-CEF5-4F26-8182-0BAA1BD7EBBE}" type="presOf" srcId="{C6626210-EDF1-4D2C-8833-F4AABBD6E1DB}" destId="{02F49B20-E4E2-4205-875D-AA0DEF760A2D}" srcOrd="1" destOrd="0" presId="urn:microsoft.com/office/officeart/2008/layout/NameandTitleOrganizationalChart"/>
    <dgm:cxn modelId="{792FAB06-BC18-413B-B0D8-CD21CA5EC08F}" type="presOf" srcId="{8258D9B7-3D48-485F-A20B-E9D7E73DCBB9}" destId="{5ED5DF8D-9402-40FD-ADA4-A20FCE148068}" srcOrd="0" destOrd="0" presId="urn:microsoft.com/office/officeart/2008/layout/NameandTitleOrganizationalChart"/>
    <dgm:cxn modelId="{635DEC1A-FD4A-4066-B030-791243AE39D0}" type="presOf" srcId="{BAAA0547-2B39-44F0-9BF6-186B7B9C6F6B}" destId="{09D85D4C-5017-416D-807E-1BE5413066F8}" srcOrd="0" destOrd="0" presId="urn:microsoft.com/office/officeart/2008/layout/NameandTitleOrganizationalChart"/>
    <dgm:cxn modelId="{D40C643A-89B1-431B-8C6A-D6B258A6A4E4}" type="presOf" srcId="{BAAA0547-2B39-44F0-9BF6-186B7B9C6F6B}" destId="{BBC1CD80-974A-468C-ADCA-03583AAB1B6E}" srcOrd="1" destOrd="0" presId="urn:microsoft.com/office/officeart/2008/layout/NameandTitleOrganizationalChart"/>
    <dgm:cxn modelId="{7B709663-D040-409A-887C-6CD2FF10CC98}" srcId="{EA8AAEF4-DE44-4BA2-86B2-699494E5E358}" destId="{C6626210-EDF1-4D2C-8833-F4AABBD6E1DB}" srcOrd="0" destOrd="0" parTransId="{3C468C6D-CEF7-43C6-B0D0-D6099986B4BF}" sibTransId="{06F31BDF-A2C6-430C-B0FF-859BA2805A87}"/>
    <dgm:cxn modelId="{A4A64E0D-B87F-4DA8-A254-3BF547D34BE4}" type="presOf" srcId="{81740615-26ED-4070-8A30-CCB122686685}" destId="{59B338BB-B822-4BDD-A904-A0BEEC455DB2}" srcOrd="0" destOrd="0" presId="urn:microsoft.com/office/officeart/2008/layout/NameandTitleOrganizationalChart"/>
    <dgm:cxn modelId="{7855F358-2346-4C94-8481-A047B179CC90}" srcId="{C6626210-EDF1-4D2C-8833-F4AABBD6E1DB}" destId="{BAAA0547-2B39-44F0-9BF6-186B7B9C6F6B}" srcOrd="0" destOrd="0" parTransId="{81740615-26ED-4070-8A30-CCB122686685}" sibTransId="{9892A53E-2CEB-4B5A-82AF-A1165EC2FF4C}"/>
    <dgm:cxn modelId="{36782ACD-56CD-42A4-BE31-586F38A497C5}" type="presOf" srcId="{28E6F0B8-5606-4E29-B534-5FB925CCE30D}" destId="{BF52C6F9-F086-4C15-8A3A-9C4BC04389CD}" srcOrd="1" destOrd="0" presId="urn:microsoft.com/office/officeart/2008/layout/NameandTitleOrganizationalChart"/>
    <dgm:cxn modelId="{6CF20D58-7182-4C17-BC73-1E36E9F9E4E4}" type="presOf" srcId="{89B00270-1F8F-434C-8069-7C7BA791613E}" destId="{ADE171C0-DB64-407C-B361-F999AF72977D}" srcOrd="0" destOrd="0" presId="urn:microsoft.com/office/officeart/2008/layout/NameandTitleOrganizationalChart"/>
    <dgm:cxn modelId="{84B062B5-1DFC-4D78-99BF-685063255C10}" type="presOf" srcId="{EA8AAEF4-DE44-4BA2-86B2-699494E5E358}" destId="{87689055-3068-4F40-9155-AA1074F61163}" srcOrd="0" destOrd="0" presId="urn:microsoft.com/office/officeart/2008/layout/NameandTitleOrganizationalChart"/>
    <dgm:cxn modelId="{3B5E3E34-8DAA-4988-9CC3-9C8E08505C96}" type="presParOf" srcId="{87689055-3068-4F40-9155-AA1074F61163}" destId="{4295AEE6-11A9-40BA-BF79-71A4EC4749E1}" srcOrd="0" destOrd="0" presId="urn:microsoft.com/office/officeart/2008/layout/NameandTitleOrganizationalChart"/>
    <dgm:cxn modelId="{258D0C68-F655-4433-BCEC-5B38C9B76466}" type="presParOf" srcId="{4295AEE6-11A9-40BA-BF79-71A4EC4749E1}" destId="{1449B146-A8BE-406F-8F07-8E4F1D5521F3}" srcOrd="0" destOrd="0" presId="urn:microsoft.com/office/officeart/2008/layout/NameandTitleOrganizationalChart"/>
    <dgm:cxn modelId="{0F4E7F3B-490F-4B9A-BE87-9A1ED04C8672}" type="presParOf" srcId="{1449B146-A8BE-406F-8F07-8E4F1D5521F3}" destId="{25B9C48D-5038-4128-A7F0-C32EBEF0B530}" srcOrd="0" destOrd="0" presId="urn:microsoft.com/office/officeart/2008/layout/NameandTitleOrganizationalChart"/>
    <dgm:cxn modelId="{B322F764-AF8A-402B-8502-ED2871FAF00F}" type="presParOf" srcId="{1449B146-A8BE-406F-8F07-8E4F1D5521F3}" destId="{55595938-3EE0-412D-834F-85C5B02DB0A5}" srcOrd="1" destOrd="0" presId="urn:microsoft.com/office/officeart/2008/layout/NameandTitleOrganizationalChart"/>
    <dgm:cxn modelId="{63A73EDE-C80D-426C-BC59-8833E6025268}" type="presParOf" srcId="{1449B146-A8BE-406F-8F07-8E4F1D5521F3}" destId="{02F49B20-E4E2-4205-875D-AA0DEF760A2D}" srcOrd="2" destOrd="0" presId="urn:microsoft.com/office/officeart/2008/layout/NameandTitleOrganizationalChart"/>
    <dgm:cxn modelId="{0DF0D617-DAE1-4612-B929-ECD640972F1A}" type="presParOf" srcId="{4295AEE6-11A9-40BA-BF79-71A4EC4749E1}" destId="{F8847702-B706-4E9C-B2CC-9CB678DB5AC6}" srcOrd="1" destOrd="0" presId="urn:microsoft.com/office/officeart/2008/layout/NameandTitleOrganizationalChart"/>
    <dgm:cxn modelId="{7562D398-7370-4B0C-B760-119C95B57412}" type="presParOf" srcId="{4295AEE6-11A9-40BA-BF79-71A4EC4749E1}" destId="{C8F85E5B-B74E-4EA4-9968-94AA3EB2E0E2}" srcOrd="2" destOrd="0" presId="urn:microsoft.com/office/officeart/2008/layout/NameandTitleOrganizationalChart"/>
    <dgm:cxn modelId="{D8385C2A-0CC3-4B57-A6F3-9E4C89F712DD}" type="presParOf" srcId="{C8F85E5B-B74E-4EA4-9968-94AA3EB2E0E2}" destId="{59B338BB-B822-4BDD-A904-A0BEEC455DB2}" srcOrd="0" destOrd="0" presId="urn:microsoft.com/office/officeart/2008/layout/NameandTitleOrganizationalChart"/>
    <dgm:cxn modelId="{B6398C45-9EDD-4E02-B1A4-53B6D1F021F4}" type="presParOf" srcId="{C8F85E5B-B74E-4EA4-9968-94AA3EB2E0E2}" destId="{1FAB3CB7-1BE5-40F0-926C-E8C1CBF79EFE}" srcOrd="1" destOrd="0" presId="urn:microsoft.com/office/officeart/2008/layout/NameandTitleOrganizationalChart"/>
    <dgm:cxn modelId="{8BC22958-66FD-4FF7-91DB-EA6DB4CC7B5E}" type="presParOf" srcId="{1FAB3CB7-1BE5-40F0-926C-E8C1CBF79EFE}" destId="{77E3A6F4-5636-4283-9394-927331D7FF9D}" srcOrd="0" destOrd="0" presId="urn:microsoft.com/office/officeart/2008/layout/NameandTitleOrganizationalChart"/>
    <dgm:cxn modelId="{C289EEC7-0A47-4A36-BCC4-496A2EE5A987}" type="presParOf" srcId="{77E3A6F4-5636-4283-9394-927331D7FF9D}" destId="{09D85D4C-5017-416D-807E-1BE5413066F8}" srcOrd="0" destOrd="0" presId="urn:microsoft.com/office/officeart/2008/layout/NameandTitleOrganizationalChart"/>
    <dgm:cxn modelId="{C1D1041A-A34C-4235-8B07-BFC4D566FCAB}" type="presParOf" srcId="{77E3A6F4-5636-4283-9394-927331D7FF9D}" destId="{B032C6F9-0FF1-4A79-8874-FDA35F8B9CAF}" srcOrd="1" destOrd="0" presId="urn:microsoft.com/office/officeart/2008/layout/NameandTitleOrganizationalChart"/>
    <dgm:cxn modelId="{0F11B7F3-9E34-436D-A80D-B8015880AB8D}" type="presParOf" srcId="{77E3A6F4-5636-4283-9394-927331D7FF9D}" destId="{BBC1CD80-974A-468C-ADCA-03583AAB1B6E}" srcOrd="2" destOrd="0" presId="urn:microsoft.com/office/officeart/2008/layout/NameandTitleOrganizationalChart"/>
    <dgm:cxn modelId="{69D05ACE-4069-4BEA-BE27-789AA093C0B4}" type="presParOf" srcId="{1FAB3CB7-1BE5-40F0-926C-E8C1CBF79EFE}" destId="{1A92C36F-1BE2-4CF7-A3F7-0E408CF5141B}" srcOrd="1" destOrd="0" presId="urn:microsoft.com/office/officeart/2008/layout/NameandTitleOrganizationalChart"/>
    <dgm:cxn modelId="{C7350389-10B2-417A-92BE-5CD2666477B4}" type="presParOf" srcId="{1FAB3CB7-1BE5-40F0-926C-E8C1CBF79EFE}" destId="{E2A84918-FFFB-442C-B703-805AF530AAE1}" srcOrd="2" destOrd="0" presId="urn:microsoft.com/office/officeart/2008/layout/NameandTitleOrganizationalChart"/>
    <dgm:cxn modelId="{B3982741-9DC7-4ADD-84D5-B82AE03C0A3D}" type="presParOf" srcId="{E2A84918-FFFB-442C-B703-805AF530AAE1}" destId="{D85A22FA-2BCC-4169-A3C8-BC1AA25D8404}" srcOrd="0" destOrd="0" presId="urn:microsoft.com/office/officeart/2008/layout/NameandTitleOrganizationalChart"/>
    <dgm:cxn modelId="{5479FF27-18DB-46D3-B6FF-DDC98EBC2741}" type="presParOf" srcId="{E2A84918-FFFB-442C-B703-805AF530AAE1}" destId="{DB22B4B6-F317-4A0F-A56D-C7836C8A07D2}" srcOrd="1" destOrd="0" presId="urn:microsoft.com/office/officeart/2008/layout/NameandTitleOrganizationalChart"/>
    <dgm:cxn modelId="{0B6DDD9E-24FB-444A-B92A-3FDD51A2AF74}" type="presParOf" srcId="{DB22B4B6-F317-4A0F-A56D-C7836C8A07D2}" destId="{DC41B0A9-11FB-42EC-AB7F-CD1C22CD623F}" srcOrd="0" destOrd="0" presId="urn:microsoft.com/office/officeart/2008/layout/NameandTitleOrganizationalChart"/>
    <dgm:cxn modelId="{DEBF59AE-B61A-4578-9BD6-4A3BC70E0A81}" type="presParOf" srcId="{DC41B0A9-11FB-42EC-AB7F-CD1C22CD623F}" destId="{439184CC-EF3D-4D42-AD69-B78645E5125F}" srcOrd="0" destOrd="0" presId="urn:microsoft.com/office/officeart/2008/layout/NameandTitleOrganizationalChart"/>
    <dgm:cxn modelId="{535F3C92-2677-4687-A911-81DBD09EE4F0}" type="presParOf" srcId="{DC41B0A9-11FB-42EC-AB7F-CD1C22CD623F}" destId="{66E63E2B-5119-4C5A-8D80-791FBF02CCD3}" srcOrd="1" destOrd="0" presId="urn:microsoft.com/office/officeart/2008/layout/NameandTitleOrganizationalChart"/>
    <dgm:cxn modelId="{C1CC1314-8CA0-45A6-B9DC-24516BA16147}" type="presParOf" srcId="{DC41B0A9-11FB-42EC-AB7F-CD1C22CD623F}" destId="{A7ECF4E3-645D-4E1C-B834-632E89E6E879}" srcOrd="2" destOrd="0" presId="urn:microsoft.com/office/officeart/2008/layout/NameandTitleOrganizationalChart"/>
    <dgm:cxn modelId="{7689452E-2CA6-4090-92C6-9A19C68B8244}" type="presParOf" srcId="{DB22B4B6-F317-4A0F-A56D-C7836C8A07D2}" destId="{EE85B7DC-41F2-433A-8CBE-5DD771B3DF29}" srcOrd="1" destOrd="0" presId="urn:microsoft.com/office/officeart/2008/layout/NameandTitleOrganizationalChart"/>
    <dgm:cxn modelId="{3611F7C5-B2E4-45CE-98DC-1EF68298E2A2}" type="presParOf" srcId="{DB22B4B6-F317-4A0F-A56D-C7836C8A07D2}" destId="{0EA12508-AEB9-491D-ADF7-8D3EC37BB5A1}" srcOrd="2" destOrd="0" presId="urn:microsoft.com/office/officeart/2008/layout/NameandTitleOrganizationalChart"/>
    <dgm:cxn modelId="{895314F0-6801-44A7-ACFE-0BF726FB6C28}" type="presParOf" srcId="{C8F85E5B-B74E-4EA4-9968-94AA3EB2E0E2}" destId="{93BD2DE6-25B6-4F4F-B97B-5CD255C38FCF}" srcOrd="2" destOrd="0" presId="urn:microsoft.com/office/officeart/2008/layout/NameandTitleOrganizationalChart"/>
    <dgm:cxn modelId="{C33E7DF0-ABCE-4E30-AB4E-EB6BAD2A44FF}" type="presParOf" srcId="{C8F85E5B-B74E-4EA4-9968-94AA3EB2E0E2}" destId="{9494EB7E-909C-458C-8FB1-7FB40B0FBBA9}" srcOrd="3" destOrd="0" presId="urn:microsoft.com/office/officeart/2008/layout/NameandTitleOrganizationalChart"/>
    <dgm:cxn modelId="{D5519DDB-8E50-4CB2-BB54-AF79E0EB11F4}" type="presParOf" srcId="{9494EB7E-909C-458C-8FB1-7FB40B0FBBA9}" destId="{DF62493E-CA81-45CE-B38C-1FE26AF867F7}" srcOrd="0" destOrd="0" presId="urn:microsoft.com/office/officeart/2008/layout/NameandTitleOrganizationalChart"/>
    <dgm:cxn modelId="{18761889-A43A-4180-B604-6503F39BC77D}" type="presParOf" srcId="{DF62493E-CA81-45CE-B38C-1FE26AF867F7}" destId="{9B569091-8D86-41FE-B93C-38F7B5B69DFC}" srcOrd="0" destOrd="0" presId="urn:microsoft.com/office/officeart/2008/layout/NameandTitleOrganizationalChart"/>
    <dgm:cxn modelId="{7F51985C-9412-45E7-8AB8-603AE4B9E040}" type="presParOf" srcId="{DF62493E-CA81-45CE-B38C-1FE26AF867F7}" destId="{941AE7BF-C43F-4250-9753-CD914A0CE5D9}" srcOrd="1" destOrd="0" presId="urn:microsoft.com/office/officeart/2008/layout/NameandTitleOrganizationalChart"/>
    <dgm:cxn modelId="{E6C6DA32-35D4-41C2-B012-96B0033F163B}" type="presParOf" srcId="{DF62493E-CA81-45CE-B38C-1FE26AF867F7}" destId="{BF52C6F9-F086-4C15-8A3A-9C4BC04389CD}" srcOrd="2" destOrd="0" presId="urn:microsoft.com/office/officeart/2008/layout/NameandTitleOrganizationalChart"/>
    <dgm:cxn modelId="{1578103F-6B1C-42FF-9768-0223E0D1C4F3}" type="presParOf" srcId="{9494EB7E-909C-458C-8FB1-7FB40B0FBBA9}" destId="{377BCBAA-6DAC-4DF3-A7E0-FE7274813B53}" srcOrd="1" destOrd="0" presId="urn:microsoft.com/office/officeart/2008/layout/NameandTitleOrganizationalChart"/>
    <dgm:cxn modelId="{76BC9F40-4A50-4B34-9AAF-0A8F6DED2AD4}" type="presParOf" srcId="{377BCBAA-6DAC-4DF3-A7E0-FE7274813B53}" destId="{ADE171C0-DB64-407C-B361-F999AF72977D}" srcOrd="0" destOrd="0" presId="urn:microsoft.com/office/officeart/2008/layout/NameandTitleOrganizationalChart"/>
    <dgm:cxn modelId="{9CD5078A-41CA-438A-8810-0BDC7C5B0771}" type="presParOf" srcId="{377BCBAA-6DAC-4DF3-A7E0-FE7274813B53}" destId="{1484A914-E45A-4E3E-A6A3-96027D7FF605}" srcOrd="1" destOrd="0" presId="urn:microsoft.com/office/officeart/2008/layout/NameandTitleOrganizationalChart"/>
    <dgm:cxn modelId="{D1331AC9-61AB-4E45-8C1E-AF82228730FB}" type="presParOf" srcId="{1484A914-E45A-4E3E-A6A3-96027D7FF605}" destId="{15F576EE-10EB-4C92-BDBF-CFBDCCA9D532}" srcOrd="0" destOrd="0" presId="urn:microsoft.com/office/officeart/2008/layout/NameandTitleOrganizationalChart"/>
    <dgm:cxn modelId="{DB94EBA3-CAF3-407E-AF65-DFA05C689B13}" type="presParOf" srcId="{15F576EE-10EB-4C92-BDBF-CFBDCCA9D532}" destId="{5BECA3EF-535E-4E9A-8C99-221DAC0D06EC}" srcOrd="0" destOrd="0" presId="urn:microsoft.com/office/officeart/2008/layout/NameandTitleOrganizationalChart"/>
    <dgm:cxn modelId="{EE1FAB78-66E5-4B53-B10A-7903FC013208}" type="presParOf" srcId="{15F576EE-10EB-4C92-BDBF-CFBDCCA9D532}" destId="{84E6CF01-0915-425A-8A0B-C030E751BC63}" srcOrd="1" destOrd="0" presId="urn:microsoft.com/office/officeart/2008/layout/NameandTitleOrganizationalChart"/>
    <dgm:cxn modelId="{46A5C507-E382-40AD-AC9B-74F16E76B58C}" type="presParOf" srcId="{15F576EE-10EB-4C92-BDBF-CFBDCCA9D532}" destId="{AB2D7DBC-445E-40EF-B80B-06647E493A1F}" srcOrd="2" destOrd="0" presId="urn:microsoft.com/office/officeart/2008/layout/NameandTitleOrganizationalChart"/>
    <dgm:cxn modelId="{D22F87EA-5EA1-42C1-8843-F2D8EDCCB4A3}" type="presParOf" srcId="{1484A914-E45A-4E3E-A6A3-96027D7FF605}" destId="{0EDCDE58-4DAC-43EB-856D-D6D9028E32A2}" srcOrd="1" destOrd="0" presId="urn:microsoft.com/office/officeart/2008/layout/NameandTitleOrganizationalChart"/>
    <dgm:cxn modelId="{9556E5CF-D39D-4EAA-B0ED-270C5DAB01B8}" type="presParOf" srcId="{1484A914-E45A-4E3E-A6A3-96027D7FF605}" destId="{EFFCA810-C543-409F-95FB-A133CB3CB22D}" srcOrd="2" destOrd="0" presId="urn:microsoft.com/office/officeart/2008/layout/NameandTitleOrganizationalChart"/>
    <dgm:cxn modelId="{3EBA8421-E364-4DE9-A3FB-27EA9EA5ABF0}" type="presParOf" srcId="{377BCBAA-6DAC-4DF3-A7E0-FE7274813B53}" destId="{B5284699-9B8C-4EB1-9115-B09448B43637}" srcOrd="2" destOrd="0" presId="urn:microsoft.com/office/officeart/2008/layout/NameandTitleOrganizationalChart"/>
    <dgm:cxn modelId="{D5C9F31D-1A1A-4C85-A8B8-E50A4C67DBB7}" type="presParOf" srcId="{377BCBAA-6DAC-4DF3-A7E0-FE7274813B53}" destId="{1E301CEB-9FC3-4DB6-9C7C-3DD931613AB3}" srcOrd="3" destOrd="0" presId="urn:microsoft.com/office/officeart/2008/layout/NameandTitleOrganizationalChart"/>
    <dgm:cxn modelId="{DB2F9B08-22D0-4CF7-B82C-23C1BABE39F3}" type="presParOf" srcId="{1E301CEB-9FC3-4DB6-9C7C-3DD931613AB3}" destId="{F04E7E91-39D3-4A6C-9FBA-4F7768CE98BB}" srcOrd="0" destOrd="0" presId="urn:microsoft.com/office/officeart/2008/layout/NameandTitleOrganizationalChart"/>
    <dgm:cxn modelId="{776F4356-668A-4242-89B2-35B99BB8B9C2}" type="presParOf" srcId="{F04E7E91-39D3-4A6C-9FBA-4F7768CE98BB}" destId="{C82FB286-EE2F-444F-B79A-0D45C69E12A0}" srcOrd="0" destOrd="0" presId="urn:microsoft.com/office/officeart/2008/layout/NameandTitleOrganizationalChart"/>
    <dgm:cxn modelId="{83EF03AC-528E-4726-BE2B-672976693FA8}" type="presParOf" srcId="{F04E7E91-39D3-4A6C-9FBA-4F7768CE98BB}" destId="{5ED5DF8D-9402-40FD-ADA4-A20FCE148068}" srcOrd="1" destOrd="0" presId="urn:microsoft.com/office/officeart/2008/layout/NameandTitleOrganizationalChart"/>
    <dgm:cxn modelId="{BB5CE9C5-3269-4482-9830-642089A4AA44}" type="presParOf" srcId="{F04E7E91-39D3-4A6C-9FBA-4F7768CE98BB}" destId="{C36D1678-7A5A-45DC-A8E0-0D4AB66AD4F3}" srcOrd="2" destOrd="0" presId="urn:microsoft.com/office/officeart/2008/layout/NameandTitleOrganizationalChart"/>
    <dgm:cxn modelId="{BFE22B0F-719B-4BB0-92D2-9530E190F6FD}" type="presParOf" srcId="{1E301CEB-9FC3-4DB6-9C7C-3DD931613AB3}" destId="{35810EA1-C140-4621-AFD3-4393CCB48100}" srcOrd="1" destOrd="0" presId="urn:microsoft.com/office/officeart/2008/layout/NameandTitleOrganizationalChart"/>
    <dgm:cxn modelId="{BF8737DC-34F0-403C-A6EA-CA98B8F72752}" type="presParOf" srcId="{1E301CEB-9FC3-4DB6-9C7C-3DD931613AB3}" destId="{B61E83FB-6C6F-4E3F-A9FD-5564AAC16AE0}" srcOrd="2" destOrd="0" presId="urn:microsoft.com/office/officeart/2008/layout/NameandTitleOrganizationalChart"/>
    <dgm:cxn modelId="{D14E0E9F-D789-4884-AA07-62B645552F64}" type="presParOf" srcId="{9494EB7E-909C-458C-8FB1-7FB40B0FBBA9}" destId="{02FAA945-FD90-404C-83BA-320F86E3CC0E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1D9A32-B69B-423A-ABEC-3956B5E6237D}">
      <dsp:nvSpPr>
        <dsp:cNvPr id="0" name=""/>
        <dsp:cNvSpPr/>
      </dsp:nvSpPr>
      <dsp:spPr>
        <a:xfrm rot="5400000">
          <a:off x="417337" y="1612195"/>
          <a:ext cx="1244154" cy="2070245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DF9324-B05F-4740-92BC-ADC2070B2E80}">
      <dsp:nvSpPr>
        <dsp:cNvPr id="0" name=""/>
        <dsp:cNvSpPr/>
      </dsp:nvSpPr>
      <dsp:spPr>
        <a:xfrm>
          <a:off x="209656" y="2230753"/>
          <a:ext cx="1869029" cy="1638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Web Scraping</a:t>
          </a:r>
          <a:endParaRPr lang="en-US" sz="2500" kern="1200" dirty="0"/>
        </a:p>
      </dsp:txBody>
      <dsp:txXfrm>
        <a:off x="209656" y="2230753"/>
        <a:ext cx="1869029" cy="1638313"/>
      </dsp:txXfrm>
    </dsp:sp>
    <dsp:sp modelId="{658718AC-AA68-41C0-8E01-8AEF054FEFC4}">
      <dsp:nvSpPr>
        <dsp:cNvPr id="0" name=""/>
        <dsp:cNvSpPr/>
      </dsp:nvSpPr>
      <dsp:spPr>
        <a:xfrm>
          <a:off x="1726039" y="1459781"/>
          <a:ext cx="352647" cy="352647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6B47A-72B9-4350-91A0-76DB4EEF26D4}">
      <dsp:nvSpPr>
        <dsp:cNvPr id="0" name=""/>
        <dsp:cNvSpPr/>
      </dsp:nvSpPr>
      <dsp:spPr>
        <a:xfrm rot="5400000">
          <a:off x="2705394" y="1046013"/>
          <a:ext cx="1244154" cy="2070245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4CEAF0-1775-42B5-84D7-03C43C8E726F}">
      <dsp:nvSpPr>
        <dsp:cNvPr id="0" name=""/>
        <dsp:cNvSpPr/>
      </dsp:nvSpPr>
      <dsp:spPr>
        <a:xfrm>
          <a:off x="2497714" y="1664571"/>
          <a:ext cx="1869029" cy="1638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Data Mining</a:t>
          </a:r>
          <a:endParaRPr lang="en-US" sz="2500" kern="1200" dirty="0"/>
        </a:p>
      </dsp:txBody>
      <dsp:txXfrm>
        <a:off x="2497714" y="1664571"/>
        <a:ext cx="1869029" cy="1638313"/>
      </dsp:txXfrm>
    </dsp:sp>
    <dsp:sp modelId="{4FAD0D33-BC59-4195-A64E-123D812CE676}">
      <dsp:nvSpPr>
        <dsp:cNvPr id="0" name=""/>
        <dsp:cNvSpPr/>
      </dsp:nvSpPr>
      <dsp:spPr>
        <a:xfrm>
          <a:off x="4014096" y="893599"/>
          <a:ext cx="352647" cy="352647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71BF2D-0E07-4047-A66B-28B0B819E7DC}">
      <dsp:nvSpPr>
        <dsp:cNvPr id="0" name=""/>
        <dsp:cNvSpPr/>
      </dsp:nvSpPr>
      <dsp:spPr>
        <a:xfrm rot="5400000">
          <a:off x="4993451" y="479831"/>
          <a:ext cx="1244154" cy="2070245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B5B226-F6CF-414C-B392-83D1E73B36F6}">
      <dsp:nvSpPr>
        <dsp:cNvPr id="0" name=""/>
        <dsp:cNvSpPr/>
      </dsp:nvSpPr>
      <dsp:spPr>
        <a:xfrm>
          <a:off x="4785771" y="1098389"/>
          <a:ext cx="1869029" cy="1638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Choosing a Model</a:t>
          </a:r>
          <a:endParaRPr lang="en-US" sz="2500" kern="1200" dirty="0"/>
        </a:p>
      </dsp:txBody>
      <dsp:txXfrm>
        <a:off x="4785771" y="1098389"/>
        <a:ext cx="1869029" cy="1638313"/>
      </dsp:txXfrm>
    </dsp:sp>
    <dsp:sp modelId="{24A59108-EE20-4D9C-85F8-D522615EEA07}">
      <dsp:nvSpPr>
        <dsp:cNvPr id="0" name=""/>
        <dsp:cNvSpPr/>
      </dsp:nvSpPr>
      <dsp:spPr>
        <a:xfrm>
          <a:off x="6302153" y="327417"/>
          <a:ext cx="352647" cy="352647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3A8A82-DF5D-4231-8E92-DF24AD5E02B5}">
      <dsp:nvSpPr>
        <dsp:cNvPr id="0" name=""/>
        <dsp:cNvSpPr/>
      </dsp:nvSpPr>
      <dsp:spPr>
        <a:xfrm rot="5400000">
          <a:off x="7281508" y="-86350"/>
          <a:ext cx="1244154" cy="2070245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5FD8DD-4A8B-47CE-A868-B314B709632A}">
      <dsp:nvSpPr>
        <dsp:cNvPr id="0" name=""/>
        <dsp:cNvSpPr/>
      </dsp:nvSpPr>
      <dsp:spPr>
        <a:xfrm>
          <a:off x="7073828" y="532207"/>
          <a:ext cx="1869029" cy="1638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Model Evaluation</a:t>
          </a:r>
          <a:endParaRPr lang="en-US" sz="2500" kern="1200" dirty="0"/>
        </a:p>
      </dsp:txBody>
      <dsp:txXfrm>
        <a:off x="7073828" y="532207"/>
        <a:ext cx="1869029" cy="16383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FC84F-3F87-4488-8EE9-5F46004A67D9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AD8B35-8AAF-4BB4-99C7-CC4175DA3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36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orts-reference.com/cbb/boxscores/index.cgi?month=02&amp;day=03&amp;year=2017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</a:t>
            </a:r>
            <a:r>
              <a:rPr lang="en-US" baseline="0" dirty="0" smtClean="0"/>
              <a:t> these links for easy access during presentation:</a:t>
            </a:r>
          </a:p>
          <a:p>
            <a:endParaRPr lang="en-US" dirty="0" smtClean="0"/>
          </a:p>
          <a:p>
            <a:r>
              <a:rPr lang="en-US" dirty="0" smtClean="0"/>
              <a:t>http://www.sports-reference.com/cbb/boxscores/index.cgi?month=02&amp;day=03&amp;year=2017</a:t>
            </a:r>
          </a:p>
          <a:p>
            <a:endParaRPr lang="en-US" dirty="0" smtClean="0"/>
          </a:p>
          <a:p>
            <a:r>
              <a:rPr lang="en-US" dirty="0" smtClean="0"/>
              <a:t>Keep</a:t>
            </a:r>
            <a:r>
              <a:rPr lang="en-US" baseline="0" dirty="0" smtClean="0"/>
              <a:t> in mind: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Speak slowly and clearly.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Keep people involved.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8B35-8AAF-4BB4-99C7-CC4175DA30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238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 careful of what objects are being returned.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latin typeface="Consolas" panose="020B0609020204030204" pitchFamily="49" charset="0"/>
              </a:rPr>
              <a:t>find</a:t>
            </a:r>
            <a:r>
              <a:rPr lang="en-US" dirty="0" smtClean="0"/>
              <a:t> method returns a </a:t>
            </a:r>
            <a:r>
              <a:rPr lang="en-US" dirty="0" smtClean="0">
                <a:latin typeface="Consolas" panose="020B0609020204030204" pitchFamily="49" charset="0"/>
              </a:rPr>
              <a:t>Tag</a:t>
            </a:r>
            <a:r>
              <a:rPr lang="en-US" dirty="0" smtClean="0"/>
              <a:t> object.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>
                <a:latin typeface="Consolas" panose="020B0609020204030204" pitchFamily="49" charset="0"/>
              </a:rPr>
              <a:t>find_all</a:t>
            </a:r>
            <a:r>
              <a:rPr lang="en-US" dirty="0" smtClean="0"/>
              <a:t> method returns a </a:t>
            </a:r>
            <a:r>
              <a:rPr lang="en-US" dirty="0" err="1" smtClean="0">
                <a:latin typeface="Consolas" panose="020B0609020204030204" pitchFamily="49" charset="0"/>
              </a:rPr>
              <a:t>ResultSet</a:t>
            </a:r>
            <a:r>
              <a:rPr lang="en-US" dirty="0" smtClean="0"/>
              <a:t> object.</a:t>
            </a:r>
          </a:p>
          <a:p>
            <a:pPr lvl="2"/>
            <a:r>
              <a:rPr lang="en-US" dirty="0" smtClean="0"/>
              <a:t>You can’t chain </a:t>
            </a:r>
            <a:r>
              <a:rPr lang="en-US" dirty="0" err="1" smtClean="0">
                <a:latin typeface="Consolas" panose="020B0609020204030204" pitchFamily="49" charset="0"/>
              </a:rPr>
              <a:t>ResultSet</a:t>
            </a:r>
            <a:r>
              <a:rPr lang="en-US" dirty="0" smtClean="0"/>
              <a:t> objects together like you can with </a:t>
            </a:r>
            <a:r>
              <a:rPr lang="en-US" dirty="0" smtClean="0">
                <a:latin typeface="Consolas" panose="020B0609020204030204" pitchFamily="49" charset="0"/>
              </a:rPr>
              <a:t>Tag</a:t>
            </a:r>
            <a:r>
              <a:rPr lang="en-US" dirty="0" smtClean="0"/>
              <a:t> attributes and methods.</a:t>
            </a:r>
          </a:p>
          <a:p>
            <a:r>
              <a:rPr lang="en-US" dirty="0" smtClean="0"/>
              <a:t>In practice, we need more information to find the proper links.</a:t>
            </a:r>
          </a:p>
          <a:p>
            <a:pPr lvl="1"/>
            <a:r>
              <a:rPr lang="en-US" dirty="0" smtClean="0"/>
              <a:t>Chrome has a </a:t>
            </a:r>
            <a:r>
              <a:rPr lang="en-US" dirty="0" err="1" smtClean="0"/>
              <a:t>SelectorGadget</a:t>
            </a:r>
            <a:r>
              <a:rPr lang="en-US" dirty="0" smtClean="0"/>
              <a:t> add-on which makes finding the proper html tags </a:t>
            </a:r>
            <a:r>
              <a:rPr lang="en-US" i="1" dirty="0" smtClean="0"/>
              <a:t>much</a:t>
            </a:r>
            <a:r>
              <a:rPr lang="en-US" dirty="0" smtClean="0"/>
              <a:t> easier.</a:t>
            </a:r>
          </a:p>
          <a:p>
            <a:pPr lvl="1"/>
            <a:r>
              <a:rPr lang="en-US" dirty="0" smtClean="0"/>
              <a:t>We’ll cover this in more depth during the data mining workshop. It has deeper applications there.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8B35-8AAF-4BB4-99C7-CC4175DA304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345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now know how to find internal links on a page. There are two things we want to do next: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Scrape the box scores for more game data;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Find scores from different dates. </a:t>
            </a:r>
          </a:p>
          <a:p>
            <a:endParaRPr lang="en-US" dirty="0" smtClean="0"/>
          </a:p>
          <a:p>
            <a:r>
              <a:rPr lang="en-US" dirty="0" smtClean="0"/>
              <a:t>We'll switch gears now to scraping </a:t>
            </a:r>
            <a:r>
              <a:rPr lang="en-US" dirty="0" smtClean="0">
                <a:hlinkClick r:id="rId3"/>
              </a:rPr>
              <a:t>NCAA basketball box scores on sports-reference</a:t>
            </a:r>
            <a:r>
              <a:rPr lang="en-US" dirty="0" smtClean="0"/>
              <a:t> to demonstrate.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8B35-8AAF-4BB4-99C7-CC4175DA304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74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Web pages contain </a:t>
            </a:r>
            <a:r>
              <a:rPr lang="en-US" u="sng" dirty="0" smtClean="0"/>
              <a:t>absolute</a:t>
            </a:r>
            <a:r>
              <a:rPr lang="en-US" dirty="0" smtClean="0"/>
              <a:t> paths and </a:t>
            </a:r>
            <a:r>
              <a:rPr lang="en-US" u="sng" dirty="0" smtClean="0"/>
              <a:t>relative</a:t>
            </a:r>
            <a:r>
              <a:rPr lang="en-US" dirty="0" smtClean="0"/>
              <a:t> paths.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An </a:t>
            </a:r>
            <a:r>
              <a:rPr lang="en-US" u="sng" dirty="0" smtClean="0"/>
              <a:t>absolute</a:t>
            </a:r>
            <a:r>
              <a:rPr lang="en-US" dirty="0" smtClean="0"/>
              <a:t> path contains the entire address to a link.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u="sng" dirty="0" smtClean="0"/>
              <a:t>relative</a:t>
            </a:r>
            <a:r>
              <a:rPr lang="en-US" dirty="0" smtClean="0"/>
              <a:t> path contains the address </a:t>
            </a:r>
            <a:r>
              <a:rPr lang="en-US" i="1" dirty="0" smtClean="0"/>
              <a:t>relative</a:t>
            </a:r>
            <a:r>
              <a:rPr lang="en-US" dirty="0" smtClean="0"/>
              <a:t> to another base address.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Internal links almost always contain relative paths.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For example, the link to college basketball stats on sports-reference(http://sports-reference.com) is "/</a:t>
            </a:r>
            <a:r>
              <a:rPr lang="en-US" dirty="0" err="1" smtClean="0"/>
              <a:t>cbb</a:t>
            </a:r>
            <a:r>
              <a:rPr lang="en-US" dirty="0" smtClean="0"/>
              <a:t>". The web pages knows this is an internal link and will send the user to http://sports-reference.com/cbb.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8B35-8AAF-4BB4-99C7-CC4175DA304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189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Web pages contain </a:t>
            </a:r>
            <a:r>
              <a:rPr lang="en-US" u="sng" dirty="0" smtClean="0"/>
              <a:t>absolute</a:t>
            </a:r>
            <a:r>
              <a:rPr lang="en-US" dirty="0" smtClean="0"/>
              <a:t> paths and </a:t>
            </a:r>
            <a:r>
              <a:rPr lang="en-US" u="sng" dirty="0" smtClean="0"/>
              <a:t>relative</a:t>
            </a:r>
            <a:r>
              <a:rPr lang="en-US" dirty="0" smtClean="0"/>
              <a:t> paths.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An </a:t>
            </a:r>
            <a:r>
              <a:rPr lang="en-US" u="sng" dirty="0" smtClean="0"/>
              <a:t>absolute</a:t>
            </a:r>
            <a:r>
              <a:rPr lang="en-US" dirty="0" smtClean="0"/>
              <a:t> path contains the entire address to a link.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u="sng" dirty="0" smtClean="0"/>
              <a:t>relative</a:t>
            </a:r>
            <a:r>
              <a:rPr lang="en-US" dirty="0" smtClean="0"/>
              <a:t> path contains the address </a:t>
            </a:r>
            <a:r>
              <a:rPr lang="en-US" i="1" dirty="0" smtClean="0"/>
              <a:t>relative</a:t>
            </a:r>
            <a:r>
              <a:rPr lang="en-US" dirty="0" smtClean="0"/>
              <a:t> to another base address.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Internal links almost always contain relative paths.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For example, the link to college basketball stats on sports-reference(http://sports-reference.com) is "/</a:t>
            </a:r>
            <a:r>
              <a:rPr lang="en-US" dirty="0" err="1" smtClean="0"/>
              <a:t>cbb</a:t>
            </a:r>
            <a:r>
              <a:rPr lang="en-US" dirty="0" smtClean="0"/>
              <a:t>". The web pages knows this is an internal link and will send the user to http://sports-reference.com/cbb.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8B35-8AAF-4BB4-99C7-CC4175DA304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367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We may be tempted to navigate to other </a:t>
            </a:r>
            <a:r>
              <a:rPr lang="en-US" dirty="0" err="1" smtClean="0"/>
              <a:t>gamesheets</a:t>
            </a:r>
            <a:r>
              <a:rPr lang="en-US" dirty="0" smtClean="0"/>
              <a:t> the same way, but there’s a better way: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Notice the URL takes date parameters.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dirty="0" smtClean="0"/>
              <a:t>	?month=01&amp;day=22&amp;year=2017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We can scrape the scores for a given date and use the date we specified.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This solves the additional problem of navigating to other dates. It will also makes the code </a:t>
            </a:r>
            <a:r>
              <a:rPr lang="en-US" i="1" dirty="0" smtClean="0"/>
              <a:t>much</a:t>
            </a:r>
            <a:r>
              <a:rPr lang="en-US" dirty="0" smtClean="0"/>
              <a:t> easier to read and debug later 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URL parameters rarely require a specific order. 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dirty="0" smtClean="0"/>
              <a:t>	? year=2017&amp;month=01&amp;day=22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To make it more legible, we can flip the order of month, day, year to a less ambiguous format.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8B35-8AAF-4BB4-99C7-CC4175DA304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12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r>
              <a:rPr lang="en-US" baseline="0" dirty="0" smtClean="0"/>
              <a:t>, we’ll only need to know about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8B35-8AAF-4BB4-99C7-CC4175DA30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22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8B35-8AAF-4BB4-99C7-CC4175DA30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87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8B35-8AAF-4BB4-99C7-CC4175DA30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19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Farmer Analogy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If</a:t>
            </a:r>
            <a:r>
              <a:rPr lang="en-US" baseline="0" dirty="0" smtClean="0"/>
              <a:t> you have no food, you have some options: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Create your own data (start a garden)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Use Open Data (go to McDonald’s)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Scrape the data (go grocery shopping)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8B35-8AAF-4BB4-99C7-CC4175DA304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11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DEMANDS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Do your questions make sense?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Will your model answer the questions you’re asking?</a:t>
            </a:r>
            <a:endParaRPr 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 smtClean="0"/>
              <a:t>What</a:t>
            </a:r>
            <a:r>
              <a:rPr lang="en-US" b="1" baseline="0" dirty="0" smtClean="0"/>
              <a:t> data do you need to do the analysis?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Make a list of variables; are they attainable?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ONLINE SOURCES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There are countless “</a:t>
            </a:r>
            <a:r>
              <a:rPr lang="en-US" baseline="0" dirty="0" err="1" smtClean="0"/>
              <a:t>opendata</a:t>
            </a:r>
            <a:r>
              <a:rPr lang="en-US" baseline="0" dirty="0" smtClean="0"/>
              <a:t>” databases available for free online.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Forums like </a:t>
            </a:r>
            <a:r>
              <a:rPr lang="en-US" baseline="0" dirty="0" err="1" smtClean="0"/>
              <a:t>Reddit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Quora</a:t>
            </a:r>
            <a:r>
              <a:rPr lang="en-US" baseline="0" dirty="0" smtClean="0"/>
              <a:t> are great for asking questions.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Python may have a module that retrieves the data you’re looking for.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Best case: someone already did the same project!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NETWORK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Talk to a professor about your project.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Search databases available only through MSU’s paid subscriptions.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TRY SOMETHING ELSE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first solution is rarely the best solution.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Think about the problem for 5 minutes, then continue.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Is it even worth your time?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Web scraping programs can be time-consuming to create.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Many online sources are structured in simple HTML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But many more are generated with </a:t>
            </a:r>
            <a:r>
              <a:rPr lang="en-US" baseline="0" dirty="0" err="1" smtClean="0"/>
              <a:t>jquery</a:t>
            </a: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Difficult to maintain.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Many websites frequently change their layouts.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8B35-8AAF-4BB4-99C7-CC4175DA304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68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Store</a:t>
            </a:r>
            <a:r>
              <a:rPr lang="en-US" baseline="0" dirty="0" smtClean="0"/>
              <a:t> data locally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Always write encoded bytes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It’s a headache you don’t want.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ID</a:t>
            </a:r>
            <a:r>
              <a:rPr lang="en-US" baseline="0" dirty="0" smtClean="0"/>
              <a:t> your html files.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 had a case where there were two football players with the same name. It’s bullshit, but it can happen.</a:t>
            </a:r>
            <a:endParaRPr 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Why hexadecimal?</a:t>
            </a:r>
            <a:r>
              <a:rPr lang="en-US" baseline="0" dirty="0" smtClean="0"/>
              <a:t> A column of numbers or illegible strings aren’t obviously ID numbers. Hexadecimal is easy to see and recognize as an ID number.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8B35-8AAF-4BB4-99C7-CC4175DA304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6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Return encoded bytes or text depending on your needs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Outsmart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webdev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8B35-8AAF-4BB4-99C7-CC4175DA304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45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Hypertext</a:t>
            </a:r>
            <a:r>
              <a:rPr lang="en-US" baseline="0" dirty="0" smtClean="0"/>
              <a:t>: Think “hyperlink.” Hypertext facilitates linking topics within text.</a:t>
            </a:r>
          </a:p>
          <a:p>
            <a:r>
              <a:rPr lang="en-US" dirty="0" smtClean="0"/>
              <a:t>HTML is structured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8B35-8AAF-4BB4-99C7-CC4175DA304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2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5607-11D6-43DB-A632-8959DE9E22C1}" type="datetime1">
              <a:rPr lang="en-US" smtClean="0"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A27A-25E7-4621-8AD5-0A8AB93F880A}" type="datetime1">
              <a:rPr lang="en-US" smtClean="0"/>
              <a:t>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4382C-58EE-4C23-8B63-C9F9955A5B78}" type="datetime1">
              <a:rPr lang="en-US" smtClean="0"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7B5F-7A6F-4D02-8A77-7CB44DA9CFAA}" type="datetime1">
              <a:rPr lang="en-US" smtClean="0"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FADB8-28FF-45EF-8748-E571C5DA7FB3}" type="datetime1">
              <a:rPr lang="en-US" smtClean="0"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02B18-3F8E-442B-8BEC-123156B77920}" type="datetime1">
              <a:rPr lang="en-US" smtClean="0"/>
              <a:t>2/6/2017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C12D-22ED-4ABD-B9E2-1A5601B066AA}" type="datetime1">
              <a:rPr lang="en-US" smtClean="0"/>
              <a:t>2/6/2017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6C43-F271-48BC-BCD0-53BD1AC65372}" type="datetime1">
              <a:rPr lang="en-US" smtClean="0"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89E2-2673-4C25-8890-56550F871584}" type="datetime1">
              <a:rPr lang="en-US" smtClean="0"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9E4E-23A2-4B5C-848B-A1D5BD4593E9}" type="datetime1">
              <a:rPr lang="en-US" smtClean="0"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A1154-F7C7-479B-BB0E-5B17D597C8D3}" type="datetime1">
              <a:rPr lang="en-US" smtClean="0"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DC87-DD4E-4463-BE8A-B59FA2A5C50C}" type="datetime1">
              <a:rPr lang="en-US" smtClean="0"/>
              <a:t>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F230-9E82-4837-9D72-60E87803C205}" type="datetime1">
              <a:rPr lang="en-US" smtClean="0"/>
              <a:t>2/6/2017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9926-7E8F-4566-972C-19AE6D51A39E}" type="datetime1">
              <a:rPr lang="en-US" smtClean="0"/>
              <a:t>2/6/2017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ED17-0739-49D6-903B-C771CC2BEC87}" type="datetime1">
              <a:rPr lang="en-US" smtClean="0"/>
              <a:t>2/6/2017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759F7-BCCD-4355-8E98-6162F05F2014}" type="datetime1">
              <a:rPr lang="en-US" smtClean="0"/>
              <a:t>2/6/2017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9709-1B23-47BB-BA02-798BA809FF80}" type="datetime1">
              <a:rPr lang="en-US" smtClean="0"/>
              <a:t>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F2C2186-9C19-4671-8648-DCE56BD60161}" type="datetime1">
              <a:rPr lang="en-US" smtClean="0"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nicholas-vogt/modeling-march-madnes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nicholas-vogt/modeling-march-madnes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gHbC6udIqc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courses/web-beginner-en-HZA3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orts-reference.com/cbb/boxscores/index.cgi?month=02&amp;day=03&amp;year=2017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Modeling </a:t>
            </a:r>
            <a:br>
              <a:rPr lang="en-US" dirty="0" smtClean="0"/>
            </a:br>
            <a:r>
              <a:rPr lang="en-US" dirty="0" smtClean="0"/>
              <a:t>March Madness</a:t>
            </a:r>
            <a:br>
              <a:rPr lang="en-US" dirty="0" smtClean="0"/>
            </a:br>
            <a:r>
              <a:rPr lang="en-US" dirty="0" smtClean="0"/>
              <a:t>with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975720"/>
          </a:xfrm>
        </p:spPr>
        <p:txBody>
          <a:bodyPr>
            <a:normAutofit/>
          </a:bodyPr>
          <a:lstStyle/>
          <a:p>
            <a:r>
              <a:rPr lang="en-US" cap="none" dirty="0" smtClean="0"/>
              <a:t>Follow along at: </a:t>
            </a:r>
          </a:p>
          <a:p>
            <a:r>
              <a:rPr lang="en-US" cap="none" dirty="0" smtClean="0">
                <a:hlinkClick r:id="rId3"/>
              </a:rPr>
              <a:t>github.com/</a:t>
            </a:r>
            <a:r>
              <a:rPr lang="en-US" cap="none" dirty="0" err="1" smtClean="0">
                <a:hlinkClick r:id="rId3"/>
              </a:rPr>
              <a:t>nicholas-vogt</a:t>
            </a:r>
            <a:r>
              <a:rPr lang="en-US" cap="none" dirty="0" smtClean="0">
                <a:hlinkClick r:id="rId3"/>
              </a:rPr>
              <a:t>/modeling-march-madness</a:t>
            </a:r>
            <a:endParaRPr lang="en-US" cap="non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93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723900"/>
            <a:ext cx="3401064" cy="1447800"/>
          </a:xfrm>
        </p:spPr>
        <p:txBody>
          <a:bodyPr/>
          <a:lstStyle/>
          <a:p>
            <a:r>
              <a:rPr lang="en-US" dirty="0" smtClean="0"/>
              <a:t>Presentation Format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2501900"/>
            <a:ext cx="4267947" cy="3522979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State 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Explain the how and why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Split b/t </a:t>
            </a:r>
            <a:r>
              <a:rPr lang="en-US" sz="1600" dirty="0" err="1" smtClean="0"/>
              <a:t>Powerpoint</a:t>
            </a:r>
            <a:r>
              <a:rPr lang="en-US" sz="1600" dirty="0" smtClean="0"/>
              <a:t> and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Bonus tips for experienced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Pause for questions after each section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Focus on content rather than Python syntax</a:t>
            </a:r>
          </a:p>
        </p:txBody>
      </p:sp>
      <p:pic>
        <p:nvPicPr>
          <p:cNvPr id="1026" name="Picture 2" descr="https://singbookswithemily.files.wordpress.com/2015/03/beautiful-soup-can-w-mock-turtle-coin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846" y="1447800"/>
            <a:ext cx="304364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82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723900"/>
            <a:ext cx="3401064" cy="1447800"/>
          </a:xfrm>
        </p:spPr>
        <p:txBody>
          <a:bodyPr/>
          <a:lstStyle/>
          <a:p>
            <a:r>
              <a:rPr lang="en-US" dirty="0" smtClean="0"/>
              <a:t>What’s Ahead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2501900"/>
            <a:ext cx="4267947" cy="3522979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Why Do I Need to Scrape?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The </a:t>
            </a:r>
            <a:r>
              <a:rPr lang="en-US" sz="1800" dirty="0" smtClean="0">
                <a:latin typeface="Consolas" panose="020B0609020204030204" pitchFamily="49" charset="0"/>
              </a:rPr>
              <a:t>requests</a:t>
            </a:r>
            <a:r>
              <a:rPr lang="en-US" sz="1800" dirty="0" smtClean="0"/>
              <a:t> Library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Navigating 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Crawling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Legal </a:t>
            </a:r>
            <a:r>
              <a:rPr lang="en-US" sz="1800" dirty="0" smtClean="0"/>
              <a:t>Stuff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Program Architecture</a:t>
            </a:r>
          </a:p>
        </p:txBody>
      </p:sp>
      <p:pic>
        <p:nvPicPr>
          <p:cNvPr id="1026" name="Picture 2" descr="https://singbookswithemily.files.wordpress.com/2015/03/beautiful-soup-can-w-mock-turtle-coin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846" y="1447800"/>
            <a:ext cx="304364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9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Need Web Scraping?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Mining is Sexy</a:t>
            </a:r>
          </a:p>
          <a:p>
            <a:pPr lvl="1"/>
            <a:r>
              <a:rPr lang="en-US" dirty="0" smtClean="0"/>
              <a:t>Web scraping is data mining’s less attractive, dumpy friend.</a:t>
            </a:r>
          </a:p>
          <a:p>
            <a:r>
              <a:rPr lang="en-US" dirty="0" smtClean="0"/>
              <a:t>You have an interesting question, but no data. What do you do?</a:t>
            </a:r>
          </a:p>
          <a:p>
            <a:pPr lvl="1"/>
            <a:r>
              <a:rPr lang="en-US" dirty="0" smtClean="0"/>
              <a:t>Create your own data</a:t>
            </a:r>
          </a:p>
          <a:p>
            <a:pPr lvl="2"/>
            <a:r>
              <a:rPr lang="en-US" dirty="0" smtClean="0"/>
              <a:t>Large companies can do this. </a:t>
            </a:r>
            <a:r>
              <a:rPr lang="en-US" i="1" dirty="0" smtClean="0"/>
              <a:t>You</a:t>
            </a:r>
            <a:r>
              <a:rPr lang="en-US" dirty="0" smtClean="0"/>
              <a:t> cannot do this.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o</a:t>
            </a:r>
            <a:r>
              <a:rPr lang="en-US" dirty="0" smtClean="0"/>
              <a:t>pen data</a:t>
            </a:r>
          </a:p>
          <a:p>
            <a:pPr lvl="2"/>
            <a:r>
              <a:rPr lang="en-US" dirty="0" smtClean="0"/>
              <a:t>/r/</a:t>
            </a:r>
            <a:r>
              <a:rPr lang="en-US" dirty="0" err="1" smtClean="0"/>
              <a:t>opendata</a:t>
            </a:r>
            <a:r>
              <a:rPr lang="en-US" dirty="0" smtClean="0"/>
              <a:t>, /r/datasets, various </a:t>
            </a:r>
            <a:r>
              <a:rPr lang="en-US" dirty="0" err="1" smtClean="0"/>
              <a:t>github</a:t>
            </a:r>
            <a:r>
              <a:rPr lang="en-US" dirty="0" smtClean="0"/>
              <a:t> repositories.</a:t>
            </a:r>
          </a:p>
          <a:p>
            <a:pPr lvl="1"/>
            <a:r>
              <a:rPr lang="en-US" dirty="0" smtClean="0"/>
              <a:t> </a:t>
            </a:r>
            <a:r>
              <a:rPr lang="en-US" strike="sngStrike" dirty="0" smtClean="0"/>
              <a:t>Steal</a:t>
            </a:r>
            <a:r>
              <a:rPr lang="en-US" dirty="0" smtClean="0"/>
              <a:t> Scrape the data</a:t>
            </a:r>
          </a:p>
          <a:p>
            <a:pPr lvl="2"/>
            <a:r>
              <a:rPr lang="en-US" dirty="0" smtClean="0"/>
              <a:t>Your weapon of last resort.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31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Do I </a:t>
            </a:r>
            <a:r>
              <a:rPr lang="en-US" i="1" dirty="0" smtClean="0"/>
              <a:t>Need</a:t>
            </a:r>
            <a:r>
              <a:rPr lang="en-US" dirty="0" smtClean="0"/>
              <a:t> Web Scraping?</a:t>
            </a:r>
            <a:br>
              <a:rPr lang="en-US" dirty="0" smtClean="0"/>
            </a:br>
            <a:r>
              <a:rPr lang="en-US" dirty="0" smtClean="0"/>
              <a:t>(Nick’s Favorite Acronym)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03312" y="2052917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pPr marL="0" indent="0">
              <a:buFont typeface="Wingdings 3" charset="2"/>
              <a:buNone/>
            </a:pPr>
            <a:r>
              <a:rPr lang="en-US" sz="4800" dirty="0" smtClean="0"/>
              <a:t>	 </a:t>
            </a:r>
            <a:r>
              <a:rPr lang="en-US" sz="4800" dirty="0" err="1" smtClean="0"/>
              <a:t>emands</a:t>
            </a:r>
            <a:endParaRPr lang="en-US" sz="4800" dirty="0" smtClean="0"/>
          </a:p>
          <a:p>
            <a:pPr marL="0" indent="0">
              <a:buFont typeface="Wingdings 3" charset="2"/>
              <a:buNone/>
            </a:pPr>
            <a:r>
              <a:rPr lang="en-US" sz="4800" dirty="0" smtClean="0"/>
              <a:t>	 </a:t>
            </a:r>
            <a:r>
              <a:rPr lang="en-US" sz="4800" dirty="0" err="1" smtClean="0"/>
              <a:t>nline</a:t>
            </a:r>
            <a:r>
              <a:rPr lang="en-US" sz="4800" dirty="0" smtClean="0"/>
              <a:t> sources</a:t>
            </a:r>
          </a:p>
          <a:p>
            <a:pPr marL="0" indent="0">
              <a:buFont typeface="Wingdings 3" charset="2"/>
              <a:buNone/>
            </a:pPr>
            <a:r>
              <a:rPr lang="en-US" sz="4800" dirty="0" smtClean="0"/>
              <a:t>	 </a:t>
            </a:r>
            <a:r>
              <a:rPr lang="en-US" sz="4800" dirty="0" err="1" smtClean="0"/>
              <a:t>etwork</a:t>
            </a:r>
            <a:endParaRPr lang="en-US" sz="4800" dirty="0" smtClean="0"/>
          </a:p>
          <a:p>
            <a:pPr marL="0" indent="0">
              <a:buFont typeface="Wingdings 3" charset="2"/>
              <a:buNone/>
            </a:pPr>
            <a:r>
              <a:rPr lang="en-US" sz="4800" dirty="0"/>
              <a:t>	</a:t>
            </a:r>
            <a:r>
              <a:rPr lang="en-US" sz="4800" dirty="0" smtClean="0"/>
              <a:t> </a:t>
            </a:r>
            <a:r>
              <a:rPr lang="en-US" sz="4800" dirty="0" err="1" smtClean="0"/>
              <a:t>ry</a:t>
            </a:r>
            <a:r>
              <a:rPr lang="en-US" sz="4800" dirty="0" smtClean="0"/>
              <a:t> something</a:t>
            </a:r>
            <a:r>
              <a:rPr lang="en-US" sz="4800" i="1" dirty="0" smtClean="0"/>
              <a:t> </a:t>
            </a:r>
            <a:r>
              <a:rPr lang="en-US" sz="4800" dirty="0" smtClean="0"/>
              <a:t>else</a:t>
            </a:r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“That seems hard. Should I do it?”</a:t>
            </a:r>
          </a:p>
          <a:p>
            <a:pPr marL="0" indent="0">
              <a:buNone/>
            </a:pPr>
            <a:r>
              <a:rPr lang="en-US" sz="4800" dirty="0" smtClean="0"/>
              <a:t>D</a:t>
            </a:r>
          </a:p>
          <a:p>
            <a:pPr marL="0" indent="0">
              <a:buNone/>
            </a:pPr>
            <a:r>
              <a:rPr lang="en-US" sz="4800" dirty="0" smtClean="0"/>
              <a:t>O</a:t>
            </a:r>
          </a:p>
          <a:p>
            <a:pPr marL="0" indent="0">
              <a:buNone/>
            </a:pPr>
            <a:r>
              <a:rPr lang="en-US" sz="4800" dirty="0" smtClean="0"/>
              <a:t>N</a:t>
            </a:r>
          </a:p>
          <a:p>
            <a:pPr marL="0" indent="0">
              <a:buNone/>
            </a:pPr>
            <a:r>
              <a:rPr lang="en-US" sz="4800" dirty="0" smtClean="0"/>
              <a:t>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89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Goal?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from here…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03313" y="2530886"/>
            <a:ext cx="4395787" cy="3709166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To here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38068" y="2530886"/>
            <a:ext cx="4406637" cy="303568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32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Ways to Participate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github.com/</a:t>
            </a:r>
            <a:r>
              <a:rPr lang="en-US" dirty="0" err="1" smtClean="0">
                <a:hlinkClick r:id="rId2"/>
              </a:rPr>
              <a:t>nicholas-vogt</a:t>
            </a:r>
            <a:r>
              <a:rPr lang="en-US" dirty="0" smtClean="0">
                <a:hlinkClick r:id="rId2"/>
              </a:rPr>
              <a:t>/modeling-march-madness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Follow along with the </a:t>
            </a:r>
            <a:r>
              <a:rPr lang="en-US" dirty="0" err="1" smtClean="0"/>
              <a:t>github</a:t>
            </a:r>
            <a:r>
              <a:rPr lang="en-US" dirty="0" smtClean="0"/>
              <a:t> repo.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Clone the repo and make notes as we go.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49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anose="020B0609020204030204" pitchFamily="49" charset="0"/>
              </a:rPr>
              <a:t>requests</a:t>
            </a:r>
            <a:r>
              <a:rPr lang="en-US" dirty="0" smtClean="0"/>
              <a:t> Library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cap="none" dirty="0" smtClean="0"/>
              <a:t>Ask nicely and you get a webpage.</a:t>
            </a:r>
            <a:endParaRPr lang="en-US" cap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53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scrape the whole page?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extra calls to the server when debugging mining script.</a:t>
            </a:r>
          </a:p>
          <a:p>
            <a:r>
              <a:rPr lang="en-US" dirty="0" smtClean="0"/>
              <a:t>Protect formatting in case of future changes to webpage.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374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raw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you're writing and debugging code, store the data locally. There are two good reasons: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Sending the same request to a server dozens or possibly hundreds of times puts unnecessary burden on their systems.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It's faster to pull data from a local file.</a:t>
            </a:r>
          </a:p>
          <a:p>
            <a:r>
              <a:rPr lang="en-US" dirty="0"/>
              <a:t>Always write encoded bytes.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you don't yet know why, </a:t>
            </a:r>
            <a:r>
              <a:rPr lang="en-US" dirty="0">
                <a:hlinkClick r:id="rId3"/>
              </a:rPr>
              <a:t>check out Ned </a:t>
            </a:r>
            <a:r>
              <a:rPr lang="en-US" dirty="0" err="1">
                <a:hlinkClick r:id="rId3"/>
              </a:rPr>
              <a:t>Batchelder's</a:t>
            </a:r>
            <a:r>
              <a:rPr lang="en-US" dirty="0">
                <a:hlinkClick r:id="rId3"/>
              </a:rPr>
              <a:t> </a:t>
            </a:r>
            <a:r>
              <a:rPr lang="en-US" dirty="0" err="1">
                <a:hlinkClick r:id="rId3"/>
              </a:rPr>
              <a:t>PyCon</a:t>
            </a:r>
            <a:r>
              <a:rPr lang="en-US" dirty="0">
                <a:hlinkClick r:id="rId3"/>
              </a:rPr>
              <a:t> talk</a:t>
            </a:r>
            <a:r>
              <a:rPr lang="en-US" dirty="0"/>
              <a:t>. Watch every second of it. </a:t>
            </a:r>
          </a:p>
          <a:p>
            <a:r>
              <a:rPr lang="en-US" dirty="0" smtClean="0"/>
              <a:t>Add an ID number to each html file.</a:t>
            </a:r>
          </a:p>
          <a:p>
            <a:pPr lvl="1"/>
            <a:r>
              <a:rPr lang="en-US" dirty="0" smtClean="0"/>
              <a:t>Hexadecimal is easily recognizable as an ID in your dataset. 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135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anose="020B0609020204030204" pitchFamily="49" charset="0"/>
              </a:rPr>
              <a:t>requests</a:t>
            </a:r>
            <a:r>
              <a:rPr lang="en-US" dirty="0" smtClean="0"/>
              <a:t> library has two ways to view html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sz="2000" dirty="0" err="1" smtClean="0">
                <a:latin typeface="Consolas" panose="020B0609020204030204" pitchFamily="49" charset="0"/>
              </a:rPr>
              <a:t>requests.content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returns </a:t>
            </a:r>
            <a:r>
              <a:rPr lang="en-US" altLang="en-US" sz="2000" dirty="0" smtClean="0"/>
              <a:t>a Unicode encoded byte string </a:t>
            </a:r>
          </a:p>
          <a:p>
            <a:pPr marL="1200150" lvl="2" indent="-342900"/>
            <a:r>
              <a:rPr lang="en-US" altLang="en-US" dirty="0" smtClean="0"/>
              <a:t>Print and </a:t>
            </a:r>
            <a:r>
              <a:rPr lang="en-US" altLang="en-US" dirty="0"/>
              <a:t>notice the "b" before "&lt;!</a:t>
            </a:r>
            <a:r>
              <a:rPr lang="en-US" altLang="en-US" dirty="0" err="1"/>
              <a:t>doctype</a:t>
            </a:r>
            <a:r>
              <a:rPr lang="en-US" altLang="en-US" dirty="0"/>
              <a:t> html</a:t>
            </a:r>
            <a:r>
              <a:rPr lang="en-US" altLang="en-US" dirty="0" smtClean="0"/>
              <a:t>&gt;”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sz="2000" dirty="0" err="1" smtClean="0">
                <a:latin typeface="Consolas" panose="020B0609020204030204" pitchFamily="49" charset="0"/>
              </a:rPr>
              <a:t>requests.text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returns decoded utf-8 </a:t>
            </a:r>
            <a:endParaRPr lang="en-US" dirty="0" smtClean="0"/>
          </a:p>
          <a:p>
            <a:r>
              <a:rPr lang="en-US" dirty="0" smtClean="0"/>
              <a:t>Circumvent smarter web design (but be careful)</a:t>
            </a:r>
          </a:p>
          <a:p>
            <a:pPr lvl="1"/>
            <a:r>
              <a:rPr lang="en-US" dirty="0" smtClean="0"/>
              <a:t>Create a Session object (</a:t>
            </a:r>
            <a:r>
              <a:rPr lang="en-US" dirty="0" err="1" smtClean="0">
                <a:latin typeface="Consolas" panose="020B0609020204030204" pitchFamily="49" charset="0"/>
              </a:rPr>
              <a:t>requests.Session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Activate your favorite VPN</a:t>
            </a:r>
          </a:p>
          <a:p>
            <a:pPr lvl="1"/>
            <a:r>
              <a:rPr lang="en-US" dirty="0" smtClean="0"/>
              <a:t>Copy the headers used by your VPN (HTTP Headers is a good chrome extension)</a:t>
            </a:r>
          </a:p>
          <a:p>
            <a:pPr lvl="1"/>
            <a:r>
              <a:rPr lang="en-US" dirty="0" smtClean="0"/>
              <a:t>Update </a:t>
            </a:r>
            <a:r>
              <a:rPr lang="en-US" dirty="0" err="1" smtClean="0">
                <a:latin typeface="Consolas" panose="020B0609020204030204" pitchFamily="49" charset="0"/>
              </a:rPr>
              <a:t>Session.headers</a:t>
            </a:r>
            <a:r>
              <a:rPr lang="en-US" dirty="0" smtClean="0"/>
              <a:t> attribute to the headers used by your VPN.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81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 Nick Vogt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B.S. Economics</a:t>
            </a:r>
            <a:r>
              <a:rPr lang="en-US" dirty="0"/>
              <a:t> </a:t>
            </a:r>
            <a:r>
              <a:rPr lang="en-US" dirty="0" smtClean="0"/>
              <a:t>&amp; Computational Mathematics</a:t>
            </a:r>
          </a:p>
          <a:p>
            <a:r>
              <a:rPr lang="en-US" dirty="0"/>
              <a:t>Vice President, Co-Founder, MSU Data Science</a:t>
            </a:r>
            <a:endParaRPr lang="en-US" dirty="0" smtClean="0"/>
          </a:p>
          <a:p>
            <a:r>
              <a:rPr lang="en-US" dirty="0" smtClean="0"/>
              <a:t>Python Enthusiast</a:t>
            </a:r>
            <a:endParaRPr lang="en-US" dirty="0"/>
          </a:p>
          <a:p>
            <a:r>
              <a:rPr lang="en-US" dirty="0" smtClean="0"/>
              <a:t>Sports Fanatic</a:t>
            </a:r>
          </a:p>
          <a:p>
            <a:r>
              <a:rPr lang="en-US" dirty="0"/>
              <a:t>Future Data Scientist at </a:t>
            </a:r>
            <a:r>
              <a:rPr lang="en-US" dirty="0" smtClean="0"/>
              <a:t>Ford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89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568388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914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Navigating HTML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cap="none" dirty="0" smtClean="0"/>
              <a:t>Everything is a tree</a:t>
            </a:r>
            <a:endParaRPr lang="en-US" cap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47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&lt;h1&gt;Review of HTML&lt;/h1&gt;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Hyper-Text Markup Language</a:t>
            </a:r>
          </a:p>
          <a:p>
            <a:pPr lvl="1"/>
            <a:r>
              <a:rPr lang="en-US" dirty="0" smtClean="0"/>
              <a:t>Structured Data</a:t>
            </a:r>
          </a:p>
          <a:p>
            <a:pPr lvl="1"/>
            <a:r>
              <a:rPr lang="en-US" dirty="0" smtClean="0"/>
              <a:t>How the internet talks</a:t>
            </a:r>
          </a:p>
          <a:p>
            <a:r>
              <a:rPr lang="en-US" dirty="0" smtClean="0"/>
              <a:t>You don’t need to be a web dev to scrape effectively!</a:t>
            </a:r>
          </a:p>
          <a:p>
            <a:r>
              <a:rPr lang="en-US" dirty="0"/>
              <a:t>If you get confused along the way, I encourage you to take </a:t>
            </a:r>
            <a:r>
              <a:rPr lang="en-US" dirty="0" err="1">
                <a:hlinkClick r:id="rId3"/>
              </a:rPr>
              <a:t>Codecademy's</a:t>
            </a:r>
            <a:r>
              <a:rPr lang="en-US" dirty="0">
                <a:hlinkClick r:id="rId3"/>
              </a:rPr>
              <a:t> HTML Basics</a:t>
            </a:r>
            <a:r>
              <a:rPr lang="en-US" dirty="0"/>
              <a:t> course. It's short and explains things better than I can in this workshop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65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Talk about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Nick’s Workshops 2017</a:t>
            </a:r>
          </a:p>
          <a:p>
            <a:pPr lvl="1"/>
            <a:r>
              <a:rPr lang="en-US" dirty="0" smtClean="0"/>
              <a:t>/data</a:t>
            </a:r>
          </a:p>
          <a:p>
            <a:pPr lvl="2"/>
            <a:r>
              <a:rPr lang="en-US" dirty="0" smtClean="0"/>
              <a:t>cbb-scores-2016-2017.csv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src</a:t>
            </a:r>
            <a:endParaRPr lang="en-US" dirty="0" smtClean="0"/>
          </a:p>
          <a:p>
            <a:pPr lvl="2"/>
            <a:r>
              <a:rPr lang="en-US" dirty="0" smtClean="0"/>
              <a:t>Scraper.py</a:t>
            </a:r>
          </a:p>
          <a:p>
            <a:pPr lvl="2"/>
            <a:r>
              <a:rPr lang="en-US" dirty="0" smtClean="0"/>
              <a:t>web-scraping-with-beautiful-</a:t>
            </a:r>
            <a:r>
              <a:rPr lang="en-US" dirty="0" err="1" smtClean="0"/>
              <a:t>soup.ipynb</a:t>
            </a:r>
            <a:endParaRPr lang="en-US" dirty="0" smtClean="0"/>
          </a:p>
          <a:p>
            <a:pPr lvl="1"/>
            <a:r>
              <a:rPr lang="en-US" dirty="0"/>
              <a:t>1 Web Scraping with </a:t>
            </a:r>
            <a:r>
              <a:rPr lang="en-US" dirty="0" smtClean="0"/>
              <a:t>BeautifulSoup.pptx</a:t>
            </a:r>
          </a:p>
          <a:p>
            <a:pPr lvl="1"/>
            <a:r>
              <a:rPr lang="en-US" dirty="0" smtClean="0"/>
              <a:t>2 </a:t>
            </a:r>
            <a:r>
              <a:rPr lang="en-US" dirty="0"/>
              <a:t>Mining and Feature </a:t>
            </a:r>
            <a:r>
              <a:rPr lang="en-US" dirty="0" smtClean="0"/>
              <a:t>Engineering.pptx</a:t>
            </a:r>
          </a:p>
          <a:p>
            <a:pPr lvl="1"/>
            <a:r>
              <a:rPr lang="en-US" dirty="0"/>
              <a:t>3 Choosing a </a:t>
            </a:r>
            <a:r>
              <a:rPr lang="en-US" dirty="0" smtClean="0"/>
              <a:t>Model.pptx</a:t>
            </a:r>
          </a:p>
          <a:p>
            <a:pPr lvl="1"/>
            <a:r>
              <a:rPr lang="en-US" dirty="0"/>
              <a:t>4 Model Evaluation.pptx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91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Talk about Trees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6344208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6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stores information as a tree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3477464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87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stores information as a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HTML</a:t>
            </a:r>
          </a:p>
          <a:p>
            <a:pPr lvl="1"/>
            <a:r>
              <a:rPr lang="en-US" sz="2400" dirty="0" smtClean="0"/>
              <a:t>head</a:t>
            </a:r>
          </a:p>
          <a:p>
            <a:pPr lvl="2"/>
            <a:r>
              <a:rPr lang="en-US" sz="2000" dirty="0" smtClean="0"/>
              <a:t>title “Nick’s Workshop”</a:t>
            </a:r>
          </a:p>
          <a:p>
            <a:pPr lvl="1"/>
            <a:r>
              <a:rPr lang="en-US" sz="2400" dirty="0" smtClean="0"/>
              <a:t>body</a:t>
            </a:r>
          </a:p>
          <a:p>
            <a:pPr lvl="2"/>
            <a:r>
              <a:rPr lang="en-US" sz="2000" dirty="0" smtClean="0"/>
              <a:t>h1: “Nick’s Workshop”</a:t>
            </a:r>
          </a:p>
          <a:p>
            <a:pPr lvl="2"/>
            <a:r>
              <a:rPr lang="en-US" sz="2000" dirty="0" smtClean="0"/>
              <a:t>h3: “Welcome!”</a:t>
            </a:r>
          </a:p>
          <a:p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&lt;html&gt;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&lt;head&gt;</a:t>
            </a:r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 smtClean="0"/>
              <a:t>	&lt;title&gt;Nick’s Workshop&lt;/title&gt;</a:t>
            </a:r>
          </a:p>
          <a:p>
            <a:pPr marL="400050" lvl="1" indent="0">
              <a:buNone/>
            </a:pPr>
            <a:r>
              <a:rPr lang="en-US" dirty="0" smtClean="0"/>
              <a:t>&lt;/head&gt;</a:t>
            </a:r>
          </a:p>
          <a:p>
            <a:pPr marL="400050" lvl="1" indent="0">
              <a:buNone/>
            </a:pPr>
            <a:r>
              <a:rPr lang="en-US" dirty="0" smtClean="0"/>
              <a:t>&lt;body&gt;</a:t>
            </a:r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 smtClean="0"/>
              <a:t>	&lt;h1&gt;Nick’s Workshop&lt;/h1&gt;</a:t>
            </a:r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 smtClean="0"/>
              <a:t>	&lt;h3&gt;Welcome!&lt;/h3&gt;</a:t>
            </a:r>
          </a:p>
          <a:p>
            <a:pPr marL="400050" lvl="1" indent="0">
              <a:buNone/>
            </a:pPr>
            <a:r>
              <a:rPr lang="en-US" dirty="0" smtClean="0"/>
              <a:t>&lt;/body&gt;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81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568388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49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the crawler </a:t>
            </a:r>
            <a:r>
              <a:rPr lang="en-US" i="1" dirty="0" smtClean="0"/>
              <a:t>crawl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cap="none" dirty="0" smtClean="0"/>
              <a:t>Like learning to walk, only with code. </a:t>
            </a:r>
            <a:endParaRPr lang="en-US" cap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93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the crawler </a:t>
            </a:r>
            <a:r>
              <a:rPr lang="en-US" i="1" dirty="0" smtClean="0"/>
              <a:t>crawl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often want to follow internal links on webpages to get to more interesting data. </a:t>
            </a:r>
            <a:endParaRPr lang="en-US" dirty="0" smtClean="0"/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BeautifulSoup</a:t>
            </a:r>
            <a:r>
              <a:rPr lang="en-US" dirty="0" smtClean="0"/>
              <a:t> will help </a:t>
            </a:r>
            <a:r>
              <a:rPr lang="en-US" dirty="0"/>
              <a:t>us navigate HTML documents.</a:t>
            </a:r>
          </a:p>
          <a:p>
            <a:pPr lvl="2"/>
            <a:r>
              <a:rPr lang="en-US" dirty="0" smtClean="0"/>
              <a:t>We’ll cover this library in more depth in the data mining workshop. It’ll be more important there.</a:t>
            </a:r>
          </a:p>
          <a:p>
            <a:r>
              <a:rPr lang="en-US" dirty="0" smtClean="0"/>
              <a:t>Here's </a:t>
            </a:r>
            <a:r>
              <a:rPr lang="en-US" dirty="0"/>
              <a:t>the plan of attack:</a:t>
            </a:r>
          </a:p>
          <a:p>
            <a:pPr lvl="1"/>
            <a:r>
              <a:rPr lang="en-US" dirty="0"/>
              <a:t>Identify links in a webpage. </a:t>
            </a:r>
          </a:p>
          <a:p>
            <a:pPr lvl="1"/>
            <a:r>
              <a:rPr lang="en-US" dirty="0"/>
              <a:t>Follow those links.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One of a Four Part Series!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333049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11400" y="5778500"/>
            <a:ext cx="749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will share each presentation at facebook.com/</a:t>
            </a:r>
            <a:r>
              <a:rPr lang="en-US" dirty="0" err="1" smtClean="0"/>
              <a:t>MSUDataScience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683306"/>
            <a:ext cx="749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Required Knowledge: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Beginner Knowledge of Python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Healthy Interest in Statistics and Machine Learning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74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intro to </a:t>
            </a:r>
            <a:r>
              <a:rPr lang="en-US" dirty="0" err="1" smtClean="0">
                <a:latin typeface="Consolas" panose="020B0609020204030204" pitchFamily="49" charset="0"/>
              </a:rPr>
              <a:t>BeautifulSoup</a:t>
            </a:r>
            <a:endParaRPr lang="en-US" i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navigate the tree using html tags in one of two ways</a:t>
            </a:r>
            <a:r>
              <a:rPr lang="en-US" dirty="0" smtClean="0"/>
              <a:t>:</a:t>
            </a:r>
            <a:endParaRPr lang="en-US" dirty="0"/>
          </a:p>
          <a:p>
            <a:pPr marL="400050">
              <a:buFont typeface="+mj-lt"/>
              <a:buAutoNum type="arabicPeriod"/>
            </a:pPr>
            <a:r>
              <a:rPr lang="en-US" dirty="0" err="1" smtClean="0">
                <a:latin typeface="Consolas" panose="020B0609020204030204" pitchFamily="49" charset="0"/>
              </a:rPr>
              <a:t>BeautifulSoup</a:t>
            </a:r>
            <a:r>
              <a:rPr lang="en-US" dirty="0" smtClean="0"/>
              <a:t> attributes</a:t>
            </a:r>
          </a:p>
          <a:p>
            <a:pPr marL="400050">
              <a:buFont typeface="+mj-lt"/>
              <a:buAutoNum type="arabicPeriod"/>
            </a:pPr>
            <a:r>
              <a:rPr lang="en-US" dirty="0" err="1" smtClean="0">
                <a:latin typeface="Consolas" panose="020B0609020204030204" pitchFamily="49" charset="0"/>
              </a:rPr>
              <a:t>BeautifulSoup</a:t>
            </a:r>
            <a:r>
              <a:rPr lang="en-US" dirty="0" smtClean="0"/>
              <a:t> </a:t>
            </a:r>
            <a:r>
              <a:rPr lang="en-US" dirty="0">
                <a:latin typeface="Consolas" panose="020B0609020204030204" pitchFamily="49" charset="0"/>
              </a:rPr>
              <a:t>find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find_all</a:t>
            </a:r>
            <a:r>
              <a:rPr lang="en-US" dirty="0"/>
              <a:t> methods</a:t>
            </a:r>
          </a:p>
          <a:p>
            <a:r>
              <a:rPr lang="en-US" dirty="0" smtClean="0"/>
              <a:t>Attributes and the </a:t>
            </a:r>
            <a:r>
              <a:rPr lang="en-US" dirty="0">
                <a:latin typeface="Consolas" panose="020B0609020204030204" pitchFamily="49" charset="0"/>
              </a:rPr>
              <a:t>find</a:t>
            </a:r>
            <a:r>
              <a:rPr lang="en-US" dirty="0"/>
              <a:t> </a:t>
            </a:r>
            <a:r>
              <a:rPr lang="en-US" dirty="0" smtClean="0"/>
              <a:t>method will always </a:t>
            </a:r>
            <a:r>
              <a:rPr lang="en-US" dirty="0"/>
              <a:t>find the first instance which matches the specifications. 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 err="1">
                <a:latin typeface="Consolas" panose="020B0609020204030204" pitchFamily="49" charset="0"/>
              </a:rPr>
              <a:t>find_all</a:t>
            </a:r>
            <a:r>
              <a:rPr lang="en-US" dirty="0"/>
              <a:t> t</a:t>
            </a:r>
            <a:r>
              <a:rPr lang="en-US" dirty="0" smtClean="0"/>
              <a:t>o </a:t>
            </a:r>
            <a:r>
              <a:rPr lang="en-US" dirty="0"/>
              <a:t>find all </a:t>
            </a:r>
            <a:r>
              <a:rPr lang="en-US" dirty="0" smtClean="0"/>
              <a:t>matches.</a:t>
            </a:r>
          </a:p>
          <a:p>
            <a:r>
              <a:rPr lang="en-US" dirty="0" smtClean="0"/>
              <a:t>Link attributes look like this:</a:t>
            </a:r>
          </a:p>
          <a:p>
            <a:pPr marL="0" indent="0" algn="ctr">
              <a:buNone/>
            </a:pPr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=“http://google.com”&gt;Google&lt;/a&gt;</a:t>
            </a:r>
            <a:endParaRPr lang="en-US" dirty="0"/>
          </a:p>
          <a:p>
            <a:r>
              <a:rPr lang="en-US" dirty="0" smtClean="0"/>
              <a:t>We can extract information about the attribute using the get() method.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6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careful of what objects are being returned.</a:t>
            </a:r>
          </a:p>
          <a:p>
            <a:pPr lvl="1"/>
            <a:r>
              <a:rPr lang="en-US" dirty="0"/>
              <a:t>The </a:t>
            </a:r>
            <a:r>
              <a:rPr lang="en-US" dirty="0" smtClean="0">
                <a:latin typeface="Consolas" panose="020B0609020204030204" pitchFamily="49" charset="0"/>
              </a:rPr>
              <a:t>find</a:t>
            </a:r>
            <a:r>
              <a:rPr lang="en-US" dirty="0" smtClean="0"/>
              <a:t> </a:t>
            </a:r>
            <a:r>
              <a:rPr lang="en-US" dirty="0"/>
              <a:t>method returns a </a:t>
            </a:r>
            <a:r>
              <a:rPr lang="en-US" dirty="0" smtClean="0">
                <a:latin typeface="Consolas" panose="020B0609020204030204" pitchFamily="49" charset="0"/>
              </a:rPr>
              <a:t>Tag</a:t>
            </a:r>
            <a:r>
              <a:rPr lang="en-US" dirty="0" smtClean="0"/>
              <a:t> object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err="1">
                <a:latin typeface="Consolas" panose="020B0609020204030204" pitchFamily="49" charset="0"/>
              </a:rPr>
              <a:t>find_all</a:t>
            </a:r>
            <a:r>
              <a:rPr lang="en-US" dirty="0"/>
              <a:t> </a:t>
            </a:r>
            <a:r>
              <a:rPr lang="en-US" dirty="0" smtClean="0"/>
              <a:t>method returns a </a:t>
            </a:r>
            <a:r>
              <a:rPr lang="en-US" dirty="0" err="1" smtClean="0">
                <a:latin typeface="Consolas" panose="020B0609020204030204" pitchFamily="49" charset="0"/>
              </a:rPr>
              <a:t>ResultSet</a:t>
            </a:r>
            <a:r>
              <a:rPr lang="en-US" dirty="0" smtClean="0"/>
              <a:t> object.</a:t>
            </a:r>
          </a:p>
          <a:p>
            <a:pPr lvl="2"/>
            <a:r>
              <a:rPr lang="en-US" dirty="0" smtClean="0"/>
              <a:t>You can’t chain</a:t>
            </a:r>
            <a:r>
              <a:rPr lang="en-US" dirty="0"/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ResultSet</a:t>
            </a:r>
            <a:r>
              <a:rPr lang="en-US" dirty="0" smtClean="0"/>
              <a:t> objects together like you can with </a:t>
            </a:r>
            <a:r>
              <a:rPr lang="en-US" dirty="0">
                <a:latin typeface="Consolas" panose="020B0609020204030204" pitchFamily="49" charset="0"/>
              </a:rPr>
              <a:t>Tag</a:t>
            </a:r>
            <a:r>
              <a:rPr lang="en-US" dirty="0"/>
              <a:t> </a:t>
            </a:r>
            <a:r>
              <a:rPr lang="en-US" dirty="0" smtClean="0"/>
              <a:t>attributes and methods.</a:t>
            </a:r>
          </a:p>
          <a:p>
            <a:r>
              <a:rPr lang="en-US" dirty="0" smtClean="0"/>
              <a:t>In practice, we need more information to find the proper links.</a:t>
            </a:r>
          </a:p>
          <a:p>
            <a:pPr lvl="1"/>
            <a:r>
              <a:rPr lang="en-US" dirty="0" smtClean="0"/>
              <a:t>Chrome has a </a:t>
            </a:r>
            <a:r>
              <a:rPr lang="en-US" dirty="0" err="1" smtClean="0"/>
              <a:t>SelectorGadget</a:t>
            </a:r>
            <a:r>
              <a:rPr lang="en-US" dirty="0" smtClean="0"/>
              <a:t> add-on which makes finding the proper html tags </a:t>
            </a:r>
            <a:r>
              <a:rPr lang="en-US" i="1" dirty="0" smtClean="0"/>
              <a:t>much</a:t>
            </a:r>
            <a:r>
              <a:rPr lang="en-US" dirty="0" smtClean="0"/>
              <a:t> easier.</a:t>
            </a:r>
          </a:p>
          <a:p>
            <a:pPr lvl="1"/>
            <a:r>
              <a:rPr lang="en-US" dirty="0" smtClean="0"/>
              <a:t>We’ll cover this in more depth during the data mining workshop. It has deeper applications there.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95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Following internal links</a:t>
            </a:r>
            <a:endParaRPr lang="en-US" i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now know how to find internal links on a page. There are two things we want to do </a:t>
            </a:r>
            <a:r>
              <a:rPr lang="en-US" dirty="0" smtClean="0"/>
              <a:t>next: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Scrape </a:t>
            </a:r>
            <a:r>
              <a:rPr lang="en-US" dirty="0"/>
              <a:t>the box scores for more game data</a:t>
            </a:r>
            <a:r>
              <a:rPr lang="en-US" dirty="0" smtClean="0"/>
              <a:t>;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Find </a:t>
            </a:r>
            <a:r>
              <a:rPr lang="en-US" dirty="0"/>
              <a:t>scores from different dates. </a:t>
            </a:r>
          </a:p>
          <a:p>
            <a:endParaRPr lang="en-US" dirty="0" smtClean="0"/>
          </a:p>
          <a:p>
            <a:r>
              <a:rPr lang="en-US" dirty="0" smtClean="0"/>
              <a:t>We'll </a:t>
            </a:r>
            <a:r>
              <a:rPr lang="en-US" dirty="0"/>
              <a:t>switch gears now to scraping </a:t>
            </a:r>
            <a:r>
              <a:rPr lang="en-US" dirty="0" smtClean="0">
                <a:hlinkClick r:id="rId3"/>
              </a:rPr>
              <a:t>NCAA </a:t>
            </a:r>
            <a:r>
              <a:rPr lang="en-US" dirty="0">
                <a:hlinkClick r:id="rId3"/>
              </a:rPr>
              <a:t>basketball box scores on </a:t>
            </a:r>
            <a:r>
              <a:rPr lang="en-US" dirty="0" smtClean="0">
                <a:hlinkClick r:id="rId3"/>
              </a:rPr>
              <a:t>sports-reference</a:t>
            </a:r>
            <a:r>
              <a:rPr lang="en-US" dirty="0" smtClean="0"/>
              <a:t> </a:t>
            </a:r>
            <a:r>
              <a:rPr lang="en-US" dirty="0"/>
              <a:t>to demonstrate.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84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Absolute and relative paths</a:t>
            </a:r>
            <a:endParaRPr lang="en-US" i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pages contain </a:t>
            </a:r>
            <a:r>
              <a:rPr lang="en-US" u="sng" dirty="0"/>
              <a:t>absolute</a:t>
            </a:r>
            <a:r>
              <a:rPr lang="en-US" dirty="0"/>
              <a:t> paths and </a:t>
            </a:r>
            <a:r>
              <a:rPr lang="en-US" u="sng" dirty="0"/>
              <a:t>relative</a:t>
            </a:r>
            <a:r>
              <a:rPr lang="en-US" dirty="0"/>
              <a:t> paths. </a:t>
            </a:r>
            <a:endParaRPr lang="en-US" dirty="0" smtClean="0"/>
          </a:p>
          <a:p>
            <a:pPr lvl="1"/>
            <a:r>
              <a:rPr lang="en-US" dirty="0" smtClean="0"/>
              <a:t>An </a:t>
            </a:r>
            <a:r>
              <a:rPr lang="en-US" u="sng" dirty="0"/>
              <a:t>absolute</a:t>
            </a:r>
            <a:r>
              <a:rPr lang="en-US" dirty="0"/>
              <a:t> path contains the entire address to a link.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u="sng" dirty="0"/>
              <a:t>relative</a:t>
            </a:r>
            <a:r>
              <a:rPr lang="en-US" dirty="0"/>
              <a:t> path contains the address </a:t>
            </a:r>
            <a:r>
              <a:rPr lang="en-US" i="1" dirty="0"/>
              <a:t>relative</a:t>
            </a:r>
            <a:r>
              <a:rPr lang="en-US" dirty="0"/>
              <a:t> to another base address. </a:t>
            </a:r>
          </a:p>
          <a:p>
            <a:r>
              <a:rPr lang="en-US" dirty="0"/>
              <a:t>Internal links almost always contain relative paths.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the link to college basketball stats on </a:t>
            </a:r>
            <a:r>
              <a:rPr lang="en-US" dirty="0" smtClean="0"/>
              <a:t>sports-reference is </a:t>
            </a:r>
            <a:r>
              <a:rPr lang="en-US" dirty="0"/>
              <a:t>"/</a:t>
            </a:r>
            <a:r>
              <a:rPr lang="en-US" dirty="0" err="1"/>
              <a:t>cbb</a:t>
            </a:r>
            <a:r>
              <a:rPr lang="en-US" dirty="0"/>
              <a:t>". </a:t>
            </a:r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/>
              <a:t>web pages knows this is an internal link and will send the user to http://sports-reference.com/cbb. </a:t>
            </a:r>
          </a:p>
          <a:p>
            <a:r>
              <a:rPr lang="en-US" dirty="0" smtClean="0"/>
              <a:t>To </a:t>
            </a:r>
            <a:r>
              <a:rPr lang="en-US" dirty="0"/>
              <a:t>get the box score data, we must make a similar correction.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47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Absolute and relative paths</a:t>
            </a:r>
            <a:endParaRPr lang="en-US" i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pages contain </a:t>
            </a:r>
            <a:r>
              <a:rPr lang="en-US" u="sng" dirty="0"/>
              <a:t>absolute</a:t>
            </a:r>
            <a:r>
              <a:rPr lang="en-US" dirty="0"/>
              <a:t> paths and </a:t>
            </a:r>
            <a:r>
              <a:rPr lang="en-US" u="sng" dirty="0"/>
              <a:t>relative</a:t>
            </a:r>
            <a:r>
              <a:rPr lang="en-US" dirty="0"/>
              <a:t> paths. </a:t>
            </a:r>
            <a:endParaRPr lang="en-US" dirty="0" smtClean="0"/>
          </a:p>
          <a:p>
            <a:pPr lvl="1"/>
            <a:r>
              <a:rPr lang="en-US" dirty="0" smtClean="0"/>
              <a:t>An </a:t>
            </a:r>
            <a:r>
              <a:rPr lang="en-US" u="sng" dirty="0"/>
              <a:t>absolute</a:t>
            </a:r>
            <a:r>
              <a:rPr lang="en-US" dirty="0"/>
              <a:t> path contains the entire address to a link.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u="sng" dirty="0"/>
              <a:t>relative</a:t>
            </a:r>
            <a:r>
              <a:rPr lang="en-US" dirty="0"/>
              <a:t> path contains the address </a:t>
            </a:r>
            <a:r>
              <a:rPr lang="en-US" i="1" dirty="0"/>
              <a:t>relative</a:t>
            </a:r>
            <a:r>
              <a:rPr lang="en-US" dirty="0"/>
              <a:t> to another base address. </a:t>
            </a:r>
          </a:p>
          <a:p>
            <a:r>
              <a:rPr lang="en-US" dirty="0"/>
              <a:t>Internal links almost always contain relative paths.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the link to college basketball stats on </a:t>
            </a:r>
            <a:r>
              <a:rPr lang="en-US" dirty="0" smtClean="0"/>
              <a:t>sports-reference is </a:t>
            </a:r>
            <a:r>
              <a:rPr lang="en-US" dirty="0"/>
              <a:t>"/</a:t>
            </a:r>
            <a:r>
              <a:rPr lang="en-US" dirty="0" err="1"/>
              <a:t>cbb</a:t>
            </a:r>
            <a:r>
              <a:rPr lang="en-US" dirty="0"/>
              <a:t>". </a:t>
            </a:r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/>
              <a:t>web pages knows this is an internal link and will send the user to http://sports-reference.com/cbb. </a:t>
            </a:r>
          </a:p>
          <a:p>
            <a:r>
              <a:rPr lang="en-US" dirty="0" smtClean="0"/>
              <a:t>To </a:t>
            </a:r>
            <a:r>
              <a:rPr lang="en-US" dirty="0"/>
              <a:t>get the box score data, we must make a similar correction.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46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</a:t>
            </a:r>
            <a:r>
              <a:rPr lang="en-US" dirty="0"/>
              <a:t>may be tempted to navigate to other </a:t>
            </a:r>
            <a:r>
              <a:rPr lang="en-US" dirty="0" err="1"/>
              <a:t>gamesheets</a:t>
            </a:r>
            <a:r>
              <a:rPr lang="en-US" dirty="0"/>
              <a:t> the same </a:t>
            </a:r>
            <a:r>
              <a:rPr lang="en-US" dirty="0" smtClean="0"/>
              <a:t>way, but there’s a better way:</a:t>
            </a:r>
          </a:p>
          <a:p>
            <a:pPr lvl="1"/>
            <a:r>
              <a:rPr lang="en-US" dirty="0" smtClean="0"/>
              <a:t>Notice </a:t>
            </a:r>
            <a:r>
              <a:rPr lang="en-US" dirty="0"/>
              <a:t>the URL takes date parameters.</a:t>
            </a:r>
          </a:p>
          <a:p>
            <a:pPr marL="0" indent="0" algn="ctr">
              <a:buNone/>
            </a:pPr>
            <a:r>
              <a:rPr lang="en-US" dirty="0" smtClean="0"/>
              <a:t>?</a:t>
            </a:r>
            <a:r>
              <a:rPr lang="en-US" dirty="0"/>
              <a:t>month=01&amp;day=22&amp;year=2017 </a:t>
            </a:r>
          </a:p>
          <a:p>
            <a:r>
              <a:rPr lang="en-US" dirty="0" smtClean="0"/>
              <a:t>We </a:t>
            </a:r>
            <a:r>
              <a:rPr lang="en-US" dirty="0"/>
              <a:t>can </a:t>
            </a:r>
            <a:r>
              <a:rPr lang="en-US" dirty="0" smtClean="0"/>
              <a:t>scrape </a:t>
            </a:r>
            <a:r>
              <a:rPr lang="en-US" dirty="0"/>
              <a:t>the scores for a given date and use the date we specified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solves the additional problem of navigating to other dates. It will </a:t>
            </a:r>
            <a:r>
              <a:rPr lang="en-US" dirty="0" smtClean="0"/>
              <a:t>also </a:t>
            </a:r>
            <a:r>
              <a:rPr lang="en-US" dirty="0"/>
              <a:t>makes the code </a:t>
            </a:r>
            <a:r>
              <a:rPr lang="en-US" i="1" dirty="0" smtClean="0"/>
              <a:t>much</a:t>
            </a:r>
            <a:r>
              <a:rPr lang="en-US" dirty="0" smtClean="0"/>
              <a:t> </a:t>
            </a:r>
            <a:r>
              <a:rPr lang="en-US" dirty="0"/>
              <a:t>easier to read and debug later 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URL </a:t>
            </a:r>
            <a:r>
              <a:rPr lang="en-US" dirty="0"/>
              <a:t>parameters rarely require a specific order. 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?</a:t>
            </a:r>
            <a:r>
              <a:rPr lang="en-US" dirty="0"/>
              <a:t> </a:t>
            </a:r>
            <a:r>
              <a:rPr lang="en-US" dirty="0" smtClean="0"/>
              <a:t>year=2017&amp;month=01&amp;day=22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77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568388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3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Legal Stuff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cap="none" dirty="0" smtClean="0"/>
              <a:t>Check yourself before you wreck yourself.</a:t>
            </a:r>
            <a:endParaRPr lang="en-US" cap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93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Scraping Politely (not illegally)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Spiders, crawlers, scrapers, etc. are known as </a:t>
            </a:r>
            <a:r>
              <a:rPr lang="en-US" u="sng" dirty="0" smtClean="0"/>
              <a:t>robots</a:t>
            </a:r>
            <a:r>
              <a:rPr lang="en-US" dirty="0" smtClean="0"/>
              <a:t> online.</a:t>
            </a:r>
          </a:p>
          <a:p>
            <a:pPr lvl="1"/>
            <a:r>
              <a:rPr lang="en-US" dirty="0" smtClean="0"/>
              <a:t>Most sites have a robots.txt page which tells robots what they “can and cannot” scrape.</a:t>
            </a:r>
          </a:p>
          <a:p>
            <a:r>
              <a:rPr lang="en-US" dirty="0" smtClean="0"/>
              <a:t>Many websites </a:t>
            </a:r>
            <a:r>
              <a:rPr lang="en-US" dirty="0"/>
              <a:t>track IPs and other information to identify robots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In my experience, these tracking services are either really bad or poorly maintained.</a:t>
            </a:r>
          </a:p>
          <a:p>
            <a:r>
              <a:rPr lang="en-US" dirty="0" smtClean="0"/>
              <a:t>Websites pay money for their servers.</a:t>
            </a:r>
          </a:p>
          <a:p>
            <a:pPr lvl="1"/>
            <a:r>
              <a:rPr lang="en-US" dirty="0" smtClean="0"/>
              <a:t>Your scraper uses server time that could instead go to </a:t>
            </a:r>
            <a:r>
              <a:rPr lang="en-US" i="1" dirty="0" smtClean="0"/>
              <a:t>real</a:t>
            </a:r>
            <a:r>
              <a:rPr lang="en-US" dirty="0" smtClean="0"/>
              <a:t> users.</a:t>
            </a:r>
          </a:p>
          <a:p>
            <a:pPr lvl="1"/>
            <a:r>
              <a:rPr lang="en-US" dirty="0" smtClean="0"/>
              <a:t>Websites may ban your IP if they suspect your using a robot.</a:t>
            </a:r>
          </a:p>
          <a:p>
            <a:r>
              <a:rPr lang="en-US" dirty="0" smtClean="0"/>
              <a:t>If you break the servers, </a:t>
            </a:r>
            <a:r>
              <a:rPr lang="en-US" u="sng" dirty="0" smtClean="0"/>
              <a:t>you can be held liable for damages.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59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do you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 a 5 or 10 second crawl-delay to your scraper. </a:t>
            </a:r>
          </a:p>
          <a:p>
            <a:pPr lvl="1"/>
            <a:r>
              <a:rPr lang="en-US" dirty="0" smtClean="0"/>
              <a:t>Left unchecked, your scraper may ping (i.e. contact) the server several times per second.</a:t>
            </a:r>
          </a:p>
          <a:p>
            <a:pPr lvl="1"/>
            <a:r>
              <a:rPr lang="en-US" dirty="0" smtClean="0"/>
              <a:t>Most large websites (e.g. ESPN) can handle that kind of traffic. </a:t>
            </a:r>
          </a:p>
          <a:p>
            <a:pPr lvl="2"/>
            <a:r>
              <a:rPr lang="en-US" dirty="0" smtClean="0"/>
              <a:t>Smaller sites cannot.</a:t>
            </a:r>
          </a:p>
          <a:p>
            <a:r>
              <a:rPr lang="en-US" dirty="0" smtClean="0"/>
              <a:t>Don’t scrape if you can help it.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37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 1 of 4:</a:t>
            </a:r>
            <a:br>
              <a:rPr lang="en-US" dirty="0" smtClean="0"/>
            </a:br>
            <a:r>
              <a:rPr lang="en-US" dirty="0" smtClean="0"/>
              <a:t>Web Scraping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 smtClean="0"/>
              <a:t>Follow along with the web-</a:t>
            </a:r>
            <a:r>
              <a:rPr lang="en-US" cap="none" dirty="0" err="1" smtClean="0"/>
              <a:t>scraping.ipynb</a:t>
            </a:r>
            <a:r>
              <a:rPr lang="en-US" cap="none" dirty="0" smtClean="0"/>
              <a:t> notebook. </a:t>
            </a:r>
            <a:endParaRPr lang="en-US" cap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21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cap="none" dirty="0" smtClean="0"/>
              <a:t>Structure your program to make debugging and updating easier.</a:t>
            </a:r>
            <a:endParaRPr lang="en-US" cap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54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an object-oriented language. </a:t>
            </a:r>
          </a:p>
          <a:p>
            <a:r>
              <a:rPr lang="en-US" dirty="0" smtClean="0"/>
              <a:t>Object-oriented code is the norm in industry (for better or worse).</a:t>
            </a:r>
          </a:p>
          <a:p>
            <a:r>
              <a:rPr lang="en-US" dirty="0" smtClean="0"/>
              <a:t>Write object-oriented code.</a:t>
            </a:r>
          </a:p>
          <a:p>
            <a:endParaRPr lang="en-US" dirty="0"/>
          </a:p>
          <a:p>
            <a:r>
              <a:rPr lang="en-US" dirty="0" smtClean="0"/>
              <a:t>Let’s walk through the Scraper class in the Scraper.py 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92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Simplify procedural code. </a:t>
            </a:r>
          </a:p>
          <a:p>
            <a:r>
              <a:rPr lang="en-US" dirty="0" smtClean="0"/>
              <a:t>Document everything. You will forget it later. </a:t>
            </a:r>
          </a:p>
          <a:p>
            <a:pPr lvl="1"/>
            <a:r>
              <a:rPr lang="en-US" dirty="0" smtClean="0"/>
              <a:t>Python 3.6 has type hints. Use them.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8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5550" y="2224368"/>
            <a:ext cx="4914900" cy="3147732"/>
          </a:xfrm>
        </p:spPr>
        <p:txBody>
          <a:bodyPr/>
          <a:lstStyle/>
          <a:p>
            <a:r>
              <a:rPr lang="en-US" dirty="0" smtClean="0"/>
              <a:t>You only need Python 3.5+ to follow along!</a:t>
            </a:r>
            <a:endParaRPr lang="en-US" dirty="0"/>
          </a:p>
        </p:txBody>
      </p:sp>
      <p:pic>
        <p:nvPicPr>
          <p:cNvPr id="3074" name="Picture 2" descr="Pyth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452718"/>
            <a:ext cx="5262845" cy="5974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03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we here?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386" y="2052638"/>
            <a:ext cx="4471003" cy="4195762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99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we here?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1263" y="2688431"/>
            <a:ext cx="61912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02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we here?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988" y="2688431"/>
            <a:ext cx="2971800" cy="2924175"/>
          </a:xfrm>
        </p:spPr>
      </p:pic>
    </p:spTree>
    <p:extLst>
      <p:ext uri="{BB962C8B-B14F-4D97-AF65-F5344CB8AC3E}">
        <p14:creationId xmlns:p14="http://schemas.microsoft.com/office/powerpoint/2010/main" val="134835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can expect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and why we need to scrape.</a:t>
            </a:r>
          </a:p>
          <a:p>
            <a:r>
              <a:rPr lang="en-US" dirty="0" smtClean="0"/>
              <a:t>Avoid bans from sites you’re scraping.</a:t>
            </a:r>
          </a:p>
          <a:p>
            <a:r>
              <a:rPr lang="en-US" dirty="0"/>
              <a:t>Designated question slides after each section.</a:t>
            </a:r>
          </a:p>
          <a:p>
            <a:r>
              <a:rPr lang="en-US" dirty="0" smtClean="0"/>
              <a:t>Bonus tips to point experienced Python users in the right direction.</a:t>
            </a:r>
          </a:p>
          <a:p>
            <a:endParaRPr lang="en-US" dirty="0" smtClean="0"/>
          </a:p>
          <a:p>
            <a:r>
              <a:rPr lang="en-US" dirty="0" smtClean="0"/>
              <a:t>What else do you hope to learn?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4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3377</TotalTime>
  <Words>2257</Words>
  <Application>Microsoft Office PowerPoint</Application>
  <PresentationFormat>Widescreen</PresentationFormat>
  <Paragraphs>368</Paragraphs>
  <Slides>42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Century Gothic</vt:lpstr>
      <vt:lpstr>Consolas</vt:lpstr>
      <vt:lpstr>Wingdings 3</vt:lpstr>
      <vt:lpstr>Ion</vt:lpstr>
      <vt:lpstr>Modeling  March Madness with Python</vt:lpstr>
      <vt:lpstr>Who am I? Nick Vogt</vt:lpstr>
      <vt:lpstr>Part One of a Four Part Series!</vt:lpstr>
      <vt:lpstr>Part 1 of 4: Web Scraping</vt:lpstr>
      <vt:lpstr>You only need Python 3.5+ to follow along!</vt:lpstr>
      <vt:lpstr>Why are we here?</vt:lpstr>
      <vt:lpstr>Why are we here?</vt:lpstr>
      <vt:lpstr>Why are we here?</vt:lpstr>
      <vt:lpstr>What you can expect</vt:lpstr>
      <vt:lpstr>Presentation Format</vt:lpstr>
      <vt:lpstr>What’s Ahead</vt:lpstr>
      <vt:lpstr>Why Do I Need Web Scraping?</vt:lpstr>
      <vt:lpstr>But Do I Need Web Scraping? (Nick’s Favorite Acronym)</vt:lpstr>
      <vt:lpstr>What’s the Goal?</vt:lpstr>
      <vt:lpstr>Two Ways to Participate</vt:lpstr>
      <vt:lpstr>The requests Library</vt:lpstr>
      <vt:lpstr>Why scrape the whole page?</vt:lpstr>
      <vt:lpstr>Write raw html</vt:lpstr>
      <vt:lpstr>Bonus Tips</vt:lpstr>
      <vt:lpstr>Questions?</vt:lpstr>
      <vt:lpstr>Navigating HTML</vt:lpstr>
      <vt:lpstr>&lt;h1&gt;Review of HTML&lt;/h1&gt;</vt:lpstr>
      <vt:lpstr>Let’s Talk about Trees</vt:lpstr>
      <vt:lpstr>Let’s Talk about Trees</vt:lpstr>
      <vt:lpstr>HTML stores information as a tree</vt:lpstr>
      <vt:lpstr>HTML stores information as a tree</vt:lpstr>
      <vt:lpstr>Questions?</vt:lpstr>
      <vt:lpstr>Make the crawler crawl</vt:lpstr>
      <vt:lpstr>Make the crawler crawl</vt:lpstr>
      <vt:lpstr>Quick intro to BeautifulSoup</vt:lpstr>
      <vt:lpstr>Bonus Tips</vt:lpstr>
      <vt:lpstr>Following internal links</vt:lpstr>
      <vt:lpstr>Absolute and relative paths</vt:lpstr>
      <vt:lpstr>Absolute and relative paths</vt:lpstr>
      <vt:lpstr>Bonus Tips</vt:lpstr>
      <vt:lpstr>Questions?</vt:lpstr>
      <vt:lpstr>Legal Stuff</vt:lpstr>
      <vt:lpstr>Scraping Politely (not illegally)</vt:lpstr>
      <vt:lpstr>So what do you do?</vt:lpstr>
      <vt:lpstr>Program Architecture</vt:lpstr>
      <vt:lpstr>Program Architecture</vt:lpstr>
      <vt:lpstr>Program Architecture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 with BeautifulSoup</dc:title>
  <dc:creator>Nicholas Vogt</dc:creator>
  <cp:lastModifiedBy>Nicholas Vogt</cp:lastModifiedBy>
  <cp:revision>67</cp:revision>
  <dcterms:created xsi:type="dcterms:W3CDTF">2016-12-10T01:10:51Z</dcterms:created>
  <dcterms:modified xsi:type="dcterms:W3CDTF">2017-02-06T21:57:03Z</dcterms:modified>
</cp:coreProperties>
</file>