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5" r:id="rId3"/>
    <p:sldId id="257" r:id="rId5"/>
    <p:sldId id="258" r:id="rId6"/>
    <p:sldId id="259" r:id="rId7"/>
    <p:sldId id="296" r:id="rId8"/>
    <p:sldId id="263" r:id="rId9"/>
    <p:sldId id="301" r:id="rId10"/>
    <p:sldId id="265" r:id="rId11"/>
    <p:sldId id="297" r:id="rId12"/>
    <p:sldId id="347" r:id="rId13"/>
    <p:sldId id="274"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616"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4"/>
        <p:cNvGrpSpPr/>
        <p:nvPr/>
      </p:nvGrpSpPr>
      <p:grpSpPr>
        <a:xfrm>
          <a:off x="0" y="0"/>
          <a:ext cx="0" cy="0"/>
          <a:chOff x="0" y="0"/>
          <a:chExt cx="0" cy="0"/>
        </a:xfrm>
      </p:grpSpPr>
      <p:sp>
        <p:nvSpPr>
          <p:cNvPr id="1655" name="Google Shape;1655;g1c9edaab3b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6" name="Google Shape;1656;g1c9edaab3b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96"/>
        <p:cNvGrpSpPr/>
        <p:nvPr/>
      </p:nvGrpSpPr>
      <p:grpSpPr>
        <a:xfrm>
          <a:off x="0" y="0"/>
          <a:ext cx="0" cy="0"/>
          <a:chOff x="0" y="0"/>
          <a:chExt cx="0" cy="0"/>
        </a:xfrm>
      </p:grpSpPr>
      <p:sp>
        <p:nvSpPr>
          <p:cNvPr id="3597" name="Google Shape;3597;g1c2b42b09a1_3_1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8" name="Google Shape;3598;g1c2b42b09a1_3_1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40"/>
        <p:cNvGrpSpPr/>
        <p:nvPr/>
      </p:nvGrpSpPr>
      <p:grpSpPr>
        <a:xfrm>
          <a:off x="0" y="0"/>
          <a:ext cx="0" cy="0"/>
          <a:chOff x="0" y="0"/>
          <a:chExt cx="0" cy="0"/>
        </a:xfrm>
      </p:grpSpPr>
      <p:sp>
        <p:nvSpPr>
          <p:cNvPr id="1641" name="Google Shape;1641;g1c9edaab3b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1c9edaab3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4"/>
        <p:cNvGrpSpPr/>
        <p:nvPr/>
      </p:nvGrpSpPr>
      <p:grpSpPr>
        <a:xfrm>
          <a:off x="0" y="0"/>
          <a:ext cx="0" cy="0"/>
          <a:chOff x="0" y="0"/>
          <a:chExt cx="0" cy="0"/>
        </a:xfrm>
      </p:grpSpPr>
      <p:sp>
        <p:nvSpPr>
          <p:cNvPr id="1655" name="Google Shape;1655;g1c9edaab3b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6" name="Google Shape;1656;g1c9edaab3b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62"/>
        <p:cNvGrpSpPr/>
        <p:nvPr/>
      </p:nvGrpSpPr>
      <p:grpSpPr>
        <a:xfrm>
          <a:off x="0" y="0"/>
          <a:ext cx="0" cy="0"/>
          <a:chOff x="0" y="0"/>
          <a:chExt cx="0" cy="0"/>
        </a:xfrm>
      </p:grpSpPr>
      <p:sp>
        <p:nvSpPr>
          <p:cNvPr id="1663" name="Google Shape;1663;g1c25f230e3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4" name="Google Shape;1664;g1c25f230e3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4"/>
        <p:cNvGrpSpPr/>
        <p:nvPr/>
      </p:nvGrpSpPr>
      <p:grpSpPr>
        <a:xfrm>
          <a:off x="0" y="0"/>
          <a:ext cx="0" cy="0"/>
          <a:chOff x="0" y="0"/>
          <a:chExt cx="0" cy="0"/>
        </a:xfrm>
      </p:grpSpPr>
      <p:sp>
        <p:nvSpPr>
          <p:cNvPr id="1655" name="Google Shape;1655;g1c9edaab3b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6" name="Google Shape;1656;g1c9edaab3b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8"/>
        <p:cNvGrpSpPr/>
        <p:nvPr/>
      </p:nvGrpSpPr>
      <p:grpSpPr>
        <a:xfrm>
          <a:off x="0" y="0"/>
          <a:ext cx="0" cy="0"/>
          <a:chOff x="0" y="0"/>
          <a:chExt cx="0" cy="0"/>
        </a:xfrm>
      </p:grpSpPr>
      <p:sp>
        <p:nvSpPr>
          <p:cNvPr id="2079" name="Google Shape;2079;g1c25f230e33_0_1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0" name="Google Shape;2080;g1c25f230e33_0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4"/>
        <p:cNvGrpSpPr/>
        <p:nvPr/>
      </p:nvGrpSpPr>
      <p:grpSpPr>
        <a:xfrm>
          <a:off x="0" y="0"/>
          <a:ext cx="0" cy="0"/>
          <a:chOff x="0" y="0"/>
          <a:chExt cx="0" cy="0"/>
        </a:xfrm>
      </p:grpSpPr>
      <p:sp>
        <p:nvSpPr>
          <p:cNvPr id="1655" name="Google Shape;1655;g1c9edaab3b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6" name="Google Shape;1656;g1c9edaab3b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5"/>
        <p:cNvGrpSpPr/>
        <p:nvPr/>
      </p:nvGrpSpPr>
      <p:grpSpPr>
        <a:xfrm>
          <a:off x="0" y="0"/>
          <a:ext cx="0" cy="0"/>
          <a:chOff x="0" y="0"/>
          <a:chExt cx="0" cy="0"/>
        </a:xfrm>
      </p:grpSpPr>
      <p:sp>
        <p:nvSpPr>
          <p:cNvPr id="2196" name="Google Shape;2196;g1c279569250_1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7" name="Google Shape;2197;g1c279569250_1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4"/>
        <p:cNvGrpSpPr/>
        <p:nvPr/>
      </p:nvGrpSpPr>
      <p:grpSpPr>
        <a:xfrm>
          <a:off x="0" y="0"/>
          <a:ext cx="0" cy="0"/>
          <a:chOff x="0" y="0"/>
          <a:chExt cx="0" cy="0"/>
        </a:xfrm>
      </p:grpSpPr>
      <p:sp>
        <p:nvSpPr>
          <p:cNvPr id="1655" name="Google Shape;1655;g1c9edaab3b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6" name="Google Shape;1656;g1c9edaab3b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216350"/>
            <a:ext cx="7717500" cy="103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8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p:nvPr/>
        </p:nvSpPr>
        <p:spPr>
          <a:xfrm>
            <a:off x="308800" y="-147426"/>
            <a:ext cx="4912650" cy="557525"/>
          </a:xfrm>
          <a:custGeom>
            <a:avLst/>
            <a:gdLst/>
            <a:ahLst/>
            <a:cxnLst/>
            <a:rect l="l" t="t" r="r" b="b"/>
            <a:pathLst>
              <a:path w="196506" h="22301" extrusionOk="0">
                <a:moveTo>
                  <a:pt x="6557" y="1664"/>
                </a:moveTo>
                <a:cubicBezTo>
                  <a:pt x="-8165" y="4439"/>
                  <a:pt x="4911" y="14834"/>
                  <a:pt x="16717" y="17468"/>
                </a:cubicBezTo>
                <a:cubicBezTo>
                  <a:pt x="28523" y="20102"/>
                  <a:pt x="58486" y="16668"/>
                  <a:pt x="77395" y="17468"/>
                </a:cubicBezTo>
                <a:cubicBezTo>
                  <a:pt x="96304" y="18268"/>
                  <a:pt x="110368" y="22125"/>
                  <a:pt x="130170" y="22266"/>
                </a:cubicBezTo>
                <a:cubicBezTo>
                  <a:pt x="149973" y="22407"/>
                  <a:pt x="192400" y="20008"/>
                  <a:pt x="196210" y="18315"/>
                </a:cubicBezTo>
                <a:cubicBezTo>
                  <a:pt x="200020" y="16622"/>
                  <a:pt x="157734" y="13470"/>
                  <a:pt x="153030" y="12106"/>
                </a:cubicBezTo>
                <a:cubicBezTo>
                  <a:pt x="148326" y="10742"/>
                  <a:pt x="161121" y="11447"/>
                  <a:pt x="167988" y="10130"/>
                </a:cubicBezTo>
                <a:cubicBezTo>
                  <a:pt x="174856" y="8813"/>
                  <a:pt x="204724" y="5756"/>
                  <a:pt x="194235" y="4204"/>
                </a:cubicBezTo>
                <a:cubicBezTo>
                  <a:pt x="183746" y="2652"/>
                  <a:pt x="136332" y="1240"/>
                  <a:pt x="105052" y="817"/>
                </a:cubicBezTo>
                <a:cubicBezTo>
                  <a:pt x="73772" y="394"/>
                  <a:pt x="21280" y="-1111"/>
                  <a:pt x="6557" y="1664"/>
                </a:cubicBezTo>
                <a:close/>
              </a:path>
            </a:pathLst>
          </a:custGeom>
          <a:solidFill>
            <a:schemeClr val="lt1"/>
          </a:solidFill>
          <a:ln>
            <a:noFill/>
          </a:ln>
        </p:spPr>
      </p:sp>
      <p:sp>
        <p:nvSpPr>
          <p:cNvPr id="11" name="Google Shape;11;p2"/>
          <p:cNvSpPr/>
          <p:nvPr/>
        </p:nvSpPr>
        <p:spPr>
          <a:xfrm>
            <a:off x="7104210" y="605236"/>
            <a:ext cx="2648775" cy="458025"/>
          </a:xfrm>
          <a:custGeom>
            <a:avLst/>
            <a:gdLst/>
            <a:ahLst/>
            <a:cxnLst/>
            <a:rect l="l" t="t" r="r" b="b"/>
            <a:pathLst>
              <a:path w="105951" h="18321" extrusionOk="0">
                <a:moveTo>
                  <a:pt x="96550" y="344"/>
                </a:moveTo>
                <a:cubicBezTo>
                  <a:pt x="83333" y="-1396"/>
                  <a:pt x="27076" y="4155"/>
                  <a:pt x="16963" y="5989"/>
                </a:cubicBezTo>
                <a:cubicBezTo>
                  <a:pt x="6850" y="7824"/>
                  <a:pt x="38647" y="10269"/>
                  <a:pt x="35872" y="11351"/>
                </a:cubicBezTo>
                <a:cubicBezTo>
                  <a:pt x="33097" y="12433"/>
                  <a:pt x="2288" y="11445"/>
                  <a:pt x="312" y="12480"/>
                </a:cubicBezTo>
                <a:cubicBezTo>
                  <a:pt x="-1663" y="13515"/>
                  <a:pt x="8026" y="16902"/>
                  <a:pt x="24019" y="17560"/>
                </a:cubicBezTo>
                <a:cubicBezTo>
                  <a:pt x="40012" y="18219"/>
                  <a:pt x="84180" y="19300"/>
                  <a:pt x="96268" y="16431"/>
                </a:cubicBezTo>
                <a:cubicBezTo>
                  <a:pt x="108357" y="13562"/>
                  <a:pt x="109768" y="2084"/>
                  <a:pt x="96550" y="344"/>
                </a:cubicBezTo>
                <a:close/>
              </a:path>
            </a:pathLst>
          </a:custGeom>
          <a:solidFill>
            <a:schemeClr val="lt1"/>
          </a:solidFill>
          <a:ln>
            <a:noFill/>
          </a:ln>
        </p:spPr>
      </p:sp>
      <p:sp>
        <p:nvSpPr>
          <p:cNvPr id="12" name="Google Shape;12;p2"/>
          <p:cNvSpPr/>
          <p:nvPr/>
        </p:nvSpPr>
        <p:spPr>
          <a:xfrm>
            <a:off x="1292575" y="3146775"/>
            <a:ext cx="6505225" cy="1044225"/>
          </a:xfrm>
          <a:custGeom>
            <a:avLst/>
            <a:gdLst/>
            <a:ahLst/>
            <a:cxnLst/>
            <a:rect l="l" t="t" r="r" b="b"/>
            <a:pathLst>
              <a:path w="260209" h="41769" extrusionOk="0">
                <a:moveTo>
                  <a:pt x="255411" y="27658"/>
                </a:moveTo>
                <a:lnTo>
                  <a:pt x="235091" y="6491"/>
                </a:lnTo>
                <a:lnTo>
                  <a:pt x="216182" y="27940"/>
                </a:lnTo>
                <a:lnTo>
                  <a:pt x="163689" y="30480"/>
                </a:lnTo>
                <a:lnTo>
                  <a:pt x="151836" y="14676"/>
                </a:lnTo>
                <a:lnTo>
                  <a:pt x="143651" y="27658"/>
                </a:lnTo>
                <a:lnTo>
                  <a:pt x="125307" y="0"/>
                </a:lnTo>
                <a:lnTo>
                  <a:pt x="106398" y="26811"/>
                </a:lnTo>
                <a:lnTo>
                  <a:pt x="99342" y="14111"/>
                </a:lnTo>
                <a:lnTo>
                  <a:pt x="90029" y="29069"/>
                </a:lnTo>
                <a:lnTo>
                  <a:pt x="38100" y="29916"/>
                </a:lnTo>
                <a:lnTo>
                  <a:pt x="13265" y="847"/>
                </a:lnTo>
                <a:lnTo>
                  <a:pt x="0" y="27658"/>
                </a:lnTo>
                <a:lnTo>
                  <a:pt x="2258" y="37818"/>
                </a:lnTo>
                <a:lnTo>
                  <a:pt x="260209" y="41769"/>
                </a:lnTo>
                <a:close/>
              </a:path>
            </a:pathLst>
          </a:custGeom>
          <a:solidFill>
            <a:schemeClr val="accent2"/>
          </a:solidFill>
          <a:ln>
            <a:noFill/>
          </a:ln>
        </p:spPr>
      </p:sp>
      <p:sp>
        <p:nvSpPr>
          <p:cNvPr id="13" name="Google Shape;13;p2"/>
          <p:cNvSpPr/>
          <p:nvPr/>
        </p:nvSpPr>
        <p:spPr>
          <a:xfrm flipH="1">
            <a:off x="-667945" y="3589679"/>
            <a:ext cx="11035700" cy="1370825"/>
          </a:xfrm>
          <a:custGeom>
            <a:avLst/>
            <a:gdLst/>
            <a:ahLst/>
            <a:cxnLst/>
            <a:rect l="l" t="t" r="r" b="b"/>
            <a:pathLst>
              <a:path w="441428" h="54833" extrusionOk="0">
                <a:moveTo>
                  <a:pt x="25589" y="2040"/>
                </a:moveTo>
                <a:cubicBezTo>
                  <a:pt x="41017" y="-4592"/>
                  <a:pt x="71262" y="7497"/>
                  <a:pt x="94169" y="8249"/>
                </a:cubicBezTo>
                <a:cubicBezTo>
                  <a:pt x="117076" y="9002"/>
                  <a:pt x="131798" y="6226"/>
                  <a:pt x="163031" y="6555"/>
                </a:cubicBezTo>
                <a:cubicBezTo>
                  <a:pt x="194264" y="6884"/>
                  <a:pt x="245629" y="10365"/>
                  <a:pt x="281565" y="10224"/>
                </a:cubicBezTo>
                <a:cubicBezTo>
                  <a:pt x="317501" y="10083"/>
                  <a:pt x="357388" y="5004"/>
                  <a:pt x="378649" y="5709"/>
                </a:cubicBezTo>
                <a:cubicBezTo>
                  <a:pt x="399910" y="6415"/>
                  <a:pt x="403108" y="7402"/>
                  <a:pt x="409129" y="14457"/>
                </a:cubicBezTo>
                <a:cubicBezTo>
                  <a:pt x="415150" y="21513"/>
                  <a:pt x="474840" y="41363"/>
                  <a:pt x="414774" y="48042"/>
                </a:cubicBezTo>
                <a:cubicBezTo>
                  <a:pt x="354708" y="54721"/>
                  <a:pt x="117593" y="54533"/>
                  <a:pt x="48731" y="54533"/>
                </a:cubicBezTo>
                <a:cubicBezTo>
                  <a:pt x="-20131" y="54533"/>
                  <a:pt x="5457" y="56791"/>
                  <a:pt x="1600" y="48042"/>
                </a:cubicBezTo>
                <a:cubicBezTo>
                  <a:pt x="-2257" y="39293"/>
                  <a:pt x="10161" y="8672"/>
                  <a:pt x="25589" y="2040"/>
                </a:cubicBezTo>
                <a:close/>
              </a:path>
            </a:pathLst>
          </a:custGeom>
          <a:solidFill>
            <a:schemeClr val="accent2"/>
          </a:solidFill>
          <a:ln>
            <a:noFill/>
          </a:ln>
        </p:spPr>
      </p:sp>
      <p:sp>
        <p:nvSpPr>
          <p:cNvPr id="14" name="Google Shape;14;p2"/>
          <p:cNvSpPr/>
          <p:nvPr/>
        </p:nvSpPr>
        <p:spPr>
          <a:xfrm>
            <a:off x="-667945" y="3589679"/>
            <a:ext cx="11035700" cy="1370825"/>
          </a:xfrm>
          <a:custGeom>
            <a:avLst/>
            <a:gdLst/>
            <a:ahLst/>
            <a:cxnLst/>
            <a:rect l="l" t="t" r="r" b="b"/>
            <a:pathLst>
              <a:path w="441428" h="54833" extrusionOk="0">
                <a:moveTo>
                  <a:pt x="25589" y="2040"/>
                </a:moveTo>
                <a:cubicBezTo>
                  <a:pt x="41017" y="-4592"/>
                  <a:pt x="71262" y="7497"/>
                  <a:pt x="94169" y="8249"/>
                </a:cubicBezTo>
                <a:cubicBezTo>
                  <a:pt x="117076" y="9002"/>
                  <a:pt x="131798" y="6226"/>
                  <a:pt x="163031" y="6555"/>
                </a:cubicBezTo>
                <a:cubicBezTo>
                  <a:pt x="194264" y="6884"/>
                  <a:pt x="245629" y="10365"/>
                  <a:pt x="281565" y="10224"/>
                </a:cubicBezTo>
                <a:cubicBezTo>
                  <a:pt x="317501" y="10083"/>
                  <a:pt x="357388" y="5004"/>
                  <a:pt x="378649" y="5709"/>
                </a:cubicBezTo>
                <a:cubicBezTo>
                  <a:pt x="399910" y="6415"/>
                  <a:pt x="403108" y="7402"/>
                  <a:pt x="409129" y="14457"/>
                </a:cubicBezTo>
                <a:cubicBezTo>
                  <a:pt x="415150" y="21513"/>
                  <a:pt x="474840" y="41363"/>
                  <a:pt x="414774" y="48042"/>
                </a:cubicBezTo>
                <a:cubicBezTo>
                  <a:pt x="354708" y="54721"/>
                  <a:pt x="117593" y="54533"/>
                  <a:pt x="48731" y="54533"/>
                </a:cubicBezTo>
                <a:cubicBezTo>
                  <a:pt x="-20131" y="54533"/>
                  <a:pt x="5457" y="56791"/>
                  <a:pt x="1600" y="48042"/>
                </a:cubicBezTo>
                <a:cubicBezTo>
                  <a:pt x="-2257" y="39293"/>
                  <a:pt x="10161" y="8672"/>
                  <a:pt x="25589" y="2040"/>
                </a:cubicBezTo>
                <a:close/>
              </a:path>
            </a:pathLst>
          </a:custGeom>
          <a:solidFill>
            <a:schemeClr val="accent4"/>
          </a:solidFill>
          <a:ln>
            <a:noFill/>
          </a:ln>
        </p:spPr>
      </p:sp>
      <p:grpSp>
        <p:nvGrpSpPr>
          <p:cNvPr id="15" name="Google Shape;15;p2"/>
          <p:cNvGrpSpPr/>
          <p:nvPr/>
        </p:nvGrpSpPr>
        <p:grpSpPr>
          <a:xfrm flipH="1">
            <a:off x="4512912" y="3680272"/>
            <a:ext cx="1530519" cy="717640"/>
            <a:chOff x="3923537" y="1105771"/>
            <a:chExt cx="819643" cy="384320"/>
          </a:xfrm>
        </p:grpSpPr>
        <p:sp>
          <p:nvSpPr>
            <p:cNvPr id="16" name="Google Shape;16;p2"/>
            <p:cNvSpPr/>
            <p:nvPr/>
          </p:nvSpPr>
          <p:spPr>
            <a:xfrm>
              <a:off x="4323013" y="1105771"/>
              <a:ext cx="228008" cy="250291"/>
            </a:xfrm>
            <a:custGeom>
              <a:avLst/>
              <a:gdLst/>
              <a:ahLst/>
              <a:cxnLst/>
              <a:rect l="l" t="t" r="r" b="b"/>
              <a:pathLst>
                <a:path w="5597" h="6144" extrusionOk="0">
                  <a:moveTo>
                    <a:pt x="2798" y="1"/>
                  </a:moveTo>
                  <a:cubicBezTo>
                    <a:pt x="1253" y="1"/>
                    <a:pt x="0" y="1376"/>
                    <a:pt x="0" y="3072"/>
                  </a:cubicBezTo>
                  <a:cubicBezTo>
                    <a:pt x="0" y="4767"/>
                    <a:pt x="1253" y="6143"/>
                    <a:pt x="2798" y="6143"/>
                  </a:cubicBezTo>
                  <a:cubicBezTo>
                    <a:pt x="4343" y="6143"/>
                    <a:pt x="5596" y="4767"/>
                    <a:pt x="5596" y="3072"/>
                  </a:cubicBezTo>
                  <a:cubicBezTo>
                    <a:pt x="5596" y="1376"/>
                    <a:pt x="4343" y="1"/>
                    <a:pt x="2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4423513" y="1139217"/>
              <a:ext cx="319667" cy="350872"/>
            </a:xfrm>
            <a:custGeom>
              <a:avLst/>
              <a:gdLst/>
              <a:ahLst/>
              <a:cxnLst/>
              <a:rect l="l" t="t" r="r" b="b"/>
              <a:pathLst>
                <a:path w="7847" h="8613" extrusionOk="0">
                  <a:moveTo>
                    <a:pt x="3924" y="0"/>
                  </a:moveTo>
                  <a:cubicBezTo>
                    <a:pt x="1757" y="0"/>
                    <a:pt x="0" y="1928"/>
                    <a:pt x="0" y="4306"/>
                  </a:cubicBezTo>
                  <a:cubicBezTo>
                    <a:pt x="0" y="6685"/>
                    <a:pt x="1757" y="8612"/>
                    <a:pt x="3924" y="8612"/>
                  </a:cubicBezTo>
                  <a:cubicBezTo>
                    <a:pt x="6090" y="8612"/>
                    <a:pt x="7847" y="6685"/>
                    <a:pt x="7847" y="4306"/>
                  </a:cubicBezTo>
                  <a:cubicBezTo>
                    <a:pt x="7847" y="1928"/>
                    <a:pt x="6090" y="0"/>
                    <a:pt x="39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4483886" y="1139217"/>
              <a:ext cx="253143" cy="165883"/>
            </a:xfrm>
            <a:custGeom>
              <a:avLst/>
              <a:gdLst/>
              <a:ahLst/>
              <a:cxnLst/>
              <a:rect l="l" t="t" r="r" b="b"/>
              <a:pathLst>
                <a:path w="6214" h="4072" extrusionOk="0">
                  <a:moveTo>
                    <a:pt x="2442" y="0"/>
                  </a:moveTo>
                  <a:cubicBezTo>
                    <a:pt x="1518" y="0"/>
                    <a:pt x="671" y="353"/>
                    <a:pt x="0" y="939"/>
                  </a:cubicBezTo>
                  <a:cubicBezTo>
                    <a:pt x="466" y="2746"/>
                    <a:pt x="1976" y="4072"/>
                    <a:pt x="3772" y="4072"/>
                  </a:cubicBezTo>
                  <a:cubicBezTo>
                    <a:pt x="4696" y="4072"/>
                    <a:pt x="5543" y="3719"/>
                    <a:pt x="6214" y="3132"/>
                  </a:cubicBezTo>
                  <a:cubicBezTo>
                    <a:pt x="5748" y="1326"/>
                    <a:pt x="4237" y="0"/>
                    <a:pt x="2442" y="0"/>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4104047" y="1148057"/>
              <a:ext cx="278115" cy="314290"/>
            </a:xfrm>
            <a:custGeom>
              <a:avLst/>
              <a:gdLst/>
              <a:ahLst/>
              <a:cxnLst/>
              <a:rect l="l" t="t" r="r" b="b"/>
              <a:pathLst>
                <a:path w="6827" h="7715" extrusionOk="0">
                  <a:moveTo>
                    <a:pt x="3413" y="1"/>
                  </a:moveTo>
                  <a:cubicBezTo>
                    <a:pt x="1529" y="1"/>
                    <a:pt x="0" y="1727"/>
                    <a:pt x="0" y="3857"/>
                  </a:cubicBezTo>
                  <a:cubicBezTo>
                    <a:pt x="0" y="5987"/>
                    <a:pt x="1529" y="7714"/>
                    <a:pt x="3413" y="7714"/>
                  </a:cubicBezTo>
                  <a:cubicBezTo>
                    <a:pt x="5298" y="7714"/>
                    <a:pt x="6826" y="5988"/>
                    <a:pt x="6826" y="3857"/>
                  </a:cubicBezTo>
                  <a:cubicBezTo>
                    <a:pt x="6826" y="1727"/>
                    <a:pt x="5298" y="1"/>
                    <a:pt x="3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4106695" y="1148057"/>
              <a:ext cx="199329" cy="143966"/>
            </a:xfrm>
            <a:custGeom>
              <a:avLst/>
              <a:gdLst/>
              <a:ahLst/>
              <a:cxnLst/>
              <a:rect l="l" t="t" r="r" b="b"/>
              <a:pathLst>
                <a:path w="4893" h="3534" extrusionOk="0">
                  <a:moveTo>
                    <a:pt x="3348" y="1"/>
                  </a:moveTo>
                  <a:cubicBezTo>
                    <a:pt x="1689" y="1"/>
                    <a:pt x="308" y="1339"/>
                    <a:pt x="1" y="3113"/>
                  </a:cubicBezTo>
                  <a:cubicBezTo>
                    <a:pt x="464" y="3379"/>
                    <a:pt x="988" y="3533"/>
                    <a:pt x="1544" y="3533"/>
                  </a:cubicBezTo>
                  <a:cubicBezTo>
                    <a:pt x="3204" y="3533"/>
                    <a:pt x="4585" y="2195"/>
                    <a:pt x="4892" y="420"/>
                  </a:cubicBezTo>
                  <a:cubicBezTo>
                    <a:pt x="4428" y="154"/>
                    <a:pt x="3904" y="1"/>
                    <a:pt x="3348"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086163" y="1207249"/>
              <a:ext cx="500705" cy="282840"/>
            </a:xfrm>
            <a:custGeom>
              <a:avLst/>
              <a:gdLst/>
              <a:ahLst/>
              <a:cxnLst/>
              <a:rect l="l" t="t" r="r" b="b"/>
              <a:pathLst>
                <a:path w="12291" h="6943" extrusionOk="0">
                  <a:moveTo>
                    <a:pt x="6146" y="1"/>
                  </a:moveTo>
                  <a:cubicBezTo>
                    <a:pt x="2751" y="1"/>
                    <a:pt x="0" y="3022"/>
                    <a:pt x="0" y="6746"/>
                  </a:cubicBezTo>
                  <a:cubicBezTo>
                    <a:pt x="0" y="6813"/>
                    <a:pt x="8" y="6877"/>
                    <a:pt x="9" y="6942"/>
                  </a:cubicBezTo>
                  <a:lnTo>
                    <a:pt x="12282" y="6942"/>
                  </a:lnTo>
                  <a:cubicBezTo>
                    <a:pt x="12283" y="6877"/>
                    <a:pt x="12291" y="6813"/>
                    <a:pt x="12291" y="6746"/>
                  </a:cubicBezTo>
                  <a:cubicBezTo>
                    <a:pt x="12291" y="3022"/>
                    <a:pt x="9540" y="1"/>
                    <a:pt x="6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3923537" y="1344047"/>
              <a:ext cx="228008" cy="146044"/>
            </a:xfrm>
            <a:custGeom>
              <a:avLst/>
              <a:gdLst/>
              <a:ahLst/>
              <a:cxnLst/>
              <a:rect l="l" t="t" r="r" b="b"/>
              <a:pathLst>
                <a:path w="5597" h="3585" extrusionOk="0">
                  <a:moveTo>
                    <a:pt x="2798" y="1"/>
                  </a:moveTo>
                  <a:cubicBezTo>
                    <a:pt x="1253" y="1"/>
                    <a:pt x="0" y="1376"/>
                    <a:pt x="0" y="3072"/>
                  </a:cubicBezTo>
                  <a:cubicBezTo>
                    <a:pt x="0" y="3247"/>
                    <a:pt x="17" y="3417"/>
                    <a:pt x="42" y="3584"/>
                  </a:cubicBezTo>
                  <a:lnTo>
                    <a:pt x="5555" y="3584"/>
                  </a:lnTo>
                  <a:cubicBezTo>
                    <a:pt x="5580" y="3417"/>
                    <a:pt x="5596" y="3247"/>
                    <a:pt x="5596" y="3072"/>
                  </a:cubicBezTo>
                  <a:cubicBezTo>
                    <a:pt x="5596" y="1376"/>
                    <a:pt x="4345"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4124538" y="1207249"/>
              <a:ext cx="390265" cy="158550"/>
            </a:xfrm>
            <a:custGeom>
              <a:avLst/>
              <a:gdLst/>
              <a:ahLst/>
              <a:cxnLst/>
              <a:rect l="l" t="t" r="r" b="b"/>
              <a:pathLst>
                <a:path w="9580" h="3892" extrusionOk="0">
                  <a:moveTo>
                    <a:pt x="5204" y="1"/>
                  </a:moveTo>
                  <a:cubicBezTo>
                    <a:pt x="3009" y="1"/>
                    <a:pt x="1088" y="1269"/>
                    <a:pt x="1" y="3168"/>
                  </a:cubicBezTo>
                  <a:cubicBezTo>
                    <a:pt x="717" y="3635"/>
                    <a:pt x="1825" y="3891"/>
                    <a:pt x="3135" y="3891"/>
                  </a:cubicBezTo>
                  <a:cubicBezTo>
                    <a:pt x="3980" y="3891"/>
                    <a:pt x="4909" y="3785"/>
                    <a:pt x="5870" y="3559"/>
                  </a:cubicBezTo>
                  <a:cubicBezTo>
                    <a:pt x="7319" y="3219"/>
                    <a:pt x="8603" y="2664"/>
                    <a:pt x="9580" y="2014"/>
                  </a:cubicBezTo>
                  <a:cubicBezTo>
                    <a:pt x="8465" y="773"/>
                    <a:pt x="6917" y="1"/>
                    <a:pt x="5204"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4341996" y="1105771"/>
              <a:ext cx="168124" cy="85223"/>
            </a:xfrm>
            <a:custGeom>
              <a:avLst/>
              <a:gdLst/>
              <a:ahLst/>
              <a:cxnLst/>
              <a:rect l="l" t="t" r="r" b="b"/>
              <a:pathLst>
                <a:path w="4127" h="2092" extrusionOk="0">
                  <a:moveTo>
                    <a:pt x="2332" y="1"/>
                  </a:moveTo>
                  <a:cubicBezTo>
                    <a:pt x="1359" y="1"/>
                    <a:pt x="502" y="547"/>
                    <a:pt x="1" y="1375"/>
                  </a:cubicBezTo>
                  <a:cubicBezTo>
                    <a:pt x="486" y="1821"/>
                    <a:pt x="1111" y="2091"/>
                    <a:pt x="1795" y="2091"/>
                  </a:cubicBezTo>
                  <a:cubicBezTo>
                    <a:pt x="2769" y="2091"/>
                    <a:pt x="3626" y="1545"/>
                    <a:pt x="4127" y="716"/>
                  </a:cubicBezTo>
                  <a:cubicBezTo>
                    <a:pt x="3641" y="270"/>
                    <a:pt x="3015" y="1"/>
                    <a:pt x="2332"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3939303" y="1344617"/>
              <a:ext cx="163643" cy="84571"/>
            </a:xfrm>
            <a:custGeom>
              <a:avLst/>
              <a:gdLst/>
              <a:ahLst/>
              <a:cxnLst/>
              <a:rect l="l" t="t" r="r" b="b"/>
              <a:pathLst>
                <a:path w="4017" h="2076" extrusionOk="0">
                  <a:moveTo>
                    <a:pt x="2411" y="1"/>
                  </a:moveTo>
                  <a:cubicBezTo>
                    <a:pt x="1383" y="1"/>
                    <a:pt x="488" y="611"/>
                    <a:pt x="1" y="1518"/>
                  </a:cubicBezTo>
                  <a:cubicBezTo>
                    <a:pt x="456" y="1868"/>
                    <a:pt x="1009" y="2075"/>
                    <a:pt x="1606" y="2075"/>
                  </a:cubicBezTo>
                  <a:cubicBezTo>
                    <a:pt x="2634" y="2075"/>
                    <a:pt x="3530" y="1465"/>
                    <a:pt x="4017" y="559"/>
                  </a:cubicBezTo>
                  <a:cubicBezTo>
                    <a:pt x="3561" y="209"/>
                    <a:pt x="3009" y="1"/>
                    <a:pt x="2411"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a:off x="8430723" y="3716887"/>
            <a:ext cx="730284" cy="447326"/>
            <a:chOff x="3483447" y="1297158"/>
            <a:chExt cx="272820" cy="167106"/>
          </a:xfrm>
        </p:grpSpPr>
        <p:sp>
          <p:nvSpPr>
            <p:cNvPr id="27" name="Google Shape;27;p2"/>
            <p:cNvSpPr/>
            <p:nvPr/>
          </p:nvSpPr>
          <p:spPr>
            <a:xfrm>
              <a:off x="3483447" y="1364905"/>
              <a:ext cx="145637" cy="99359"/>
            </a:xfrm>
            <a:custGeom>
              <a:avLst/>
              <a:gdLst/>
              <a:ahLst/>
              <a:cxnLst/>
              <a:rect l="l" t="t" r="r" b="b"/>
              <a:pathLst>
                <a:path w="3575" h="2439" extrusionOk="0">
                  <a:moveTo>
                    <a:pt x="1788" y="1"/>
                  </a:moveTo>
                  <a:cubicBezTo>
                    <a:pt x="800" y="1"/>
                    <a:pt x="0" y="667"/>
                    <a:pt x="0" y="1487"/>
                  </a:cubicBezTo>
                  <a:cubicBezTo>
                    <a:pt x="0" y="1849"/>
                    <a:pt x="156" y="2181"/>
                    <a:pt x="415" y="2438"/>
                  </a:cubicBezTo>
                  <a:lnTo>
                    <a:pt x="3159" y="2438"/>
                  </a:lnTo>
                  <a:cubicBezTo>
                    <a:pt x="3419" y="2180"/>
                    <a:pt x="3575" y="1849"/>
                    <a:pt x="3575" y="1487"/>
                  </a:cubicBezTo>
                  <a:cubicBezTo>
                    <a:pt x="3575" y="667"/>
                    <a:pt x="2774" y="1"/>
                    <a:pt x="1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3580810" y="1297158"/>
              <a:ext cx="175456" cy="167105"/>
            </a:xfrm>
            <a:custGeom>
              <a:avLst/>
              <a:gdLst/>
              <a:ahLst/>
              <a:cxnLst/>
              <a:rect l="l" t="t" r="r" b="b"/>
              <a:pathLst>
                <a:path w="4307" h="4102" extrusionOk="0">
                  <a:moveTo>
                    <a:pt x="2153" y="1"/>
                  </a:moveTo>
                  <a:cubicBezTo>
                    <a:pt x="964" y="1"/>
                    <a:pt x="0" y="1120"/>
                    <a:pt x="0" y="2501"/>
                  </a:cubicBezTo>
                  <a:cubicBezTo>
                    <a:pt x="0" y="3110"/>
                    <a:pt x="188" y="3667"/>
                    <a:pt x="499" y="4101"/>
                  </a:cubicBezTo>
                  <a:lnTo>
                    <a:pt x="3806" y="4101"/>
                  </a:lnTo>
                  <a:cubicBezTo>
                    <a:pt x="4118" y="3667"/>
                    <a:pt x="4306" y="3110"/>
                    <a:pt x="4306" y="2501"/>
                  </a:cubicBezTo>
                  <a:cubicBezTo>
                    <a:pt x="4306" y="1120"/>
                    <a:pt x="3342" y="1"/>
                    <a:pt x="2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3580810" y="1331581"/>
              <a:ext cx="175253" cy="132682"/>
            </a:xfrm>
            <a:custGeom>
              <a:avLst/>
              <a:gdLst/>
              <a:ahLst/>
              <a:cxnLst/>
              <a:rect l="l" t="t" r="r" b="b"/>
              <a:pathLst>
                <a:path w="4302" h="3257" extrusionOk="0">
                  <a:moveTo>
                    <a:pt x="542" y="1"/>
                  </a:moveTo>
                  <a:cubicBezTo>
                    <a:pt x="206" y="442"/>
                    <a:pt x="0" y="1020"/>
                    <a:pt x="0" y="1655"/>
                  </a:cubicBezTo>
                  <a:cubicBezTo>
                    <a:pt x="0" y="2265"/>
                    <a:pt x="188" y="2822"/>
                    <a:pt x="499" y="3256"/>
                  </a:cubicBezTo>
                  <a:lnTo>
                    <a:pt x="3806" y="3256"/>
                  </a:lnTo>
                  <a:cubicBezTo>
                    <a:pt x="4098" y="2851"/>
                    <a:pt x="4277" y="2338"/>
                    <a:pt x="4301" y="1777"/>
                  </a:cubicBezTo>
                  <a:lnTo>
                    <a:pt x="4301" y="1777"/>
                  </a:lnTo>
                  <a:cubicBezTo>
                    <a:pt x="4050" y="1866"/>
                    <a:pt x="3773" y="1912"/>
                    <a:pt x="3481" y="1912"/>
                  </a:cubicBezTo>
                  <a:cubicBezTo>
                    <a:pt x="3079" y="1912"/>
                    <a:pt x="2649" y="1824"/>
                    <a:pt x="2225" y="1637"/>
                  </a:cubicBezTo>
                  <a:cubicBezTo>
                    <a:pt x="1430" y="1288"/>
                    <a:pt x="831" y="673"/>
                    <a:pt x="542"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2617996" y="3780278"/>
            <a:ext cx="1103977" cy="517640"/>
            <a:chOff x="3923537" y="1105771"/>
            <a:chExt cx="819643" cy="384320"/>
          </a:xfrm>
        </p:grpSpPr>
        <p:sp>
          <p:nvSpPr>
            <p:cNvPr id="31" name="Google Shape;31;p2"/>
            <p:cNvSpPr/>
            <p:nvPr/>
          </p:nvSpPr>
          <p:spPr>
            <a:xfrm>
              <a:off x="4323013" y="1105771"/>
              <a:ext cx="228008" cy="250291"/>
            </a:xfrm>
            <a:custGeom>
              <a:avLst/>
              <a:gdLst/>
              <a:ahLst/>
              <a:cxnLst/>
              <a:rect l="l" t="t" r="r" b="b"/>
              <a:pathLst>
                <a:path w="5597" h="6144" extrusionOk="0">
                  <a:moveTo>
                    <a:pt x="2798" y="1"/>
                  </a:moveTo>
                  <a:cubicBezTo>
                    <a:pt x="1253" y="1"/>
                    <a:pt x="0" y="1376"/>
                    <a:pt x="0" y="3072"/>
                  </a:cubicBezTo>
                  <a:cubicBezTo>
                    <a:pt x="0" y="4767"/>
                    <a:pt x="1253" y="6143"/>
                    <a:pt x="2798" y="6143"/>
                  </a:cubicBezTo>
                  <a:cubicBezTo>
                    <a:pt x="4343" y="6143"/>
                    <a:pt x="5596" y="4767"/>
                    <a:pt x="5596" y="3072"/>
                  </a:cubicBezTo>
                  <a:cubicBezTo>
                    <a:pt x="5596" y="1376"/>
                    <a:pt x="4343" y="1"/>
                    <a:pt x="2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4423513" y="1139217"/>
              <a:ext cx="319667" cy="350872"/>
            </a:xfrm>
            <a:custGeom>
              <a:avLst/>
              <a:gdLst/>
              <a:ahLst/>
              <a:cxnLst/>
              <a:rect l="l" t="t" r="r" b="b"/>
              <a:pathLst>
                <a:path w="7847" h="8613" extrusionOk="0">
                  <a:moveTo>
                    <a:pt x="3924" y="0"/>
                  </a:moveTo>
                  <a:cubicBezTo>
                    <a:pt x="1757" y="0"/>
                    <a:pt x="0" y="1928"/>
                    <a:pt x="0" y="4306"/>
                  </a:cubicBezTo>
                  <a:cubicBezTo>
                    <a:pt x="0" y="6685"/>
                    <a:pt x="1757" y="8612"/>
                    <a:pt x="3924" y="8612"/>
                  </a:cubicBezTo>
                  <a:cubicBezTo>
                    <a:pt x="6090" y="8612"/>
                    <a:pt x="7847" y="6685"/>
                    <a:pt x="7847" y="4306"/>
                  </a:cubicBezTo>
                  <a:cubicBezTo>
                    <a:pt x="7847" y="1928"/>
                    <a:pt x="6090" y="0"/>
                    <a:pt x="39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4483886" y="1139217"/>
              <a:ext cx="253143" cy="165883"/>
            </a:xfrm>
            <a:custGeom>
              <a:avLst/>
              <a:gdLst/>
              <a:ahLst/>
              <a:cxnLst/>
              <a:rect l="l" t="t" r="r" b="b"/>
              <a:pathLst>
                <a:path w="6214" h="4072" extrusionOk="0">
                  <a:moveTo>
                    <a:pt x="2442" y="0"/>
                  </a:moveTo>
                  <a:cubicBezTo>
                    <a:pt x="1518" y="0"/>
                    <a:pt x="671" y="353"/>
                    <a:pt x="0" y="939"/>
                  </a:cubicBezTo>
                  <a:cubicBezTo>
                    <a:pt x="466" y="2746"/>
                    <a:pt x="1976" y="4072"/>
                    <a:pt x="3772" y="4072"/>
                  </a:cubicBezTo>
                  <a:cubicBezTo>
                    <a:pt x="4696" y="4072"/>
                    <a:pt x="5543" y="3719"/>
                    <a:pt x="6214" y="3132"/>
                  </a:cubicBezTo>
                  <a:cubicBezTo>
                    <a:pt x="5748" y="1326"/>
                    <a:pt x="4237" y="0"/>
                    <a:pt x="2442" y="0"/>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4104047" y="1148057"/>
              <a:ext cx="278115" cy="314290"/>
            </a:xfrm>
            <a:custGeom>
              <a:avLst/>
              <a:gdLst/>
              <a:ahLst/>
              <a:cxnLst/>
              <a:rect l="l" t="t" r="r" b="b"/>
              <a:pathLst>
                <a:path w="6827" h="7715" extrusionOk="0">
                  <a:moveTo>
                    <a:pt x="3413" y="1"/>
                  </a:moveTo>
                  <a:cubicBezTo>
                    <a:pt x="1529" y="1"/>
                    <a:pt x="0" y="1727"/>
                    <a:pt x="0" y="3857"/>
                  </a:cubicBezTo>
                  <a:cubicBezTo>
                    <a:pt x="0" y="5987"/>
                    <a:pt x="1529" y="7714"/>
                    <a:pt x="3413" y="7714"/>
                  </a:cubicBezTo>
                  <a:cubicBezTo>
                    <a:pt x="5298" y="7714"/>
                    <a:pt x="6826" y="5988"/>
                    <a:pt x="6826" y="3857"/>
                  </a:cubicBezTo>
                  <a:cubicBezTo>
                    <a:pt x="6826" y="1727"/>
                    <a:pt x="5298" y="1"/>
                    <a:pt x="3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4106695" y="1148057"/>
              <a:ext cx="199329" cy="143966"/>
            </a:xfrm>
            <a:custGeom>
              <a:avLst/>
              <a:gdLst/>
              <a:ahLst/>
              <a:cxnLst/>
              <a:rect l="l" t="t" r="r" b="b"/>
              <a:pathLst>
                <a:path w="4893" h="3534" extrusionOk="0">
                  <a:moveTo>
                    <a:pt x="3348" y="1"/>
                  </a:moveTo>
                  <a:cubicBezTo>
                    <a:pt x="1689" y="1"/>
                    <a:pt x="308" y="1339"/>
                    <a:pt x="1" y="3113"/>
                  </a:cubicBezTo>
                  <a:cubicBezTo>
                    <a:pt x="464" y="3379"/>
                    <a:pt x="988" y="3533"/>
                    <a:pt x="1544" y="3533"/>
                  </a:cubicBezTo>
                  <a:cubicBezTo>
                    <a:pt x="3204" y="3533"/>
                    <a:pt x="4585" y="2195"/>
                    <a:pt x="4892" y="420"/>
                  </a:cubicBezTo>
                  <a:cubicBezTo>
                    <a:pt x="4428" y="154"/>
                    <a:pt x="3904" y="1"/>
                    <a:pt x="3348"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4086163" y="1207249"/>
              <a:ext cx="500705" cy="282840"/>
            </a:xfrm>
            <a:custGeom>
              <a:avLst/>
              <a:gdLst/>
              <a:ahLst/>
              <a:cxnLst/>
              <a:rect l="l" t="t" r="r" b="b"/>
              <a:pathLst>
                <a:path w="12291" h="6943" extrusionOk="0">
                  <a:moveTo>
                    <a:pt x="6146" y="1"/>
                  </a:moveTo>
                  <a:cubicBezTo>
                    <a:pt x="2751" y="1"/>
                    <a:pt x="0" y="3022"/>
                    <a:pt x="0" y="6746"/>
                  </a:cubicBezTo>
                  <a:cubicBezTo>
                    <a:pt x="0" y="6813"/>
                    <a:pt x="8" y="6877"/>
                    <a:pt x="9" y="6942"/>
                  </a:cubicBezTo>
                  <a:lnTo>
                    <a:pt x="12282" y="6942"/>
                  </a:lnTo>
                  <a:cubicBezTo>
                    <a:pt x="12283" y="6877"/>
                    <a:pt x="12291" y="6813"/>
                    <a:pt x="12291" y="6746"/>
                  </a:cubicBezTo>
                  <a:cubicBezTo>
                    <a:pt x="12291" y="3022"/>
                    <a:pt x="9540" y="1"/>
                    <a:pt x="6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3923537" y="1344047"/>
              <a:ext cx="228008" cy="146044"/>
            </a:xfrm>
            <a:custGeom>
              <a:avLst/>
              <a:gdLst/>
              <a:ahLst/>
              <a:cxnLst/>
              <a:rect l="l" t="t" r="r" b="b"/>
              <a:pathLst>
                <a:path w="5597" h="3585" extrusionOk="0">
                  <a:moveTo>
                    <a:pt x="2798" y="1"/>
                  </a:moveTo>
                  <a:cubicBezTo>
                    <a:pt x="1253" y="1"/>
                    <a:pt x="0" y="1376"/>
                    <a:pt x="0" y="3072"/>
                  </a:cubicBezTo>
                  <a:cubicBezTo>
                    <a:pt x="0" y="3247"/>
                    <a:pt x="17" y="3417"/>
                    <a:pt x="42" y="3584"/>
                  </a:cubicBezTo>
                  <a:lnTo>
                    <a:pt x="5555" y="3584"/>
                  </a:lnTo>
                  <a:cubicBezTo>
                    <a:pt x="5580" y="3417"/>
                    <a:pt x="5596" y="3247"/>
                    <a:pt x="5596" y="3072"/>
                  </a:cubicBezTo>
                  <a:cubicBezTo>
                    <a:pt x="5596" y="1376"/>
                    <a:pt x="4345"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4124538" y="1207249"/>
              <a:ext cx="390265" cy="158550"/>
            </a:xfrm>
            <a:custGeom>
              <a:avLst/>
              <a:gdLst/>
              <a:ahLst/>
              <a:cxnLst/>
              <a:rect l="l" t="t" r="r" b="b"/>
              <a:pathLst>
                <a:path w="9580" h="3892" extrusionOk="0">
                  <a:moveTo>
                    <a:pt x="5204" y="1"/>
                  </a:moveTo>
                  <a:cubicBezTo>
                    <a:pt x="3009" y="1"/>
                    <a:pt x="1088" y="1269"/>
                    <a:pt x="1" y="3168"/>
                  </a:cubicBezTo>
                  <a:cubicBezTo>
                    <a:pt x="717" y="3635"/>
                    <a:pt x="1825" y="3891"/>
                    <a:pt x="3135" y="3891"/>
                  </a:cubicBezTo>
                  <a:cubicBezTo>
                    <a:pt x="3980" y="3891"/>
                    <a:pt x="4909" y="3785"/>
                    <a:pt x="5870" y="3559"/>
                  </a:cubicBezTo>
                  <a:cubicBezTo>
                    <a:pt x="7319" y="3219"/>
                    <a:pt x="8603" y="2664"/>
                    <a:pt x="9580" y="2014"/>
                  </a:cubicBezTo>
                  <a:cubicBezTo>
                    <a:pt x="8465" y="773"/>
                    <a:pt x="6917" y="1"/>
                    <a:pt x="5204"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4341996" y="1105771"/>
              <a:ext cx="168124" cy="85223"/>
            </a:xfrm>
            <a:custGeom>
              <a:avLst/>
              <a:gdLst/>
              <a:ahLst/>
              <a:cxnLst/>
              <a:rect l="l" t="t" r="r" b="b"/>
              <a:pathLst>
                <a:path w="4127" h="2092" extrusionOk="0">
                  <a:moveTo>
                    <a:pt x="2332" y="1"/>
                  </a:moveTo>
                  <a:cubicBezTo>
                    <a:pt x="1359" y="1"/>
                    <a:pt x="502" y="547"/>
                    <a:pt x="1" y="1375"/>
                  </a:cubicBezTo>
                  <a:cubicBezTo>
                    <a:pt x="486" y="1821"/>
                    <a:pt x="1111" y="2091"/>
                    <a:pt x="1795" y="2091"/>
                  </a:cubicBezTo>
                  <a:cubicBezTo>
                    <a:pt x="2769" y="2091"/>
                    <a:pt x="3626" y="1545"/>
                    <a:pt x="4127" y="716"/>
                  </a:cubicBezTo>
                  <a:cubicBezTo>
                    <a:pt x="3641" y="270"/>
                    <a:pt x="3015" y="1"/>
                    <a:pt x="2332"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3939303" y="1344617"/>
              <a:ext cx="163643" cy="84571"/>
            </a:xfrm>
            <a:custGeom>
              <a:avLst/>
              <a:gdLst/>
              <a:ahLst/>
              <a:cxnLst/>
              <a:rect l="l" t="t" r="r" b="b"/>
              <a:pathLst>
                <a:path w="4017" h="2076" extrusionOk="0">
                  <a:moveTo>
                    <a:pt x="2411" y="1"/>
                  </a:moveTo>
                  <a:cubicBezTo>
                    <a:pt x="1383" y="1"/>
                    <a:pt x="488" y="611"/>
                    <a:pt x="1" y="1518"/>
                  </a:cubicBezTo>
                  <a:cubicBezTo>
                    <a:pt x="456" y="1868"/>
                    <a:pt x="1009" y="2075"/>
                    <a:pt x="1606" y="2075"/>
                  </a:cubicBezTo>
                  <a:cubicBezTo>
                    <a:pt x="2634" y="2075"/>
                    <a:pt x="3530" y="1465"/>
                    <a:pt x="4017" y="559"/>
                  </a:cubicBezTo>
                  <a:cubicBezTo>
                    <a:pt x="3561" y="209"/>
                    <a:pt x="3009" y="1"/>
                    <a:pt x="2411"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 name="Google Shape;41;p2"/>
          <p:cNvGrpSpPr/>
          <p:nvPr/>
        </p:nvGrpSpPr>
        <p:grpSpPr>
          <a:xfrm flipH="1">
            <a:off x="807298" y="3716887"/>
            <a:ext cx="730284" cy="447326"/>
            <a:chOff x="3483447" y="1297158"/>
            <a:chExt cx="272820" cy="167106"/>
          </a:xfrm>
        </p:grpSpPr>
        <p:sp>
          <p:nvSpPr>
            <p:cNvPr id="42" name="Google Shape;42;p2"/>
            <p:cNvSpPr/>
            <p:nvPr/>
          </p:nvSpPr>
          <p:spPr>
            <a:xfrm>
              <a:off x="3483447" y="1364905"/>
              <a:ext cx="145637" cy="99359"/>
            </a:xfrm>
            <a:custGeom>
              <a:avLst/>
              <a:gdLst/>
              <a:ahLst/>
              <a:cxnLst/>
              <a:rect l="l" t="t" r="r" b="b"/>
              <a:pathLst>
                <a:path w="3575" h="2439" extrusionOk="0">
                  <a:moveTo>
                    <a:pt x="1788" y="1"/>
                  </a:moveTo>
                  <a:cubicBezTo>
                    <a:pt x="800" y="1"/>
                    <a:pt x="0" y="667"/>
                    <a:pt x="0" y="1487"/>
                  </a:cubicBezTo>
                  <a:cubicBezTo>
                    <a:pt x="0" y="1849"/>
                    <a:pt x="156" y="2181"/>
                    <a:pt x="415" y="2438"/>
                  </a:cubicBezTo>
                  <a:lnTo>
                    <a:pt x="3159" y="2438"/>
                  </a:lnTo>
                  <a:cubicBezTo>
                    <a:pt x="3419" y="2180"/>
                    <a:pt x="3575" y="1849"/>
                    <a:pt x="3575" y="1487"/>
                  </a:cubicBezTo>
                  <a:cubicBezTo>
                    <a:pt x="3575" y="667"/>
                    <a:pt x="2774" y="1"/>
                    <a:pt x="1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3580810" y="1297158"/>
              <a:ext cx="175456" cy="167105"/>
            </a:xfrm>
            <a:custGeom>
              <a:avLst/>
              <a:gdLst/>
              <a:ahLst/>
              <a:cxnLst/>
              <a:rect l="l" t="t" r="r" b="b"/>
              <a:pathLst>
                <a:path w="4307" h="4102" extrusionOk="0">
                  <a:moveTo>
                    <a:pt x="2153" y="1"/>
                  </a:moveTo>
                  <a:cubicBezTo>
                    <a:pt x="964" y="1"/>
                    <a:pt x="0" y="1120"/>
                    <a:pt x="0" y="2501"/>
                  </a:cubicBezTo>
                  <a:cubicBezTo>
                    <a:pt x="0" y="3110"/>
                    <a:pt x="188" y="3667"/>
                    <a:pt x="499" y="4101"/>
                  </a:cubicBezTo>
                  <a:lnTo>
                    <a:pt x="3806" y="4101"/>
                  </a:lnTo>
                  <a:cubicBezTo>
                    <a:pt x="4118" y="3667"/>
                    <a:pt x="4306" y="3110"/>
                    <a:pt x="4306" y="2501"/>
                  </a:cubicBezTo>
                  <a:cubicBezTo>
                    <a:pt x="4306" y="1120"/>
                    <a:pt x="3342" y="1"/>
                    <a:pt x="2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3580810" y="1331581"/>
              <a:ext cx="175253" cy="132682"/>
            </a:xfrm>
            <a:custGeom>
              <a:avLst/>
              <a:gdLst/>
              <a:ahLst/>
              <a:cxnLst/>
              <a:rect l="l" t="t" r="r" b="b"/>
              <a:pathLst>
                <a:path w="4302" h="3257" extrusionOk="0">
                  <a:moveTo>
                    <a:pt x="542" y="1"/>
                  </a:moveTo>
                  <a:cubicBezTo>
                    <a:pt x="206" y="442"/>
                    <a:pt x="0" y="1020"/>
                    <a:pt x="0" y="1655"/>
                  </a:cubicBezTo>
                  <a:cubicBezTo>
                    <a:pt x="0" y="2265"/>
                    <a:pt x="188" y="2822"/>
                    <a:pt x="499" y="3256"/>
                  </a:cubicBezTo>
                  <a:lnTo>
                    <a:pt x="3806" y="3256"/>
                  </a:lnTo>
                  <a:cubicBezTo>
                    <a:pt x="4098" y="2851"/>
                    <a:pt x="4277" y="2338"/>
                    <a:pt x="4301" y="1777"/>
                  </a:cubicBezTo>
                  <a:lnTo>
                    <a:pt x="4301" y="1777"/>
                  </a:lnTo>
                  <a:cubicBezTo>
                    <a:pt x="4050" y="1866"/>
                    <a:pt x="3773" y="1912"/>
                    <a:pt x="3481" y="1912"/>
                  </a:cubicBezTo>
                  <a:cubicBezTo>
                    <a:pt x="3079" y="1912"/>
                    <a:pt x="2649" y="1824"/>
                    <a:pt x="2225" y="1637"/>
                  </a:cubicBezTo>
                  <a:cubicBezTo>
                    <a:pt x="1430" y="1288"/>
                    <a:pt x="831" y="673"/>
                    <a:pt x="542"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 name="Google Shape;45;p2"/>
          <p:cNvGrpSpPr/>
          <p:nvPr/>
        </p:nvGrpSpPr>
        <p:grpSpPr>
          <a:xfrm flipH="1">
            <a:off x="-139379" y="3646586"/>
            <a:ext cx="1103977" cy="517640"/>
            <a:chOff x="3923537" y="1105771"/>
            <a:chExt cx="819643" cy="384320"/>
          </a:xfrm>
        </p:grpSpPr>
        <p:sp>
          <p:nvSpPr>
            <p:cNvPr id="46" name="Google Shape;46;p2"/>
            <p:cNvSpPr/>
            <p:nvPr/>
          </p:nvSpPr>
          <p:spPr>
            <a:xfrm>
              <a:off x="4323013" y="1105771"/>
              <a:ext cx="228008" cy="250291"/>
            </a:xfrm>
            <a:custGeom>
              <a:avLst/>
              <a:gdLst/>
              <a:ahLst/>
              <a:cxnLst/>
              <a:rect l="l" t="t" r="r" b="b"/>
              <a:pathLst>
                <a:path w="5597" h="6144" extrusionOk="0">
                  <a:moveTo>
                    <a:pt x="2798" y="1"/>
                  </a:moveTo>
                  <a:cubicBezTo>
                    <a:pt x="1253" y="1"/>
                    <a:pt x="0" y="1376"/>
                    <a:pt x="0" y="3072"/>
                  </a:cubicBezTo>
                  <a:cubicBezTo>
                    <a:pt x="0" y="4767"/>
                    <a:pt x="1253" y="6143"/>
                    <a:pt x="2798" y="6143"/>
                  </a:cubicBezTo>
                  <a:cubicBezTo>
                    <a:pt x="4343" y="6143"/>
                    <a:pt x="5596" y="4767"/>
                    <a:pt x="5596" y="3072"/>
                  </a:cubicBezTo>
                  <a:cubicBezTo>
                    <a:pt x="5596" y="1376"/>
                    <a:pt x="4343" y="1"/>
                    <a:pt x="2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4423513" y="1139217"/>
              <a:ext cx="319667" cy="350872"/>
            </a:xfrm>
            <a:custGeom>
              <a:avLst/>
              <a:gdLst/>
              <a:ahLst/>
              <a:cxnLst/>
              <a:rect l="l" t="t" r="r" b="b"/>
              <a:pathLst>
                <a:path w="7847" h="8613" extrusionOk="0">
                  <a:moveTo>
                    <a:pt x="3924" y="0"/>
                  </a:moveTo>
                  <a:cubicBezTo>
                    <a:pt x="1757" y="0"/>
                    <a:pt x="0" y="1928"/>
                    <a:pt x="0" y="4306"/>
                  </a:cubicBezTo>
                  <a:cubicBezTo>
                    <a:pt x="0" y="6685"/>
                    <a:pt x="1757" y="8612"/>
                    <a:pt x="3924" y="8612"/>
                  </a:cubicBezTo>
                  <a:cubicBezTo>
                    <a:pt x="6090" y="8612"/>
                    <a:pt x="7847" y="6685"/>
                    <a:pt x="7847" y="4306"/>
                  </a:cubicBezTo>
                  <a:cubicBezTo>
                    <a:pt x="7847" y="1928"/>
                    <a:pt x="6090" y="0"/>
                    <a:pt x="39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4483886" y="1139217"/>
              <a:ext cx="253143" cy="165883"/>
            </a:xfrm>
            <a:custGeom>
              <a:avLst/>
              <a:gdLst/>
              <a:ahLst/>
              <a:cxnLst/>
              <a:rect l="l" t="t" r="r" b="b"/>
              <a:pathLst>
                <a:path w="6214" h="4072" extrusionOk="0">
                  <a:moveTo>
                    <a:pt x="2442" y="0"/>
                  </a:moveTo>
                  <a:cubicBezTo>
                    <a:pt x="1518" y="0"/>
                    <a:pt x="671" y="353"/>
                    <a:pt x="0" y="939"/>
                  </a:cubicBezTo>
                  <a:cubicBezTo>
                    <a:pt x="466" y="2746"/>
                    <a:pt x="1976" y="4072"/>
                    <a:pt x="3772" y="4072"/>
                  </a:cubicBezTo>
                  <a:cubicBezTo>
                    <a:pt x="4696" y="4072"/>
                    <a:pt x="5543" y="3719"/>
                    <a:pt x="6214" y="3132"/>
                  </a:cubicBezTo>
                  <a:cubicBezTo>
                    <a:pt x="5748" y="1326"/>
                    <a:pt x="4237" y="0"/>
                    <a:pt x="2442" y="0"/>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4104047" y="1148057"/>
              <a:ext cx="278115" cy="314290"/>
            </a:xfrm>
            <a:custGeom>
              <a:avLst/>
              <a:gdLst/>
              <a:ahLst/>
              <a:cxnLst/>
              <a:rect l="l" t="t" r="r" b="b"/>
              <a:pathLst>
                <a:path w="6827" h="7715" extrusionOk="0">
                  <a:moveTo>
                    <a:pt x="3413" y="1"/>
                  </a:moveTo>
                  <a:cubicBezTo>
                    <a:pt x="1529" y="1"/>
                    <a:pt x="0" y="1727"/>
                    <a:pt x="0" y="3857"/>
                  </a:cubicBezTo>
                  <a:cubicBezTo>
                    <a:pt x="0" y="5987"/>
                    <a:pt x="1529" y="7714"/>
                    <a:pt x="3413" y="7714"/>
                  </a:cubicBezTo>
                  <a:cubicBezTo>
                    <a:pt x="5298" y="7714"/>
                    <a:pt x="6826" y="5988"/>
                    <a:pt x="6826" y="3857"/>
                  </a:cubicBezTo>
                  <a:cubicBezTo>
                    <a:pt x="6826" y="1727"/>
                    <a:pt x="5298" y="1"/>
                    <a:pt x="3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4106695" y="1148057"/>
              <a:ext cx="199329" cy="143966"/>
            </a:xfrm>
            <a:custGeom>
              <a:avLst/>
              <a:gdLst/>
              <a:ahLst/>
              <a:cxnLst/>
              <a:rect l="l" t="t" r="r" b="b"/>
              <a:pathLst>
                <a:path w="4893" h="3534" extrusionOk="0">
                  <a:moveTo>
                    <a:pt x="3348" y="1"/>
                  </a:moveTo>
                  <a:cubicBezTo>
                    <a:pt x="1689" y="1"/>
                    <a:pt x="308" y="1339"/>
                    <a:pt x="1" y="3113"/>
                  </a:cubicBezTo>
                  <a:cubicBezTo>
                    <a:pt x="464" y="3379"/>
                    <a:pt x="988" y="3533"/>
                    <a:pt x="1544" y="3533"/>
                  </a:cubicBezTo>
                  <a:cubicBezTo>
                    <a:pt x="3204" y="3533"/>
                    <a:pt x="4585" y="2195"/>
                    <a:pt x="4892" y="420"/>
                  </a:cubicBezTo>
                  <a:cubicBezTo>
                    <a:pt x="4428" y="154"/>
                    <a:pt x="3904" y="1"/>
                    <a:pt x="3348"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4086163" y="1207249"/>
              <a:ext cx="500705" cy="282840"/>
            </a:xfrm>
            <a:custGeom>
              <a:avLst/>
              <a:gdLst/>
              <a:ahLst/>
              <a:cxnLst/>
              <a:rect l="l" t="t" r="r" b="b"/>
              <a:pathLst>
                <a:path w="12291" h="6943" extrusionOk="0">
                  <a:moveTo>
                    <a:pt x="6146" y="1"/>
                  </a:moveTo>
                  <a:cubicBezTo>
                    <a:pt x="2751" y="1"/>
                    <a:pt x="0" y="3022"/>
                    <a:pt x="0" y="6746"/>
                  </a:cubicBezTo>
                  <a:cubicBezTo>
                    <a:pt x="0" y="6813"/>
                    <a:pt x="8" y="6877"/>
                    <a:pt x="9" y="6942"/>
                  </a:cubicBezTo>
                  <a:lnTo>
                    <a:pt x="12282" y="6942"/>
                  </a:lnTo>
                  <a:cubicBezTo>
                    <a:pt x="12283" y="6877"/>
                    <a:pt x="12291" y="6813"/>
                    <a:pt x="12291" y="6746"/>
                  </a:cubicBezTo>
                  <a:cubicBezTo>
                    <a:pt x="12291" y="3022"/>
                    <a:pt x="9540" y="1"/>
                    <a:pt x="6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3923537" y="1344047"/>
              <a:ext cx="228008" cy="146044"/>
            </a:xfrm>
            <a:custGeom>
              <a:avLst/>
              <a:gdLst/>
              <a:ahLst/>
              <a:cxnLst/>
              <a:rect l="l" t="t" r="r" b="b"/>
              <a:pathLst>
                <a:path w="5597" h="3585" extrusionOk="0">
                  <a:moveTo>
                    <a:pt x="2798" y="1"/>
                  </a:moveTo>
                  <a:cubicBezTo>
                    <a:pt x="1253" y="1"/>
                    <a:pt x="0" y="1376"/>
                    <a:pt x="0" y="3072"/>
                  </a:cubicBezTo>
                  <a:cubicBezTo>
                    <a:pt x="0" y="3247"/>
                    <a:pt x="17" y="3417"/>
                    <a:pt x="42" y="3584"/>
                  </a:cubicBezTo>
                  <a:lnTo>
                    <a:pt x="5555" y="3584"/>
                  </a:lnTo>
                  <a:cubicBezTo>
                    <a:pt x="5580" y="3417"/>
                    <a:pt x="5596" y="3247"/>
                    <a:pt x="5596" y="3072"/>
                  </a:cubicBezTo>
                  <a:cubicBezTo>
                    <a:pt x="5596" y="1376"/>
                    <a:pt x="4345"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4124538" y="1207249"/>
              <a:ext cx="390265" cy="158550"/>
            </a:xfrm>
            <a:custGeom>
              <a:avLst/>
              <a:gdLst/>
              <a:ahLst/>
              <a:cxnLst/>
              <a:rect l="l" t="t" r="r" b="b"/>
              <a:pathLst>
                <a:path w="9580" h="3892" extrusionOk="0">
                  <a:moveTo>
                    <a:pt x="5204" y="1"/>
                  </a:moveTo>
                  <a:cubicBezTo>
                    <a:pt x="3009" y="1"/>
                    <a:pt x="1088" y="1269"/>
                    <a:pt x="1" y="3168"/>
                  </a:cubicBezTo>
                  <a:cubicBezTo>
                    <a:pt x="717" y="3635"/>
                    <a:pt x="1825" y="3891"/>
                    <a:pt x="3135" y="3891"/>
                  </a:cubicBezTo>
                  <a:cubicBezTo>
                    <a:pt x="3980" y="3891"/>
                    <a:pt x="4909" y="3785"/>
                    <a:pt x="5870" y="3559"/>
                  </a:cubicBezTo>
                  <a:cubicBezTo>
                    <a:pt x="7319" y="3219"/>
                    <a:pt x="8603" y="2664"/>
                    <a:pt x="9580" y="2014"/>
                  </a:cubicBezTo>
                  <a:cubicBezTo>
                    <a:pt x="8465" y="773"/>
                    <a:pt x="6917" y="1"/>
                    <a:pt x="5204"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4341996" y="1105771"/>
              <a:ext cx="168124" cy="85223"/>
            </a:xfrm>
            <a:custGeom>
              <a:avLst/>
              <a:gdLst/>
              <a:ahLst/>
              <a:cxnLst/>
              <a:rect l="l" t="t" r="r" b="b"/>
              <a:pathLst>
                <a:path w="4127" h="2092" extrusionOk="0">
                  <a:moveTo>
                    <a:pt x="2332" y="1"/>
                  </a:moveTo>
                  <a:cubicBezTo>
                    <a:pt x="1359" y="1"/>
                    <a:pt x="502" y="547"/>
                    <a:pt x="1" y="1375"/>
                  </a:cubicBezTo>
                  <a:cubicBezTo>
                    <a:pt x="486" y="1821"/>
                    <a:pt x="1111" y="2091"/>
                    <a:pt x="1795" y="2091"/>
                  </a:cubicBezTo>
                  <a:cubicBezTo>
                    <a:pt x="2769" y="2091"/>
                    <a:pt x="3626" y="1545"/>
                    <a:pt x="4127" y="716"/>
                  </a:cubicBezTo>
                  <a:cubicBezTo>
                    <a:pt x="3641" y="270"/>
                    <a:pt x="3015" y="1"/>
                    <a:pt x="2332"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3939303" y="1344617"/>
              <a:ext cx="163643" cy="84571"/>
            </a:xfrm>
            <a:custGeom>
              <a:avLst/>
              <a:gdLst/>
              <a:ahLst/>
              <a:cxnLst/>
              <a:rect l="l" t="t" r="r" b="b"/>
              <a:pathLst>
                <a:path w="4017" h="2076" extrusionOk="0">
                  <a:moveTo>
                    <a:pt x="2411" y="1"/>
                  </a:moveTo>
                  <a:cubicBezTo>
                    <a:pt x="1383" y="1"/>
                    <a:pt x="488" y="611"/>
                    <a:pt x="1" y="1518"/>
                  </a:cubicBezTo>
                  <a:cubicBezTo>
                    <a:pt x="456" y="1868"/>
                    <a:pt x="1009" y="2075"/>
                    <a:pt x="1606" y="2075"/>
                  </a:cubicBezTo>
                  <a:cubicBezTo>
                    <a:pt x="2634" y="2075"/>
                    <a:pt x="3530" y="1465"/>
                    <a:pt x="4017" y="559"/>
                  </a:cubicBezTo>
                  <a:cubicBezTo>
                    <a:pt x="3561" y="209"/>
                    <a:pt x="3009" y="1"/>
                    <a:pt x="2411"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 name="Google Shape;56;p2"/>
          <p:cNvSpPr/>
          <p:nvPr/>
        </p:nvSpPr>
        <p:spPr>
          <a:xfrm>
            <a:off x="-139375" y="4084575"/>
            <a:ext cx="9450775" cy="517650"/>
          </a:xfrm>
          <a:custGeom>
            <a:avLst/>
            <a:gdLst/>
            <a:ahLst/>
            <a:cxnLst/>
            <a:rect l="l" t="t" r="r" b="b"/>
            <a:pathLst>
              <a:path w="378031" h="20706" extrusionOk="0">
                <a:moveTo>
                  <a:pt x="0" y="0"/>
                </a:moveTo>
                <a:lnTo>
                  <a:pt x="378031" y="265"/>
                </a:lnTo>
                <a:lnTo>
                  <a:pt x="376969" y="20175"/>
                </a:lnTo>
                <a:lnTo>
                  <a:pt x="1327" y="20706"/>
                </a:lnTo>
                <a:close/>
              </a:path>
            </a:pathLst>
          </a:custGeom>
          <a:solidFill>
            <a:schemeClr val="accent1"/>
          </a:solidFill>
          <a:ln>
            <a:noFill/>
          </a:ln>
        </p:spPr>
      </p:sp>
      <p:sp>
        <p:nvSpPr>
          <p:cNvPr id="57" name="Google Shape;57;p2"/>
          <p:cNvSpPr/>
          <p:nvPr/>
        </p:nvSpPr>
        <p:spPr>
          <a:xfrm>
            <a:off x="-139375" y="4084575"/>
            <a:ext cx="9450775" cy="517650"/>
          </a:xfrm>
          <a:custGeom>
            <a:avLst/>
            <a:gdLst/>
            <a:ahLst/>
            <a:cxnLst/>
            <a:rect l="l" t="t" r="r" b="b"/>
            <a:pathLst>
              <a:path w="378031" h="20706" extrusionOk="0">
                <a:moveTo>
                  <a:pt x="0" y="0"/>
                </a:moveTo>
                <a:lnTo>
                  <a:pt x="378031" y="265"/>
                </a:lnTo>
                <a:lnTo>
                  <a:pt x="376969" y="20175"/>
                </a:lnTo>
                <a:lnTo>
                  <a:pt x="1327" y="20706"/>
                </a:lnTo>
                <a:close/>
              </a:path>
            </a:pathLst>
          </a:custGeom>
          <a:solidFill>
            <a:srgbClr val="000000">
              <a:alpha val="14880"/>
            </a:srgbClr>
          </a:solidFill>
          <a:ln>
            <a:noFill/>
          </a:ln>
        </p:spPr>
      </p:sp>
      <p:grpSp>
        <p:nvGrpSpPr>
          <p:cNvPr id="58" name="Google Shape;58;p2"/>
          <p:cNvGrpSpPr/>
          <p:nvPr/>
        </p:nvGrpSpPr>
        <p:grpSpPr>
          <a:xfrm>
            <a:off x="6477396" y="3757928"/>
            <a:ext cx="1103977" cy="517640"/>
            <a:chOff x="3923537" y="1105771"/>
            <a:chExt cx="819643" cy="384320"/>
          </a:xfrm>
        </p:grpSpPr>
        <p:sp>
          <p:nvSpPr>
            <p:cNvPr id="59" name="Google Shape;59;p2"/>
            <p:cNvSpPr/>
            <p:nvPr/>
          </p:nvSpPr>
          <p:spPr>
            <a:xfrm>
              <a:off x="4323013" y="1105771"/>
              <a:ext cx="228008" cy="250291"/>
            </a:xfrm>
            <a:custGeom>
              <a:avLst/>
              <a:gdLst/>
              <a:ahLst/>
              <a:cxnLst/>
              <a:rect l="l" t="t" r="r" b="b"/>
              <a:pathLst>
                <a:path w="5597" h="6144" extrusionOk="0">
                  <a:moveTo>
                    <a:pt x="2798" y="1"/>
                  </a:moveTo>
                  <a:cubicBezTo>
                    <a:pt x="1253" y="1"/>
                    <a:pt x="0" y="1376"/>
                    <a:pt x="0" y="3072"/>
                  </a:cubicBezTo>
                  <a:cubicBezTo>
                    <a:pt x="0" y="4767"/>
                    <a:pt x="1253" y="6143"/>
                    <a:pt x="2798" y="6143"/>
                  </a:cubicBezTo>
                  <a:cubicBezTo>
                    <a:pt x="4343" y="6143"/>
                    <a:pt x="5596" y="4767"/>
                    <a:pt x="5596" y="3072"/>
                  </a:cubicBezTo>
                  <a:cubicBezTo>
                    <a:pt x="5596" y="1376"/>
                    <a:pt x="4343" y="1"/>
                    <a:pt x="2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4423513" y="1139217"/>
              <a:ext cx="319667" cy="350872"/>
            </a:xfrm>
            <a:custGeom>
              <a:avLst/>
              <a:gdLst/>
              <a:ahLst/>
              <a:cxnLst/>
              <a:rect l="l" t="t" r="r" b="b"/>
              <a:pathLst>
                <a:path w="7847" h="8613" extrusionOk="0">
                  <a:moveTo>
                    <a:pt x="3924" y="0"/>
                  </a:moveTo>
                  <a:cubicBezTo>
                    <a:pt x="1757" y="0"/>
                    <a:pt x="0" y="1928"/>
                    <a:pt x="0" y="4306"/>
                  </a:cubicBezTo>
                  <a:cubicBezTo>
                    <a:pt x="0" y="6685"/>
                    <a:pt x="1757" y="8612"/>
                    <a:pt x="3924" y="8612"/>
                  </a:cubicBezTo>
                  <a:cubicBezTo>
                    <a:pt x="6090" y="8612"/>
                    <a:pt x="7847" y="6685"/>
                    <a:pt x="7847" y="4306"/>
                  </a:cubicBezTo>
                  <a:cubicBezTo>
                    <a:pt x="7847" y="1928"/>
                    <a:pt x="6090" y="0"/>
                    <a:pt x="39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4483886" y="1139217"/>
              <a:ext cx="253143" cy="165883"/>
            </a:xfrm>
            <a:custGeom>
              <a:avLst/>
              <a:gdLst/>
              <a:ahLst/>
              <a:cxnLst/>
              <a:rect l="l" t="t" r="r" b="b"/>
              <a:pathLst>
                <a:path w="6214" h="4072" extrusionOk="0">
                  <a:moveTo>
                    <a:pt x="2442" y="0"/>
                  </a:moveTo>
                  <a:cubicBezTo>
                    <a:pt x="1518" y="0"/>
                    <a:pt x="671" y="353"/>
                    <a:pt x="0" y="939"/>
                  </a:cubicBezTo>
                  <a:cubicBezTo>
                    <a:pt x="466" y="2746"/>
                    <a:pt x="1976" y="4072"/>
                    <a:pt x="3772" y="4072"/>
                  </a:cubicBezTo>
                  <a:cubicBezTo>
                    <a:pt x="4696" y="4072"/>
                    <a:pt x="5543" y="3719"/>
                    <a:pt x="6214" y="3132"/>
                  </a:cubicBezTo>
                  <a:cubicBezTo>
                    <a:pt x="5748" y="1326"/>
                    <a:pt x="4237" y="0"/>
                    <a:pt x="2442" y="0"/>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4104047" y="1148057"/>
              <a:ext cx="278115" cy="314290"/>
            </a:xfrm>
            <a:custGeom>
              <a:avLst/>
              <a:gdLst/>
              <a:ahLst/>
              <a:cxnLst/>
              <a:rect l="l" t="t" r="r" b="b"/>
              <a:pathLst>
                <a:path w="6827" h="7715" extrusionOk="0">
                  <a:moveTo>
                    <a:pt x="3413" y="1"/>
                  </a:moveTo>
                  <a:cubicBezTo>
                    <a:pt x="1529" y="1"/>
                    <a:pt x="0" y="1727"/>
                    <a:pt x="0" y="3857"/>
                  </a:cubicBezTo>
                  <a:cubicBezTo>
                    <a:pt x="0" y="5987"/>
                    <a:pt x="1529" y="7714"/>
                    <a:pt x="3413" y="7714"/>
                  </a:cubicBezTo>
                  <a:cubicBezTo>
                    <a:pt x="5298" y="7714"/>
                    <a:pt x="6826" y="5988"/>
                    <a:pt x="6826" y="3857"/>
                  </a:cubicBezTo>
                  <a:cubicBezTo>
                    <a:pt x="6826" y="1727"/>
                    <a:pt x="5298" y="1"/>
                    <a:pt x="3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4106695" y="1148057"/>
              <a:ext cx="199329" cy="143966"/>
            </a:xfrm>
            <a:custGeom>
              <a:avLst/>
              <a:gdLst/>
              <a:ahLst/>
              <a:cxnLst/>
              <a:rect l="l" t="t" r="r" b="b"/>
              <a:pathLst>
                <a:path w="4893" h="3534" extrusionOk="0">
                  <a:moveTo>
                    <a:pt x="3348" y="1"/>
                  </a:moveTo>
                  <a:cubicBezTo>
                    <a:pt x="1689" y="1"/>
                    <a:pt x="308" y="1339"/>
                    <a:pt x="1" y="3113"/>
                  </a:cubicBezTo>
                  <a:cubicBezTo>
                    <a:pt x="464" y="3379"/>
                    <a:pt x="988" y="3533"/>
                    <a:pt x="1544" y="3533"/>
                  </a:cubicBezTo>
                  <a:cubicBezTo>
                    <a:pt x="3204" y="3533"/>
                    <a:pt x="4585" y="2195"/>
                    <a:pt x="4892" y="420"/>
                  </a:cubicBezTo>
                  <a:cubicBezTo>
                    <a:pt x="4428" y="154"/>
                    <a:pt x="3904" y="1"/>
                    <a:pt x="3348"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4086163" y="1207249"/>
              <a:ext cx="500705" cy="282840"/>
            </a:xfrm>
            <a:custGeom>
              <a:avLst/>
              <a:gdLst/>
              <a:ahLst/>
              <a:cxnLst/>
              <a:rect l="l" t="t" r="r" b="b"/>
              <a:pathLst>
                <a:path w="12291" h="6943" extrusionOk="0">
                  <a:moveTo>
                    <a:pt x="6146" y="1"/>
                  </a:moveTo>
                  <a:cubicBezTo>
                    <a:pt x="2751" y="1"/>
                    <a:pt x="0" y="3022"/>
                    <a:pt x="0" y="6746"/>
                  </a:cubicBezTo>
                  <a:cubicBezTo>
                    <a:pt x="0" y="6813"/>
                    <a:pt x="8" y="6877"/>
                    <a:pt x="9" y="6942"/>
                  </a:cubicBezTo>
                  <a:lnTo>
                    <a:pt x="12282" y="6942"/>
                  </a:lnTo>
                  <a:cubicBezTo>
                    <a:pt x="12283" y="6877"/>
                    <a:pt x="12291" y="6813"/>
                    <a:pt x="12291" y="6746"/>
                  </a:cubicBezTo>
                  <a:cubicBezTo>
                    <a:pt x="12291" y="3022"/>
                    <a:pt x="9540" y="1"/>
                    <a:pt x="6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3923537" y="1344047"/>
              <a:ext cx="228008" cy="146044"/>
            </a:xfrm>
            <a:custGeom>
              <a:avLst/>
              <a:gdLst/>
              <a:ahLst/>
              <a:cxnLst/>
              <a:rect l="l" t="t" r="r" b="b"/>
              <a:pathLst>
                <a:path w="5597" h="3585" extrusionOk="0">
                  <a:moveTo>
                    <a:pt x="2798" y="1"/>
                  </a:moveTo>
                  <a:cubicBezTo>
                    <a:pt x="1253" y="1"/>
                    <a:pt x="0" y="1376"/>
                    <a:pt x="0" y="3072"/>
                  </a:cubicBezTo>
                  <a:cubicBezTo>
                    <a:pt x="0" y="3247"/>
                    <a:pt x="17" y="3417"/>
                    <a:pt x="42" y="3584"/>
                  </a:cubicBezTo>
                  <a:lnTo>
                    <a:pt x="5555" y="3584"/>
                  </a:lnTo>
                  <a:cubicBezTo>
                    <a:pt x="5580" y="3417"/>
                    <a:pt x="5596" y="3247"/>
                    <a:pt x="5596" y="3072"/>
                  </a:cubicBezTo>
                  <a:cubicBezTo>
                    <a:pt x="5596" y="1376"/>
                    <a:pt x="4345"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4124538" y="1207249"/>
              <a:ext cx="390265" cy="158550"/>
            </a:xfrm>
            <a:custGeom>
              <a:avLst/>
              <a:gdLst/>
              <a:ahLst/>
              <a:cxnLst/>
              <a:rect l="l" t="t" r="r" b="b"/>
              <a:pathLst>
                <a:path w="9580" h="3892" extrusionOk="0">
                  <a:moveTo>
                    <a:pt x="5204" y="1"/>
                  </a:moveTo>
                  <a:cubicBezTo>
                    <a:pt x="3009" y="1"/>
                    <a:pt x="1088" y="1269"/>
                    <a:pt x="1" y="3168"/>
                  </a:cubicBezTo>
                  <a:cubicBezTo>
                    <a:pt x="717" y="3635"/>
                    <a:pt x="1825" y="3891"/>
                    <a:pt x="3135" y="3891"/>
                  </a:cubicBezTo>
                  <a:cubicBezTo>
                    <a:pt x="3980" y="3891"/>
                    <a:pt x="4909" y="3785"/>
                    <a:pt x="5870" y="3559"/>
                  </a:cubicBezTo>
                  <a:cubicBezTo>
                    <a:pt x="7319" y="3219"/>
                    <a:pt x="8603" y="2664"/>
                    <a:pt x="9580" y="2014"/>
                  </a:cubicBezTo>
                  <a:cubicBezTo>
                    <a:pt x="8465" y="773"/>
                    <a:pt x="6917" y="1"/>
                    <a:pt x="5204"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4341996" y="1105771"/>
              <a:ext cx="168124" cy="85223"/>
            </a:xfrm>
            <a:custGeom>
              <a:avLst/>
              <a:gdLst/>
              <a:ahLst/>
              <a:cxnLst/>
              <a:rect l="l" t="t" r="r" b="b"/>
              <a:pathLst>
                <a:path w="4127" h="2092" extrusionOk="0">
                  <a:moveTo>
                    <a:pt x="2332" y="1"/>
                  </a:moveTo>
                  <a:cubicBezTo>
                    <a:pt x="1359" y="1"/>
                    <a:pt x="502" y="547"/>
                    <a:pt x="1" y="1375"/>
                  </a:cubicBezTo>
                  <a:cubicBezTo>
                    <a:pt x="486" y="1821"/>
                    <a:pt x="1111" y="2091"/>
                    <a:pt x="1795" y="2091"/>
                  </a:cubicBezTo>
                  <a:cubicBezTo>
                    <a:pt x="2769" y="2091"/>
                    <a:pt x="3626" y="1545"/>
                    <a:pt x="4127" y="716"/>
                  </a:cubicBezTo>
                  <a:cubicBezTo>
                    <a:pt x="3641" y="270"/>
                    <a:pt x="3015" y="1"/>
                    <a:pt x="2332"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3939303" y="1344617"/>
              <a:ext cx="163643" cy="84571"/>
            </a:xfrm>
            <a:custGeom>
              <a:avLst/>
              <a:gdLst/>
              <a:ahLst/>
              <a:cxnLst/>
              <a:rect l="l" t="t" r="r" b="b"/>
              <a:pathLst>
                <a:path w="4017" h="2076" extrusionOk="0">
                  <a:moveTo>
                    <a:pt x="2411" y="1"/>
                  </a:moveTo>
                  <a:cubicBezTo>
                    <a:pt x="1383" y="1"/>
                    <a:pt x="488" y="611"/>
                    <a:pt x="1" y="1518"/>
                  </a:cubicBezTo>
                  <a:cubicBezTo>
                    <a:pt x="456" y="1868"/>
                    <a:pt x="1009" y="2075"/>
                    <a:pt x="1606" y="2075"/>
                  </a:cubicBezTo>
                  <a:cubicBezTo>
                    <a:pt x="2634" y="2075"/>
                    <a:pt x="3530" y="1465"/>
                    <a:pt x="4017" y="559"/>
                  </a:cubicBezTo>
                  <a:cubicBezTo>
                    <a:pt x="3561" y="209"/>
                    <a:pt x="3009" y="1"/>
                    <a:pt x="2411"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 name="Google Shape;69;p2"/>
          <p:cNvGrpSpPr/>
          <p:nvPr/>
        </p:nvGrpSpPr>
        <p:grpSpPr>
          <a:xfrm>
            <a:off x="2180380" y="3716824"/>
            <a:ext cx="845031" cy="517644"/>
            <a:chOff x="2180380" y="3716824"/>
            <a:chExt cx="845031" cy="517644"/>
          </a:xfrm>
        </p:grpSpPr>
        <p:sp>
          <p:nvSpPr>
            <p:cNvPr id="70" name="Google Shape;70;p2"/>
            <p:cNvSpPr/>
            <p:nvPr/>
          </p:nvSpPr>
          <p:spPr>
            <a:xfrm flipH="1">
              <a:off x="2574317" y="3926684"/>
              <a:ext cx="451094" cy="307784"/>
            </a:xfrm>
            <a:custGeom>
              <a:avLst/>
              <a:gdLst/>
              <a:ahLst/>
              <a:cxnLst/>
              <a:rect l="l" t="t" r="r" b="b"/>
              <a:pathLst>
                <a:path w="3575" h="2439" extrusionOk="0">
                  <a:moveTo>
                    <a:pt x="1788" y="1"/>
                  </a:moveTo>
                  <a:cubicBezTo>
                    <a:pt x="800" y="1"/>
                    <a:pt x="0" y="667"/>
                    <a:pt x="0" y="1487"/>
                  </a:cubicBezTo>
                  <a:cubicBezTo>
                    <a:pt x="0" y="1849"/>
                    <a:pt x="156" y="2181"/>
                    <a:pt x="415" y="2438"/>
                  </a:cubicBezTo>
                  <a:lnTo>
                    <a:pt x="3159" y="2438"/>
                  </a:lnTo>
                  <a:cubicBezTo>
                    <a:pt x="3419" y="2180"/>
                    <a:pt x="3575" y="1849"/>
                    <a:pt x="3575" y="1487"/>
                  </a:cubicBezTo>
                  <a:cubicBezTo>
                    <a:pt x="3575" y="667"/>
                    <a:pt x="2774" y="1"/>
                    <a:pt x="1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flipH="1">
              <a:off x="2180380" y="3716824"/>
              <a:ext cx="543457" cy="517642"/>
            </a:xfrm>
            <a:custGeom>
              <a:avLst/>
              <a:gdLst/>
              <a:ahLst/>
              <a:cxnLst/>
              <a:rect l="l" t="t" r="r" b="b"/>
              <a:pathLst>
                <a:path w="4307" h="4102" extrusionOk="0">
                  <a:moveTo>
                    <a:pt x="2153" y="1"/>
                  </a:moveTo>
                  <a:cubicBezTo>
                    <a:pt x="964" y="1"/>
                    <a:pt x="0" y="1120"/>
                    <a:pt x="0" y="2501"/>
                  </a:cubicBezTo>
                  <a:cubicBezTo>
                    <a:pt x="0" y="3110"/>
                    <a:pt x="188" y="3667"/>
                    <a:pt x="499" y="4101"/>
                  </a:cubicBezTo>
                  <a:lnTo>
                    <a:pt x="3806" y="4101"/>
                  </a:lnTo>
                  <a:cubicBezTo>
                    <a:pt x="4118" y="3667"/>
                    <a:pt x="4306" y="3110"/>
                    <a:pt x="4306" y="2501"/>
                  </a:cubicBezTo>
                  <a:cubicBezTo>
                    <a:pt x="4306" y="1120"/>
                    <a:pt x="3342" y="1"/>
                    <a:pt x="2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flipH="1">
              <a:off x="2181011" y="3823458"/>
              <a:ext cx="542826" cy="411009"/>
            </a:xfrm>
            <a:custGeom>
              <a:avLst/>
              <a:gdLst/>
              <a:ahLst/>
              <a:cxnLst/>
              <a:rect l="l" t="t" r="r" b="b"/>
              <a:pathLst>
                <a:path w="4302" h="3257" extrusionOk="0">
                  <a:moveTo>
                    <a:pt x="542" y="1"/>
                  </a:moveTo>
                  <a:cubicBezTo>
                    <a:pt x="206" y="442"/>
                    <a:pt x="0" y="1020"/>
                    <a:pt x="0" y="1655"/>
                  </a:cubicBezTo>
                  <a:cubicBezTo>
                    <a:pt x="0" y="2265"/>
                    <a:pt x="188" y="2822"/>
                    <a:pt x="499" y="3256"/>
                  </a:cubicBezTo>
                  <a:lnTo>
                    <a:pt x="3806" y="3256"/>
                  </a:lnTo>
                  <a:cubicBezTo>
                    <a:pt x="4098" y="2851"/>
                    <a:pt x="4277" y="2338"/>
                    <a:pt x="4301" y="1777"/>
                  </a:cubicBezTo>
                  <a:lnTo>
                    <a:pt x="4301" y="1777"/>
                  </a:lnTo>
                  <a:cubicBezTo>
                    <a:pt x="4050" y="1866"/>
                    <a:pt x="3773" y="1912"/>
                    <a:pt x="3481" y="1912"/>
                  </a:cubicBezTo>
                  <a:cubicBezTo>
                    <a:pt x="3079" y="1912"/>
                    <a:pt x="2649" y="1824"/>
                    <a:pt x="2225" y="1637"/>
                  </a:cubicBezTo>
                  <a:cubicBezTo>
                    <a:pt x="1430" y="1288"/>
                    <a:pt x="831" y="673"/>
                    <a:pt x="542"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 name="Google Shape;73;p2"/>
          <p:cNvGrpSpPr/>
          <p:nvPr/>
        </p:nvGrpSpPr>
        <p:grpSpPr>
          <a:xfrm>
            <a:off x="7609842" y="3516856"/>
            <a:ext cx="668590" cy="717613"/>
            <a:chOff x="3914208" y="1310861"/>
            <a:chExt cx="397805" cy="426973"/>
          </a:xfrm>
        </p:grpSpPr>
        <p:sp>
          <p:nvSpPr>
            <p:cNvPr id="74" name="Google Shape;74;p2"/>
            <p:cNvSpPr/>
            <p:nvPr/>
          </p:nvSpPr>
          <p:spPr>
            <a:xfrm>
              <a:off x="4108405" y="1677868"/>
              <a:ext cx="71046" cy="41756"/>
            </a:xfrm>
            <a:custGeom>
              <a:avLst/>
              <a:gdLst/>
              <a:ahLst/>
              <a:cxnLst/>
              <a:rect l="l" t="t" r="r" b="b"/>
              <a:pathLst>
                <a:path w="1744" h="1025" extrusionOk="0">
                  <a:moveTo>
                    <a:pt x="1597" y="0"/>
                  </a:moveTo>
                  <a:cubicBezTo>
                    <a:pt x="1594" y="0"/>
                    <a:pt x="1592" y="0"/>
                    <a:pt x="1589" y="0"/>
                  </a:cubicBezTo>
                  <a:cubicBezTo>
                    <a:pt x="1267" y="17"/>
                    <a:pt x="950" y="106"/>
                    <a:pt x="665" y="266"/>
                  </a:cubicBezTo>
                  <a:cubicBezTo>
                    <a:pt x="402" y="414"/>
                    <a:pt x="131" y="627"/>
                    <a:pt x="20" y="928"/>
                  </a:cubicBezTo>
                  <a:cubicBezTo>
                    <a:pt x="1" y="980"/>
                    <a:pt x="81" y="1024"/>
                    <a:pt x="147" y="1024"/>
                  </a:cubicBezTo>
                  <a:cubicBezTo>
                    <a:pt x="181" y="1024"/>
                    <a:pt x="211" y="1012"/>
                    <a:pt x="222" y="984"/>
                  </a:cubicBezTo>
                  <a:cubicBezTo>
                    <a:pt x="323" y="706"/>
                    <a:pt x="582" y="513"/>
                    <a:pt x="824" y="377"/>
                  </a:cubicBezTo>
                  <a:cubicBezTo>
                    <a:pt x="1083" y="232"/>
                    <a:pt x="1371" y="150"/>
                    <a:pt x="1664" y="136"/>
                  </a:cubicBezTo>
                  <a:cubicBezTo>
                    <a:pt x="1704" y="134"/>
                    <a:pt x="1743" y="105"/>
                    <a:pt x="1722" y="61"/>
                  </a:cubicBezTo>
                  <a:cubicBezTo>
                    <a:pt x="1701" y="18"/>
                    <a:pt x="1642" y="0"/>
                    <a:pt x="15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4062575" y="1666339"/>
              <a:ext cx="56258" cy="43997"/>
            </a:xfrm>
            <a:custGeom>
              <a:avLst/>
              <a:gdLst/>
              <a:ahLst/>
              <a:cxnLst/>
              <a:rect l="l" t="t" r="r" b="b"/>
              <a:pathLst>
                <a:path w="1381" h="1080" extrusionOk="0">
                  <a:moveTo>
                    <a:pt x="35" y="1"/>
                  </a:moveTo>
                  <a:cubicBezTo>
                    <a:pt x="16" y="1"/>
                    <a:pt x="0" y="7"/>
                    <a:pt x="15" y="31"/>
                  </a:cubicBezTo>
                  <a:cubicBezTo>
                    <a:pt x="36" y="67"/>
                    <a:pt x="108" y="85"/>
                    <a:pt x="145" y="93"/>
                  </a:cubicBezTo>
                  <a:cubicBezTo>
                    <a:pt x="613" y="182"/>
                    <a:pt x="999" y="552"/>
                    <a:pt x="1180" y="1003"/>
                  </a:cubicBezTo>
                  <a:cubicBezTo>
                    <a:pt x="1195" y="1041"/>
                    <a:pt x="1261" y="1060"/>
                    <a:pt x="1293" y="1069"/>
                  </a:cubicBezTo>
                  <a:cubicBezTo>
                    <a:pt x="1299" y="1071"/>
                    <a:pt x="1330" y="1079"/>
                    <a:pt x="1352" y="1079"/>
                  </a:cubicBezTo>
                  <a:cubicBezTo>
                    <a:pt x="1369" y="1079"/>
                    <a:pt x="1380" y="1075"/>
                    <a:pt x="1375" y="1061"/>
                  </a:cubicBezTo>
                  <a:cubicBezTo>
                    <a:pt x="1150" y="500"/>
                    <a:pt x="631" y="112"/>
                    <a:pt x="64" y="4"/>
                  </a:cubicBezTo>
                  <a:cubicBezTo>
                    <a:pt x="55" y="2"/>
                    <a:pt x="44" y="1"/>
                    <a:pt x="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4043958" y="1685486"/>
              <a:ext cx="65343" cy="12221"/>
            </a:xfrm>
            <a:custGeom>
              <a:avLst/>
              <a:gdLst/>
              <a:ahLst/>
              <a:cxnLst/>
              <a:rect l="l" t="t" r="r" b="b"/>
              <a:pathLst>
                <a:path w="1604" h="300" extrusionOk="0">
                  <a:moveTo>
                    <a:pt x="54" y="0"/>
                  </a:moveTo>
                  <a:cubicBezTo>
                    <a:pt x="20" y="0"/>
                    <a:pt x="0" y="11"/>
                    <a:pt x="28" y="39"/>
                  </a:cubicBezTo>
                  <a:cubicBezTo>
                    <a:pt x="194" y="206"/>
                    <a:pt x="500" y="263"/>
                    <a:pt x="763" y="287"/>
                  </a:cubicBezTo>
                  <a:cubicBezTo>
                    <a:pt x="855" y="295"/>
                    <a:pt x="947" y="300"/>
                    <a:pt x="1038" y="300"/>
                  </a:cubicBezTo>
                  <a:cubicBezTo>
                    <a:pt x="1212" y="300"/>
                    <a:pt x="1381" y="283"/>
                    <a:pt x="1534" y="240"/>
                  </a:cubicBezTo>
                  <a:cubicBezTo>
                    <a:pt x="1603" y="220"/>
                    <a:pt x="1487" y="159"/>
                    <a:pt x="1423" y="159"/>
                  </a:cubicBezTo>
                  <a:cubicBezTo>
                    <a:pt x="1416" y="159"/>
                    <a:pt x="1410" y="160"/>
                    <a:pt x="1404" y="161"/>
                  </a:cubicBezTo>
                  <a:cubicBezTo>
                    <a:pt x="1263" y="201"/>
                    <a:pt x="1108" y="218"/>
                    <a:pt x="947" y="218"/>
                  </a:cubicBezTo>
                  <a:cubicBezTo>
                    <a:pt x="891" y="218"/>
                    <a:pt x="833" y="216"/>
                    <a:pt x="776" y="212"/>
                  </a:cubicBezTo>
                  <a:cubicBezTo>
                    <a:pt x="565" y="198"/>
                    <a:pt x="309" y="174"/>
                    <a:pt x="173" y="37"/>
                  </a:cubicBezTo>
                  <a:cubicBezTo>
                    <a:pt x="152" y="16"/>
                    <a:pt x="93" y="0"/>
                    <a:pt x="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a:off x="4123478" y="1694204"/>
              <a:ext cx="65913" cy="10347"/>
            </a:xfrm>
            <a:custGeom>
              <a:avLst/>
              <a:gdLst/>
              <a:ahLst/>
              <a:cxnLst/>
              <a:rect l="l" t="t" r="r" b="b"/>
              <a:pathLst>
                <a:path w="1618" h="254" extrusionOk="0">
                  <a:moveTo>
                    <a:pt x="1461" y="0"/>
                  </a:moveTo>
                  <a:cubicBezTo>
                    <a:pt x="1444" y="0"/>
                    <a:pt x="1430" y="3"/>
                    <a:pt x="1419" y="7"/>
                  </a:cubicBezTo>
                  <a:cubicBezTo>
                    <a:pt x="1240" y="93"/>
                    <a:pt x="1028" y="143"/>
                    <a:pt x="807" y="167"/>
                  </a:cubicBezTo>
                  <a:cubicBezTo>
                    <a:pt x="722" y="176"/>
                    <a:pt x="630" y="185"/>
                    <a:pt x="540" y="185"/>
                  </a:cubicBezTo>
                  <a:cubicBezTo>
                    <a:pt x="407" y="185"/>
                    <a:pt x="278" y="166"/>
                    <a:pt x="185" y="98"/>
                  </a:cubicBezTo>
                  <a:cubicBezTo>
                    <a:pt x="167" y="86"/>
                    <a:pt x="132" y="80"/>
                    <a:pt x="98" y="80"/>
                  </a:cubicBezTo>
                  <a:cubicBezTo>
                    <a:pt x="46" y="80"/>
                    <a:pt x="0" y="96"/>
                    <a:pt x="43" y="126"/>
                  </a:cubicBezTo>
                  <a:cubicBezTo>
                    <a:pt x="179" y="224"/>
                    <a:pt x="378" y="253"/>
                    <a:pt x="576" y="253"/>
                  </a:cubicBezTo>
                  <a:cubicBezTo>
                    <a:pt x="654" y="253"/>
                    <a:pt x="733" y="249"/>
                    <a:pt x="807" y="242"/>
                  </a:cubicBezTo>
                  <a:cubicBezTo>
                    <a:pt x="1075" y="219"/>
                    <a:pt x="1340" y="167"/>
                    <a:pt x="1559" y="63"/>
                  </a:cubicBezTo>
                  <a:cubicBezTo>
                    <a:pt x="1618" y="35"/>
                    <a:pt x="1526" y="0"/>
                    <a:pt x="1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4099158" y="1628086"/>
              <a:ext cx="39597" cy="109747"/>
            </a:xfrm>
            <a:custGeom>
              <a:avLst/>
              <a:gdLst/>
              <a:ahLst/>
              <a:cxnLst/>
              <a:rect l="l" t="t" r="r" b="b"/>
              <a:pathLst>
                <a:path w="972" h="2694" extrusionOk="0">
                  <a:moveTo>
                    <a:pt x="295" y="1"/>
                  </a:moveTo>
                  <a:cubicBezTo>
                    <a:pt x="365" y="306"/>
                    <a:pt x="437" y="615"/>
                    <a:pt x="439" y="933"/>
                  </a:cubicBezTo>
                  <a:cubicBezTo>
                    <a:pt x="441" y="1161"/>
                    <a:pt x="407" y="1388"/>
                    <a:pt x="361" y="1609"/>
                  </a:cubicBezTo>
                  <a:cubicBezTo>
                    <a:pt x="281" y="1990"/>
                    <a:pt x="164" y="2361"/>
                    <a:pt x="0" y="2694"/>
                  </a:cubicBezTo>
                  <a:lnTo>
                    <a:pt x="969" y="2694"/>
                  </a:lnTo>
                  <a:cubicBezTo>
                    <a:pt x="682" y="2693"/>
                    <a:pt x="425" y="2260"/>
                    <a:pt x="446" y="1890"/>
                  </a:cubicBezTo>
                  <a:cubicBezTo>
                    <a:pt x="454" y="1725"/>
                    <a:pt x="510" y="1569"/>
                    <a:pt x="541" y="1408"/>
                  </a:cubicBezTo>
                  <a:cubicBezTo>
                    <a:pt x="633" y="928"/>
                    <a:pt x="501" y="417"/>
                    <a:pt x="295" y="1"/>
                  </a:cubicBezTo>
                  <a:close/>
                  <a:moveTo>
                    <a:pt x="969" y="2694"/>
                  </a:moveTo>
                  <a:lnTo>
                    <a:pt x="969" y="2694"/>
                  </a:lnTo>
                  <a:cubicBezTo>
                    <a:pt x="970" y="2694"/>
                    <a:pt x="970" y="2694"/>
                    <a:pt x="970" y="2694"/>
                  </a:cubicBezTo>
                  <a:cubicBezTo>
                    <a:pt x="971" y="2694"/>
                    <a:pt x="971" y="2694"/>
                    <a:pt x="971" y="26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3914208" y="1325811"/>
              <a:ext cx="395724" cy="383136"/>
            </a:xfrm>
            <a:custGeom>
              <a:avLst/>
              <a:gdLst/>
              <a:ahLst/>
              <a:cxnLst/>
              <a:rect l="l" t="t" r="r" b="b"/>
              <a:pathLst>
                <a:path w="9714" h="9405" extrusionOk="0">
                  <a:moveTo>
                    <a:pt x="5865" y="1"/>
                  </a:moveTo>
                  <a:cubicBezTo>
                    <a:pt x="5823" y="1"/>
                    <a:pt x="5782" y="9"/>
                    <a:pt x="5746" y="33"/>
                  </a:cubicBezTo>
                  <a:cubicBezTo>
                    <a:pt x="5666" y="85"/>
                    <a:pt x="5637" y="189"/>
                    <a:pt x="5614" y="284"/>
                  </a:cubicBezTo>
                  <a:cubicBezTo>
                    <a:pt x="5568" y="484"/>
                    <a:pt x="5521" y="683"/>
                    <a:pt x="5474" y="883"/>
                  </a:cubicBezTo>
                  <a:cubicBezTo>
                    <a:pt x="5394" y="822"/>
                    <a:pt x="5298" y="771"/>
                    <a:pt x="5202" y="771"/>
                  </a:cubicBezTo>
                  <a:cubicBezTo>
                    <a:pt x="5180" y="771"/>
                    <a:pt x="5158" y="773"/>
                    <a:pt x="5137" y="779"/>
                  </a:cubicBezTo>
                  <a:cubicBezTo>
                    <a:pt x="5019" y="810"/>
                    <a:pt x="4934" y="971"/>
                    <a:pt x="5010" y="1069"/>
                  </a:cubicBezTo>
                  <a:cubicBezTo>
                    <a:pt x="4987" y="1062"/>
                    <a:pt x="4963" y="1058"/>
                    <a:pt x="4938" y="1058"/>
                  </a:cubicBezTo>
                  <a:cubicBezTo>
                    <a:pt x="4824" y="1058"/>
                    <a:pt x="4709" y="1139"/>
                    <a:pt x="4677" y="1255"/>
                  </a:cubicBezTo>
                  <a:cubicBezTo>
                    <a:pt x="4396" y="1095"/>
                    <a:pt x="4074" y="997"/>
                    <a:pt x="3757" y="997"/>
                  </a:cubicBezTo>
                  <a:cubicBezTo>
                    <a:pt x="3576" y="997"/>
                    <a:pt x="3398" y="1029"/>
                    <a:pt x="3229" y="1099"/>
                  </a:cubicBezTo>
                  <a:cubicBezTo>
                    <a:pt x="2765" y="1295"/>
                    <a:pt x="2424" y="1837"/>
                    <a:pt x="2540" y="2345"/>
                  </a:cubicBezTo>
                  <a:cubicBezTo>
                    <a:pt x="2519" y="2322"/>
                    <a:pt x="2492" y="2312"/>
                    <a:pt x="2464" y="2312"/>
                  </a:cubicBezTo>
                  <a:cubicBezTo>
                    <a:pt x="2410" y="2312"/>
                    <a:pt x="2351" y="2347"/>
                    <a:pt x="2324" y="2399"/>
                  </a:cubicBezTo>
                  <a:cubicBezTo>
                    <a:pt x="2284" y="2480"/>
                    <a:pt x="2297" y="2575"/>
                    <a:pt x="2309" y="2664"/>
                  </a:cubicBezTo>
                  <a:cubicBezTo>
                    <a:pt x="2267" y="2646"/>
                    <a:pt x="2221" y="2637"/>
                    <a:pt x="2175" y="2637"/>
                  </a:cubicBezTo>
                  <a:cubicBezTo>
                    <a:pt x="2051" y="2637"/>
                    <a:pt x="1925" y="2701"/>
                    <a:pt x="1856" y="2809"/>
                  </a:cubicBezTo>
                  <a:cubicBezTo>
                    <a:pt x="1761" y="2958"/>
                    <a:pt x="1784" y="3177"/>
                    <a:pt x="1907" y="3301"/>
                  </a:cubicBezTo>
                  <a:cubicBezTo>
                    <a:pt x="1850" y="3299"/>
                    <a:pt x="1792" y="3298"/>
                    <a:pt x="1735" y="3298"/>
                  </a:cubicBezTo>
                  <a:cubicBezTo>
                    <a:pt x="1528" y="3298"/>
                    <a:pt x="1320" y="3317"/>
                    <a:pt x="1139" y="3417"/>
                  </a:cubicBezTo>
                  <a:cubicBezTo>
                    <a:pt x="800" y="3604"/>
                    <a:pt x="642" y="4042"/>
                    <a:pt x="667" y="4441"/>
                  </a:cubicBezTo>
                  <a:cubicBezTo>
                    <a:pt x="692" y="4842"/>
                    <a:pt x="866" y="5214"/>
                    <a:pt x="1047" y="5568"/>
                  </a:cubicBezTo>
                  <a:cubicBezTo>
                    <a:pt x="1045" y="5568"/>
                    <a:pt x="1042" y="5568"/>
                    <a:pt x="1040" y="5568"/>
                  </a:cubicBezTo>
                  <a:cubicBezTo>
                    <a:pt x="857" y="5568"/>
                    <a:pt x="0" y="6305"/>
                    <a:pt x="357" y="6723"/>
                  </a:cubicBezTo>
                  <a:cubicBezTo>
                    <a:pt x="427" y="6806"/>
                    <a:pt x="515" y="6866"/>
                    <a:pt x="609" y="6913"/>
                  </a:cubicBezTo>
                  <a:cubicBezTo>
                    <a:pt x="356" y="7118"/>
                    <a:pt x="73" y="7406"/>
                    <a:pt x="156" y="7728"/>
                  </a:cubicBezTo>
                  <a:cubicBezTo>
                    <a:pt x="191" y="7865"/>
                    <a:pt x="290" y="7974"/>
                    <a:pt x="390" y="8070"/>
                  </a:cubicBezTo>
                  <a:cubicBezTo>
                    <a:pt x="655" y="8318"/>
                    <a:pt x="968" y="8511"/>
                    <a:pt x="1303" y="8634"/>
                  </a:cubicBezTo>
                  <a:lnTo>
                    <a:pt x="791" y="8781"/>
                  </a:lnTo>
                  <a:cubicBezTo>
                    <a:pt x="712" y="8803"/>
                    <a:pt x="626" y="8830"/>
                    <a:pt x="580" y="8902"/>
                  </a:cubicBezTo>
                  <a:cubicBezTo>
                    <a:pt x="521" y="8996"/>
                    <a:pt x="562" y="9130"/>
                    <a:pt x="643" y="9204"/>
                  </a:cubicBezTo>
                  <a:cubicBezTo>
                    <a:pt x="725" y="9279"/>
                    <a:pt x="834" y="9307"/>
                    <a:pt x="939" y="9332"/>
                  </a:cubicBezTo>
                  <a:cubicBezTo>
                    <a:pt x="1153" y="9382"/>
                    <a:pt x="1371" y="9404"/>
                    <a:pt x="1592" y="9404"/>
                  </a:cubicBezTo>
                  <a:cubicBezTo>
                    <a:pt x="2674" y="9404"/>
                    <a:pt x="3822" y="8884"/>
                    <a:pt x="4875" y="8664"/>
                  </a:cubicBezTo>
                  <a:lnTo>
                    <a:pt x="4963" y="8664"/>
                  </a:lnTo>
                  <a:cubicBezTo>
                    <a:pt x="5625" y="8836"/>
                    <a:pt x="6222" y="9300"/>
                    <a:pt x="6844" y="9300"/>
                  </a:cubicBezTo>
                  <a:cubicBezTo>
                    <a:pt x="6986" y="9300"/>
                    <a:pt x="7129" y="9276"/>
                    <a:pt x="7275" y="9219"/>
                  </a:cubicBezTo>
                  <a:cubicBezTo>
                    <a:pt x="7260" y="9146"/>
                    <a:pt x="7209" y="9082"/>
                    <a:pt x="7143" y="9053"/>
                  </a:cubicBezTo>
                  <a:lnTo>
                    <a:pt x="7143" y="9053"/>
                  </a:lnTo>
                  <a:cubicBezTo>
                    <a:pt x="7344" y="9123"/>
                    <a:pt x="7556" y="9157"/>
                    <a:pt x="7767" y="9157"/>
                  </a:cubicBezTo>
                  <a:cubicBezTo>
                    <a:pt x="8325" y="9157"/>
                    <a:pt x="8885" y="8921"/>
                    <a:pt x="9267" y="8496"/>
                  </a:cubicBezTo>
                  <a:cubicBezTo>
                    <a:pt x="9374" y="8377"/>
                    <a:pt x="9472" y="8224"/>
                    <a:pt x="9442" y="8064"/>
                  </a:cubicBezTo>
                  <a:cubicBezTo>
                    <a:pt x="9422" y="7958"/>
                    <a:pt x="9312" y="7879"/>
                    <a:pt x="9217" y="7879"/>
                  </a:cubicBezTo>
                  <a:cubicBezTo>
                    <a:pt x="9185" y="7879"/>
                    <a:pt x="9156" y="7887"/>
                    <a:pt x="9131" y="7906"/>
                  </a:cubicBezTo>
                  <a:lnTo>
                    <a:pt x="9131" y="7906"/>
                  </a:lnTo>
                  <a:cubicBezTo>
                    <a:pt x="9195" y="7811"/>
                    <a:pt x="9178" y="7660"/>
                    <a:pt x="9085" y="7591"/>
                  </a:cubicBezTo>
                  <a:cubicBezTo>
                    <a:pt x="9636" y="7150"/>
                    <a:pt x="9697" y="6324"/>
                    <a:pt x="9711" y="5600"/>
                  </a:cubicBezTo>
                  <a:cubicBezTo>
                    <a:pt x="9713" y="5493"/>
                    <a:pt x="9710" y="5372"/>
                    <a:pt x="9637" y="5295"/>
                  </a:cubicBezTo>
                  <a:cubicBezTo>
                    <a:pt x="9610" y="5266"/>
                    <a:pt x="9571" y="5253"/>
                    <a:pt x="9532" y="5253"/>
                  </a:cubicBezTo>
                  <a:cubicBezTo>
                    <a:pt x="9466" y="5253"/>
                    <a:pt x="9402" y="5291"/>
                    <a:pt x="9405" y="5359"/>
                  </a:cubicBezTo>
                  <a:cubicBezTo>
                    <a:pt x="9389" y="5252"/>
                    <a:pt x="9284" y="5174"/>
                    <a:pt x="9181" y="5174"/>
                  </a:cubicBezTo>
                  <a:cubicBezTo>
                    <a:pt x="9149" y="5174"/>
                    <a:pt x="9118" y="5182"/>
                    <a:pt x="9089" y="5199"/>
                  </a:cubicBezTo>
                  <a:cubicBezTo>
                    <a:pt x="9051" y="5112"/>
                    <a:pt x="9114" y="5015"/>
                    <a:pt x="9140" y="4924"/>
                  </a:cubicBezTo>
                  <a:cubicBezTo>
                    <a:pt x="9165" y="4845"/>
                    <a:pt x="9117" y="4729"/>
                    <a:pt x="9051" y="4729"/>
                  </a:cubicBezTo>
                  <a:cubicBezTo>
                    <a:pt x="9041" y="4729"/>
                    <a:pt x="9030" y="4732"/>
                    <a:pt x="9019" y="4738"/>
                  </a:cubicBezTo>
                  <a:cubicBezTo>
                    <a:pt x="9011" y="4176"/>
                    <a:pt x="9363" y="3593"/>
                    <a:pt x="9136" y="3084"/>
                  </a:cubicBezTo>
                  <a:cubicBezTo>
                    <a:pt x="9064" y="2924"/>
                    <a:pt x="8943" y="2796"/>
                    <a:pt x="8821" y="2675"/>
                  </a:cubicBezTo>
                  <a:cubicBezTo>
                    <a:pt x="8711" y="2564"/>
                    <a:pt x="8579" y="2449"/>
                    <a:pt x="8429" y="2449"/>
                  </a:cubicBezTo>
                  <a:cubicBezTo>
                    <a:pt x="8420" y="2449"/>
                    <a:pt x="8411" y="2450"/>
                    <a:pt x="8402" y="2451"/>
                  </a:cubicBezTo>
                  <a:cubicBezTo>
                    <a:pt x="8201" y="2470"/>
                    <a:pt x="8079" y="2683"/>
                    <a:pt x="7990" y="2870"/>
                  </a:cubicBezTo>
                  <a:cubicBezTo>
                    <a:pt x="7973" y="2698"/>
                    <a:pt x="7876" y="2536"/>
                    <a:pt x="7733" y="2444"/>
                  </a:cubicBezTo>
                  <a:cubicBezTo>
                    <a:pt x="7800" y="2359"/>
                    <a:pt x="7785" y="2216"/>
                    <a:pt x="7701" y="2148"/>
                  </a:cubicBezTo>
                  <a:cubicBezTo>
                    <a:pt x="7662" y="2114"/>
                    <a:pt x="7610" y="2097"/>
                    <a:pt x="7578" y="2057"/>
                  </a:cubicBezTo>
                  <a:cubicBezTo>
                    <a:pt x="7543" y="2014"/>
                    <a:pt x="7537" y="1955"/>
                    <a:pt x="7530" y="1899"/>
                  </a:cubicBezTo>
                  <a:cubicBezTo>
                    <a:pt x="7428" y="1046"/>
                    <a:pt x="6812" y="283"/>
                    <a:pt x="6024" y="31"/>
                  </a:cubicBezTo>
                  <a:cubicBezTo>
                    <a:pt x="5973" y="14"/>
                    <a:pt x="5918" y="1"/>
                    <a:pt x="58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3917182" y="1425660"/>
              <a:ext cx="392750" cy="283289"/>
            </a:xfrm>
            <a:custGeom>
              <a:avLst/>
              <a:gdLst/>
              <a:ahLst/>
              <a:cxnLst/>
              <a:rect l="l" t="t" r="r" b="b"/>
              <a:pathLst>
                <a:path w="9641" h="6954" extrusionOk="0">
                  <a:moveTo>
                    <a:pt x="8378" y="1"/>
                  </a:moveTo>
                  <a:lnTo>
                    <a:pt x="8378" y="1"/>
                  </a:lnTo>
                  <a:cubicBezTo>
                    <a:pt x="8409" y="157"/>
                    <a:pt x="8339" y="334"/>
                    <a:pt x="8208" y="417"/>
                  </a:cubicBezTo>
                  <a:cubicBezTo>
                    <a:pt x="8284" y="459"/>
                    <a:pt x="8365" y="505"/>
                    <a:pt x="8402" y="587"/>
                  </a:cubicBezTo>
                  <a:cubicBezTo>
                    <a:pt x="8440" y="668"/>
                    <a:pt x="8404" y="790"/>
                    <a:pt x="8317" y="799"/>
                  </a:cubicBezTo>
                  <a:cubicBezTo>
                    <a:pt x="8778" y="1004"/>
                    <a:pt x="8993" y="1612"/>
                    <a:pt x="8867" y="2118"/>
                  </a:cubicBezTo>
                  <a:cubicBezTo>
                    <a:pt x="8741" y="2623"/>
                    <a:pt x="8340" y="3017"/>
                    <a:pt x="7886" y="3238"/>
                  </a:cubicBezTo>
                  <a:cubicBezTo>
                    <a:pt x="7971" y="3354"/>
                    <a:pt x="7944" y="3541"/>
                    <a:pt x="7832" y="3627"/>
                  </a:cubicBezTo>
                  <a:cubicBezTo>
                    <a:pt x="7833" y="3627"/>
                    <a:pt x="7835" y="3627"/>
                    <a:pt x="7836" y="3627"/>
                  </a:cubicBezTo>
                  <a:cubicBezTo>
                    <a:pt x="7955" y="3627"/>
                    <a:pt x="8026" y="3790"/>
                    <a:pt x="7981" y="3905"/>
                  </a:cubicBezTo>
                  <a:cubicBezTo>
                    <a:pt x="7934" y="4023"/>
                    <a:pt x="7816" y="4089"/>
                    <a:pt x="7699" y="4127"/>
                  </a:cubicBezTo>
                  <a:cubicBezTo>
                    <a:pt x="7825" y="4284"/>
                    <a:pt x="7951" y="4443"/>
                    <a:pt x="8077" y="4600"/>
                  </a:cubicBezTo>
                  <a:cubicBezTo>
                    <a:pt x="8137" y="4676"/>
                    <a:pt x="8200" y="4762"/>
                    <a:pt x="8193" y="4860"/>
                  </a:cubicBezTo>
                  <a:cubicBezTo>
                    <a:pt x="8185" y="4959"/>
                    <a:pt x="8106" y="5035"/>
                    <a:pt x="8029" y="5094"/>
                  </a:cubicBezTo>
                  <a:cubicBezTo>
                    <a:pt x="7659" y="5378"/>
                    <a:pt x="7200" y="5523"/>
                    <a:pt x="6741" y="5523"/>
                  </a:cubicBezTo>
                  <a:cubicBezTo>
                    <a:pt x="6376" y="5523"/>
                    <a:pt x="6010" y="5431"/>
                    <a:pt x="5691" y="5244"/>
                  </a:cubicBezTo>
                  <a:cubicBezTo>
                    <a:pt x="5648" y="5219"/>
                    <a:pt x="5601" y="5190"/>
                    <a:pt x="5551" y="5190"/>
                  </a:cubicBezTo>
                  <a:cubicBezTo>
                    <a:pt x="5548" y="5190"/>
                    <a:pt x="5544" y="5190"/>
                    <a:pt x="5541" y="5190"/>
                  </a:cubicBezTo>
                  <a:cubicBezTo>
                    <a:pt x="5491" y="5193"/>
                    <a:pt x="5447" y="5226"/>
                    <a:pt x="5399" y="5239"/>
                  </a:cubicBezTo>
                  <a:cubicBezTo>
                    <a:pt x="5383" y="5244"/>
                    <a:pt x="5367" y="5246"/>
                    <a:pt x="5351" y="5246"/>
                  </a:cubicBezTo>
                  <a:cubicBezTo>
                    <a:pt x="5262" y="5246"/>
                    <a:pt x="5173" y="5180"/>
                    <a:pt x="5150" y="5090"/>
                  </a:cubicBezTo>
                  <a:cubicBezTo>
                    <a:pt x="5086" y="5116"/>
                    <a:pt x="5017" y="5129"/>
                    <a:pt x="4948" y="5129"/>
                  </a:cubicBezTo>
                  <a:cubicBezTo>
                    <a:pt x="4850" y="5129"/>
                    <a:pt x="4752" y="5103"/>
                    <a:pt x="4668" y="5051"/>
                  </a:cubicBezTo>
                  <a:lnTo>
                    <a:pt x="4668" y="5051"/>
                  </a:lnTo>
                  <a:cubicBezTo>
                    <a:pt x="4760" y="5237"/>
                    <a:pt x="4853" y="5466"/>
                    <a:pt x="4748" y="5645"/>
                  </a:cubicBezTo>
                  <a:cubicBezTo>
                    <a:pt x="4663" y="5790"/>
                    <a:pt x="4485" y="5836"/>
                    <a:pt x="4325" y="5864"/>
                  </a:cubicBezTo>
                  <a:cubicBezTo>
                    <a:pt x="4216" y="5883"/>
                    <a:pt x="4105" y="5901"/>
                    <a:pt x="3995" y="5901"/>
                  </a:cubicBezTo>
                  <a:cubicBezTo>
                    <a:pt x="3937" y="5901"/>
                    <a:pt x="3880" y="5896"/>
                    <a:pt x="3822" y="5884"/>
                  </a:cubicBezTo>
                  <a:cubicBezTo>
                    <a:pt x="3294" y="5772"/>
                    <a:pt x="3055" y="5129"/>
                    <a:pt x="2616" y="4803"/>
                  </a:cubicBezTo>
                  <a:cubicBezTo>
                    <a:pt x="2609" y="4845"/>
                    <a:pt x="2577" y="4863"/>
                    <a:pt x="2537" y="4863"/>
                  </a:cubicBezTo>
                  <a:cubicBezTo>
                    <a:pt x="2489" y="4863"/>
                    <a:pt x="2430" y="4836"/>
                    <a:pt x="2399" y="4793"/>
                  </a:cubicBezTo>
                  <a:cubicBezTo>
                    <a:pt x="2345" y="4716"/>
                    <a:pt x="2308" y="4607"/>
                    <a:pt x="2218" y="4586"/>
                  </a:cubicBezTo>
                  <a:cubicBezTo>
                    <a:pt x="2205" y="4696"/>
                    <a:pt x="2098" y="4777"/>
                    <a:pt x="1995" y="4777"/>
                  </a:cubicBezTo>
                  <a:cubicBezTo>
                    <a:pt x="1964" y="4777"/>
                    <a:pt x="1934" y="4770"/>
                    <a:pt x="1907" y="4754"/>
                  </a:cubicBezTo>
                  <a:lnTo>
                    <a:pt x="1907" y="4754"/>
                  </a:lnTo>
                  <a:cubicBezTo>
                    <a:pt x="1992" y="4815"/>
                    <a:pt x="1921" y="4973"/>
                    <a:pt x="1818" y="4989"/>
                  </a:cubicBezTo>
                  <a:cubicBezTo>
                    <a:pt x="1808" y="4990"/>
                    <a:pt x="1799" y="4991"/>
                    <a:pt x="1789" y="4991"/>
                  </a:cubicBezTo>
                  <a:cubicBezTo>
                    <a:pt x="1697" y="4991"/>
                    <a:pt x="1613" y="4928"/>
                    <a:pt x="1538" y="4868"/>
                  </a:cubicBezTo>
                  <a:cubicBezTo>
                    <a:pt x="1085" y="4504"/>
                    <a:pt x="598" y="4070"/>
                    <a:pt x="434" y="3525"/>
                  </a:cubicBezTo>
                  <a:cubicBezTo>
                    <a:pt x="235" y="3764"/>
                    <a:pt x="102" y="4059"/>
                    <a:pt x="284" y="4272"/>
                  </a:cubicBezTo>
                  <a:cubicBezTo>
                    <a:pt x="354" y="4355"/>
                    <a:pt x="442" y="4415"/>
                    <a:pt x="536" y="4462"/>
                  </a:cubicBezTo>
                  <a:cubicBezTo>
                    <a:pt x="283" y="4667"/>
                    <a:pt x="0" y="4955"/>
                    <a:pt x="83" y="5277"/>
                  </a:cubicBezTo>
                  <a:cubicBezTo>
                    <a:pt x="118" y="5414"/>
                    <a:pt x="216" y="5523"/>
                    <a:pt x="317" y="5619"/>
                  </a:cubicBezTo>
                  <a:cubicBezTo>
                    <a:pt x="582" y="5867"/>
                    <a:pt x="894" y="6060"/>
                    <a:pt x="1230" y="6183"/>
                  </a:cubicBezTo>
                  <a:lnTo>
                    <a:pt x="717" y="6330"/>
                  </a:lnTo>
                  <a:cubicBezTo>
                    <a:pt x="639" y="6352"/>
                    <a:pt x="552" y="6379"/>
                    <a:pt x="507" y="6451"/>
                  </a:cubicBezTo>
                  <a:cubicBezTo>
                    <a:pt x="448" y="6545"/>
                    <a:pt x="489" y="6679"/>
                    <a:pt x="570" y="6753"/>
                  </a:cubicBezTo>
                  <a:cubicBezTo>
                    <a:pt x="650" y="6828"/>
                    <a:pt x="761" y="6856"/>
                    <a:pt x="866" y="6881"/>
                  </a:cubicBezTo>
                  <a:cubicBezTo>
                    <a:pt x="1080" y="6931"/>
                    <a:pt x="1298" y="6953"/>
                    <a:pt x="1519" y="6953"/>
                  </a:cubicBezTo>
                  <a:cubicBezTo>
                    <a:pt x="2600" y="6953"/>
                    <a:pt x="3749" y="6433"/>
                    <a:pt x="4802" y="6213"/>
                  </a:cubicBezTo>
                  <a:lnTo>
                    <a:pt x="4889" y="6213"/>
                  </a:lnTo>
                  <a:cubicBezTo>
                    <a:pt x="5551" y="6385"/>
                    <a:pt x="6148" y="6849"/>
                    <a:pt x="6770" y="6849"/>
                  </a:cubicBezTo>
                  <a:cubicBezTo>
                    <a:pt x="6912" y="6849"/>
                    <a:pt x="7055" y="6825"/>
                    <a:pt x="7201" y="6768"/>
                  </a:cubicBezTo>
                  <a:cubicBezTo>
                    <a:pt x="7187" y="6695"/>
                    <a:pt x="7136" y="6631"/>
                    <a:pt x="7069" y="6602"/>
                  </a:cubicBezTo>
                  <a:lnTo>
                    <a:pt x="7069" y="6602"/>
                  </a:lnTo>
                  <a:cubicBezTo>
                    <a:pt x="7271" y="6672"/>
                    <a:pt x="7482" y="6706"/>
                    <a:pt x="7694" y="6706"/>
                  </a:cubicBezTo>
                  <a:cubicBezTo>
                    <a:pt x="8252" y="6706"/>
                    <a:pt x="8812" y="6470"/>
                    <a:pt x="9194" y="6045"/>
                  </a:cubicBezTo>
                  <a:cubicBezTo>
                    <a:pt x="9301" y="5926"/>
                    <a:pt x="9399" y="5773"/>
                    <a:pt x="9369" y="5613"/>
                  </a:cubicBezTo>
                  <a:cubicBezTo>
                    <a:pt x="9349" y="5507"/>
                    <a:pt x="9239" y="5428"/>
                    <a:pt x="9144" y="5428"/>
                  </a:cubicBezTo>
                  <a:cubicBezTo>
                    <a:pt x="9112" y="5428"/>
                    <a:pt x="9083" y="5436"/>
                    <a:pt x="9058" y="5455"/>
                  </a:cubicBezTo>
                  <a:lnTo>
                    <a:pt x="9058" y="5455"/>
                  </a:lnTo>
                  <a:cubicBezTo>
                    <a:pt x="9122" y="5360"/>
                    <a:pt x="9105" y="5209"/>
                    <a:pt x="9012" y="5140"/>
                  </a:cubicBezTo>
                  <a:cubicBezTo>
                    <a:pt x="9563" y="4699"/>
                    <a:pt x="9624" y="3873"/>
                    <a:pt x="9638" y="3149"/>
                  </a:cubicBezTo>
                  <a:cubicBezTo>
                    <a:pt x="9640" y="3042"/>
                    <a:pt x="9637" y="2921"/>
                    <a:pt x="9564" y="2844"/>
                  </a:cubicBezTo>
                  <a:cubicBezTo>
                    <a:pt x="9537" y="2815"/>
                    <a:pt x="9498" y="2802"/>
                    <a:pt x="9459" y="2802"/>
                  </a:cubicBezTo>
                  <a:cubicBezTo>
                    <a:pt x="9393" y="2802"/>
                    <a:pt x="9329" y="2840"/>
                    <a:pt x="9331" y="2908"/>
                  </a:cubicBezTo>
                  <a:cubicBezTo>
                    <a:pt x="9315" y="2801"/>
                    <a:pt x="9211" y="2723"/>
                    <a:pt x="9108" y="2723"/>
                  </a:cubicBezTo>
                  <a:cubicBezTo>
                    <a:pt x="9076" y="2723"/>
                    <a:pt x="9045" y="2731"/>
                    <a:pt x="9016" y="2748"/>
                  </a:cubicBezTo>
                  <a:cubicBezTo>
                    <a:pt x="8978" y="2661"/>
                    <a:pt x="9041" y="2564"/>
                    <a:pt x="9067" y="2473"/>
                  </a:cubicBezTo>
                  <a:cubicBezTo>
                    <a:pt x="9091" y="2394"/>
                    <a:pt x="9044" y="2278"/>
                    <a:pt x="8978" y="2278"/>
                  </a:cubicBezTo>
                  <a:cubicBezTo>
                    <a:pt x="8968" y="2278"/>
                    <a:pt x="8957" y="2281"/>
                    <a:pt x="8946" y="2287"/>
                  </a:cubicBezTo>
                  <a:cubicBezTo>
                    <a:pt x="8938" y="1725"/>
                    <a:pt x="9290" y="1142"/>
                    <a:pt x="9062" y="633"/>
                  </a:cubicBezTo>
                  <a:cubicBezTo>
                    <a:pt x="8991" y="473"/>
                    <a:pt x="8870" y="345"/>
                    <a:pt x="8748" y="224"/>
                  </a:cubicBezTo>
                  <a:cubicBezTo>
                    <a:pt x="8643" y="119"/>
                    <a:pt x="8519" y="10"/>
                    <a:pt x="837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3914208" y="1475156"/>
              <a:ext cx="394665" cy="233793"/>
            </a:xfrm>
            <a:custGeom>
              <a:avLst/>
              <a:gdLst/>
              <a:ahLst/>
              <a:cxnLst/>
              <a:rect l="l" t="t" r="r" b="b"/>
              <a:pathLst>
                <a:path w="9688" h="5739" extrusionOk="0">
                  <a:moveTo>
                    <a:pt x="870" y="0"/>
                  </a:moveTo>
                  <a:cubicBezTo>
                    <a:pt x="719" y="216"/>
                    <a:pt x="650" y="505"/>
                    <a:pt x="667" y="775"/>
                  </a:cubicBezTo>
                  <a:cubicBezTo>
                    <a:pt x="692" y="1176"/>
                    <a:pt x="866" y="1548"/>
                    <a:pt x="1047" y="1902"/>
                  </a:cubicBezTo>
                  <a:cubicBezTo>
                    <a:pt x="1045" y="1902"/>
                    <a:pt x="1042" y="1902"/>
                    <a:pt x="1040" y="1902"/>
                  </a:cubicBezTo>
                  <a:cubicBezTo>
                    <a:pt x="857" y="1902"/>
                    <a:pt x="0" y="2639"/>
                    <a:pt x="357" y="3057"/>
                  </a:cubicBezTo>
                  <a:cubicBezTo>
                    <a:pt x="427" y="3140"/>
                    <a:pt x="515" y="3200"/>
                    <a:pt x="609" y="3247"/>
                  </a:cubicBezTo>
                  <a:cubicBezTo>
                    <a:pt x="356" y="3452"/>
                    <a:pt x="73" y="3740"/>
                    <a:pt x="157" y="4062"/>
                  </a:cubicBezTo>
                  <a:cubicBezTo>
                    <a:pt x="192" y="4199"/>
                    <a:pt x="290" y="4308"/>
                    <a:pt x="390" y="4404"/>
                  </a:cubicBezTo>
                  <a:cubicBezTo>
                    <a:pt x="655" y="4652"/>
                    <a:pt x="968" y="4845"/>
                    <a:pt x="1304" y="4968"/>
                  </a:cubicBezTo>
                  <a:lnTo>
                    <a:pt x="791" y="5115"/>
                  </a:lnTo>
                  <a:cubicBezTo>
                    <a:pt x="712" y="5137"/>
                    <a:pt x="626" y="5164"/>
                    <a:pt x="580" y="5236"/>
                  </a:cubicBezTo>
                  <a:cubicBezTo>
                    <a:pt x="521" y="5330"/>
                    <a:pt x="562" y="5464"/>
                    <a:pt x="643" y="5538"/>
                  </a:cubicBezTo>
                  <a:cubicBezTo>
                    <a:pt x="725" y="5613"/>
                    <a:pt x="834" y="5641"/>
                    <a:pt x="939" y="5666"/>
                  </a:cubicBezTo>
                  <a:cubicBezTo>
                    <a:pt x="1153" y="5716"/>
                    <a:pt x="1371" y="5738"/>
                    <a:pt x="1592" y="5738"/>
                  </a:cubicBezTo>
                  <a:cubicBezTo>
                    <a:pt x="2674" y="5738"/>
                    <a:pt x="3822" y="5218"/>
                    <a:pt x="4875" y="4998"/>
                  </a:cubicBezTo>
                  <a:lnTo>
                    <a:pt x="4963" y="4998"/>
                  </a:lnTo>
                  <a:cubicBezTo>
                    <a:pt x="5625" y="5170"/>
                    <a:pt x="6222" y="5634"/>
                    <a:pt x="6844" y="5634"/>
                  </a:cubicBezTo>
                  <a:cubicBezTo>
                    <a:pt x="6986" y="5634"/>
                    <a:pt x="7129" y="5610"/>
                    <a:pt x="7275" y="5553"/>
                  </a:cubicBezTo>
                  <a:cubicBezTo>
                    <a:pt x="7260" y="5480"/>
                    <a:pt x="7209" y="5416"/>
                    <a:pt x="7143" y="5387"/>
                  </a:cubicBezTo>
                  <a:lnTo>
                    <a:pt x="7143" y="5387"/>
                  </a:lnTo>
                  <a:cubicBezTo>
                    <a:pt x="7344" y="5457"/>
                    <a:pt x="7556" y="5491"/>
                    <a:pt x="7767" y="5491"/>
                  </a:cubicBezTo>
                  <a:cubicBezTo>
                    <a:pt x="8325" y="5491"/>
                    <a:pt x="8885" y="5255"/>
                    <a:pt x="9268" y="4830"/>
                  </a:cubicBezTo>
                  <a:cubicBezTo>
                    <a:pt x="9374" y="4711"/>
                    <a:pt x="9472" y="4558"/>
                    <a:pt x="9442" y="4398"/>
                  </a:cubicBezTo>
                  <a:cubicBezTo>
                    <a:pt x="9422" y="4292"/>
                    <a:pt x="9313" y="4213"/>
                    <a:pt x="9217" y="4213"/>
                  </a:cubicBezTo>
                  <a:cubicBezTo>
                    <a:pt x="9186" y="4213"/>
                    <a:pt x="9155" y="4221"/>
                    <a:pt x="9131" y="4240"/>
                  </a:cubicBezTo>
                  <a:lnTo>
                    <a:pt x="9131" y="4240"/>
                  </a:lnTo>
                  <a:cubicBezTo>
                    <a:pt x="9195" y="4146"/>
                    <a:pt x="9178" y="3994"/>
                    <a:pt x="9086" y="3925"/>
                  </a:cubicBezTo>
                  <a:cubicBezTo>
                    <a:pt x="9507" y="3588"/>
                    <a:pt x="9642" y="3024"/>
                    <a:pt x="9688" y="2455"/>
                  </a:cubicBezTo>
                  <a:lnTo>
                    <a:pt x="9688" y="2455"/>
                  </a:lnTo>
                  <a:cubicBezTo>
                    <a:pt x="9501" y="2525"/>
                    <a:pt x="9285" y="2556"/>
                    <a:pt x="9124" y="2556"/>
                  </a:cubicBezTo>
                  <a:cubicBezTo>
                    <a:pt x="9009" y="2556"/>
                    <a:pt x="8922" y="2541"/>
                    <a:pt x="8892" y="2513"/>
                  </a:cubicBezTo>
                  <a:cubicBezTo>
                    <a:pt x="8848" y="2912"/>
                    <a:pt x="8789" y="3321"/>
                    <a:pt x="8592" y="3665"/>
                  </a:cubicBezTo>
                  <a:cubicBezTo>
                    <a:pt x="8410" y="3983"/>
                    <a:pt x="8083" y="4235"/>
                    <a:pt x="7733" y="4235"/>
                  </a:cubicBezTo>
                  <a:cubicBezTo>
                    <a:pt x="7703" y="4235"/>
                    <a:pt x="7674" y="4234"/>
                    <a:pt x="7644" y="4230"/>
                  </a:cubicBezTo>
                  <a:cubicBezTo>
                    <a:pt x="7385" y="4198"/>
                    <a:pt x="7162" y="4032"/>
                    <a:pt x="6951" y="3871"/>
                  </a:cubicBezTo>
                  <a:lnTo>
                    <a:pt x="6951" y="3871"/>
                  </a:lnTo>
                  <a:cubicBezTo>
                    <a:pt x="6983" y="4047"/>
                    <a:pt x="6883" y="4240"/>
                    <a:pt x="6724" y="4306"/>
                  </a:cubicBezTo>
                  <a:cubicBezTo>
                    <a:pt x="6681" y="4324"/>
                    <a:pt x="6636" y="4332"/>
                    <a:pt x="6591" y="4332"/>
                  </a:cubicBezTo>
                  <a:cubicBezTo>
                    <a:pt x="6466" y="4332"/>
                    <a:pt x="6340" y="4268"/>
                    <a:pt x="6272" y="4158"/>
                  </a:cubicBezTo>
                  <a:cubicBezTo>
                    <a:pt x="6234" y="4239"/>
                    <a:pt x="6191" y="4325"/>
                    <a:pt x="6115" y="4367"/>
                  </a:cubicBezTo>
                  <a:cubicBezTo>
                    <a:pt x="6093" y="4379"/>
                    <a:pt x="6068" y="4385"/>
                    <a:pt x="6042" y="4385"/>
                  </a:cubicBezTo>
                  <a:cubicBezTo>
                    <a:pt x="5979" y="4385"/>
                    <a:pt x="5916" y="4349"/>
                    <a:pt x="5909" y="4286"/>
                  </a:cubicBezTo>
                  <a:cubicBezTo>
                    <a:pt x="5756" y="4693"/>
                    <a:pt x="5328" y="4931"/>
                    <a:pt x="4905" y="4931"/>
                  </a:cubicBezTo>
                  <a:cubicBezTo>
                    <a:pt x="4823" y="4931"/>
                    <a:pt x="4742" y="4922"/>
                    <a:pt x="4662" y="4904"/>
                  </a:cubicBezTo>
                  <a:cubicBezTo>
                    <a:pt x="4173" y="4789"/>
                    <a:pt x="3781" y="4385"/>
                    <a:pt x="3554" y="3920"/>
                  </a:cubicBezTo>
                  <a:cubicBezTo>
                    <a:pt x="3508" y="3959"/>
                    <a:pt x="3449" y="3978"/>
                    <a:pt x="3390" y="3978"/>
                  </a:cubicBezTo>
                  <a:cubicBezTo>
                    <a:pt x="3310" y="3978"/>
                    <a:pt x="3228" y="3942"/>
                    <a:pt x="3179" y="3876"/>
                  </a:cubicBezTo>
                  <a:lnTo>
                    <a:pt x="3179" y="3876"/>
                  </a:lnTo>
                  <a:cubicBezTo>
                    <a:pt x="3186" y="3979"/>
                    <a:pt x="3083" y="4052"/>
                    <a:pt x="2983" y="4052"/>
                  </a:cubicBezTo>
                  <a:cubicBezTo>
                    <a:pt x="2960" y="4052"/>
                    <a:pt x="2938" y="4049"/>
                    <a:pt x="2917" y="4041"/>
                  </a:cubicBezTo>
                  <a:cubicBezTo>
                    <a:pt x="2803" y="3997"/>
                    <a:pt x="2736" y="3875"/>
                    <a:pt x="2695" y="3756"/>
                  </a:cubicBezTo>
                  <a:cubicBezTo>
                    <a:pt x="2548" y="3892"/>
                    <a:pt x="2400" y="4029"/>
                    <a:pt x="2254" y="4165"/>
                  </a:cubicBezTo>
                  <a:cubicBezTo>
                    <a:pt x="2186" y="4228"/>
                    <a:pt x="2109" y="4295"/>
                    <a:pt x="2019" y="4295"/>
                  </a:cubicBezTo>
                  <a:cubicBezTo>
                    <a:pt x="2015" y="4295"/>
                    <a:pt x="2012" y="4295"/>
                    <a:pt x="2009" y="4294"/>
                  </a:cubicBezTo>
                  <a:cubicBezTo>
                    <a:pt x="1913" y="4290"/>
                    <a:pt x="1838" y="4210"/>
                    <a:pt x="1778" y="4132"/>
                  </a:cubicBezTo>
                  <a:cubicBezTo>
                    <a:pt x="1266" y="3458"/>
                    <a:pt x="1174" y="2466"/>
                    <a:pt x="1554" y="1703"/>
                  </a:cubicBezTo>
                  <a:cubicBezTo>
                    <a:pt x="1579" y="1654"/>
                    <a:pt x="1607" y="1601"/>
                    <a:pt x="1602" y="1545"/>
                  </a:cubicBezTo>
                  <a:cubicBezTo>
                    <a:pt x="1597" y="1493"/>
                    <a:pt x="1564" y="1448"/>
                    <a:pt x="1549" y="1398"/>
                  </a:cubicBezTo>
                  <a:cubicBezTo>
                    <a:pt x="1518" y="1292"/>
                    <a:pt x="1582" y="1165"/>
                    <a:pt x="1684" y="1134"/>
                  </a:cubicBezTo>
                  <a:cubicBezTo>
                    <a:pt x="1618" y="975"/>
                    <a:pt x="1625" y="784"/>
                    <a:pt x="1704" y="631"/>
                  </a:cubicBezTo>
                  <a:lnTo>
                    <a:pt x="1704" y="631"/>
                  </a:lnTo>
                  <a:cubicBezTo>
                    <a:pt x="1581" y="704"/>
                    <a:pt x="1436" y="776"/>
                    <a:pt x="1300" y="776"/>
                  </a:cubicBezTo>
                  <a:cubicBezTo>
                    <a:pt x="1244" y="776"/>
                    <a:pt x="1189" y="764"/>
                    <a:pt x="1138" y="734"/>
                  </a:cubicBezTo>
                  <a:cubicBezTo>
                    <a:pt x="997" y="650"/>
                    <a:pt x="946" y="467"/>
                    <a:pt x="913" y="301"/>
                  </a:cubicBezTo>
                  <a:cubicBezTo>
                    <a:pt x="894" y="203"/>
                    <a:pt x="877" y="102"/>
                    <a:pt x="87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3914208" y="1325811"/>
              <a:ext cx="304961" cy="281578"/>
            </a:xfrm>
            <a:custGeom>
              <a:avLst/>
              <a:gdLst/>
              <a:ahLst/>
              <a:cxnLst/>
              <a:rect l="l" t="t" r="r" b="b"/>
              <a:pathLst>
                <a:path w="7486" h="6912" extrusionOk="0">
                  <a:moveTo>
                    <a:pt x="5865" y="1"/>
                  </a:moveTo>
                  <a:cubicBezTo>
                    <a:pt x="5823" y="1"/>
                    <a:pt x="5782" y="9"/>
                    <a:pt x="5746" y="33"/>
                  </a:cubicBezTo>
                  <a:cubicBezTo>
                    <a:pt x="5666" y="85"/>
                    <a:pt x="5637" y="189"/>
                    <a:pt x="5614" y="284"/>
                  </a:cubicBezTo>
                  <a:cubicBezTo>
                    <a:pt x="5567" y="484"/>
                    <a:pt x="5521" y="683"/>
                    <a:pt x="5474" y="883"/>
                  </a:cubicBezTo>
                  <a:cubicBezTo>
                    <a:pt x="5394" y="822"/>
                    <a:pt x="5298" y="771"/>
                    <a:pt x="5201" y="771"/>
                  </a:cubicBezTo>
                  <a:cubicBezTo>
                    <a:pt x="5179" y="771"/>
                    <a:pt x="5157" y="773"/>
                    <a:pt x="5135" y="779"/>
                  </a:cubicBezTo>
                  <a:cubicBezTo>
                    <a:pt x="5018" y="810"/>
                    <a:pt x="4934" y="971"/>
                    <a:pt x="5010" y="1069"/>
                  </a:cubicBezTo>
                  <a:cubicBezTo>
                    <a:pt x="4987" y="1062"/>
                    <a:pt x="4963" y="1058"/>
                    <a:pt x="4938" y="1058"/>
                  </a:cubicBezTo>
                  <a:cubicBezTo>
                    <a:pt x="4824" y="1058"/>
                    <a:pt x="4709" y="1139"/>
                    <a:pt x="4677" y="1255"/>
                  </a:cubicBezTo>
                  <a:cubicBezTo>
                    <a:pt x="4396" y="1095"/>
                    <a:pt x="4073" y="997"/>
                    <a:pt x="3756" y="997"/>
                  </a:cubicBezTo>
                  <a:cubicBezTo>
                    <a:pt x="3576" y="997"/>
                    <a:pt x="3398" y="1029"/>
                    <a:pt x="3229" y="1099"/>
                  </a:cubicBezTo>
                  <a:cubicBezTo>
                    <a:pt x="2765" y="1295"/>
                    <a:pt x="2423" y="1837"/>
                    <a:pt x="2539" y="2345"/>
                  </a:cubicBezTo>
                  <a:cubicBezTo>
                    <a:pt x="2519" y="2322"/>
                    <a:pt x="2492" y="2312"/>
                    <a:pt x="2463" y="2312"/>
                  </a:cubicBezTo>
                  <a:cubicBezTo>
                    <a:pt x="2409" y="2312"/>
                    <a:pt x="2350" y="2347"/>
                    <a:pt x="2324" y="2399"/>
                  </a:cubicBezTo>
                  <a:cubicBezTo>
                    <a:pt x="2284" y="2480"/>
                    <a:pt x="2297" y="2575"/>
                    <a:pt x="2309" y="2664"/>
                  </a:cubicBezTo>
                  <a:cubicBezTo>
                    <a:pt x="2267" y="2646"/>
                    <a:pt x="2221" y="2637"/>
                    <a:pt x="2175" y="2637"/>
                  </a:cubicBezTo>
                  <a:cubicBezTo>
                    <a:pt x="2051" y="2637"/>
                    <a:pt x="1925" y="2701"/>
                    <a:pt x="1855" y="2809"/>
                  </a:cubicBezTo>
                  <a:cubicBezTo>
                    <a:pt x="1761" y="2958"/>
                    <a:pt x="1784" y="3177"/>
                    <a:pt x="1906" y="3301"/>
                  </a:cubicBezTo>
                  <a:cubicBezTo>
                    <a:pt x="1849" y="3299"/>
                    <a:pt x="1791" y="3298"/>
                    <a:pt x="1734" y="3298"/>
                  </a:cubicBezTo>
                  <a:cubicBezTo>
                    <a:pt x="1527" y="3298"/>
                    <a:pt x="1320" y="3317"/>
                    <a:pt x="1139" y="3417"/>
                  </a:cubicBezTo>
                  <a:cubicBezTo>
                    <a:pt x="798" y="3604"/>
                    <a:pt x="642" y="4042"/>
                    <a:pt x="667" y="4441"/>
                  </a:cubicBezTo>
                  <a:cubicBezTo>
                    <a:pt x="692" y="4842"/>
                    <a:pt x="866" y="5214"/>
                    <a:pt x="1047" y="5568"/>
                  </a:cubicBezTo>
                  <a:cubicBezTo>
                    <a:pt x="1045" y="5568"/>
                    <a:pt x="1042" y="5568"/>
                    <a:pt x="1040" y="5568"/>
                  </a:cubicBezTo>
                  <a:cubicBezTo>
                    <a:pt x="855" y="5568"/>
                    <a:pt x="0" y="6305"/>
                    <a:pt x="356" y="6723"/>
                  </a:cubicBezTo>
                  <a:cubicBezTo>
                    <a:pt x="426" y="6805"/>
                    <a:pt x="514" y="6865"/>
                    <a:pt x="608" y="6912"/>
                  </a:cubicBezTo>
                  <a:cubicBezTo>
                    <a:pt x="599" y="6894"/>
                    <a:pt x="589" y="6874"/>
                    <a:pt x="581" y="6855"/>
                  </a:cubicBezTo>
                  <a:cubicBezTo>
                    <a:pt x="429" y="6484"/>
                    <a:pt x="487" y="6021"/>
                    <a:pt x="843" y="5744"/>
                  </a:cubicBezTo>
                  <a:cubicBezTo>
                    <a:pt x="1084" y="5555"/>
                    <a:pt x="1420" y="5478"/>
                    <a:pt x="1739" y="5408"/>
                  </a:cubicBezTo>
                  <a:cubicBezTo>
                    <a:pt x="1552" y="5326"/>
                    <a:pt x="1459" y="5126"/>
                    <a:pt x="1529" y="4957"/>
                  </a:cubicBezTo>
                  <a:cubicBezTo>
                    <a:pt x="1594" y="4799"/>
                    <a:pt x="1793" y="4683"/>
                    <a:pt x="1992" y="4683"/>
                  </a:cubicBezTo>
                  <a:cubicBezTo>
                    <a:pt x="2007" y="4683"/>
                    <a:pt x="2021" y="4683"/>
                    <a:pt x="2035" y="4685"/>
                  </a:cubicBezTo>
                  <a:cubicBezTo>
                    <a:pt x="1992" y="4604"/>
                    <a:pt x="1947" y="4516"/>
                    <a:pt x="1973" y="4429"/>
                  </a:cubicBezTo>
                  <a:cubicBezTo>
                    <a:pt x="1993" y="4360"/>
                    <a:pt x="2076" y="4300"/>
                    <a:pt x="2156" y="4300"/>
                  </a:cubicBezTo>
                  <a:cubicBezTo>
                    <a:pt x="2177" y="4300"/>
                    <a:pt x="2198" y="4304"/>
                    <a:pt x="2217" y="4314"/>
                  </a:cubicBezTo>
                  <a:cubicBezTo>
                    <a:pt x="1922" y="3866"/>
                    <a:pt x="2172" y="3252"/>
                    <a:pt x="2677" y="2929"/>
                  </a:cubicBezTo>
                  <a:cubicBezTo>
                    <a:pt x="3035" y="2700"/>
                    <a:pt x="3484" y="2602"/>
                    <a:pt x="3933" y="2602"/>
                  </a:cubicBezTo>
                  <a:cubicBezTo>
                    <a:pt x="4118" y="2602"/>
                    <a:pt x="4303" y="2619"/>
                    <a:pt x="4481" y="2650"/>
                  </a:cubicBezTo>
                  <a:cubicBezTo>
                    <a:pt x="4486" y="2505"/>
                    <a:pt x="4651" y="2375"/>
                    <a:pt x="4825" y="2375"/>
                  </a:cubicBezTo>
                  <a:cubicBezTo>
                    <a:pt x="4826" y="2375"/>
                    <a:pt x="4828" y="2375"/>
                    <a:pt x="4829" y="2375"/>
                  </a:cubicBezTo>
                  <a:cubicBezTo>
                    <a:pt x="4707" y="2304"/>
                    <a:pt x="4761" y="2126"/>
                    <a:pt x="4893" y="2062"/>
                  </a:cubicBezTo>
                  <a:cubicBezTo>
                    <a:pt x="4954" y="2033"/>
                    <a:pt x="5021" y="2021"/>
                    <a:pt x="5090" y="2021"/>
                  </a:cubicBezTo>
                  <a:cubicBezTo>
                    <a:pt x="5173" y="2021"/>
                    <a:pt x="5257" y="2038"/>
                    <a:pt x="5335" y="2061"/>
                  </a:cubicBezTo>
                  <a:cubicBezTo>
                    <a:pt x="5331" y="1859"/>
                    <a:pt x="5328" y="1655"/>
                    <a:pt x="5325" y="1453"/>
                  </a:cubicBezTo>
                  <a:cubicBezTo>
                    <a:pt x="5323" y="1355"/>
                    <a:pt x="5326" y="1247"/>
                    <a:pt x="5407" y="1174"/>
                  </a:cubicBezTo>
                  <a:cubicBezTo>
                    <a:pt x="5487" y="1103"/>
                    <a:pt x="5614" y="1091"/>
                    <a:pt x="5730" y="1091"/>
                  </a:cubicBezTo>
                  <a:cubicBezTo>
                    <a:pt x="5735" y="1091"/>
                    <a:pt x="5740" y="1091"/>
                    <a:pt x="5745" y="1091"/>
                  </a:cubicBezTo>
                  <a:cubicBezTo>
                    <a:pt x="6390" y="1095"/>
                    <a:pt x="7015" y="1308"/>
                    <a:pt x="7486" y="1657"/>
                  </a:cubicBezTo>
                  <a:cubicBezTo>
                    <a:pt x="7307" y="905"/>
                    <a:pt x="6737" y="259"/>
                    <a:pt x="6023" y="31"/>
                  </a:cubicBezTo>
                  <a:cubicBezTo>
                    <a:pt x="5973" y="14"/>
                    <a:pt x="5918" y="1"/>
                    <a:pt x="5865"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3917182" y="1607473"/>
              <a:ext cx="53407" cy="60658"/>
            </a:xfrm>
            <a:custGeom>
              <a:avLst/>
              <a:gdLst/>
              <a:ahLst/>
              <a:cxnLst/>
              <a:rect l="l" t="t" r="r" b="b"/>
              <a:pathLst>
                <a:path w="1311" h="1489" extrusionOk="0">
                  <a:moveTo>
                    <a:pt x="536" y="0"/>
                  </a:moveTo>
                  <a:cubicBezTo>
                    <a:pt x="282" y="205"/>
                    <a:pt x="0" y="493"/>
                    <a:pt x="84" y="814"/>
                  </a:cubicBezTo>
                  <a:cubicBezTo>
                    <a:pt x="118" y="951"/>
                    <a:pt x="217" y="1060"/>
                    <a:pt x="317" y="1156"/>
                  </a:cubicBezTo>
                  <a:cubicBezTo>
                    <a:pt x="451" y="1282"/>
                    <a:pt x="598" y="1393"/>
                    <a:pt x="753" y="1489"/>
                  </a:cubicBezTo>
                  <a:cubicBezTo>
                    <a:pt x="917" y="1189"/>
                    <a:pt x="1201" y="914"/>
                    <a:pt x="1310" y="897"/>
                  </a:cubicBezTo>
                  <a:cubicBezTo>
                    <a:pt x="1001" y="630"/>
                    <a:pt x="697" y="345"/>
                    <a:pt x="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a:off x="4037929" y="1592156"/>
              <a:ext cx="35564" cy="30838"/>
            </a:xfrm>
            <a:custGeom>
              <a:avLst/>
              <a:gdLst/>
              <a:ahLst/>
              <a:cxnLst/>
              <a:rect l="l" t="t" r="r" b="b"/>
              <a:pathLst>
                <a:path w="873" h="757" extrusionOk="0">
                  <a:moveTo>
                    <a:pt x="1" y="0"/>
                  </a:moveTo>
                  <a:cubicBezTo>
                    <a:pt x="1" y="0"/>
                    <a:pt x="140" y="756"/>
                    <a:pt x="378" y="756"/>
                  </a:cubicBezTo>
                  <a:cubicBezTo>
                    <a:pt x="412" y="756"/>
                    <a:pt x="447" y="741"/>
                    <a:pt x="485" y="707"/>
                  </a:cubicBezTo>
                  <a:cubicBezTo>
                    <a:pt x="872" y="350"/>
                    <a:pt x="1" y="0"/>
                    <a:pt x="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
            <p:cNvSpPr/>
            <p:nvPr/>
          </p:nvSpPr>
          <p:spPr>
            <a:xfrm>
              <a:off x="4200187" y="1605273"/>
              <a:ext cx="34505" cy="18699"/>
            </a:xfrm>
            <a:custGeom>
              <a:avLst/>
              <a:gdLst/>
              <a:ahLst/>
              <a:cxnLst/>
              <a:rect l="l" t="t" r="r" b="b"/>
              <a:pathLst>
                <a:path w="847" h="459" extrusionOk="0">
                  <a:moveTo>
                    <a:pt x="450" y="0"/>
                  </a:moveTo>
                  <a:cubicBezTo>
                    <a:pt x="235" y="0"/>
                    <a:pt x="0" y="72"/>
                    <a:pt x="0" y="72"/>
                  </a:cubicBezTo>
                  <a:cubicBezTo>
                    <a:pt x="0" y="72"/>
                    <a:pt x="420" y="459"/>
                    <a:pt x="653" y="459"/>
                  </a:cubicBezTo>
                  <a:cubicBezTo>
                    <a:pt x="725" y="459"/>
                    <a:pt x="780" y="422"/>
                    <a:pt x="798" y="324"/>
                  </a:cubicBezTo>
                  <a:cubicBezTo>
                    <a:pt x="846" y="66"/>
                    <a:pt x="657" y="0"/>
                    <a:pt x="45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
            <p:cNvSpPr/>
            <p:nvPr/>
          </p:nvSpPr>
          <p:spPr>
            <a:xfrm>
              <a:off x="4015849" y="1486033"/>
              <a:ext cx="37071" cy="28353"/>
            </a:xfrm>
            <a:custGeom>
              <a:avLst/>
              <a:gdLst/>
              <a:ahLst/>
              <a:cxnLst/>
              <a:rect l="l" t="t" r="r" b="b"/>
              <a:pathLst>
                <a:path w="910" h="696" extrusionOk="0">
                  <a:moveTo>
                    <a:pt x="1" y="1"/>
                  </a:moveTo>
                  <a:lnTo>
                    <a:pt x="1" y="1"/>
                  </a:lnTo>
                  <a:cubicBezTo>
                    <a:pt x="1" y="1"/>
                    <a:pt x="230" y="695"/>
                    <a:pt x="460" y="695"/>
                  </a:cubicBezTo>
                  <a:cubicBezTo>
                    <a:pt x="498" y="695"/>
                    <a:pt x="537" y="675"/>
                    <a:pt x="575" y="629"/>
                  </a:cubicBezTo>
                  <a:cubicBezTo>
                    <a:pt x="910" y="220"/>
                    <a:pt x="1" y="1"/>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
            <p:cNvSpPr/>
            <p:nvPr/>
          </p:nvSpPr>
          <p:spPr>
            <a:xfrm>
              <a:off x="4031248" y="1456295"/>
              <a:ext cx="35360" cy="35360"/>
            </a:xfrm>
            <a:custGeom>
              <a:avLst/>
              <a:gdLst/>
              <a:ahLst/>
              <a:cxnLst/>
              <a:rect l="l" t="t" r="r" b="b"/>
              <a:pathLst>
                <a:path w="868" h="868" extrusionOk="0">
                  <a:moveTo>
                    <a:pt x="249" y="1"/>
                  </a:moveTo>
                  <a:cubicBezTo>
                    <a:pt x="249" y="1"/>
                    <a:pt x="1" y="868"/>
                    <a:pt x="312" y="868"/>
                  </a:cubicBezTo>
                  <a:cubicBezTo>
                    <a:pt x="329" y="868"/>
                    <a:pt x="346" y="865"/>
                    <a:pt x="366" y="860"/>
                  </a:cubicBezTo>
                  <a:cubicBezTo>
                    <a:pt x="867" y="730"/>
                    <a:pt x="249" y="1"/>
                    <a:pt x="24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3945128" y="1422156"/>
              <a:ext cx="37601" cy="26927"/>
            </a:xfrm>
            <a:custGeom>
              <a:avLst/>
              <a:gdLst/>
              <a:ahLst/>
              <a:cxnLst/>
              <a:rect l="l" t="t" r="r" b="b"/>
              <a:pathLst>
                <a:path w="923" h="661" extrusionOk="0">
                  <a:moveTo>
                    <a:pt x="1" y="0"/>
                  </a:moveTo>
                  <a:cubicBezTo>
                    <a:pt x="1" y="0"/>
                    <a:pt x="267" y="661"/>
                    <a:pt x="495" y="661"/>
                  </a:cubicBezTo>
                  <a:cubicBezTo>
                    <a:pt x="537" y="661"/>
                    <a:pt x="577" y="639"/>
                    <a:pt x="614" y="587"/>
                  </a:cubicBezTo>
                  <a:cubicBezTo>
                    <a:pt x="923" y="155"/>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a:off x="3961056" y="1390666"/>
              <a:ext cx="34668" cy="35116"/>
            </a:xfrm>
            <a:custGeom>
              <a:avLst/>
              <a:gdLst/>
              <a:ahLst/>
              <a:cxnLst/>
              <a:rect l="l" t="t" r="r" b="b"/>
              <a:pathLst>
                <a:path w="851" h="862" extrusionOk="0">
                  <a:moveTo>
                    <a:pt x="188" y="1"/>
                  </a:moveTo>
                  <a:lnTo>
                    <a:pt x="188" y="1"/>
                  </a:lnTo>
                  <a:cubicBezTo>
                    <a:pt x="188" y="1"/>
                    <a:pt x="1" y="862"/>
                    <a:pt x="295" y="862"/>
                  </a:cubicBezTo>
                  <a:cubicBezTo>
                    <a:pt x="314" y="862"/>
                    <a:pt x="336" y="858"/>
                    <a:pt x="359" y="850"/>
                  </a:cubicBezTo>
                  <a:cubicBezTo>
                    <a:pt x="851" y="686"/>
                    <a:pt x="188"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4086040" y="1325241"/>
              <a:ext cx="33853" cy="34668"/>
            </a:xfrm>
            <a:custGeom>
              <a:avLst/>
              <a:gdLst/>
              <a:ahLst/>
              <a:cxnLst/>
              <a:rect l="l" t="t" r="r" b="b"/>
              <a:pathLst>
                <a:path w="831" h="851" extrusionOk="0">
                  <a:moveTo>
                    <a:pt x="116" y="1"/>
                  </a:moveTo>
                  <a:cubicBezTo>
                    <a:pt x="116" y="1"/>
                    <a:pt x="1" y="850"/>
                    <a:pt x="279" y="850"/>
                  </a:cubicBezTo>
                  <a:cubicBezTo>
                    <a:pt x="301" y="850"/>
                    <a:pt x="326" y="845"/>
                    <a:pt x="354" y="833"/>
                  </a:cubicBezTo>
                  <a:cubicBezTo>
                    <a:pt x="831" y="628"/>
                    <a:pt x="117" y="1"/>
                    <a:pt x="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a:off x="4099443" y="1310861"/>
              <a:ext cx="35401" cy="33934"/>
            </a:xfrm>
            <a:custGeom>
              <a:avLst/>
              <a:gdLst/>
              <a:ahLst/>
              <a:cxnLst/>
              <a:rect l="l" t="t" r="r" b="b"/>
              <a:pathLst>
                <a:path w="869" h="833" extrusionOk="0">
                  <a:moveTo>
                    <a:pt x="664" y="0"/>
                  </a:moveTo>
                  <a:cubicBezTo>
                    <a:pt x="664" y="0"/>
                    <a:pt x="1" y="726"/>
                    <a:pt x="392" y="822"/>
                  </a:cubicBezTo>
                  <a:cubicBezTo>
                    <a:pt x="423" y="829"/>
                    <a:pt x="451" y="833"/>
                    <a:pt x="476" y="833"/>
                  </a:cubicBezTo>
                  <a:cubicBezTo>
                    <a:pt x="868" y="833"/>
                    <a:pt x="664" y="0"/>
                    <a:pt x="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a:off x="4246384" y="1379545"/>
              <a:ext cx="33608" cy="34545"/>
            </a:xfrm>
            <a:custGeom>
              <a:avLst/>
              <a:gdLst/>
              <a:ahLst/>
              <a:cxnLst/>
              <a:rect l="l" t="t" r="r" b="b"/>
              <a:pathLst>
                <a:path w="825" h="848" extrusionOk="0">
                  <a:moveTo>
                    <a:pt x="556" y="1"/>
                  </a:moveTo>
                  <a:cubicBezTo>
                    <a:pt x="556" y="1"/>
                    <a:pt x="0" y="744"/>
                    <a:pt x="362" y="836"/>
                  </a:cubicBezTo>
                  <a:cubicBezTo>
                    <a:pt x="393" y="844"/>
                    <a:pt x="421" y="848"/>
                    <a:pt x="446" y="848"/>
                  </a:cubicBezTo>
                  <a:cubicBezTo>
                    <a:pt x="825" y="848"/>
                    <a:pt x="556" y="1"/>
                    <a:pt x="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a:off x="4229967" y="1390870"/>
              <a:ext cx="30064" cy="31449"/>
            </a:xfrm>
            <a:custGeom>
              <a:avLst/>
              <a:gdLst/>
              <a:ahLst/>
              <a:cxnLst/>
              <a:rect l="l" t="t" r="r" b="b"/>
              <a:pathLst>
                <a:path w="738" h="772" extrusionOk="0">
                  <a:moveTo>
                    <a:pt x="1" y="0"/>
                  </a:moveTo>
                  <a:lnTo>
                    <a:pt x="1" y="0"/>
                  </a:lnTo>
                  <a:cubicBezTo>
                    <a:pt x="1" y="0"/>
                    <a:pt x="73" y="771"/>
                    <a:pt x="283" y="771"/>
                  </a:cubicBezTo>
                  <a:cubicBezTo>
                    <a:pt x="312" y="771"/>
                    <a:pt x="344" y="756"/>
                    <a:pt x="379" y="722"/>
                  </a:cubicBezTo>
                  <a:cubicBezTo>
                    <a:pt x="737" y="367"/>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
            <p:cNvSpPr/>
            <p:nvPr/>
          </p:nvSpPr>
          <p:spPr>
            <a:xfrm>
              <a:off x="4275349" y="1414335"/>
              <a:ext cx="36664" cy="21061"/>
            </a:xfrm>
            <a:custGeom>
              <a:avLst/>
              <a:gdLst/>
              <a:ahLst/>
              <a:cxnLst/>
              <a:rect l="l" t="t" r="r" b="b"/>
              <a:pathLst>
                <a:path w="900" h="517" extrusionOk="0">
                  <a:moveTo>
                    <a:pt x="502" y="1"/>
                  </a:moveTo>
                  <a:cubicBezTo>
                    <a:pt x="255" y="1"/>
                    <a:pt x="0" y="55"/>
                    <a:pt x="92" y="295"/>
                  </a:cubicBezTo>
                  <a:cubicBezTo>
                    <a:pt x="155" y="457"/>
                    <a:pt x="240" y="517"/>
                    <a:pt x="331" y="517"/>
                  </a:cubicBezTo>
                  <a:cubicBezTo>
                    <a:pt x="590" y="517"/>
                    <a:pt x="900" y="37"/>
                    <a:pt x="900" y="37"/>
                  </a:cubicBezTo>
                  <a:cubicBezTo>
                    <a:pt x="900" y="37"/>
                    <a:pt x="703" y="1"/>
                    <a:pt x="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a:off x="4066608" y="1612402"/>
              <a:ext cx="36990" cy="27661"/>
            </a:xfrm>
            <a:custGeom>
              <a:avLst/>
              <a:gdLst/>
              <a:ahLst/>
              <a:cxnLst/>
              <a:rect l="l" t="t" r="r" b="b"/>
              <a:pathLst>
                <a:path w="908" h="679" extrusionOk="0">
                  <a:moveTo>
                    <a:pt x="907" y="0"/>
                  </a:moveTo>
                  <a:lnTo>
                    <a:pt x="907" y="0"/>
                  </a:lnTo>
                  <a:cubicBezTo>
                    <a:pt x="907" y="0"/>
                    <a:pt x="0" y="333"/>
                    <a:pt x="309" y="603"/>
                  </a:cubicBezTo>
                  <a:cubicBezTo>
                    <a:pt x="370" y="656"/>
                    <a:pt x="426" y="679"/>
                    <a:pt x="478" y="679"/>
                  </a:cubicBezTo>
                  <a:cubicBezTo>
                    <a:pt x="762" y="679"/>
                    <a:pt x="907" y="0"/>
                    <a:pt x="907"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6" name="Google Shape;96;p2"/>
          <p:cNvSpPr/>
          <p:nvPr/>
        </p:nvSpPr>
        <p:spPr>
          <a:xfrm>
            <a:off x="-339150" y="4254175"/>
            <a:ext cx="9822300" cy="942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7" name="Google Shape;97;p2"/>
          <p:cNvGrpSpPr/>
          <p:nvPr/>
        </p:nvGrpSpPr>
        <p:grpSpPr>
          <a:xfrm>
            <a:off x="-530454" y="3985435"/>
            <a:ext cx="10204909" cy="291318"/>
            <a:chOff x="120" y="3985435"/>
            <a:chExt cx="10204909" cy="291318"/>
          </a:xfrm>
        </p:grpSpPr>
        <p:sp>
          <p:nvSpPr>
            <p:cNvPr id="98" name="Google Shape;98;p2"/>
            <p:cNvSpPr/>
            <p:nvPr/>
          </p:nvSpPr>
          <p:spPr>
            <a:xfrm>
              <a:off x="120"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2"/>
            <p:cNvSpPr/>
            <p:nvPr/>
          </p:nvSpPr>
          <p:spPr>
            <a:xfrm>
              <a:off x="14570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2"/>
            <p:cNvSpPr/>
            <p:nvPr/>
          </p:nvSpPr>
          <p:spPr>
            <a:xfrm>
              <a:off x="29139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2"/>
            <p:cNvSpPr/>
            <p:nvPr/>
          </p:nvSpPr>
          <p:spPr>
            <a:xfrm>
              <a:off x="43707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2"/>
            <p:cNvSpPr/>
            <p:nvPr/>
          </p:nvSpPr>
          <p:spPr>
            <a:xfrm>
              <a:off x="58277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
            <p:cNvSpPr/>
            <p:nvPr/>
          </p:nvSpPr>
          <p:spPr>
            <a:xfrm>
              <a:off x="72845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
            <p:cNvSpPr/>
            <p:nvPr/>
          </p:nvSpPr>
          <p:spPr>
            <a:xfrm>
              <a:off x="87414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 name="Google Shape;105;p2"/>
          <p:cNvSpPr/>
          <p:nvPr/>
        </p:nvSpPr>
        <p:spPr>
          <a:xfrm>
            <a:off x="2961862" y="4364460"/>
            <a:ext cx="4609850" cy="146100"/>
          </a:xfrm>
          <a:custGeom>
            <a:avLst/>
            <a:gdLst/>
            <a:ahLst/>
            <a:cxnLst/>
            <a:rect l="l" t="t" r="r" b="b"/>
            <a:pathLst>
              <a:path w="184394" h="5844" extrusionOk="0">
                <a:moveTo>
                  <a:pt x="3728" y="1811"/>
                </a:moveTo>
                <a:cubicBezTo>
                  <a:pt x="13559" y="2752"/>
                  <a:pt x="59091" y="5433"/>
                  <a:pt x="77388" y="5762"/>
                </a:cubicBezTo>
                <a:cubicBezTo>
                  <a:pt x="95686" y="6091"/>
                  <a:pt x="96109" y="4021"/>
                  <a:pt x="113513" y="3786"/>
                </a:cubicBezTo>
                <a:cubicBezTo>
                  <a:pt x="130917" y="3551"/>
                  <a:pt x="173908" y="4868"/>
                  <a:pt x="181810" y="4351"/>
                </a:cubicBezTo>
                <a:cubicBezTo>
                  <a:pt x="189712" y="3834"/>
                  <a:pt x="177859" y="1341"/>
                  <a:pt x="160926" y="682"/>
                </a:cubicBezTo>
                <a:cubicBezTo>
                  <a:pt x="143993" y="24"/>
                  <a:pt x="103964" y="494"/>
                  <a:pt x="80210" y="400"/>
                </a:cubicBezTo>
                <a:cubicBezTo>
                  <a:pt x="56456" y="306"/>
                  <a:pt x="31151" y="-117"/>
                  <a:pt x="18404" y="118"/>
                </a:cubicBezTo>
                <a:cubicBezTo>
                  <a:pt x="5657" y="353"/>
                  <a:pt x="-6103" y="870"/>
                  <a:pt x="3728" y="1811"/>
                </a:cubicBezTo>
                <a:close/>
              </a:path>
            </a:pathLst>
          </a:custGeom>
          <a:solidFill>
            <a:srgbClr val="FFFFFF">
              <a:alpha val="25000"/>
            </a:srgbClr>
          </a:solidFill>
          <a:ln>
            <a:noFill/>
          </a:ln>
        </p:spPr>
      </p:sp>
      <p:sp>
        <p:nvSpPr>
          <p:cNvPr id="106" name="Google Shape;106;p2"/>
          <p:cNvSpPr/>
          <p:nvPr/>
        </p:nvSpPr>
        <p:spPr>
          <a:xfrm>
            <a:off x="-252200" y="4433375"/>
            <a:ext cx="9815800" cy="497750"/>
          </a:xfrm>
          <a:custGeom>
            <a:avLst/>
            <a:gdLst/>
            <a:ahLst/>
            <a:cxnLst/>
            <a:rect l="l" t="t" r="r" b="b"/>
            <a:pathLst>
              <a:path w="392632" h="19910" extrusionOk="0">
                <a:moveTo>
                  <a:pt x="1858" y="0"/>
                </a:moveTo>
                <a:lnTo>
                  <a:pt x="391570" y="4513"/>
                </a:lnTo>
                <a:lnTo>
                  <a:pt x="392632" y="19910"/>
                </a:lnTo>
                <a:lnTo>
                  <a:pt x="0" y="10618"/>
                </a:lnTo>
                <a:close/>
              </a:path>
            </a:pathLst>
          </a:custGeom>
          <a:solidFill>
            <a:schemeClr val="accent3"/>
          </a:solidFill>
          <a:ln>
            <a:noFill/>
          </a:ln>
        </p:spPr>
      </p:sp>
      <p:sp>
        <p:nvSpPr>
          <p:cNvPr id="107" name="Google Shape;107;p2"/>
          <p:cNvSpPr/>
          <p:nvPr/>
        </p:nvSpPr>
        <p:spPr>
          <a:xfrm>
            <a:off x="429929" y="4629018"/>
            <a:ext cx="1267006" cy="252196"/>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2"/>
          <p:cNvSpPr/>
          <p:nvPr/>
        </p:nvSpPr>
        <p:spPr>
          <a:xfrm flipH="1">
            <a:off x="3152360" y="4582579"/>
            <a:ext cx="1733438" cy="345047"/>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2"/>
          <p:cNvSpPr/>
          <p:nvPr/>
        </p:nvSpPr>
        <p:spPr>
          <a:xfrm flipH="1">
            <a:off x="4885810" y="4629029"/>
            <a:ext cx="1733438" cy="345047"/>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2"/>
          <p:cNvSpPr/>
          <p:nvPr/>
        </p:nvSpPr>
        <p:spPr>
          <a:xfrm flipH="1">
            <a:off x="7440710" y="4681879"/>
            <a:ext cx="1733438" cy="345047"/>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2"/>
          <p:cNvSpPr/>
          <p:nvPr/>
        </p:nvSpPr>
        <p:spPr>
          <a:xfrm>
            <a:off x="-437450" y="4840100"/>
            <a:ext cx="10040050" cy="437450"/>
          </a:xfrm>
          <a:custGeom>
            <a:avLst/>
            <a:gdLst/>
            <a:ahLst/>
            <a:cxnLst/>
            <a:rect l="l" t="t" r="r" b="b"/>
            <a:pathLst>
              <a:path w="401602" h="17498" extrusionOk="0">
                <a:moveTo>
                  <a:pt x="7338" y="283"/>
                </a:moveTo>
                <a:lnTo>
                  <a:pt x="401602" y="12418"/>
                </a:lnTo>
                <a:lnTo>
                  <a:pt x="400191" y="16652"/>
                </a:lnTo>
                <a:lnTo>
                  <a:pt x="282" y="17498"/>
                </a:lnTo>
                <a:lnTo>
                  <a:pt x="0" y="0"/>
                </a:lnTo>
                <a:close/>
              </a:path>
            </a:pathLst>
          </a:custGeom>
          <a:solidFill>
            <a:srgbClr val="FFFFFF">
              <a:alpha val="25000"/>
            </a:srgbClr>
          </a:solidFill>
          <a:ln>
            <a:noFill/>
          </a:ln>
        </p:spPr>
      </p:sp>
      <p:grpSp>
        <p:nvGrpSpPr>
          <p:cNvPr id="112" name="Google Shape;112;p2"/>
          <p:cNvGrpSpPr/>
          <p:nvPr/>
        </p:nvGrpSpPr>
        <p:grpSpPr>
          <a:xfrm>
            <a:off x="7100548" y="-303295"/>
            <a:ext cx="2660472" cy="1491941"/>
            <a:chOff x="3740808" y="1568400"/>
            <a:chExt cx="1571083" cy="881033"/>
          </a:xfrm>
        </p:grpSpPr>
        <p:sp>
          <p:nvSpPr>
            <p:cNvPr id="113" name="Google Shape;113;p2"/>
            <p:cNvSpPr/>
            <p:nvPr/>
          </p:nvSpPr>
          <p:spPr>
            <a:xfrm>
              <a:off x="3826273" y="1623846"/>
              <a:ext cx="1484189" cy="614281"/>
            </a:xfrm>
            <a:custGeom>
              <a:avLst/>
              <a:gdLst/>
              <a:ahLst/>
              <a:cxnLst/>
              <a:rect l="l" t="t" r="r" b="b"/>
              <a:pathLst>
                <a:path w="36433" h="15079" extrusionOk="0">
                  <a:moveTo>
                    <a:pt x="17194" y="0"/>
                  </a:moveTo>
                  <a:cubicBezTo>
                    <a:pt x="11783" y="0"/>
                    <a:pt x="10958" y="3480"/>
                    <a:pt x="10958" y="3480"/>
                  </a:cubicBezTo>
                  <a:cubicBezTo>
                    <a:pt x="10958" y="3480"/>
                    <a:pt x="5669" y="4124"/>
                    <a:pt x="4692" y="4474"/>
                  </a:cubicBezTo>
                  <a:cubicBezTo>
                    <a:pt x="3716" y="4825"/>
                    <a:pt x="4316" y="6308"/>
                    <a:pt x="4316" y="6308"/>
                  </a:cubicBezTo>
                  <a:cubicBezTo>
                    <a:pt x="4316" y="6308"/>
                    <a:pt x="1" y="7390"/>
                    <a:pt x="8" y="8323"/>
                  </a:cubicBezTo>
                  <a:cubicBezTo>
                    <a:pt x="32" y="11198"/>
                    <a:pt x="12163" y="13902"/>
                    <a:pt x="12163" y="13902"/>
                  </a:cubicBezTo>
                  <a:cubicBezTo>
                    <a:pt x="13643" y="14963"/>
                    <a:pt x="16293" y="15078"/>
                    <a:pt x="17379" y="15078"/>
                  </a:cubicBezTo>
                  <a:cubicBezTo>
                    <a:pt x="17535" y="15078"/>
                    <a:pt x="17658" y="15076"/>
                    <a:pt x="17742" y="15074"/>
                  </a:cubicBezTo>
                  <a:cubicBezTo>
                    <a:pt x="18407" y="15056"/>
                    <a:pt x="20031" y="13612"/>
                    <a:pt x="20219" y="12265"/>
                  </a:cubicBezTo>
                  <a:cubicBezTo>
                    <a:pt x="21564" y="12889"/>
                    <a:pt x="23176" y="13141"/>
                    <a:pt x="24699" y="13141"/>
                  </a:cubicBezTo>
                  <a:cubicBezTo>
                    <a:pt x="26357" y="13141"/>
                    <a:pt x="27909" y="12842"/>
                    <a:pt x="28893" y="12399"/>
                  </a:cubicBezTo>
                  <a:cubicBezTo>
                    <a:pt x="30779" y="11549"/>
                    <a:pt x="30201" y="9566"/>
                    <a:pt x="30201" y="9566"/>
                  </a:cubicBezTo>
                  <a:lnTo>
                    <a:pt x="30201" y="9566"/>
                  </a:lnTo>
                  <a:cubicBezTo>
                    <a:pt x="31322" y="9781"/>
                    <a:pt x="32139" y="9875"/>
                    <a:pt x="32708" y="9875"/>
                  </a:cubicBezTo>
                  <a:cubicBezTo>
                    <a:pt x="36432" y="9875"/>
                    <a:pt x="29610" y="5848"/>
                    <a:pt x="28070" y="5163"/>
                  </a:cubicBezTo>
                  <a:cubicBezTo>
                    <a:pt x="26295" y="4372"/>
                    <a:pt x="22612" y="846"/>
                    <a:pt x="21202" y="515"/>
                  </a:cubicBezTo>
                  <a:cubicBezTo>
                    <a:pt x="19645" y="151"/>
                    <a:pt x="18320" y="0"/>
                    <a:pt x="17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2"/>
            <p:cNvSpPr/>
            <p:nvPr/>
          </p:nvSpPr>
          <p:spPr>
            <a:xfrm>
              <a:off x="3827702" y="1624333"/>
              <a:ext cx="1484189" cy="614281"/>
            </a:xfrm>
            <a:custGeom>
              <a:avLst/>
              <a:gdLst/>
              <a:ahLst/>
              <a:cxnLst/>
              <a:rect l="l" t="t" r="r" b="b"/>
              <a:pathLst>
                <a:path w="36433" h="15079" extrusionOk="0">
                  <a:moveTo>
                    <a:pt x="17194" y="0"/>
                  </a:moveTo>
                  <a:cubicBezTo>
                    <a:pt x="11783" y="0"/>
                    <a:pt x="10958" y="3480"/>
                    <a:pt x="10958" y="3480"/>
                  </a:cubicBezTo>
                  <a:cubicBezTo>
                    <a:pt x="10958" y="3480"/>
                    <a:pt x="5669" y="4124"/>
                    <a:pt x="4692" y="4474"/>
                  </a:cubicBezTo>
                  <a:cubicBezTo>
                    <a:pt x="3716" y="4825"/>
                    <a:pt x="4316" y="6308"/>
                    <a:pt x="4316" y="6308"/>
                  </a:cubicBezTo>
                  <a:cubicBezTo>
                    <a:pt x="4316" y="6308"/>
                    <a:pt x="1" y="7390"/>
                    <a:pt x="8" y="8323"/>
                  </a:cubicBezTo>
                  <a:cubicBezTo>
                    <a:pt x="32" y="11198"/>
                    <a:pt x="12163" y="13902"/>
                    <a:pt x="12163" y="13902"/>
                  </a:cubicBezTo>
                  <a:cubicBezTo>
                    <a:pt x="13643" y="14963"/>
                    <a:pt x="16293" y="15078"/>
                    <a:pt x="17379" y="15078"/>
                  </a:cubicBezTo>
                  <a:cubicBezTo>
                    <a:pt x="17535" y="15078"/>
                    <a:pt x="17658" y="15076"/>
                    <a:pt x="17742" y="15074"/>
                  </a:cubicBezTo>
                  <a:cubicBezTo>
                    <a:pt x="18407" y="15056"/>
                    <a:pt x="20031" y="13612"/>
                    <a:pt x="20219" y="12265"/>
                  </a:cubicBezTo>
                  <a:cubicBezTo>
                    <a:pt x="21564" y="12889"/>
                    <a:pt x="23176" y="13141"/>
                    <a:pt x="24699" y="13141"/>
                  </a:cubicBezTo>
                  <a:cubicBezTo>
                    <a:pt x="26357" y="13141"/>
                    <a:pt x="27909" y="12842"/>
                    <a:pt x="28893" y="12399"/>
                  </a:cubicBezTo>
                  <a:cubicBezTo>
                    <a:pt x="30779" y="11549"/>
                    <a:pt x="30201" y="9566"/>
                    <a:pt x="30201" y="9566"/>
                  </a:cubicBezTo>
                  <a:lnTo>
                    <a:pt x="30201" y="9566"/>
                  </a:lnTo>
                  <a:cubicBezTo>
                    <a:pt x="31322" y="9781"/>
                    <a:pt x="32139" y="9875"/>
                    <a:pt x="32708" y="9875"/>
                  </a:cubicBezTo>
                  <a:cubicBezTo>
                    <a:pt x="36432" y="9875"/>
                    <a:pt x="29610" y="5848"/>
                    <a:pt x="28070" y="5163"/>
                  </a:cubicBezTo>
                  <a:cubicBezTo>
                    <a:pt x="26295" y="4372"/>
                    <a:pt x="22612" y="846"/>
                    <a:pt x="21202" y="515"/>
                  </a:cubicBezTo>
                  <a:cubicBezTo>
                    <a:pt x="19645" y="151"/>
                    <a:pt x="18320" y="0"/>
                    <a:pt x="1719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2"/>
            <p:cNvSpPr/>
            <p:nvPr/>
          </p:nvSpPr>
          <p:spPr>
            <a:xfrm>
              <a:off x="4529696" y="1906850"/>
              <a:ext cx="522214" cy="542583"/>
            </a:xfrm>
            <a:custGeom>
              <a:avLst/>
              <a:gdLst/>
              <a:ahLst/>
              <a:cxnLst/>
              <a:rect l="l" t="t" r="r" b="b"/>
              <a:pathLst>
                <a:path w="12819" h="13319" extrusionOk="0">
                  <a:moveTo>
                    <a:pt x="0" y="0"/>
                  </a:moveTo>
                  <a:lnTo>
                    <a:pt x="62" y="416"/>
                  </a:lnTo>
                  <a:cubicBezTo>
                    <a:pt x="5157" y="2718"/>
                    <a:pt x="10159" y="13102"/>
                    <a:pt x="12818" y="13318"/>
                  </a:cubicBezTo>
                  <a:lnTo>
                    <a:pt x="12016" y="11769"/>
                  </a:lnTo>
                  <a:cubicBezTo>
                    <a:pt x="9037" y="10818"/>
                    <a:pt x="5672" y="274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
            <p:cNvSpPr/>
            <p:nvPr/>
          </p:nvSpPr>
          <p:spPr>
            <a:xfrm>
              <a:off x="4220088" y="1962254"/>
              <a:ext cx="555660" cy="178023"/>
            </a:xfrm>
            <a:custGeom>
              <a:avLst/>
              <a:gdLst/>
              <a:ahLst/>
              <a:cxnLst/>
              <a:rect l="l" t="t" r="r" b="b"/>
              <a:pathLst>
                <a:path w="13640" h="4370" extrusionOk="0">
                  <a:moveTo>
                    <a:pt x="4698" y="1"/>
                  </a:moveTo>
                  <a:cubicBezTo>
                    <a:pt x="1877" y="1"/>
                    <a:pt x="0" y="1089"/>
                    <a:pt x="0" y="1089"/>
                  </a:cubicBezTo>
                  <a:lnTo>
                    <a:pt x="217" y="1402"/>
                  </a:lnTo>
                  <a:cubicBezTo>
                    <a:pt x="217" y="1402"/>
                    <a:pt x="1258" y="479"/>
                    <a:pt x="4176" y="479"/>
                  </a:cubicBezTo>
                  <a:cubicBezTo>
                    <a:pt x="4731" y="479"/>
                    <a:pt x="5353" y="513"/>
                    <a:pt x="6049" y="592"/>
                  </a:cubicBezTo>
                  <a:cubicBezTo>
                    <a:pt x="10038" y="1048"/>
                    <a:pt x="13640" y="4369"/>
                    <a:pt x="13640" y="4369"/>
                  </a:cubicBezTo>
                  <a:lnTo>
                    <a:pt x="12819" y="3221"/>
                  </a:lnTo>
                  <a:cubicBezTo>
                    <a:pt x="9827" y="700"/>
                    <a:pt x="6959" y="1"/>
                    <a:pt x="46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2"/>
            <p:cNvSpPr/>
            <p:nvPr/>
          </p:nvSpPr>
          <p:spPr>
            <a:xfrm>
              <a:off x="4699125" y="1801910"/>
              <a:ext cx="140504" cy="409290"/>
            </a:xfrm>
            <a:custGeom>
              <a:avLst/>
              <a:gdLst/>
              <a:ahLst/>
              <a:cxnLst/>
              <a:rect l="l" t="t" r="r" b="b"/>
              <a:pathLst>
                <a:path w="3449" h="10047" extrusionOk="0">
                  <a:moveTo>
                    <a:pt x="1312" y="1"/>
                  </a:moveTo>
                  <a:lnTo>
                    <a:pt x="1312" y="1"/>
                  </a:lnTo>
                  <a:cubicBezTo>
                    <a:pt x="1312" y="1"/>
                    <a:pt x="0" y="4734"/>
                    <a:pt x="2888" y="9490"/>
                  </a:cubicBezTo>
                  <a:lnTo>
                    <a:pt x="3448" y="10046"/>
                  </a:lnTo>
                  <a:cubicBezTo>
                    <a:pt x="3448" y="10046"/>
                    <a:pt x="1771" y="7515"/>
                    <a:pt x="1375" y="4552"/>
                  </a:cubicBezTo>
                  <a:cubicBezTo>
                    <a:pt x="943" y="1316"/>
                    <a:pt x="1465" y="149"/>
                    <a:pt x="1465" y="149"/>
                  </a:cubicBezTo>
                  <a:lnTo>
                    <a:pt x="1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
            <p:cNvSpPr/>
            <p:nvPr/>
          </p:nvSpPr>
          <p:spPr>
            <a:xfrm>
              <a:off x="3827702" y="1624333"/>
              <a:ext cx="1484189" cy="477484"/>
            </a:xfrm>
            <a:custGeom>
              <a:avLst/>
              <a:gdLst/>
              <a:ahLst/>
              <a:cxnLst/>
              <a:rect l="l" t="t" r="r" b="b"/>
              <a:pathLst>
                <a:path w="36433" h="11721" extrusionOk="0">
                  <a:moveTo>
                    <a:pt x="17194" y="0"/>
                  </a:moveTo>
                  <a:cubicBezTo>
                    <a:pt x="11783" y="0"/>
                    <a:pt x="10958" y="3480"/>
                    <a:pt x="10958" y="3480"/>
                  </a:cubicBezTo>
                  <a:cubicBezTo>
                    <a:pt x="10958" y="3480"/>
                    <a:pt x="5669" y="4124"/>
                    <a:pt x="4692" y="4474"/>
                  </a:cubicBezTo>
                  <a:cubicBezTo>
                    <a:pt x="3717" y="4825"/>
                    <a:pt x="4316" y="6308"/>
                    <a:pt x="4316" y="6308"/>
                  </a:cubicBezTo>
                  <a:cubicBezTo>
                    <a:pt x="4316" y="6308"/>
                    <a:pt x="1" y="7390"/>
                    <a:pt x="8" y="8323"/>
                  </a:cubicBezTo>
                  <a:cubicBezTo>
                    <a:pt x="18" y="9553"/>
                    <a:pt x="2245" y="10752"/>
                    <a:pt x="4791" y="11721"/>
                  </a:cubicBezTo>
                  <a:cubicBezTo>
                    <a:pt x="5987" y="11469"/>
                    <a:pt x="7103" y="11000"/>
                    <a:pt x="7806" y="10214"/>
                  </a:cubicBezTo>
                  <a:cubicBezTo>
                    <a:pt x="7806" y="10214"/>
                    <a:pt x="7842" y="10215"/>
                    <a:pt x="7909" y="10215"/>
                  </a:cubicBezTo>
                  <a:cubicBezTo>
                    <a:pt x="8522" y="10215"/>
                    <a:pt x="11732" y="10106"/>
                    <a:pt x="13333" y="7882"/>
                  </a:cubicBezTo>
                  <a:cubicBezTo>
                    <a:pt x="13333" y="7882"/>
                    <a:pt x="14122" y="7797"/>
                    <a:pt x="15047" y="7578"/>
                  </a:cubicBezTo>
                  <a:cubicBezTo>
                    <a:pt x="16041" y="7847"/>
                    <a:pt x="17251" y="8047"/>
                    <a:pt x="18414" y="8047"/>
                  </a:cubicBezTo>
                  <a:cubicBezTo>
                    <a:pt x="19643" y="8047"/>
                    <a:pt x="20820" y="7824"/>
                    <a:pt x="21636" y="7222"/>
                  </a:cubicBezTo>
                  <a:cubicBezTo>
                    <a:pt x="21636" y="7222"/>
                    <a:pt x="22368" y="7398"/>
                    <a:pt x="23370" y="7422"/>
                  </a:cubicBezTo>
                  <a:cubicBezTo>
                    <a:pt x="24536" y="8020"/>
                    <a:pt x="30202" y="9566"/>
                    <a:pt x="30202" y="9566"/>
                  </a:cubicBezTo>
                  <a:cubicBezTo>
                    <a:pt x="31323" y="9781"/>
                    <a:pt x="32139" y="9875"/>
                    <a:pt x="32709" y="9875"/>
                  </a:cubicBezTo>
                  <a:cubicBezTo>
                    <a:pt x="36432" y="9875"/>
                    <a:pt x="29610" y="5848"/>
                    <a:pt x="28071" y="5163"/>
                  </a:cubicBezTo>
                  <a:cubicBezTo>
                    <a:pt x="26296" y="4372"/>
                    <a:pt x="22613" y="846"/>
                    <a:pt x="21202" y="515"/>
                  </a:cubicBezTo>
                  <a:cubicBezTo>
                    <a:pt x="19645" y="151"/>
                    <a:pt x="18320" y="0"/>
                    <a:pt x="17194" y="0"/>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2"/>
            <p:cNvSpPr/>
            <p:nvPr/>
          </p:nvSpPr>
          <p:spPr>
            <a:xfrm>
              <a:off x="3828964" y="1634925"/>
              <a:ext cx="1482926" cy="466892"/>
            </a:xfrm>
            <a:custGeom>
              <a:avLst/>
              <a:gdLst/>
              <a:ahLst/>
              <a:cxnLst/>
              <a:rect l="l" t="t" r="r" b="b"/>
              <a:pathLst>
                <a:path w="36402" h="11461" extrusionOk="0">
                  <a:moveTo>
                    <a:pt x="19924" y="0"/>
                  </a:moveTo>
                  <a:cubicBezTo>
                    <a:pt x="19938" y="69"/>
                    <a:pt x="19948" y="138"/>
                    <a:pt x="19948" y="207"/>
                  </a:cubicBezTo>
                  <a:cubicBezTo>
                    <a:pt x="19955" y="1140"/>
                    <a:pt x="15640" y="2221"/>
                    <a:pt x="15640" y="2221"/>
                  </a:cubicBezTo>
                  <a:cubicBezTo>
                    <a:pt x="15640" y="2221"/>
                    <a:pt x="16245" y="3668"/>
                    <a:pt x="15355" y="4239"/>
                  </a:cubicBezTo>
                  <a:cubicBezTo>
                    <a:pt x="14026" y="5090"/>
                    <a:pt x="12512" y="5312"/>
                    <a:pt x="11295" y="5312"/>
                  </a:cubicBezTo>
                  <a:cubicBezTo>
                    <a:pt x="9971" y="5312"/>
                    <a:pt x="8998" y="5049"/>
                    <a:pt x="8998" y="5049"/>
                  </a:cubicBezTo>
                  <a:cubicBezTo>
                    <a:pt x="8998" y="5049"/>
                    <a:pt x="8174" y="8529"/>
                    <a:pt x="2763" y="8529"/>
                  </a:cubicBezTo>
                  <a:cubicBezTo>
                    <a:pt x="1950" y="8529"/>
                    <a:pt x="1034" y="8450"/>
                    <a:pt x="1" y="8270"/>
                  </a:cubicBezTo>
                  <a:lnTo>
                    <a:pt x="1" y="8270"/>
                  </a:lnTo>
                  <a:cubicBezTo>
                    <a:pt x="239" y="9426"/>
                    <a:pt x="2357" y="10546"/>
                    <a:pt x="4760" y="11461"/>
                  </a:cubicBezTo>
                  <a:cubicBezTo>
                    <a:pt x="5956" y="11209"/>
                    <a:pt x="7072" y="10740"/>
                    <a:pt x="7775" y="9954"/>
                  </a:cubicBezTo>
                  <a:cubicBezTo>
                    <a:pt x="7775" y="9954"/>
                    <a:pt x="7811" y="9955"/>
                    <a:pt x="7878" y="9955"/>
                  </a:cubicBezTo>
                  <a:cubicBezTo>
                    <a:pt x="8491" y="9955"/>
                    <a:pt x="11701" y="9846"/>
                    <a:pt x="13302" y="7622"/>
                  </a:cubicBezTo>
                  <a:cubicBezTo>
                    <a:pt x="13302" y="7622"/>
                    <a:pt x="14091" y="7537"/>
                    <a:pt x="15016" y="7318"/>
                  </a:cubicBezTo>
                  <a:cubicBezTo>
                    <a:pt x="16010" y="7587"/>
                    <a:pt x="17220" y="7787"/>
                    <a:pt x="18383" y="7787"/>
                  </a:cubicBezTo>
                  <a:cubicBezTo>
                    <a:pt x="19612" y="7787"/>
                    <a:pt x="20789" y="7564"/>
                    <a:pt x="21605" y="6962"/>
                  </a:cubicBezTo>
                  <a:cubicBezTo>
                    <a:pt x="21605" y="6962"/>
                    <a:pt x="22337" y="7138"/>
                    <a:pt x="23339" y="7162"/>
                  </a:cubicBezTo>
                  <a:cubicBezTo>
                    <a:pt x="24505" y="7760"/>
                    <a:pt x="30171" y="9306"/>
                    <a:pt x="30171" y="9306"/>
                  </a:cubicBezTo>
                  <a:cubicBezTo>
                    <a:pt x="31292" y="9521"/>
                    <a:pt x="32108" y="9615"/>
                    <a:pt x="32678" y="9615"/>
                  </a:cubicBezTo>
                  <a:cubicBezTo>
                    <a:pt x="36401" y="9615"/>
                    <a:pt x="29579" y="5588"/>
                    <a:pt x="28040" y="4903"/>
                  </a:cubicBezTo>
                  <a:cubicBezTo>
                    <a:pt x="27524" y="3474"/>
                    <a:pt x="22582" y="586"/>
                    <a:pt x="21171" y="256"/>
                  </a:cubicBezTo>
                  <a:cubicBezTo>
                    <a:pt x="20738" y="155"/>
                    <a:pt x="20323" y="70"/>
                    <a:pt x="19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2"/>
            <p:cNvSpPr/>
            <p:nvPr/>
          </p:nvSpPr>
          <p:spPr>
            <a:xfrm>
              <a:off x="4220170" y="1704057"/>
              <a:ext cx="53855" cy="49863"/>
            </a:xfrm>
            <a:custGeom>
              <a:avLst/>
              <a:gdLst/>
              <a:ahLst/>
              <a:cxnLst/>
              <a:rect l="l" t="t" r="r" b="b"/>
              <a:pathLst>
                <a:path w="1322" h="1224" extrusionOk="0">
                  <a:moveTo>
                    <a:pt x="0" y="1"/>
                  </a:moveTo>
                  <a:lnTo>
                    <a:pt x="0" y="1"/>
                  </a:lnTo>
                  <a:cubicBezTo>
                    <a:pt x="0" y="1"/>
                    <a:pt x="322" y="1223"/>
                    <a:pt x="680" y="1223"/>
                  </a:cubicBezTo>
                  <a:cubicBezTo>
                    <a:pt x="750" y="1223"/>
                    <a:pt x="822" y="1176"/>
                    <a:pt x="892" y="1064"/>
                  </a:cubicBezTo>
                  <a:lnTo>
                    <a:pt x="972" y="869"/>
                  </a:lnTo>
                  <a:cubicBezTo>
                    <a:pt x="1322" y="635"/>
                    <a:pt x="739" y="15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
            <p:cNvSpPr/>
            <p:nvPr/>
          </p:nvSpPr>
          <p:spPr>
            <a:xfrm>
              <a:off x="4250968" y="1668126"/>
              <a:ext cx="48070" cy="52999"/>
            </a:xfrm>
            <a:custGeom>
              <a:avLst/>
              <a:gdLst/>
              <a:ahLst/>
              <a:cxnLst/>
              <a:rect l="l" t="t" r="r" b="b"/>
              <a:pathLst>
                <a:path w="1180" h="1301" extrusionOk="0">
                  <a:moveTo>
                    <a:pt x="307" y="0"/>
                  </a:moveTo>
                  <a:lnTo>
                    <a:pt x="307" y="0"/>
                  </a:lnTo>
                  <a:cubicBezTo>
                    <a:pt x="306" y="0"/>
                    <a:pt x="0" y="1300"/>
                    <a:pt x="490" y="1300"/>
                  </a:cubicBezTo>
                  <a:cubicBezTo>
                    <a:pt x="530" y="1300"/>
                    <a:pt x="576" y="1291"/>
                    <a:pt x="628" y="1272"/>
                  </a:cubicBezTo>
                  <a:lnTo>
                    <a:pt x="783" y="1176"/>
                  </a:lnTo>
                  <a:cubicBezTo>
                    <a:pt x="792" y="1177"/>
                    <a:pt x="800" y="1177"/>
                    <a:pt x="808" y="1177"/>
                  </a:cubicBezTo>
                  <a:cubicBezTo>
                    <a:pt x="1179" y="1177"/>
                    <a:pt x="876" y="521"/>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
            <p:cNvSpPr/>
            <p:nvPr/>
          </p:nvSpPr>
          <p:spPr>
            <a:xfrm>
              <a:off x="4310934" y="1994681"/>
              <a:ext cx="47215" cy="52592"/>
            </a:xfrm>
            <a:custGeom>
              <a:avLst/>
              <a:gdLst/>
              <a:ahLst/>
              <a:cxnLst/>
              <a:rect l="l" t="t" r="r" b="b"/>
              <a:pathLst>
                <a:path w="1159" h="1291" extrusionOk="0">
                  <a:moveTo>
                    <a:pt x="664" y="1"/>
                  </a:moveTo>
                  <a:cubicBezTo>
                    <a:pt x="609" y="1"/>
                    <a:pt x="548" y="28"/>
                    <a:pt x="480" y="92"/>
                  </a:cubicBezTo>
                  <a:lnTo>
                    <a:pt x="373" y="246"/>
                  </a:lnTo>
                  <a:cubicBezTo>
                    <a:pt x="1" y="361"/>
                    <a:pt x="478" y="945"/>
                    <a:pt x="1158" y="1290"/>
                  </a:cubicBezTo>
                  <a:cubicBezTo>
                    <a:pt x="1158" y="1290"/>
                    <a:pt x="1043"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2"/>
            <p:cNvSpPr/>
            <p:nvPr/>
          </p:nvSpPr>
          <p:spPr>
            <a:xfrm>
              <a:off x="5040426" y="2020753"/>
              <a:ext cx="44648" cy="55036"/>
            </a:xfrm>
            <a:custGeom>
              <a:avLst/>
              <a:gdLst/>
              <a:ahLst/>
              <a:cxnLst/>
              <a:rect l="l" t="t" r="r" b="b"/>
              <a:pathLst>
                <a:path w="1096" h="1351" extrusionOk="0">
                  <a:moveTo>
                    <a:pt x="674" y="0"/>
                  </a:moveTo>
                  <a:cubicBezTo>
                    <a:pt x="627" y="0"/>
                    <a:pt x="575" y="17"/>
                    <a:pt x="516" y="54"/>
                  </a:cubicBezTo>
                  <a:lnTo>
                    <a:pt x="388" y="180"/>
                  </a:lnTo>
                  <a:cubicBezTo>
                    <a:pt x="1" y="212"/>
                    <a:pt x="408" y="876"/>
                    <a:pt x="1049" y="1350"/>
                  </a:cubicBezTo>
                  <a:cubicBezTo>
                    <a:pt x="1049" y="1350"/>
                    <a:pt x="1096" y="0"/>
                    <a:pt x="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2"/>
            <p:cNvSpPr/>
            <p:nvPr/>
          </p:nvSpPr>
          <p:spPr>
            <a:xfrm>
              <a:off x="5015413" y="2020265"/>
              <a:ext cx="37397" cy="45870"/>
            </a:xfrm>
            <a:custGeom>
              <a:avLst/>
              <a:gdLst/>
              <a:ahLst/>
              <a:cxnLst/>
              <a:rect l="l" t="t" r="r" b="b"/>
              <a:pathLst>
                <a:path w="918" h="1126" extrusionOk="0">
                  <a:moveTo>
                    <a:pt x="175" y="1"/>
                  </a:moveTo>
                  <a:cubicBezTo>
                    <a:pt x="1" y="1"/>
                    <a:pt x="115" y="563"/>
                    <a:pt x="402" y="1126"/>
                  </a:cubicBezTo>
                  <a:cubicBezTo>
                    <a:pt x="402" y="1126"/>
                    <a:pt x="918" y="92"/>
                    <a:pt x="389" y="18"/>
                  </a:cubicBezTo>
                  <a:lnTo>
                    <a:pt x="261" y="32"/>
                  </a:lnTo>
                  <a:cubicBezTo>
                    <a:pt x="227" y="11"/>
                    <a:pt x="198"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
            <p:cNvSpPr/>
            <p:nvPr/>
          </p:nvSpPr>
          <p:spPr>
            <a:xfrm>
              <a:off x="4953573" y="1790421"/>
              <a:ext cx="41308" cy="34342"/>
            </a:xfrm>
            <a:custGeom>
              <a:avLst/>
              <a:gdLst/>
              <a:ahLst/>
              <a:cxnLst/>
              <a:rect l="l" t="t" r="r" b="b"/>
              <a:pathLst>
                <a:path w="1014" h="843" extrusionOk="0">
                  <a:moveTo>
                    <a:pt x="1013" y="1"/>
                  </a:moveTo>
                  <a:cubicBezTo>
                    <a:pt x="991" y="1"/>
                    <a:pt x="0" y="4"/>
                    <a:pt x="342" y="574"/>
                  </a:cubicBezTo>
                  <a:lnTo>
                    <a:pt x="446" y="696"/>
                  </a:lnTo>
                  <a:cubicBezTo>
                    <a:pt x="472" y="797"/>
                    <a:pt x="514" y="843"/>
                    <a:pt x="563" y="843"/>
                  </a:cubicBezTo>
                  <a:cubicBezTo>
                    <a:pt x="701" y="843"/>
                    <a:pt x="901" y="484"/>
                    <a:pt x="1014" y="1"/>
                  </a:cubicBezTo>
                  <a:cubicBezTo>
                    <a:pt x="1014" y="1"/>
                    <a:pt x="1013"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2"/>
            <p:cNvSpPr/>
            <p:nvPr/>
          </p:nvSpPr>
          <p:spPr>
            <a:xfrm>
              <a:off x="4925831" y="1745202"/>
              <a:ext cx="37967" cy="44037"/>
            </a:xfrm>
            <a:custGeom>
              <a:avLst/>
              <a:gdLst/>
              <a:ahLst/>
              <a:cxnLst/>
              <a:rect l="l" t="t" r="r" b="b"/>
              <a:pathLst>
                <a:path w="932" h="1081" extrusionOk="0">
                  <a:moveTo>
                    <a:pt x="852" y="0"/>
                  </a:moveTo>
                  <a:lnTo>
                    <a:pt x="852" y="0"/>
                  </a:lnTo>
                  <a:cubicBezTo>
                    <a:pt x="852" y="1"/>
                    <a:pt x="1" y="574"/>
                    <a:pt x="489" y="933"/>
                  </a:cubicBezTo>
                  <a:lnTo>
                    <a:pt x="617" y="993"/>
                  </a:lnTo>
                  <a:cubicBezTo>
                    <a:pt x="658" y="1053"/>
                    <a:pt x="696" y="1080"/>
                    <a:pt x="729" y="1080"/>
                  </a:cubicBezTo>
                  <a:cubicBezTo>
                    <a:pt x="870" y="1080"/>
                    <a:pt x="932" y="581"/>
                    <a:pt x="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2"/>
            <p:cNvSpPr/>
            <p:nvPr/>
          </p:nvSpPr>
          <p:spPr>
            <a:xfrm>
              <a:off x="4617486" y="1568400"/>
              <a:ext cx="37071" cy="45952"/>
            </a:xfrm>
            <a:custGeom>
              <a:avLst/>
              <a:gdLst/>
              <a:ahLst/>
              <a:cxnLst/>
              <a:rect l="l" t="t" r="r" b="b"/>
              <a:pathLst>
                <a:path w="910" h="1128" extrusionOk="0">
                  <a:moveTo>
                    <a:pt x="706" y="0"/>
                  </a:moveTo>
                  <a:cubicBezTo>
                    <a:pt x="706" y="0"/>
                    <a:pt x="1" y="819"/>
                    <a:pt x="522" y="1044"/>
                  </a:cubicBezTo>
                  <a:lnTo>
                    <a:pt x="653" y="1069"/>
                  </a:lnTo>
                  <a:cubicBezTo>
                    <a:pt x="693" y="1109"/>
                    <a:pt x="728" y="1128"/>
                    <a:pt x="756" y="1128"/>
                  </a:cubicBezTo>
                  <a:cubicBezTo>
                    <a:pt x="909" y="1128"/>
                    <a:pt x="888" y="588"/>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
            <p:cNvSpPr/>
            <p:nvPr/>
          </p:nvSpPr>
          <p:spPr>
            <a:xfrm>
              <a:off x="4290361" y="2024012"/>
              <a:ext cx="37723" cy="38823"/>
            </a:xfrm>
            <a:custGeom>
              <a:avLst/>
              <a:gdLst/>
              <a:ahLst/>
              <a:cxnLst/>
              <a:rect l="l" t="t" r="r" b="b"/>
              <a:pathLst>
                <a:path w="926" h="953" extrusionOk="0">
                  <a:moveTo>
                    <a:pt x="427" y="1"/>
                  </a:moveTo>
                  <a:cubicBezTo>
                    <a:pt x="419" y="1"/>
                    <a:pt x="411" y="1"/>
                    <a:pt x="403" y="1"/>
                  </a:cubicBezTo>
                  <a:lnTo>
                    <a:pt x="275" y="37"/>
                  </a:lnTo>
                  <a:cubicBezTo>
                    <a:pt x="249" y="28"/>
                    <a:pt x="226" y="23"/>
                    <a:pt x="207" y="23"/>
                  </a:cubicBezTo>
                  <a:cubicBezTo>
                    <a:pt x="1" y="23"/>
                    <a:pt x="148" y="505"/>
                    <a:pt x="481" y="952"/>
                  </a:cubicBezTo>
                  <a:cubicBezTo>
                    <a:pt x="481" y="952"/>
                    <a:pt x="925" y="1"/>
                    <a:pt x="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
            <p:cNvSpPr/>
            <p:nvPr/>
          </p:nvSpPr>
          <p:spPr>
            <a:xfrm>
              <a:off x="3740808" y="1991055"/>
              <a:ext cx="65099" cy="37275"/>
            </a:xfrm>
            <a:custGeom>
              <a:avLst/>
              <a:gdLst/>
              <a:ahLst/>
              <a:cxnLst/>
              <a:rect l="l" t="t" r="r" b="b"/>
              <a:pathLst>
                <a:path w="1598" h="915" extrusionOk="0">
                  <a:moveTo>
                    <a:pt x="1142" y="1"/>
                  </a:moveTo>
                  <a:lnTo>
                    <a:pt x="1" y="431"/>
                  </a:lnTo>
                  <a:lnTo>
                    <a:pt x="1214" y="914"/>
                  </a:lnTo>
                  <a:lnTo>
                    <a:pt x="1597" y="442"/>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2"/>
            <p:cNvSpPr/>
            <p:nvPr/>
          </p:nvSpPr>
          <p:spPr>
            <a:xfrm>
              <a:off x="3778898" y="1965513"/>
              <a:ext cx="43100" cy="37153"/>
            </a:xfrm>
            <a:custGeom>
              <a:avLst/>
              <a:gdLst/>
              <a:ahLst/>
              <a:cxnLst/>
              <a:rect l="l" t="t" r="r" b="b"/>
              <a:pathLst>
                <a:path w="1058" h="912" extrusionOk="0">
                  <a:moveTo>
                    <a:pt x="0" y="0"/>
                  </a:moveTo>
                  <a:lnTo>
                    <a:pt x="267" y="494"/>
                  </a:lnTo>
                  <a:lnTo>
                    <a:pt x="755" y="912"/>
                  </a:lnTo>
                  <a:lnTo>
                    <a:pt x="1057" y="574"/>
                  </a:lnTo>
                  <a:lnTo>
                    <a:pt x="744" y="15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2"/>
            <p:cNvSpPr/>
            <p:nvPr/>
          </p:nvSpPr>
          <p:spPr>
            <a:xfrm>
              <a:off x="3997212" y="2116854"/>
              <a:ext cx="39230" cy="52144"/>
            </a:xfrm>
            <a:custGeom>
              <a:avLst/>
              <a:gdLst/>
              <a:ahLst/>
              <a:cxnLst/>
              <a:rect l="l" t="t" r="r" b="b"/>
              <a:pathLst>
                <a:path w="963" h="1280" extrusionOk="0">
                  <a:moveTo>
                    <a:pt x="522" y="0"/>
                  </a:moveTo>
                  <a:lnTo>
                    <a:pt x="0" y="486"/>
                  </a:lnTo>
                  <a:lnTo>
                    <a:pt x="437" y="1280"/>
                  </a:lnTo>
                  <a:lnTo>
                    <a:pt x="963" y="403"/>
                  </a:lnTo>
                  <a:lnTo>
                    <a:pt x="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2"/>
            <p:cNvSpPr/>
            <p:nvPr/>
          </p:nvSpPr>
          <p:spPr>
            <a:xfrm>
              <a:off x="3938223" y="2109766"/>
              <a:ext cx="65669" cy="28679"/>
            </a:xfrm>
            <a:custGeom>
              <a:avLst/>
              <a:gdLst/>
              <a:ahLst/>
              <a:cxnLst/>
              <a:rect l="l" t="t" r="r" b="b"/>
              <a:pathLst>
                <a:path w="1612" h="704" extrusionOk="0">
                  <a:moveTo>
                    <a:pt x="931" y="1"/>
                  </a:moveTo>
                  <a:lnTo>
                    <a:pt x="0" y="582"/>
                  </a:lnTo>
                  <a:lnTo>
                    <a:pt x="1044" y="703"/>
                  </a:lnTo>
                  <a:lnTo>
                    <a:pt x="1612" y="191"/>
                  </a:lnTo>
                  <a:lnTo>
                    <a:pt x="9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2"/>
            <p:cNvSpPr/>
            <p:nvPr/>
          </p:nvSpPr>
          <p:spPr>
            <a:xfrm>
              <a:off x="4117103" y="2057540"/>
              <a:ext cx="42286" cy="45341"/>
            </a:xfrm>
            <a:custGeom>
              <a:avLst/>
              <a:gdLst/>
              <a:ahLst/>
              <a:cxnLst/>
              <a:rect l="l" t="t" r="r" b="b"/>
              <a:pathLst>
                <a:path w="1038" h="1113" extrusionOk="0">
                  <a:moveTo>
                    <a:pt x="453" y="1"/>
                  </a:moveTo>
                  <a:lnTo>
                    <a:pt x="1" y="1112"/>
                  </a:lnTo>
                  <a:lnTo>
                    <a:pt x="1022" y="684"/>
                  </a:lnTo>
                  <a:lnTo>
                    <a:pt x="1037" y="63"/>
                  </a:lnTo>
                  <a:lnTo>
                    <a:pt x="4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 name="Google Shape;134;p2"/>
          <p:cNvGrpSpPr/>
          <p:nvPr/>
        </p:nvGrpSpPr>
        <p:grpSpPr>
          <a:xfrm>
            <a:off x="8430773" y="1188655"/>
            <a:ext cx="2660472" cy="1491941"/>
            <a:chOff x="3740808" y="1568400"/>
            <a:chExt cx="1571083" cy="881033"/>
          </a:xfrm>
        </p:grpSpPr>
        <p:sp>
          <p:nvSpPr>
            <p:cNvPr id="135" name="Google Shape;135;p2"/>
            <p:cNvSpPr/>
            <p:nvPr/>
          </p:nvSpPr>
          <p:spPr>
            <a:xfrm>
              <a:off x="3826273" y="1623846"/>
              <a:ext cx="1484189" cy="614281"/>
            </a:xfrm>
            <a:custGeom>
              <a:avLst/>
              <a:gdLst/>
              <a:ahLst/>
              <a:cxnLst/>
              <a:rect l="l" t="t" r="r" b="b"/>
              <a:pathLst>
                <a:path w="36433" h="15079" extrusionOk="0">
                  <a:moveTo>
                    <a:pt x="17194" y="0"/>
                  </a:moveTo>
                  <a:cubicBezTo>
                    <a:pt x="11783" y="0"/>
                    <a:pt x="10958" y="3480"/>
                    <a:pt x="10958" y="3480"/>
                  </a:cubicBezTo>
                  <a:cubicBezTo>
                    <a:pt x="10958" y="3480"/>
                    <a:pt x="5669" y="4124"/>
                    <a:pt x="4692" y="4474"/>
                  </a:cubicBezTo>
                  <a:cubicBezTo>
                    <a:pt x="3716" y="4825"/>
                    <a:pt x="4316" y="6308"/>
                    <a:pt x="4316" y="6308"/>
                  </a:cubicBezTo>
                  <a:cubicBezTo>
                    <a:pt x="4316" y="6308"/>
                    <a:pt x="1" y="7390"/>
                    <a:pt x="8" y="8323"/>
                  </a:cubicBezTo>
                  <a:cubicBezTo>
                    <a:pt x="32" y="11198"/>
                    <a:pt x="12163" y="13902"/>
                    <a:pt x="12163" y="13902"/>
                  </a:cubicBezTo>
                  <a:cubicBezTo>
                    <a:pt x="13643" y="14963"/>
                    <a:pt x="16293" y="15078"/>
                    <a:pt x="17379" y="15078"/>
                  </a:cubicBezTo>
                  <a:cubicBezTo>
                    <a:pt x="17535" y="15078"/>
                    <a:pt x="17658" y="15076"/>
                    <a:pt x="17742" y="15074"/>
                  </a:cubicBezTo>
                  <a:cubicBezTo>
                    <a:pt x="18407" y="15056"/>
                    <a:pt x="20031" y="13612"/>
                    <a:pt x="20219" y="12265"/>
                  </a:cubicBezTo>
                  <a:cubicBezTo>
                    <a:pt x="21564" y="12889"/>
                    <a:pt x="23176" y="13141"/>
                    <a:pt x="24699" y="13141"/>
                  </a:cubicBezTo>
                  <a:cubicBezTo>
                    <a:pt x="26357" y="13141"/>
                    <a:pt x="27909" y="12842"/>
                    <a:pt x="28893" y="12399"/>
                  </a:cubicBezTo>
                  <a:cubicBezTo>
                    <a:pt x="30779" y="11549"/>
                    <a:pt x="30201" y="9566"/>
                    <a:pt x="30201" y="9566"/>
                  </a:cubicBezTo>
                  <a:lnTo>
                    <a:pt x="30201" y="9566"/>
                  </a:lnTo>
                  <a:cubicBezTo>
                    <a:pt x="31322" y="9781"/>
                    <a:pt x="32139" y="9875"/>
                    <a:pt x="32708" y="9875"/>
                  </a:cubicBezTo>
                  <a:cubicBezTo>
                    <a:pt x="36432" y="9875"/>
                    <a:pt x="29610" y="5848"/>
                    <a:pt x="28070" y="5163"/>
                  </a:cubicBezTo>
                  <a:cubicBezTo>
                    <a:pt x="26295" y="4372"/>
                    <a:pt x="22612" y="846"/>
                    <a:pt x="21202" y="515"/>
                  </a:cubicBezTo>
                  <a:cubicBezTo>
                    <a:pt x="19645" y="151"/>
                    <a:pt x="18320" y="0"/>
                    <a:pt x="17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
            <p:cNvSpPr/>
            <p:nvPr/>
          </p:nvSpPr>
          <p:spPr>
            <a:xfrm>
              <a:off x="3827702" y="1624333"/>
              <a:ext cx="1484189" cy="614281"/>
            </a:xfrm>
            <a:custGeom>
              <a:avLst/>
              <a:gdLst/>
              <a:ahLst/>
              <a:cxnLst/>
              <a:rect l="l" t="t" r="r" b="b"/>
              <a:pathLst>
                <a:path w="36433" h="15079" extrusionOk="0">
                  <a:moveTo>
                    <a:pt x="17194" y="0"/>
                  </a:moveTo>
                  <a:cubicBezTo>
                    <a:pt x="11783" y="0"/>
                    <a:pt x="10958" y="3480"/>
                    <a:pt x="10958" y="3480"/>
                  </a:cubicBezTo>
                  <a:cubicBezTo>
                    <a:pt x="10958" y="3480"/>
                    <a:pt x="5669" y="4124"/>
                    <a:pt x="4692" y="4474"/>
                  </a:cubicBezTo>
                  <a:cubicBezTo>
                    <a:pt x="3716" y="4825"/>
                    <a:pt x="4316" y="6308"/>
                    <a:pt x="4316" y="6308"/>
                  </a:cubicBezTo>
                  <a:cubicBezTo>
                    <a:pt x="4316" y="6308"/>
                    <a:pt x="1" y="7390"/>
                    <a:pt x="8" y="8323"/>
                  </a:cubicBezTo>
                  <a:cubicBezTo>
                    <a:pt x="32" y="11198"/>
                    <a:pt x="12163" y="13902"/>
                    <a:pt x="12163" y="13902"/>
                  </a:cubicBezTo>
                  <a:cubicBezTo>
                    <a:pt x="13643" y="14963"/>
                    <a:pt x="16293" y="15078"/>
                    <a:pt x="17379" y="15078"/>
                  </a:cubicBezTo>
                  <a:cubicBezTo>
                    <a:pt x="17535" y="15078"/>
                    <a:pt x="17658" y="15076"/>
                    <a:pt x="17742" y="15074"/>
                  </a:cubicBezTo>
                  <a:cubicBezTo>
                    <a:pt x="18407" y="15056"/>
                    <a:pt x="20031" y="13612"/>
                    <a:pt x="20219" y="12265"/>
                  </a:cubicBezTo>
                  <a:cubicBezTo>
                    <a:pt x="21564" y="12889"/>
                    <a:pt x="23176" y="13141"/>
                    <a:pt x="24699" y="13141"/>
                  </a:cubicBezTo>
                  <a:cubicBezTo>
                    <a:pt x="26357" y="13141"/>
                    <a:pt x="27909" y="12842"/>
                    <a:pt x="28893" y="12399"/>
                  </a:cubicBezTo>
                  <a:cubicBezTo>
                    <a:pt x="30779" y="11549"/>
                    <a:pt x="30201" y="9566"/>
                    <a:pt x="30201" y="9566"/>
                  </a:cubicBezTo>
                  <a:lnTo>
                    <a:pt x="30201" y="9566"/>
                  </a:lnTo>
                  <a:cubicBezTo>
                    <a:pt x="31322" y="9781"/>
                    <a:pt x="32139" y="9875"/>
                    <a:pt x="32708" y="9875"/>
                  </a:cubicBezTo>
                  <a:cubicBezTo>
                    <a:pt x="36432" y="9875"/>
                    <a:pt x="29610" y="5848"/>
                    <a:pt x="28070" y="5163"/>
                  </a:cubicBezTo>
                  <a:cubicBezTo>
                    <a:pt x="26295" y="4372"/>
                    <a:pt x="22612" y="846"/>
                    <a:pt x="21202" y="515"/>
                  </a:cubicBezTo>
                  <a:cubicBezTo>
                    <a:pt x="19645" y="151"/>
                    <a:pt x="18320" y="0"/>
                    <a:pt x="1719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
            <p:cNvSpPr/>
            <p:nvPr/>
          </p:nvSpPr>
          <p:spPr>
            <a:xfrm>
              <a:off x="4529696" y="1906850"/>
              <a:ext cx="522214" cy="542583"/>
            </a:xfrm>
            <a:custGeom>
              <a:avLst/>
              <a:gdLst/>
              <a:ahLst/>
              <a:cxnLst/>
              <a:rect l="l" t="t" r="r" b="b"/>
              <a:pathLst>
                <a:path w="12819" h="13319" extrusionOk="0">
                  <a:moveTo>
                    <a:pt x="0" y="0"/>
                  </a:moveTo>
                  <a:lnTo>
                    <a:pt x="62" y="416"/>
                  </a:lnTo>
                  <a:cubicBezTo>
                    <a:pt x="5157" y="2718"/>
                    <a:pt x="10159" y="13102"/>
                    <a:pt x="12818" y="13318"/>
                  </a:cubicBezTo>
                  <a:lnTo>
                    <a:pt x="12016" y="11769"/>
                  </a:lnTo>
                  <a:cubicBezTo>
                    <a:pt x="9037" y="10818"/>
                    <a:pt x="5672" y="274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
            <p:cNvSpPr/>
            <p:nvPr/>
          </p:nvSpPr>
          <p:spPr>
            <a:xfrm>
              <a:off x="4220088" y="1962254"/>
              <a:ext cx="555660" cy="178023"/>
            </a:xfrm>
            <a:custGeom>
              <a:avLst/>
              <a:gdLst/>
              <a:ahLst/>
              <a:cxnLst/>
              <a:rect l="l" t="t" r="r" b="b"/>
              <a:pathLst>
                <a:path w="13640" h="4370" extrusionOk="0">
                  <a:moveTo>
                    <a:pt x="4698" y="1"/>
                  </a:moveTo>
                  <a:cubicBezTo>
                    <a:pt x="1877" y="1"/>
                    <a:pt x="0" y="1089"/>
                    <a:pt x="0" y="1089"/>
                  </a:cubicBezTo>
                  <a:lnTo>
                    <a:pt x="217" y="1402"/>
                  </a:lnTo>
                  <a:cubicBezTo>
                    <a:pt x="217" y="1402"/>
                    <a:pt x="1258" y="479"/>
                    <a:pt x="4176" y="479"/>
                  </a:cubicBezTo>
                  <a:cubicBezTo>
                    <a:pt x="4731" y="479"/>
                    <a:pt x="5353" y="513"/>
                    <a:pt x="6049" y="592"/>
                  </a:cubicBezTo>
                  <a:cubicBezTo>
                    <a:pt x="10038" y="1048"/>
                    <a:pt x="13640" y="4369"/>
                    <a:pt x="13640" y="4369"/>
                  </a:cubicBezTo>
                  <a:lnTo>
                    <a:pt x="12819" y="3221"/>
                  </a:lnTo>
                  <a:cubicBezTo>
                    <a:pt x="9827" y="700"/>
                    <a:pt x="6959" y="1"/>
                    <a:pt x="46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
            <p:cNvSpPr/>
            <p:nvPr/>
          </p:nvSpPr>
          <p:spPr>
            <a:xfrm>
              <a:off x="4699125" y="1801910"/>
              <a:ext cx="140504" cy="409290"/>
            </a:xfrm>
            <a:custGeom>
              <a:avLst/>
              <a:gdLst/>
              <a:ahLst/>
              <a:cxnLst/>
              <a:rect l="l" t="t" r="r" b="b"/>
              <a:pathLst>
                <a:path w="3449" h="10047" extrusionOk="0">
                  <a:moveTo>
                    <a:pt x="1312" y="1"/>
                  </a:moveTo>
                  <a:lnTo>
                    <a:pt x="1312" y="1"/>
                  </a:lnTo>
                  <a:cubicBezTo>
                    <a:pt x="1312" y="1"/>
                    <a:pt x="0" y="4734"/>
                    <a:pt x="2888" y="9490"/>
                  </a:cubicBezTo>
                  <a:lnTo>
                    <a:pt x="3448" y="10046"/>
                  </a:lnTo>
                  <a:cubicBezTo>
                    <a:pt x="3448" y="10046"/>
                    <a:pt x="1771" y="7515"/>
                    <a:pt x="1375" y="4552"/>
                  </a:cubicBezTo>
                  <a:cubicBezTo>
                    <a:pt x="943" y="1316"/>
                    <a:pt x="1465" y="149"/>
                    <a:pt x="1465" y="149"/>
                  </a:cubicBezTo>
                  <a:lnTo>
                    <a:pt x="1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
            <p:cNvSpPr/>
            <p:nvPr/>
          </p:nvSpPr>
          <p:spPr>
            <a:xfrm>
              <a:off x="3827702" y="1624333"/>
              <a:ext cx="1484189" cy="477484"/>
            </a:xfrm>
            <a:custGeom>
              <a:avLst/>
              <a:gdLst/>
              <a:ahLst/>
              <a:cxnLst/>
              <a:rect l="l" t="t" r="r" b="b"/>
              <a:pathLst>
                <a:path w="36433" h="11721" extrusionOk="0">
                  <a:moveTo>
                    <a:pt x="17194" y="0"/>
                  </a:moveTo>
                  <a:cubicBezTo>
                    <a:pt x="11783" y="0"/>
                    <a:pt x="10958" y="3480"/>
                    <a:pt x="10958" y="3480"/>
                  </a:cubicBezTo>
                  <a:cubicBezTo>
                    <a:pt x="10958" y="3480"/>
                    <a:pt x="5669" y="4124"/>
                    <a:pt x="4692" y="4474"/>
                  </a:cubicBezTo>
                  <a:cubicBezTo>
                    <a:pt x="3717" y="4825"/>
                    <a:pt x="4316" y="6308"/>
                    <a:pt x="4316" y="6308"/>
                  </a:cubicBezTo>
                  <a:cubicBezTo>
                    <a:pt x="4316" y="6308"/>
                    <a:pt x="1" y="7390"/>
                    <a:pt x="8" y="8323"/>
                  </a:cubicBezTo>
                  <a:cubicBezTo>
                    <a:pt x="18" y="9553"/>
                    <a:pt x="2245" y="10752"/>
                    <a:pt x="4791" y="11721"/>
                  </a:cubicBezTo>
                  <a:cubicBezTo>
                    <a:pt x="5987" y="11469"/>
                    <a:pt x="7103" y="11000"/>
                    <a:pt x="7806" y="10214"/>
                  </a:cubicBezTo>
                  <a:cubicBezTo>
                    <a:pt x="7806" y="10214"/>
                    <a:pt x="7842" y="10215"/>
                    <a:pt x="7909" y="10215"/>
                  </a:cubicBezTo>
                  <a:cubicBezTo>
                    <a:pt x="8522" y="10215"/>
                    <a:pt x="11732" y="10106"/>
                    <a:pt x="13333" y="7882"/>
                  </a:cubicBezTo>
                  <a:cubicBezTo>
                    <a:pt x="13333" y="7882"/>
                    <a:pt x="14122" y="7797"/>
                    <a:pt x="15047" y="7578"/>
                  </a:cubicBezTo>
                  <a:cubicBezTo>
                    <a:pt x="16041" y="7847"/>
                    <a:pt x="17251" y="8047"/>
                    <a:pt x="18414" y="8047"/>
                  </a:cubicBezTo>
                  <a:cubicBezTo>
                    <a:pt x="19643" y="8047"/>
                    <a:pt x="20820" y="7824"/>
                    <a:pt x="21636" y="7222"/>
                  </a:cubicBezTo>
                  <a:cubicBezTo>
                    <a:pt x="21636" y="7222"/>
                    <a:pt x="22368" y="7398"/>
                    <a:pt x="23370" y="7422"/>
                  </a:cubicBezTo>
                  <a:cubicBezTo>
                    <a:pt x="24536" y="8020"/>
                    <a:pt x="30202" y="9566"/>
                    <a:pt x="30202" y="9566"/>
                  </a:cubicBezTo>
                  <a:cubicBezTo>
                    <a:pt x="31323" y="9781"/>
                    <a:pt x="32139" y="9875"/>
                    <a:pt x="32709" y="9875"/>
                  </a:cubicBezTo>
                  <a:cubicBezTo>
                    <a:pt x="36432" y="9875"/>
                    <a:pt x="29610" y="5848"/>
                    <a:pt x="28071" y="5163"/>
                  </a:cubicBezTo>
                  <a:cubicBezTo>
                    <a:pt x="26296" y="4372"/>
                    <a:pt x="22613" y="846"/>
                    <a:pt x="21202" y="515"/>
                  </a:cubicBezTo>
                  <a:cubicBezTo>
                    <a:pt x="19645" y="151"/>
                    <a:pt x="18320" y="0"/>
                    <a:pt x="17194" y="0"/>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
            <p:cNvSpPr/>
            <p:nvPr/>
          </p:nvSpPr>
          <p:spPr>
            <a:xfrm>
              <a:off x="3828964" y="1634925"/>
              <a:ext cx="1482926" cy="466892"/>
            </a:xfrm>
            <a:custGeom>
              <a:avLst/>
              <a:gdLst/>
              <a:ahLst/>
              <a:cxnLst/>
              <a:rect l="l" t="t" r="r" b="b"/>
              <a:pathLst>
                <a:path w="36402" h="11461" extrusionOk="0">
                  <a:moveTo>
                    <a:pt x="19924" y="0"/>
                  </a:moveTo>
                  <a:cubicBezTo>
                    <a:pt x="19938" y="69"/>
                    <a:pt x="19948" y="138"/>
                    <a:pt x="19948" y="207"/>
                  </a:cubicBezTo>
                  <a:cubicBezTo>
                    <a:pt x="19955" y="1140"/>
                    <a:pt x="15640" y="2221"/>
                    <a:pt x="15640" y="2221"/>
                  </a:cubicBezTo>
                  <a:cubicBezTo>
                    <a:pt x="15640" y="2221"/>
                    <a:pt x="16245" y="3668"/>
                    <a:pt x="15355" y="4239"/>
                  </a:cubicBezTo>
                  <a:cubicBezTo>
                    <a:pt x="14026" y="5090"/>
                    <a:pt x="12512" y="5312"/>
                    <a:pt x="11295" y="5312"/>
                  </a:cubicBezTo>
                  <a:cubicBezTo>
                    <a:pt x="9971" y="5312"/>
                    <a:pt x="8998" y="5049"/>
                    <a:pt x="8998" y="5049"/>
                  </a:cubicBezTo>
                  <a:cubicBezTo>
                    <a:pt x="8998" y="5049"/>
                    <a:pt x="8174" y="8529"/>
                    <a:pt x="2763" y="8529"/>
                  </a:cubicBezTo>
                  <a:cubicBezTo>
                    <a:pt x="1950" y="8529"/>
                    <a:pt x="1034" y="8450"/>
                    <a:pt x="1" y="8270"/>
                  </a:cubicBezTo>
                  <a:lnTo>
                    <a:pt x="1" y="8270"/>
                  </a:lnTo>
                  <a:cubicBezTo>
                    <a:pt x="239" y="9426"/>
                    <a:pt x="2357" y="10546"/>
                    <a:pt x="4760" y="11461"/>
                  </a:cubicBezTo>
                  <a:cubicBezTo>
                    <a:pt x="5956" y="11209"/>
                    <a:pt x="7072" y="10740"/>
                    <a:pt x="7775" y="9954"/>
                  </a:cubicBezTo>
                  <a:cubicBezTo>
                    <a:pt x="7775" y="9954"/>
                    <a:pt x="7811" y="9955"/>
                    <a:pt x="7878" y="9955"/>
                  </a:cubicBezTo>
                  <a:cubicBezTo>
                    <a:pt x="8491" y="9955"/>
                    <a:pt x="11701" y="9846"/>
                    <a:pt x="13302" y="7622"/>
                  </a:cubicBezTo>
                  <a:cubicBezTo>
                    <a:pt x="13302" y="7622"/>
                    <a:pt x="14091" y="7537"/>
                    <a:pt x="15016" y="7318"/>
                  </a:cubicBezTo>
                  <a:cubicBezTo>
                    <a:pt x="16010" y="7587"/>
                    <a:pt x="17220" y="7787"/>
                    <a:pt x="18383" y="7787"/>
                  </a:cubicBezTo>
                  <a:cubicBezTo>
                    <a:pt x="19612" y="7787"/>
                    <a:pt x="20789" y="7564"/>
                    <a:pt x="21605" y="6962"/>
                  </a:cubicBezTo>
                  <a:cubicBezTo>
                    <a:pt x="21605" y="6962"/>
                    <a:pt x="22337" y="7138"/>
                    <a:pt x="23339" y="7162"/>
                  </a:cubicBezTo>
                  <a:cubicBezTo>
                    <a:pt x="24505" y="7760"/>
                    <a:pt x="30171" y="9306"/>
                    <a:pt x="30171" y="9306"/>
                  </a:cubicBezTo>
                  <a:cubicBezTo>
                    <a:pt x="31292" y="9521"/>
                    <a:pt x="32108" y="9615"/>
                    <a:pt x="32678" y="9615"/>
                  </a:cubicBezTo>
                  <a:cubicBezTo>
                    <a:pt x="36401" y="9615"/>
                    <a:pt x="29579" y="5588"/>
                    <a:pt x="28040" y="4903"/>
                  </a:cubicBezTo>
                  <a:cubicBezTo>
                    <a:pt x="27524" y="3474"/>
                    <a:pt x="22582" y="586"/>
                    <a:pt x="21171" y="256"/>
                  </a:cubicBezTo>
                  <a:cubicBezTo>
                    <a:pt x="20738" y="155"/>
                    <a:pt x="20323" y="70"/>
                    <a:pt x="19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2"/>
            <p:cNvSpPr/>
            <p:nvPr/>
          </p:nvSpPr>
          <p:spPr>
            <a:xfrm>
              <a:off x="4220170" y="1704057"/>
              <a:ext cx="53855" cy="49863"/>
            </a:xfrm>
            <a:custGeom>
              <a:avLst/>
              <a:gdLst/>
              <a:ahLst/>
              <a:cxnLst/>
              <a:rect l="l" t="t" r="r" b="b"/>
              <a:pathLst>
                <a:path w="1322" h="1224" extrusionOk="0">
                  <a:moveTo>
                    <a:pt x="0" y="1"/>
                  </a:moveTo>
                  <a:lnTo>
                    <a:pt x="0" y="1"/>
                  </a:lnTo>
                  <a:cubicBezTo>
                    <a:pt x="0" y="1"/>
                    <a:pt x="322" y="1223"/>
                    <a:pt x="680" y="1223"/>
                  </a:cubicBezTo>
                  <a:cubicBezTo>
                    <a:pt x="750" y="1223"/>
                    <a:pt x="822" y="1176"/>
                    <a:pt x="892" y="1064"/>
                  </a:cubicBezTo>
                  <a:lnTo>
                    <a:pt x="972" y="869"/>
                  </a:lnTo>
                  <a:cubicBezTo>
                    <a:pt x="1322" y="635"/>
                    <a:pt x="739" y="15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2"/>
            <p:cNvSpPr/>
            <p:nvPr/>
          </p:nvSpPr>
          <p:spPr>
            <a:xfrm>
              <a:off x="4250968" y="1668126"/>
              <a:ext cx="48070" cy="52999"/>
            </a:xfrm>
            <a:custGeom>
              <a:avLst/>
              <a:gdLst/>
              <a:ahLst/>
              <a:cxnLst/>
              <a:rect l="l" t="t" r="r" b="b"/>
              <a:pathLst>
                <a:path w="1180" h="1301" extrusionOk="0">
                  <a:moveTo>
                    <a:pt x="307" y="0"/>
                  </a:moveTo>
                  <a:lnTo>
                    <a:pt x="307" y="0"/>
                  </a:lnTo>
                  <a:cubicBezTo>
                    <a:pt x="306" y="0"/>
                    <a:pt x="0" y="1300"/>
                    <a:pt x="490" y="1300"/>
                  </a:cubicBezTo>
                  <a:cubicBezTo>
                    <a:pt x="530" y="1300"/>
                    <a:pt x="576" y="1291"/>
                    <a:pt x="628" y="1272"/>
                  </a:cubicBezTo>
                  <a:lnTo>
                    <a:pt x="783" y="1176"/>
                  </a:lnTo>
                  <a:cubicBezTo>
                    <a:pt x="792" y="1177"/>
                    <a:pt x="800" y="1177"/>
                    <a:pt x="808" y="1177"/>
                  </a:cubicBezTo>
                  <a:cubicBezTo>
                    <a:pt x="1179" y="1177"/>
                    <a:pt x="876" y="521"/>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
            <p:cNvSpPr/>
            <p:nvPr/>
          </p:nvSpPr>
          <p:spPr>
            <a:xfrm>
              <a:off x="4310934" y="1994681"/>
              <a:ext cx="47215" cy="52592"/>
            </a:xfrm>
            <a:custGeom>
              <a:avLst/>
              <a:gdLst/>
              <a:ahLst/>
              <a:cxnLst/>
              <a:rect l="l" t="t" r="r" b="b"/>
              <a:pathLst>
                <a:path w="1159" h="1291" extrusionOk="0">
                  <a:moveTo>
                    <a:pt x="664" y="1"/>
                  </a:moveTo>
                  <a:cubicBezTo>
                    <a:pt x="609" y="1"/>
                    <a:pt x="548" y="28"/>
                    <a:pt x="480" y="92"/>
                  </a:cubicBezTo>
                  <a:lnTo>
                    <a:pt x="373" y="246"/>
                  </a:lnTo>
                  <a:cubicBezTo>
                    <a:pt x="1" y="361"/>
                    <a:pt x="478" y="945"/>
                    <a:pt x="1158" y="1290"/>
                  </a:cubicBezTo>
                  <a:cubicBezTo>
                    <a:pt x="1158" y="1290"/>
                    <a:pt x="1043"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2"/>
            <p:cNvSpPr/>
            <p:nvPr/>
          </p:nvSpPr>
          <p:spPr>
            <a:xfrm>
              <a:off x="5040426" y="2020753"/>
              <a:ext cx="44648" cy="55036"/>
            </a:xfrm>
            <a:custGeom>
              <a:avLst/>
              <a:gdLst/>
              <a:ahLst/>
              <a:cxnLst/>
              <a:rect l="l" t="t" r="r" b="b"/>
              <a:pathLst>
                <a:path w="1096" h="1351" extrusionOk="0">
                  <a:moveTo>
                    <a:pt x="674" y="0"/>
                  </a:moveTo>
                  <a:cubicBezTo>
                    <a:pt x="627" y="0"/>
                    <a:pt x="575" y="17"/>
                    <a:pt x="516" y="54"/>
                  </a:cubicBezTo>
                  <a:lnTo>
                    <a:pt x="388" y="180"/>
                  </a:lnTo>
                  <a:cubicBezTo>
                    <a:pt x="1" y="212"/>
                    <a:pt x="408" y="876"/>
                    <a:pt x="1049" y="1350"/>
                  </a:cubicBezTo>
                  <a:cubicBezTo>
                    <a:pt x="1049" y="1350"/>
                    <a:pt x="1096" y="0"/>
                    <a:pt x="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2"/>
            <p:cNvSpPr/>
            <p:nvPr/>
          </p:nvSpPr>
          <p:spPr>
            <a:xfrm>
              <a:off x="5015413" y="2020265"/>
              <a:ext cx="37397" cy="45870"/>
            </a:xfrm>
            <a:custGeom>
              <a:avLst/>
              <a:gdLst/>
              <a:ahLst/>
              <a:cxnLst/>
              <a:rect l="l" t="t" r="r" b="b"/>
              <a:pathLst>
                <a:path w="918" h="1126" extrusionOk="0">
                  <a:moveTo>
                    <a:pt x="175" y="1"/>
                  </a:moveTo>
                  <a:cubicBezTo>
                    <a:pt x="1" y="1"/>
                    <a:pt x="115" y="563"/>
                    <a:pt x="402" y="1126"/>
                  </a:cubicBezTo>
                  <a:cubicBezTo>
                    <a:pt x="402" y="1126"/>
                    <a:pt x="918" y="92"/>
                    <a:pt x="389" y="18"/>
                  </a:cubicBezTo>
                  <a:lnTo>
                    <a:pt x="261" y="32"/>
                  </a:lnTo>
                  <a:cubicBezTo>
                    <a:pt x="227" y="11"/>
                    <a:pt x="198"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2"/>
            <p:cNvSpPr/>
            <p:nvPr/>
          </p:nvSpPr>
          <p:spPr>
            <a:xfrm>
              <a:off x="4953573" y="1790421"/>
              <a:ext cx="41308" cy="34342"/>
            </a:xfrm>
            <a:custGeom>
              <a:avLst/>
              <a:gdLst/>
              <a:ahLst/>
              <a:cxnLst/>
              <a:rect l="l" t="t" r="r" b="b"/>
              <a:pathLst>
                <a:path w="1014" h="843" extrusionOk="0">
                  <a:moveTo>
                    <a:pt x="1013" y="1"/>
                  </a:moveTo>
                  <a:cubicBezTo>
                    <a:pt x="991" y="1"/>
                    <a:pt x="0" y="4"/>
                    <a:pt x="342" y="574"/>
                  </a:cubicBezTo>
                  <a:lnTo>
                    <a:pt x="446" y="696"/>
                  </a:lnTo>
                  <a:cubicBezTo>
                    <a:pt x="472" y="797"/>
                    <a:pt x="514" y="843"/>
                    <a:pt x="563" y="843"/>
                  </a:cubicBezTo>
                  <a:cubicBezTo>
                    <a:pt x="701" y="843"/>
                    <a:pt x="901" y="484"/>
                    <a:pt x="1014" y="1"/>
                  </a:cubicBezTo>
                  <a:cubicBezTo>
                    <a:pt x="1014" y="1"/>
                    <a:pt x="1013"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2"/>
            <p:cNvSpPr/>
            <p:nvPr/>
          </p:nvSpPr>
          <p:spPr>
            <a:xfrm>
              <a:off x="4925831" y="1745202"/>
              <a:ext cx="37967" cy="44037"/>
            </a:xfrm>
            <a:custGeom>
              <a:avLst/>
              <a:gdLst/>
              <a:ahLst/>
              <a:cxnLst/>
              <a:rect l="l" t="t" r="r" b="b"/>
              <a:pathLst>
                <a:path w="932" h="1081" extrusionOk="0">
                  <a:moveTo>
                    <a:pt x="852" y="0"/>
                  </a:moveTo>
                  <a:lnTo>
                    <a:pt x="852" y="0"/>
                  </a:lnTo>
                  <a:cubicBezTo>
                    <a:pt x="852" y="1"/>
                    <a:pt x="1" y="574"/>
                    <a:pt x="489" y="933"/>
                  </a:cubicBezTo>
                  <a:lnTo>
                    <a:pt x="617" y="993"/>
                  </a:lnTo>
                  <a:cubicBezTo>
                    <a:pt x="658" y="1053"/>
                    <a:pt x="696" y="1080"/>
                    <a:pt x="729" y="1080"/>
                  </a:cubicBezTo>
                  <a:cubicBezTo>
                    <a:pt x="870" y="1080"/>
                    <a:pt x="932" y="581"/>
                    <a:pt x="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2"/>
            <p:cNvSpPr/>
            <p:nvPr/>
          </p:nvSpPr>
          <p:spPr>
            <a:xfrm>
              <a:off x="4617486" y="1568400"/>
              <a:ext cx="37071" cy="45952"/>
            </a:xfrm>
            <a:custGeom>
              <a:avLst/>
              <a:gdLst/>
              <a:ahLst/>
              <a:cxnLst/>
              <a:rect l="l" t="t" r="r" b="b"/>
              <a:pathLst>
                <a:path w="910" h="1128" extrusionOk="0">
                  <a:moveTo>
                    <a:pt x="706" y="0"/>
                  </a:moveTo>
                  <a:cubicBezTo>
                    <a:pt x="706" y="0"/>
                    <a:pt x="1" y="819"/>
                    <a:pt x="522" y="1044"/>
                  </a:cubicBezTo>
                  <a:lnTo>
                    <a:pt x="653" y="1069"/>
                  </a:lnTo>
                  <a:cubicBezTo>
                    <a:pt x="693" y="1109"/>
                    <a:pt x="728" y="1128"/>
                    <a:pt x="756" y="1128"/>
                  </a:cubicBezTo>
                  <a:cubicBezTo>
                    <a:pt x="909" y="1128"/>
                    <a:pt x="888" y="588"/>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
            <p:cNvSpPr/>
            <p:nvPr/>
          </p:nvSpPr>
          <p:spPr>
            <a:xfrm>
              <a:off x="4290361" y="2024012"/>
              <a:ext cx="37723" cy="38823"/>
            </a:xfrm>
            <a:custGeom>
              <a:avLst/>
              <a:gdLst/>
              <a:ahLst/>
              <a:cxnLst/>
              <a:rect l="l" t="t" r="r" b="b"/>
              <a:pathLst>
                <a:path w="926" h="953" extrusionOk="0">
                  <a:moveTo>
                    <a:pt x="427" y="1"/>
                  </a:moveTo>
                  <a:cubicBezTo>
                    <a:pt x="419" y="1"/>
                    <a:pt x="411" y="1"/>
                    <a:pt x="403" y="1"/>
                  </a:cubicBezTo>
                  <a:lnTo>
                    <a:pt x="275" y="37"/>
                  </a:lnTo>
                  <a:cubicBezTo>
                    <a:pt x="249" y="28"/>
                    <a:pt x="226" y="23"/>
                    <a:pt x="207" y="23"/>
                  </a:cubicBezTo>
                  <a:cubicBezTo>
                    <a:pt x="1" y="23"/>
                    <a:pt x="148" y="505"/>
                    <a:pt x="481" y="952"/>
                  </a:cubicBezTo>
                  <a:cubicBezTo>
                    <a:pt x="481" y="952"/>
                    <a:pt x="925" y="1"/>
                    <a:pt x="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
            <p:cNvSpPr/>
            <p:nvPr/>
          </p:nvSpPr>
          <p:spPr>
            <a:xfrm>
              <a:off x="3740808" y="1991055"/>
              <a:ext cx="65099" cy="37275"/>
            </a:xfrm>
            <a:custGeom>
              <a:avLst/>
              <a:gdLst/>
              <a:ahLst/>
              <a:cxnLst/>
              <a:rect l="l" t="t" r="r" b="b"/>
              <a:pathLst>
                <a:path w="1598" h="915" extrusionOk="0">
                  <a:moveTo>
                    <a:pt x="1142" y="1"/>
                  </a:moveTo>
                  <a:lnTo>
                    <a:pt x="1" y="431"/>
                  </a:lnTo>
                  <a:lnTo>
                    <a:pt x="1214" y="914"/>
                  </a:lnTo>
                  <a:lnTo>
                    <a:pt x="1597" y="442"/>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
            <p:cNvSpPr/>
            <p:nvPr/>
          </p:nvSpPr>
          <p:spPr>
            <a:xfrm>
              <a:off x="3778898" y="1965513"/>
              <a:ext cx="43100" cy="37153"/>
            </a:xfrm>
            <a:custGeom>
              <a:avLst/>
              <a:gdLst/>
              <a:ahLst/>
              <a:cxnLst/>
              <a:rect l="l" t="t" r="r" b="b"/>
              <a:pathLst>
                <a:path w="1058" h="912" extrusionOk="0">
                  <a:moveTo>
                    <a:pt x="0" y="0"/>
                  </a:moveTo>
                  <a:lnTo>
                    <a:pt x="267" y="494"/>
                  </a:lnTo>
                  <a:lnTo>
                    <a:pt x="755" y="912"/>
                  </a:lnTo>
                  <a:lnTo>
                    <a:pt x="1057" y="574"/>
                  </a:lnTo>
                  <a:lnTo>
                    <a:pt x="744" y="15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
            <p:cNvSpPr/>
            <p:nvPr/>
          </p:nvSpPr>
          <p:spPr>
            <a:xfrm>
              <a:off x="3997212" y="2116854"/>
              <a:ext cx="39230" cy="52144"/>
            </a:xfrm>
            <a:custGeom>
              <a:avLst/>
              <a:gdLst/>
              <a:ahLst/>
              <a:cxnLst/>
              <a:rect l="l" t="t" r="r" b="b"/>
              <a:pathLst>
                <a:path w="963" h="1280" extrusionOk="0">
                  <a:moveTo>
                    <a:pt x="522" y="0"/>
                  </a:moveTo>
                  <a:lnTo>
                    <a:pt x="0" y="486"/>
                  </a:lnTo>
                  <a:lnTo>
                    <a:pt x="437" y="1280"/>
                  </a:lnTo>
                  <a:lnTo>
                    <a:pt x="963" y="403"/>
                  </a:lnTo>
                  <a:lnTo>
                    <a:pt x="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2"/>
            <p:cNvSpPr/>
            <p:nvPr/>
          </p:nvSpPr>
          <p:spPr>
            <a:xfrm>
              <a:off x="3938223" y="2109766"/>
              <a:ext cx="65669" cy="28679"/>
            </a:xfrm>
            <a:custGeom>
              <a:avLst/>
              <a:gdLst/>
              <a:ahLst/>
              <a:cxnLst/>
              <a:rect l="l" t="t" r="r" b="b"/>
              <a:pathLst>
                <a:path w="1612" h="704" extrusionOk="0">
                  <a:moveTo>
                    <a:pt x="931" y="1"/>
                  </a:moveTo>
                  <a:lnTo>
                    <a:pt x="0" y="582"/>
                  </a:lnTo>
                  <a:lnTo>
                    <a:pt x="1044" y="703"/>
                  </a:lnTo>
                  <a:lnTo>
                    <a:pt x="1612" y="191"/>
                  </a:lnTo>
                  <a:lnTo>
                    <a:pt x="9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
            <p:cNvSpPr/>
            <p:nvPr/>
          </p:nvSpPr>
          <p:spPr>
            <a:xfrm>
              <a:off x="4117103" y="2057540"/>
              <a:ext cx="42286" cy="45341"/>
            </a:xfrm>
            <a:custGeom>
              <a:avLst/>
              <a:gdLst/>
              <a:ahLst/>
              <a:cxnLst/>
              <a:rect l="l" t="t" r="r" b="b"/>
              <a:pathLst>
                <a:path w="1038" h="1113" extrusionOk="0">
                  <a:moveTo>
                    <a:pt x="453" y="1"/>
                  </a:moveTo>
                  <a:lnTo>
                    <a:pt x="1" y="1112"/>
                  </a:lnTo>
                  <a:lnTo>
                    <a:pt x="1022" y="684"/>
                  </a:lnTo>
                  <a:lnTo>
                    <a:pt x="1037" y="63"/>
                  </a:lnTo>
                  <a:lnTo>
                    <a:pt x="4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3"/>
        <p:cNvGrpSpPr/>
        <p:nvPr/>
      </p:nvGrpSpPr>
      <p:grpSpPr>
        <a:xfrm>
          <a:off x="0" y="0"/>
          <a:ext cx="0" cy="0"/>
          <a:chOff x="0" y="0"/>
          <a:chExt cx="0" cy="0"/>
        </a:xfrm>
      </p:grpSpPr>
      <p:sp>
        <p:nvSpPr>
          <p:cNvPr id="584" name="Google Shape;584;p11"/>
          <p:cNvSpPr txBox="1">
            <a:spLocks noGrp="1"/>
          </p:cNvSpPr>
          <p:nvPr>
            <p:ph type="title" hasCustomPrompt="1"/>
          </p:nvPr>
        </p:nvSpPr>
        <p:spPr>
          <a:xfrm>
            <a:off x="311700" y="1033538"/>
            <a:ext cx="8520600" cy="1692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5" name="Google Shape;585;p11"/>
          <p:cNvSpPr txBox="1">
            <a:spLocks noGrp="1"/>
          </p:cNvSpPr>
          <p:nvPr>
            <p:ph type="body" idx="1"/>
          </p:nvPr>
        </p:nvSpPr>
        <p:spPr>
          <a:xfrm>
            <a:off x="311700" y="2809163"/>
            <a:ext cx="85206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86" name="Google Shape;586;p11"/>
          <p:cNvSpPr/>
          <p:nvPr/>
        </p:nvSpPr>
        <p:spPr>
          <a:xfrm flipH="1">
            <a:off x="-152608" y="4202700"/>
            <a:ext cx="9600275" cy="913325"/>
          </a:xfrm>
          <a:custGeom>
            <a:avLst/>
            <a:gdLst/>
            <a:ahLst/>
            <a:cxnLst/>
            <a:rect l="l" t="t" r="r" b="b"/>
            <a:pathLst>
              <a:path w="384011" h="36533" extrusionOk="0">
                <a:moveTo>
                  <a:pt x="7416" y="12086"/>
                </a:moveTo>
                <a:lnTo>
                  <a:pt x="28567" y="12361"/>
                </a:lnTo>
                <a:lnTo>
                  <a:pt x="44773" y="0"/>
                </a:lnTo>
                <a:lnTo>
                  <a:pt x="58782" y="12086"/>
                </a:lnTo>
                <a:lnTo>
                  <a:pt x="67023" y="4670"/>
                </a:lnTo>
                <a:lnTo>
                  <a:pt x="74714" y="12361"/>
                </a:lnTo>
                <a:lnTo>
                  <a:pt x="384011" y="14558"/>
                </a:lnTo>
                <a:lnTo>
                  <a:pt x="383736" y="28293"/>
                </a:lnTo>
                <a:lnTo>
                  <a:pt x="127179" y="31314"/>
                </a:lnTo>
                <a:lnTo>
                  <a:pt x="7141" y="36533"/>
                </a:lnTo>
                <a:lnTo>
                  <a:pt x="0" y="14009"/>
                </a:lnTo>
                <a:close/>
              </a:path>
            </a:pathLst>
          </a:custGeom>
          <a:solidFill>
            <a:schemeClr val="accent2"/>
          </a:solidFill>
          <a:ln>
            <a:noFill/>
          </a:ln>
        </p:spPr>
      </p:sp>
      <p:sp>
        <p:nvSpPr>
          <p:cNvPr id="587" name="Google Shape;587;p11"/>
          <p:cNvSpPr/>
          <p:nvPr/>
        </p:nvSpPr>
        <p:spPr>
          <a:xfrm flipH="1">
            <a:off x="-132008" y="4559800"/>
            <a:ext cx="9408000" cy="473825"/>
          </a:xfrm>
          <a:custGeom>
            <a:avLst/>
            <a:gdLst/>
            <a:ahLst/>
            <a:cxnLst/>
            <a:rect l="l" t="t" r="r" b="b"/>
            <a:pathLst>
              <a:path w="376320" h="18953" extrusionOk="0">
                <a:moveTo>
                  <a:pt x="0" y="0"/>
                </a:moveTo>
                <a:lnTo>
                  <a:pt x="245569" y="3571"/>
                </a:lnTo>
                <a:lnTo>
                  <a:pt x="376320" y="1098"/>
                </a:lnTo>
                <a:lnTo>
                  <a:pt x="372474" y="18953"/>
                </a:lnTo>
                <a:lnTo>
                  <a:pt x="187061" y="16206"/>
                </a:lnTo>
                <a:lnTo>
                  <a:pt x="17580" y="13734"/>
                </a:lnTo>
                <a:lnTo>
                  <a:pt x="0" y="9888"/>
                </a:lnTo>
                <a:close/>
              </a:path>
            </a:pathLst>
          </a:custGeom>
          <a:solidFill>
            <a:schemeClr val="accent4"/>
          </a:solidFill>
          <a:ln>
            <a:noFill/>
          </a:ln>
        </p:spPr>
      </p:sp>
      <p:sp>
        <p:nvSpPr>
          <p:cNvPr id="588" name="Google Shape;588;p11"/>
          <p:cNvSpPr/>
          <p:nvPr/>
        </p:nvSpPr>
        <p:spPr>
          <a:xfrm flipH="1">
            <a:off x="-370629" y="4652815"/>
            <a:ext cx="10066650" cy="606900"/>
          </a:xfrm>
          <a:custGeom>
            <a:avLst/>
            <a:gdLst/>
            <a:ahLst/>
            <a:cxnLst/>
            <a:rect l="l" t="t" r="r" b="b"/>
            <a:pathLst>
              <a:path w="402666" h="24276" extrusionOk="0">
                <a:moveTo>
                  <a:pt x="18449" y="674"/>
                </a:moveTo>
                <a:cubicBezTo>
                  <a:pt x="33420" y="-2119"/>
                  <a:pt x="76591" y="5161"/>
                  <a:pt x="104426" y="5893"/>
                </a:cubicBezTo>
                <a:cubicBezTo>
                  <a:pt x="132261" y="6626"/>
                  <a:pt x="159546" y="5161"/>
                  <a:pt x="185458" y="5069"/>
                </a:cubicBezTo>
                <a:cubicBezTo>
                  <a:pt x="211370" y="4977"/>
                  <a:pt x="236687" y="4885"/>
                  <a:pt x="259898" y="5343"/>
                </a:cubicBezTo>
                <a:cubicBezTo>
                  <a:pt x="283109" y="5801"/>
                  <a:pt x="302978" y="8410"/>
                  <a:pt x="324724" y="7815"/>
                </a:cubicBezTo>
                <a:cubicBezTo>
                  <a:pt x="346470" y="7220"/>
                  <a:pt x="378288" y="-609"/>
                  <a:pt x="390374" y="1772"/>
                </a:cubicBezTo>
                <a:cubicBezTo>
                  <a:pt x="402460" y="4153"/>
                  <a:pt x="407267" y="18620"/>
                  <a:pt x="397241" y="22099"/>
                </a:cubicBezTo>
                <a:cubicBezTo>
                  <a:pt x="387215" y="25579"/>
                  <a:pt x="366477" y="22603"/>
                  <a:pt x="330218" y="22649"/>
                </a:cubicBezTo>
                <a:cubicBezTo>
                  <a:pt x="293960" y="22695"/>
                  <a:pt x="232293" y="22374"/>
                  <a:pt x="179690" y="22374"/>
                </a:cubicBezTo>
                <a:cubicBezTo>
                  <a:pt x="127088" y="22374"/>
                  <a:pt x="41477" y="26266"/>
                  <a:pt x="14603" y="22649"/>
                </a:cubicBezTo>
                <a:cubicBezTo>
                  <a:pt x="-12270" y="19032"/>
                  <a:pt x="3479" y="3467"/>
                  <a:pt x="18449" y="674"/>
                </a:cubicBezTo>
                <a:close/>
              </a:path>
            </a:pathLst>
          </a:custGeom>
          <a:solidFill>
            <a:schemeClr val="accent2"/>
          </a:solidFill>
          <a:ln>
            <a:noFill/>
          </a:ln>
        </p:spPr>
      </p:sp>
      <p:sp>
        <p:nvSpPr>
          <p:cNvPr id="589" name="Google Shape;589;p11"/>
          <p:cNvSpPr/>
          <p:nvPr/>
        </p:nvSpPr>
        <p:spPr>
          <a:xfrm>
            <a:off x="-369000" y="56925"/>
            <a:ext cx="2250250" cy="482581"/>
          </a:xfrm>
          <a:custGeom>
            <a:avLst/>
            <a:gdLst/>
            <a:ahLst/>
            <a:cxnLst/>
            <a:rect l="l" t="t" r="r" b="b"/>
            <a:pathLst>
              <a:path w="90010" h="20531" extrusionOk="0">
                <a:moveTo>
                  <a:pt x="9451" y="1218"/>
                </a:moveTo>
                <a:cubicBezTo>
                  <a:pt x="18389" y="-1569"/>
                  <a:pt x="50201" y="1394"/>
                  <a:pt x="59094" y="2810"/>
                </a:cubicBezTo>
                <a:cubicBezTo>
                  <a:pt x="67987" y="4226"/>
                  <a:pt x="57678" y="8518"/>
                  <a:pt x="62810" y="9713"/>
                </a:cubicBezTo>
                <a:cubicBezTo>
                  <a:pt x="67942" y="10908"/>
                  <a:pt x="88915" y="8739"/>
                  <a:pt x="89888" y="9978"/>
                </a:cubicBezTo>
                <a:cubicBezTo>
                  <a:pt x="90862" y="11217"/>
                  <a:pt x="82721" y="15553"/>
                  <a:pt x="68651" y="17146"/>
                </a:cubicBezTo>
                <a:cubicBezTo>
                  <a:pt x="54581" y="18739"/>
                  <a:pt x="15336" y="22190"/>
                  <a:pt x="5469" y="19535"/>
                </a:cubicBezTo>
                <a:cubicBezTo>
                  <a:pt x="-4398" y="16880"/>
                  <a:pt x="514" y="4006"/>
                  <a:pt x="9451" y="1218"/>
                </a:cubicBezTo>
                <a:close/>
              </a:path>
            </a:pathLst>
          </a:custGeom>
          <a:solidFill>
            <a:schemeClr val="lt1"/>
          </a:solidFill>
          <a:ln>
            <a:noFill/>
          </a:ln>
        </p:spPr>
      </p:sp>
      <p:sp>
        <p:nvSpPr>
          <p:cNvPr id="590" name="Google Shape;590;p11"/>
          <p:cNvSpPr/>
          <p:nvPr/>
        </p:nvSpPr>
        <p:spPr>
          <a:xfrm>
            <a:off x="5909400" y="56926"/>
            <a:ext cx="3582725" cy="717250"/>
          </a:xfrm>
          <a:custGeom>
            <a:avLst/>
            <a:gdLst/>
            <a:ahLst/>
            <a:cxnLst/>
            <a:rect l="l" t="t" r="r" b="b"/>
            <a:pathLst>
              <a:path w="143309" h="32684" extrusionOk="0">
                <a:moveTo>
                  <a:pt x="132253" y="30284"/>
                </a:moveTo>
                <a:cubicBezTo>
                  <a:pt x="123326" y="34267"/>
                  <a:pt x="94026" y="32390"/>
                  <a:pt x="83908" y="30284"/>
                </a:cubicBezTo>
                <a:cubicBezTo>
                  <a:pt x="73790" y="28178"/>
                  <a:pt x="82306" y="20030"/>
                  <a:pt x="71547" y="17649"/>
                </a:cubicBezTo>
                <a:cubicBezTo>
                  <a:pt x="60789" y="15269"/>
                  <a:pt x="29978" y="18153"/>
                  <a:pt x="19357" y="16001"/>
                </a:cubicBezTo>
                <a:cubicBezTo>
                  <a:pt x="8736" y="13849"/>
                  <a:pt x="-10950" y="7394"/>
                  <a:pt x="7820" y="4739"/>
                </a:cubicBezTo>
                <a:cubicBezTo>
                  <a:pt x="26590" y="2084"/>
                  <a:pt x="110369" y="-206"/>
                  <a:pt x="131978" y="69"/>
                </a:cubicBezTo>
                <a:cubicBezTo>
                  <a:pt x="153587" y="344"/>
                  <a:pt x="137426" y="1351"/>
                  <a:pt x="137472" y="6387"/>
                </a:cubicBezTo>
                <a:cubicBezTo>
                  <a:pt x="137518" y="11423"/>
                  <a:pt x="141180" y="26301"/>
                  <a:pt x="132253" y="30284"/>
                </a:cubicBezTo>
                <a:close/>
              </a:path>
            </a:pathLst>
          </a:cu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1" name="Shape 591"/>
        <p:cNvGrpSpPr/>
        <p:nvPr/>
      </p:nvGrpSpPr>
      <p:grpSpPr>
        <a:xfrm>
          <a:off x="0" y="0"/>
          <a:ext cx="0" cy="0"/>
          <a:chOff x="0" y="0"/>
          <a:chExt cx="0" cy="0"/>
        </a:xfrm>
      </p:grpSpPr>
      <p:sp>
        <p:nvSpPr>
          <p:cNvPr id="592" name="Google Shape;59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
    <p:spTree>
      <p:nvGrpSpPr>
        <p:cNvPr id="1" name="Shape 593"/>
        <p:cNvGrpSpPr/>
        <p:nvPr/>
      </p:nvGrpSpPr>
      <p:grpSpPr>
        <a:xfrm>
          <a:off x="0" y="0"/>
          <a:ext cx="0" cy="0"/>
          <a:chOff x="0" y="0"/>
          <a:chExt cx="0" cy="0"/>
        </a:xfrm>
      </p:grpSpPr>
      <p:sp>
        <p:nvSpPr>
          <p:cNvPr id="594" name="Google Shape;594;p13"/>
          <p:cNvSpPr/>
          <p:nvPr/>
        </p:nvSpPr>
        <p:spPr>
          <a:xfrm>
            <a:off x="-857524" y="3940913"/>
            <a:ext cx="10794275" cy="1152500"/>
          </a:xfrm>
          <a:custGeom>
            <a:avLst/>
            <a:gdLst/>
            <a:ahLst/>
            <a:cxnLst/>
            <a:rect l="l" t="t" r="r" b="b"/>
            <a:pathLst>
              <a:path w="431771" h="46100" extrusionOk="0">
                <a:moveTo>
                  <a:pt x="26884" y="4153"/>
                </a:moveTo>
                <a:cubicBezTo>
                  <a:pt x="31600" y="-1615"/>
                  <a:pt x="45105" y="5573"/>
                  <a:pt x="57924" y="8823"/>
                </a:cubicBezTo>
                <a:cubicBezTo>
                  <a:pt x="70743" y="12074"/>
                  <a:pt x="90566" y="23244"/>
                  <a:pt x="103797" y="23656"/>
                </a:cubicBezTo>
                <a:cubicBezTo>
                  <a:pt x="117028" y="24068"/>
                  <a:pt x="127282" y="11753"/>
                  <a:pt x="137308" y="11295"/>
                </a:cubicBezTo>
                <a:cubicBezTo>
                  <a:pt x="147334" y="10837"/>
                  <a:pt x="150997" y="20726"/>
                  <a:pt x="163953" y="20909"/>
                </a:cubicBezTo>
                <a:cubicBezTo>
                  <a:pt x="176909" y="21092"/>
                  <a:pt x="195634" y="11936"/>
                  <a:pt x="215045" y="12394"/>
                </a:cubicBezTo>
                <a:cubicBezTo>
                  <a:pt x="234456" y="12852"/>
                  <a:pt x="259681" y="23885"/>
                  <a:pt x="280420" y="23656"/>
                </a:cubicBezTo>
                <a:cubicBezTo>
                  <a:pt x="301159" y="23427"/>
                  <a:pt x="322355" y="12485"/>
                  <a:pt x="339477" y="11020"/>
                </a:cubicBezTo>
                <a:cubicBezTo>
                  <a:pt x="356599" y="9555"/>
                  <a:pt x="371982" y="16606"/>
                  <a:pt x="383153" y="14866"/>
                </a:cubicBezTo>
                <a:cubicBezTo>
                  <a:pt x="394324" y="13126"/>
                  <a:pt x="403388" y="-3264"/>
                  <a:pt x="406501" y="582"/>
                </a:cubicBezTo>
                <a:cubicBezTo>
                  <a:pt x="409614" y="4428"/>
                  <a:pt x="464643" y="30798"/>
                  <a:pt x="401831" y="37940"/>
                </a:cubicBezTo>
                <a:cubicBezTo>
                  <a:pt x="339019" y="45082"/>
                  <a:pt x="92122" y="49064"/>
                  <a:pt x="29631" y="43433"/>
                </a:cubicBezTo>
                <a:cubicBezTo>
                  <a:pt x="-32860" y="37802"/>
                  <a:pt x="22169" y="9921"/>
                  <a:pt x="26884" y="4153"/>
                </a:cubicBezTo>
                <a:close/>
              </a:path>
            </a:pathLst>
          </a:custGeom>
          <a:solidFill>
            <a:schemeClr val="accent2"/>
          </a:solidFill>
          <a:ln>
            <a:noFill/>
          </a:ln>
        </p:spPr>
      </p:sp>
      <p:sp>
        <p:nvSpPr>
          <p:cNvPr id="595" name="Google Shape;595;p13"/>
          <p:cNvSpPr txBox="1">
            <a:spLocks noGrp="1"/>
          </p:cNvSpPr>
          <p:nvPr>
            <p:ph type="title"/>
          </p:nvPr>
        </p:nvSpPr>
        <p:spPr>
          <a:xfrm>
            <a:off x="713225" y="445025"/>
            <a:ext cx="7717500" cy="676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6" name="Google Shape;596;p13"/>
          <p:cNvSpPr txBox="1">
            <a:spLocks noGrp="1"/>
          </p:cNvSpPr>
          <p:nvPr>
            <p:ph type="subTitle" idx="1"/>
          </p:nvPr>
        </p:nvSpPr>
        <p:spPr>
          <a:xfrm>
            <a:off x="711717" y="1206275"/>
            <a:ext cx="7717500" cy="453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000"/>
              <a:buFont typeface="Londrina Solid"/>
              <a:buNone/>
              <a:defRPr sz="2400">
                <a:solidFill>
                  <a:schemeClr val="accent5"/>
                </a:solidFill>
                <a:latin typeface="Londrina Solid"/>
                <a:ea typeface="Londrina Solid"/>
                <a:cs typeface="Londrina Solid"/>
                <a:sym typeface="Londrina Soli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7" name="Google Shape;597;p13"/>
          <p:cNvSpPr txBox="1">
            <a:spLocks noGrp="1"/>
          </p:cNvSpPr>
          <p:nvPr>
            <p:ph type="body" idx="2"/>
          </p:nvPr>
        </p:nvSpPr>
        <p:spPr>
          <a:xfrm>
            <a:off x="711717" y="1562926"/>
            <a:ext cx="7717500" cy="67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598" name="Google Shape;598;p13"/>
          <p:cNvSpPr txBox="1">
            <a:spLocks noGrp="1"/>
          </p:cNvSpPr>
          <p:nvPr>
            <p:ph type="subTitle" idx="3"/>
          </p:nvPr>
        </p:nvSpPr>
        <p:spPr>
          <a:xfrm>
            <a:off x="711717" y="2306823"/>
            <a:ext cx="7717500" cy="453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2000"/>
              <a:buFont typeface="Londrina Solid"/>
              <a:buNone/>
              <a:defRPr sz="2400">
                <a:solidFill>
                  <a:schemeClr val="accent5"/>
                </a:solidFill>
                <a:latin typeface="Londrina Solid"/>
                <a:ea typeface="Londrina Solid"/>
                <a:cs typeface="Londrina Solid"/>
                <a:sym typeface="Londrina Soli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9" name="Google Shape;599;p13"/>
          <p:cNvSpPr txBox="1">
            <a:spLocks noGrp="1"/>
          </p:cNvSpPr>
          <p:nvPr>
            <p:ph type="body" idx="4"/>
          </p:nvPr>
        </p:nvSpPr>
        <p:spPr>
          <a:xfrm>
            <a:off x="711717" y="2663475"/>
            <a:ext cx="7717500" cy="67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600" name="Google Shape;600;p13"/>
          <p:cNvSpPr/>
          <p:nvPr/>
        </p:nvSpPr>
        <p:spPr>
          <a:xfrm flipH="1">
            <a:off x="-284668" y="4636000"/>
            <a:ext cx="9541594" cy="473825"/>
          </a:xfrm>
          <a:custGeom>
            <a:avLst/>
            <a:gdLst/>
            <a:ahLst/>
            <a:cxnLst/>
            <a:rect l="l" t="t" r="r" b="b"/>
            <a:pathLst>
              <a:path w="376320" h="18953" extrusionOk="0">
                <a:moveTo>
                  <a:pt x="0" y="0"/>
                </a:moveTo>
                <a:lnTo>
                  <a:pt x="245569" y="3571"/>
                </a:lnTo>
                <a:lnTo>
                  <a:pt x="376320" y="1098"/>
                </a:lnTo>
                <a:lnTo>
                  <a:pt x="372474" y="18953"/>
                </a:lnTo>
                <a:lnTo>
                  <a:pt x="187061" y="16206"/>
                </a:lnTo>
                <a:lnTo>
                  <a:pt x="17580" y="13734"/>
                </a:lnTo>
                <a:lnTo>
                  <a:pt x="0" y="9888"/>
                </a:lnTo>
                <a:close/>
              </a:path>
            </a:pathLst>
          </a:custGeom>
          <a:solidFill>
            <a:schemeClr val="accent4"/>
          </a:solidFill>
          <a:ln>
            <a:noFill/>
          </a:ln>
        </p:spPr>
      </p:sp>
      <p:sp>
        <p:nvSpPr>
          <p:cNvPr id="601" name="Google Shape;601;p13"/>
          <p:cNvSpPr/>
          <p:nvPr/>
        </p:nvSpPr>
        <p:spPr>
          <a:xfrm flipH="1">
            <a:off x="-523029" y="4729015"/>
            <a:ext cx="10066650" cy="606900"/>
          </a:xfrm>
          <a:custGeom>
            <a:avLst/>
            <a:gdLst/>
            <a:ahLst/>
            <a:cxnLst/>
            <a:rect l="l" t="t" r="r" b="b"/>
            <a:pathLst>
              <a:path w="402666" h="24276" extrusionOk="0">
                <a:moveTo>
                  <a:pt x="18449" y="674"/>
                </a:moveTo>
                <a:cubicBezTo>
                  <a:pt x="33420" y="-2119"/>
                  <a:pt x="76591" y="5161"/>
                  <a:pt x="104426" y="5893"/>
                </a:cubicBezTo>
                <a:cubicBezTo>
                  <a:pt x="132261" y="6626"/>
                  <a:pt x="159546" y="5161"/>
                  <a:pt x="185458" y="5069"/>
                </a:cubicBezTo>
                <a:cubicBezTo>
                  <a:pt x="211370" y="4977"/>
                  <a:pt x="236687" y="4885"/>
                  <a:pt x="259898" y="5343"/>
                </a:cubicBezTo>
                <a:cubicBezTo>
                  <a:pt x="283109" y="5801"/>
                  <a:pt x="302978" y="8410"/>
                  <a:pt x="324724" y="7815"/>
                </a:cubicBezTo>
                <a:cubicBezTo>
                  <a:pt x="346470" y="7220"/>
                  <a:pt x="378288" y="-609"/>
                  <a:pt x="390374" y="1772"/>
                </a:cubicBezTo>
                <a:cubicBezTo>
                  <a:pt x="402460" y="4153"/>
                  <a:pt x="407267" y="18620"/>
                  <a:pt x="397241" y="22099"/>
                </a:cubicBezTo>
                <a:cubicBezTo>
                  <a:pt x="387215" y="25579"/>
                  <a:pt x="366477" y="22603"/>
                  <a:pt x="330218" y="22649"/>
                </a:cubicBezTo>
                <a:cubicBezTo>
                  <a:pt x="293960" y="22695"/>
                  <a:pt x="232293" y="22374"/>
                  <a:pt x="179690" y="22374"/>
                </a:cubicBezTo>
                <a:cubicBezTo>
                  <a:pt x="127088" y="22374"/>
                  <a:pt x="41477" y="26266"/>
                  <a:pt x="14603" y="22649"/>
                </a:cubicBezTo>
                <a:cubicBezTo>
                  <a:pt x="-12270" y="19032"/>
                  <a:pt x="3479" y="3467"/>
                  <a:pt x="18449" y="674"/>
                </a:cubicBezTo>
                <a:close/>
              </a:path>
            </a:pathLst>
          </a:custGeom>
          <a:solidFill>
            <a:schemeClr val="accent2"/>
          </a:solidFill>
          <a:ln>
            <a:noFill/>
          </a:ln>
        </p:spPr>
      </p:sp>
      <p:sp>
        <p:nvSpPr>
          <p:cNvPr id="602" name="Google Shape;602;p13"/>
          <p:cNvSpPr/>
          <p:nvPr/>
        </p:nvSpPr>
        <p:spPr>
          <a:xfrm>
            <a:off x="6730004" y="141608"/>
            <a:ext cx="2676825" cy="555175"/>
          </a:xfrm>
          <a:custGeom>
            <a:avLst/>
            <a:gdLst/>
            <a:ahLst/>
            <a:cxnLst/>
            <a:rect l="l" t="t" r="r" b="b"/>
            <a:pathLst>
              <a:path w="107073" h="22207" extrusionOk="0">
                <a:moveTo>
                  <a:pt x="98575" y="1769"/>
                </a:moveTo>
                <a:cubicBezTo>
                  <a:pt x="87624" y="-1452"/>
                  <a:pt x="50955" y="678"/>
                  <a:pt x="34950" y="1471"/>
                </a:cubicBezTo>
                <a:cubicBezTo>
                  <a:pt x="18945" y="2264"/>
                  <a:pt x="7151" y="4742"/>
                  <a:pt x="2543" y="6526"/>
                </a:cubicBezTo>
                <a:cubicBezTo>
                  <a:pt x="-2065" y="8310"/>
                  <a:pt x="-331" y="11234"/>
                  <a:pt x="7300" y="12175"/>
                </a:cubicBezTo>
                <a:cubicBezTo>
                  <a:pt x="14931" y="13117"/>
                  <a:pt x="41887" y="10936"/>
                  <a:pt x="48329" y="12175"/>
                </a:cubicBezTo>
                <a:cubicBezTo>
                  <a:pt x="54771" y="13414"/>
                  <a:pt x="37230" y="18171"/>
                  <a:pt x="45951" y="19608"/>
                </a:cubicBezTo>
                <a:cubicBezTo>
                  <a:pt x="54672" y="21045"/>
                  <a:pt x="91885" y="23770"/>
                  <a:pt x="100656" y="20797"/>
                </a:cubicBezTo>
                <a:cubicBezTo>
                  <a:pt x="109427" y="17824"/>
                  <a:pt x="109526" y="4990"/>
                  <a:pt x="98575" y="1769"/>
                </a:cubicBezTo>
                <a:close/>
              </a:path>
            </a:pathLst>
          </a:custGeom>
          <a:solidFill>
            <a:schemeClr val="lt1"/>
          </a:solidFill>
          <a:ln>
            <a:noFill/>
          </a:ln>
        </p:spPr>
      </p:sp>
      <p:sp>
        <p:nvSpPr>
          <p:cNvPr id="603" name="Google Shape;603;p13"/>
          <p:cNvSpPr/>
          <p:nvPr/>
        </p:nvSpPr>
        <p:spPr>
          <a:xfrm>
            <a:off x="-271487" y="-207320"/>
            <a:ext cx="2445425" cy="514825"/>
          </a:xfrm>
          <a:custGeom>
            <a:avLst/>
            <a:gdLst/>
            <a:ahLst/>
            <a:cxnLst/>
            <a:rect l="l" t="t" r="r" b="b"/>
            <a:pathLst>
              <a:path w="97817" h="20593" extrusionOk="0">
                <a:moveTo>
                  <a:pt x="9076" y="18624"/>
                </a:moveTo>
                <a:cubicBezTo>
                  <a:pt x="20225" y="21498"/>
                  <a:pt x="58827" y="20903"/>
                  <a:pt x="73593" y="18624"/>
                </a:cubicBezTo>
                <a:cubicBezTo>
                  <a:pt x="88360" y="16345"/>
                  <a:pt x="98815" y="7773"/>
                  <a:pt x="97675" y="4948"/>
                </a:cubicBezTo>
                <a:cubicBezTo>
                  <a:pt x="96535" y="2124"/>
                  <a:pt x="81918" y="2272"/>
                  <a:pt x="66755" y="1677"/>
                </a:cubicBezTo>
                <a:cubicBezTo>
                  <a:pt x="51592" y="1082"/>
                  <a:pt x="16311" y="-1444"/>
                  <a:pt x="6698" y="1380"/>
                </a:cubicBezTo>
                <a:cubicBezTo>
                  <a:pt x="-2915" y="4205"/>
                  <a:pt x="-2073" y="15750"/>
                  <a:pt x="9076" y="18624"/>
                </a:cubicBezTo>
                <a:close/>
              </a:path>
            </a:pathLst>
          </a:custGeom>
          <a:solidFill>
            <a:schemeClr val="lt1"/>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7">
    <p:spTree>
      <p:nvGrpSpPr>
        <p:cNvPr id="1" name="Shape 604"/>
        <p:cNvGrpSpPr/>
        <p:nvPr/>
      </p:nvGrpSpPr>
      <p:grpSpPr>
        <a:xfrm>
          <a:off x="0" y="0"/>
          <a:ext cx="0" cy="0"/>
          <a:chOff x="0" y="0"/>
          <a:chExt cx="0" cy="0"/>
        </a:xfrm>
      </p:grpSpPr>
      <p:sp>
        <p:nvSpPr>
          <p:cNvPr id="605" name="Google Shape;605;p14"/>
          <p:cNvSpPr/>
          <p:nvPr/>
        </p:nvSpPr>
        <p:spPr>
          <a:xfrm>
            <a:off x="8306089" y="3319725"/>
            <a:ext cx="1004100" cy="455875"/>
          </a:xfrm>
          <a:custGeom>
            <a:avLst/>
            <a:gdLst/>
            <a:ahLst/>
            <a:cxnLst/>
            <a:rect l="l" t="t" r="r" b="b"/>
            <a:pathLst>
              <a:path w="40164" h="18235" extrusionOk="0">
                <a:moveTo>
                  <a:pt x="35965" y="1274"/>
                </a:moveTo>
                <a:cubicBezTo>
                  <a:pt x="30257" y="-1292"/>
                  <a:pt x="6896" y="567"/>
                  <a:pt x="1719" y="2071"/>
                </a:cubicBezTo>
                <a:cubicBezTo>
                  <a:pt x="-3458" y="3575"/>
                  <a:pt x="4684" y="8132"/>
                  <a:pt x="4905" y="10300"/>
                </a:cubicBezTo>
                <a:cubicBezTo>
                  <a:pt x="5126" y="12468"/>
                  <a:pt x="-2131" y="13884"/>
                  <a:pt x="3046" y="15079"/>
                </a:cubicBezTo>
                <a:cubicBezTo>
                  <a:pt x="8223" y="16274"/>
                  <a:pt x="30479" y="19769"/>
                  <a:pt x="35965" y="17468"/>
                </a:cubicBezTo>
                <a:cubicBezTo>
                  <a:pt x="41452" y="15167"/>
                  <a:pt x="41673" y="3840"/>
                  <a:pt x="35965" y="1274"/>
                </a:cubicBezTo>
                <a:close/>
              </a:path>
            </a:pathLst>
          </a:custGeom>
          <a:solidFill>
            <a:schemeClr val="lt1"/>
          </a:solidFill>
          <a:ln>
            <a:noFill/>
          </a:ln>
        </p:spPr>
      </p:sp>
      <p:sp>
        <p:nvSpPr>
          <p:cNvPr id="606" name="Google Shape;606;p14"/>
          <p:cNvSpPr/>
          <p:nvPr/>
        </p:nvSpPr>
        <p:spPr>
          <a:xfrm>
            <a:off x="-485638" y="4120087"/>
            <a:ext cx="10094775" cy="863475"/>
          </a:xfrm>
          <a:custGeom>
            <a:avLst/>
            <a:gdLst/>
            <a:ahLst/>
            <a:cxnLst/>
            <a:rect l="l" t="t" r="r" b="b"/>
            <a:pathLst>
              <a:path w="403791" h="34539" extrusionOk="0">
                <a:moveTo>
                  <a:pt x="11462" y="4567"/>
                </a:moveTo>
                <a:cubicBezTo>
                  <a:pt x="15034" y="-85"/>
                  <a:pt x="17641" y="-422"/>
                  <a:pt x="25194" y="283"/>
                </a:cubicBezTo>
                <a:cubicBezTo>
                  <a:pt x="32748" y="988"/>
                  <a:pt x="43827" y="8067"/>
                  <a:pt x="56783" y="8799"/>
                </a:cubicBezTo>
                <a:cubicBezTo>
                  <a:pt x="69739" y="9532"/>
                  <a:pt x="85973" y="3746"/>
                  <a:pt x="102931" y="4678"/>
                </a:cubicBezTo>
                <a:cubicBezTo>
                  <a:pt x="119889" y="5610"/>
                  <a:pt x="140904" y="13878"/>
                  <a:pt x="158533" y="14390"/>
                </a:cubicBezTo>
                <a:cubicBezTo>
                  <a:pt x="176162" y="14903"/>
                  <a:pt x="195478" y="7753"/>
                  <a:pt x="208707" y="7753"/>
                </a:cubicBezTo>
                <a:cubicBezTo>
                  <a:pt x="221936" y="7753"/>
                  <a:pt x="223308" y="14877"/>
                  <a:pt x="237909" y="14390"/>
                </a:cubicBezTo>
                <a:cubicBezTo>
                  <a:pt x="252510" y="13903"/>
                  <a:pt x="280561" y="4922"/>
                  <a:pt x="296312" y="4833"/>
                </a:cubicBezTo>
                <a:cubicBezTo>
                  <a:pt x="312063" y="4745"/>
                  <a:pt x="316355" y="13417"/>
                  <a:pt x="332416" y="13859"/>
                </a:cubicBezTo>
                <a:cubicBezTo>
                  <a:pt x="348477" y="14302"/>
                  <a:pt x="381573" y="6116"/>
                  <a:pt x="392678" y="7488"/>
                </a:cubicBezTo>
                <a:cubicBezTo>
                  <a:pt x="403784" y="8860"/>
                  <a:pt x="407765" y="17665"/>
                  <a:pt x="399049" y="22089"/>
                </a:cubicBezTo>
                <a:cubicBezTo>
                  <a:pt x="390333" y="26514"/>
                  <a:pt x="394403" y="32398"/>
                  <a:pt x="340380" y="34035"/>
                </a:cubicBezTo>
                <a:cubicBezTo>
                  <a:pt x="286357" y="35672"/>
                  <a:pt x="131012" y="32885"/>
                  <a:pt x="74909" y="31911"/>
                </a:cubicBezTo>
                <a:cubicBezTo>
                  <a:pt x="18806" y="30938"/>
                  <a:pt x="14338" y="32751"/>
                  <a:pt x="3763" y="28194"/>
                </a:cubicBezTo>
                <a:cubicBezTo>
                  <a:pt x="-6811" y="23637"/>
                  <a:pt x="7890" y="9219"/>
                  <a:pt x="11462" y="4567"/>
                </a:cubicBezTo>
                <a:close/>
              </a:path>
            </a:pathLst>
          </a:custGeom>
          <a:solidFill>
            <a:schemeClr val="accent1"/>
          </a:solidFill>
          <a:ln>
            <a:noFill/>
          </a:ln>
        </p:spPr>
      </p:sp>
      <p:grpSp>
        <p:nvGrpSpPr>
          <p:cNvPr id="607" name="Google Shape;607;p14"/>
          <p:cNvGrpSpPr/>
          <p:nvPr/>
        </p:nvGrpSpPr>
        <p:grpSpPr>
          <a:xfrm flipH="1">
            <a:off x="-422138" y="1171216"/>
            <a:ext cx="1272794" cy="3449656"/>
            <a:chOff x="8222962" y="1171216"/>
            <a:chExt cx="1272794" cy="3449656"/>
          </a:xfrm>
        </p:grpSpPr>
        <p:sp>
          <p:nvSpPr>
            <p:cNvPr id="608" name="Google Shape;608;p14"/>
            <p:cNvSpPr/>
            <p:nvPr/>
          </p:nvSpPr>
          <p:spPr>
            <a:xfrm>
              <a:off x="8787471" y="3069586"/>
              <a:ext cx="197224" cy="1551286"/>
            </a:xfrm>
            <a:custGeom>
              <a:avLst/>
              <a:gdLst/>
              <a:ahLst/>
              <a:cxnLst/>
              <a:rect l="l" t="t" r="r" b="b"/>
              <a:pathLst>
                <a:path w="1786" h="14048" extrusionOk="0">
                  <a:moveTo>
                    <a:pt x="1474" y="0"/>
                  </a:moveTo>
                  <a:cubicBezTo>
                    <a:pt x="1202" y="0"/>
                    <a:pt x="756" y="398"/>
                    <a:pt x="756" y="398"/>
                  </a:cubicBezTo>
                  <a:cubicBezTo>
                    <a:pt x="1043" y="4655"/>
                    <a:pt x="1019" y="11143"/>
                    <a:pt x="0" y="13440"/>
                  </a:cubicBezTo>
                  <a:lnTo>
                    <a:pt x="1103" y="14048"/>
                  </a:lnTo>
                  <a:cubicBezTo>
                    <a:pt x="1103" y="14048"/>
                    <a:pt x="950" y="2831"/>
                    <a:pt x="1535" y="1006"/>
                  </a:cubicBezTo>
                  <a:cubicBezTo>
                    <a:pt x="1786" y="224"/>
                    <a:pt x="1679" y="0"/>
                    <a:pt x="14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14"/>
            <p:cNvSpPr/>
            <p:nvPr/>
          </p:nvSpPr>
          <p:spPr>
            <a:xfrm>
              <a:off x="8898009" y="3149205"/>
              <a:ext cx="221628" cy="800268"/>
            </a:xfrm>
            <a:custGeom>
              <a:avLst/>
              <a:gdLst/>
              <a:ahLst/>
              <a:cxnLst/>
              <a:rect l="l" t="t" r="r" b="b"/>
              <a:pathLst>
                <a:path w="2007" h="7247" extrusionOk="0">
                  <a:moveTo>
                    <a:pt x="1695" y="0"/>
                  </a:moveTo>
                  <a:cubicBezTo>
                    <a:pt x="1648" y="3080"/>
                    <a:pt x="927" y="6128"/>
                    <a:pt x="0" y="6937"/>
                  </a:cubicBezTo>
                  <a:lnTo>
                    <a:pt x="13" y="7247"/>
                  </a:lnTo>
                  <a:cubicBezTo>
                    <a:pt x="955" y="6454"/>
                    <a:pt x="1789" y="2668"/>
                    <a:pt x="2006" y="17"/>
                  </a:cubicBezTo>
                  <a:lnTo>
                    <a:pt x="1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14"/>
            <p:cNvSpPr/>
            <p:nvPr/>
          </p:nvSpPr>
          <p:spPr>
            <a:xfrm>
              <a:off x="8626025" y="3259412"/>
              <a:ext cx="279050" cy="579413"/>
            </a:xfrm>
            <a:custGeom>
              <a:avLst/>
              <a:gdLst/>
              <a:ahLst/>
              <a:cxnLst/>
              <a:rect l="l" t="t" r="r" b="b"/>
              <a:pathLst>
                <a:path w="2527" h="5247" extrusionOk="0">
                  <a:moveTo>
                    <a:pt x="308" y="0"/>
                  </a:moveTo>
                  <a:lnTo>
                    <a:pt x="0" y="13"/>
                  </a:lnTo>
                  <a:cubicBezTo>
                    <a:pt x="415" y="1932"/>
                    <a:pt x="1530" y="4673"/>
                    <a:pt x="2527" y="5246"/>
                  </a:cubicBezTo>
                  <a:lnTo>
                    <a:pt x="2516" y="5021"/>
                  </a:lnTo>
                  <a:cubicBezTo>
                    <a:pt x="1533" y="4436"/>
                    <a:pt x="585" y="2230"/>
                    <a:pt x="3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4"/>
            <p:cNvSpPr/>
            <p:nvPr/>
          </p:nvSpPr>
          <p:spPr>
            <a:xfrm>
              <a:off x="8963162" y="3188628"/>
              <a:ext cx="89115" cy="368055"/>
            </a:xfrm>
            <a:custGeom>
              <a:avLst/>
              <a:gdLst/>
              <a:ahLst/>
              <a:cxnLst/>
              <a:rect l="l" t="t" r="r" b="b"/>
              <a:pathLst>
                <a:path w="807" h="3333" extrusionOk="0">
                  <a:moveTo>
                    <a:pt x="296" y="1"/>
                  </a:moveTo>
                  <a:lnTo>
                    <a:pt x="296" y="1"/>
                  </a:lnTo>
                  <a:cubicBezTo>
                    <a:pt x="1" y="1914"/>
                    <a:pt x="782" y="3330"/>
                    <a:pt x="782" y="3332"/>
                  </a:cubicBezTo>
                  <a:lnTo>
                    <a:pt x="782" y="3332"/>
                  </a:lnTo>
                  <a:lnTo>
                    <a:pt x="807" y="3205"/>
                  </a:lnTo>
                  <a:cubicBezTo>
                    <a:pt x="807" y="3205"/>
                    <a:pt x="179" y="1922"/>
                    <a:pt x="454" y="92"/>
                  </a:cubicBezTo>
                  <a:lnTo>
                    <a:pt x="296" y="1"/>
                  </a:lnTo>
                  <a:close/>
                  <a:moveTo>
                    <a:pt x="782" y="3332"/>
                  </a:moveTo>
                  <a:lnTo>
                    <a:pt x="782" y="3332"/>
                  </a:lnTo>
                  <a:cubicBezTo>
                    <a:pt x="782" y="3332"/>
                    <a:pt x="782" y="3332"/>
                    <a:pt x="782" y="33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4"/>
            <p:cNvSpPr/>
            <p:nvPr/>
          </p:nvSpPr>
          <p:spPr>
            <a:xfrm>
              <a:off x="8491303" y="3278627"/>
              <a:ext cx="218205" cy="240401"/>
            </a:xfrm>
            <a:custGeom>
              <a:avLst/>
              <a:gdLst/>
              <a:ahLst/>
              <a:cxnLst/>
              <a:rect l="l" t="t" r="r" b="b"/>
              <a:pathLst>
                <a:path w="1976" h="2177" extrusionOk="0">
                  <a:moveTo>
                    <a:pt x="165" y="1"/>
                  </a:moveTo>
                  <a:lnTo>
                    <a:pt x="1" y="52"/>
                  </a:lnTo>
                  <a:cubicBezTo>
                    <a:pt x="701" y="1702"/>
                    <a:pt x="1974" y="2176"/>
                    <a:pt x="1975" y="2177"/>
                  </a:cubicBezTo>
                  <a:lnTo>
                    <a:pt x="1975" y="2177"/>
                  </a:lnTo>
                  <a:lnTo>
                    <a:pt x="1933" y="2063"/>
                  </a:lnTo>
                  <a:cubicBezTo>
                    <a:pt x="1933" y="2063"/>
                    <a:pt x="840" y="1575"/>
                    <a:pt x="165" y="1"/>
                  </a:cubicBezTo>
                  <a:close/>
                  <a:moveTo>
                    <a:pt x="1975" y="2177"/>
                  </a:moveTo>
                  <a:lnTo>
                    <a:pt x="1975" y="2177"/>
                  </a:lnTo>
                  <a:cubicBezTo>
                    <a:pt x="1975" y="2177"/>
                    <a:pt x="1975" y="2177"/>
                    <a:pt x="1975" y="21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4"/>
            <p:cNvSpPr/>
            <p:nvPr/>
          </p:nvSpPr>
          <p:spPr>
            <a:xfrm>
              <a:off x="8722870" y="3323240"/>
              <a:ext cx="87900" cy="239076"/>
            </a:xfrm>
            <a:custGeom>
              <a:avLst/>
              <a:gdLst/>
              <a:ahLst/>
              <a:cxnLst/>
              <a:rect l="l" t="t" r="r" b="b"/>
              <a:pathLst>
                <a:path w="796" h="2165" extrusionOk="0">
                  <a:moveTo>
                    <a:pt x="484" y="0"/>
                  </a:moveTo>
                  <a:lnTo>
                    <a:pt x="484" y="0"/>
                  </a:lnTo>
                  <a:cubicBezTo>
                    <a:pt x="634" y="1457"/>
                    <a:pt x="0" y="2061"/>
                    <a:pt x="0" y="2061"/>
                  </a:cubicBezTo>
                  <a:lnTo>
                    <a:pt x="17" y="2165"/>
                  </a:lnTo>
                  <a:cubicBezTo>
                    <a:pt x="17" y="2165"/>
                    <a:pt x="795" y="1542"/>
                    <a:pt x="633" y="15"/>
                  </a:cubicBezTo>
                  <a:lnTo>
                    <a:pt x="4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4"/>
            <p:cNvSpPr/>
            <p:nvPr/>
          </p:nvSpPr>
          <p:spPr>
            <a:xfrm>
              <a:off x="8870954" y="3069586"/>
              <a:ext cx="113740" cy="515365"/>
            </a:xfrm>
            <a:custGeom>
              <a:avLst/>
              <a:gdLst/>
              <a:ahLst/>
              <a:cxnLst/>
              <a:rect l="l" t="t" r="r" b="b"/>
              <a:pathLst>
                <a:path w="1030" h="4667" extrusionOk="0">
                  <a:moveTo>
                    <a:pt x="718" y="0"/>
                  </a:moveTo>
                  <a:cubicBezTo>
                    <a:pt x="446" y="0"/>
                    <a:pt x="0" y="398"/>
                    <a:pt x="0" y="398"/>
                  </a:cubicBezTo>
                  <a:cubicBezTo>
                    <a:pt x="86" y="1661"/>
                    <a:pt x="143" y="3121"/>
                    <a:pt x="155" y="4609"/>
                  </a:cubicBezTo>
                  <a:cubicBezTo>
                    <a:pt x="248" y="4618"/>
                    <a:pt x="337" y="4636"/>
                    <a:pt x="426" y="4666"/>
                  </a:cubicBezTo>
                  <a:cubicBezTo>
                    <a:pt x="493" y="2968"/>
                    <a:pt x="602" y="1557"/>
                    <a:pt x="779" y="1006"/>
                  </a:cubicBezTo>
                  <a:cubicBezTo>
                    <a:pt x="1030" y="224"/>
                    <a:pt x="923" y="0"/>
                    <a:pt x="71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4"/>
            <p:cNvSpPr/>
            <p:nvPr/>
          </p:nvSpPr>
          <p:spPr>
            <a:xfrm>
              <a:off x="8312299" y="1326257"/>
              <a:ext cx="1121170" cy="2053952"/>
            </a:xfrm>
            <a:custGeom>
              <a:avLst/>
              <a:gdLst/>
              <a:ahLst/>
              <a:cxnLst/>
              <a:rect l="l" t="t" r="r" b="b"/>
              <a:pathLst>
                <a:path w="10153" h="18600" extrusionOk="0">
                  <a:moveTo>
                    <a:pt x="6798" y="0"/>
                  </a:moveTo>
                  <a:cubicBezTo>
                    <a:pt x="3121" y="0"/>
                    <a:pt x="1220" y="1680"/>
                    <a:pt x="669" y="2691"/>
                  </a:cubicBezTo>
                  <a:cubicBezTo>
                    <a:pt x="0" y="3915"/>
                    <a:pt x="505" y="18085"/>
                    <a:pt x="900" y="18264"/>
                  </a:cubicBezTo>
                  <a:cubicBezTo>
                    <a:pt x="1421" y="18500"/>
                    <a:pt x="2828" y="18599"/>
                    <a:pt x="4323" y="18599"/>
                  </a:cubicBezTo>
                  <a:cubicBezTo>
                    <a:pt x="6265" y="18599"/>
                    <a:pt x="8355" y="18432"/>
                    <a:pt x="8845" y="18180"/>
                  </a:cubicBezTo>
                  <a:cubicBezTo>
                    <a:pt x="10030" y="17567"/>
                    <a:pt x="10152" y="390"/>
                    <a:pt x="9368" y="247"/>
                  </a:cubicBezTo>
                  <a:cubicBezTo>
                    <a:pt x="8430" y="75"/>
                    <a:pt x="7574" y="0"/>
                    <a:pt x="6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4"/>
            <p:cNvSpPr/>
            <p:nvPr/>
          </p:nvSpPr>
          <p:spPr>
            <a:xfrm>
              <a:off x="8362654" y="1335091"/>
              <a:ext cx="1070815" cy="2045117"/>
            </a:xfrm>
            <a:custGeom>
              <a:avLst/>
              <a:gdLst/>
              <a:ahLst/>
              <a:cxnLst/>
              <a:rect l="l" t="t" r="r" b="b"/>
              <a:pathLst>
                <a:path w="9697" h="18520" extrusionOk="0">
                  <a:moveTo>
                    <a:pt x="7770" y="1"/>
                  </a:moveTo>
                  <a:lnTo>
                    <a:pt x="7770" y="1"/>
                  </a:lnTo>
                  <a:cubicBezTo>
                    <a:pt x="8124" y="4066"/>
                    <a:pt x="7900" y="16061"/>
                    <a:pt x="7016" y="16633"/>
                  </a:cubicBezTo>
                  <a:cubicBezTo>
                    <a:pt x="6418" y="17019"/>
                    <a:pt x="3562" y="17520"/>
                    <a:pt x="1784" y="17520"/>
                  </a:cubicBezTo>
                  <a:cubicBezTo>
                    <a:pt x="1249" y="17520"/>
                    <a:pt x="812" y="17475"/>
                    <a:pt x="563" y="17367"/>
                  </a:cubicBezTo>
                  <a:cubicBezTo>
                    <a:pt x="435" y="17312"/>
                    <a:pt x="210" y="15440"/>
                    <a:pt x="1" y="13003"/>
                  </a:cubicBezTo>
                  <a:lnTo>
                    <a:pt x="1" y="13003"/>
                  </a:lnTo>
                  <a:cubicBezTo>
                    <a:pt x="112" y="15817"/>
                    <a:pt x="287" y="18113"/>
                    <a:pt x="444" y="18184"/>
                  </a:cubicBezTo>
                  <a:cubicBezTo>
                    <a:pt x="965" y="18420"/>
                    <a:pt x="2372" y="18519"/>
                    <a:pt x="3867" y="18519"/>
                  </a:cubicBezTo>
                  <a:cubicBezTo>
                    <a:pt x="5809" y="18519"/>
                    <a:pt x="7899" y="18352"/>
                    <a:pt x="8389" y="18100"/>
                  </a:cubicBezTo>
                  <a:cubicBezTo>
                    <a:pt x="9574" y="17487"/>
                    <a:pt x="9696" y="310"/>
                    <a:pt x="8912" y="167"/>
                  </a:cubicBezTo>
                  <a:cubicBezTo>
                    <a:pt x="8516" y="94"/>
                    <a:pt x="8137" y="41"/>
                    <a:pt x="777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14"/>
            <p:cNvSpPr/>
            <p:nvPr/>
          </p:nvSpPr>
          <p:spPr>
            <a:xfrm>
              <a:off x="9040351" y="2953526"/>
              <a:ext cx="5963" cy="4086"/>
            </a:xfrm>
            <a:custGeom>
              <a:avLst/>
              <a:gdLst/>
              <a:ahLst/>
              <a:cxnLst/>
              <a:rect l="l" t="t" r="r" b="b"/>
              <a:pathLst>
                <a:path w="54" h="37" extrusionOk="0">
                  <a:moveTo>
                    <a:pt x="10" y="0"/>
                  </a:moveTo>
                  <a:cubicBezTo>
                    <a:pt x="7" y="0"/>
                    <a:pt x="4" y="1"/>
                    <a:pt x="1" y="2"/>
                  </a:cubicBezTo>
                  <a:cubicBezTo>
                    <a:pt x="18" y="14"/>
                    <a:pt x="35" y="24"/>
                    <a:pt x="53" y="36"/>
                  </a:cubicBezTo>
                  <a:cubicBezTo>
                    <a:pt x="42" y="15"/>
                    <a:pt x="28" y="0"/>
                    <a:pt x="10" y="0"/>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14"/>
            <p:cNvSpPr/>
            <p:nvPr/>
          </p:nvSpPr>
          <p:spPr>
            <a:xfrm>
              <a:off x="9046203" y="2957502"/>
              <a:ext cx="75532" cy="121029"/>
            </a:xfrm>
            <a:custGeom>
              <a:avLst/>
              <a:gdLst/>
              <a:ahLst/>
              <a:cxnLst/>
              <a:rect l="l" t="t" r="r" b="b"/>
              <a:pathLst>
                <a:path w="684" h="1096" extrusionOk="0">
                  <a:moveTo>
                    <a:pt x="0" y="0"/>
                  </a:moveTo>
                  <a:cubicBezTo>
                    <a:pt x="11" y="22"/>
                    <a:pt x="17" y="49"/>
                    <a:pt x="18" y="73"/>
                  </a:cubicBezTo>
                  <a:cubicBezTo>
                    <a:pt x="33" y="268"/>
                    <a:pt x="47" y="463"/>
                    <a:pt x="61" y="659"/>
                  </a:cubicBezTo>
                  <a:cubicBezTo>
                    <a:pt x="66" y="719"/>
                    <a:pt x="71" y="781"/>
                    <a:pt x="100" y="832"/>
                  </a:cubicBezTo>
                  <a:cubicBezTo>
                    <a:pt x="131" y="886"/>
                    <a:pt x="184" y="919"/>
                    <a:pt x="236" y="947"/>
                  </a:cubicBezTo>
                  <a:cubicBezTo>
                    <a:pt x="347" y="1007"/>
                    <a:pt x="462" y="1057"/>
                    <a:pt x="581" y="1096"/>
                  </a:cubicBezTo>
                  <a:lnTo>
                    <a:pt x="590" y="980"/>
                  </a:lnTo>
                  <a:cubicBezTo>
                    <a:pt x="683" y="777"/>
                    <a:pt x="643" y="506"/>
                    <a:pt x="493" y="343"/>
                  </a:cubicBezTo>
                  <a:cubicBezTo>
                    <a:pt x="432" y="275"/>
                    <a:pt x="357" y="227"/>
                    <a:pt x="282" y="180"/>
                  </a:cubicBezTo>
                  <a:cubicBezTo>
                    <a:pt x="188" y="120"/>
                    <a:pt x="94" y="60"/>
                    <a:pt x="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4"/>
            <p:cNvSpPr/>
            <p:nvPr/>
          </p:nvSpPr>
          <p:spPr>
            <a:xfrm>
              <a:off x="9343586" y="3432343"/>
              <a:ext cx="6626" cy="1988"/>
            </a:xfrm>
            <a:custGeom>
              <a:avLst/>
              <a:gdLst/>
              <a:ahLst/>
              <a:cxnLst/>
              <a:rect l="l" t="t" r="r" b="b"/>
              <a:pathLst>
                <a:path w="60" h="18" extrusionOk="0">
                  <a:moveTo>
                    <a:pt x="59" y="1"/>
                  </a:moveTo>
                  <a:lnTo>
                    <a:pt x="59" y="1"/>
                  </a:lnTo>
                  <a:cubicBezTo>
                    <a:pt x="40" y="4"/>
                    <a:pt x="20" y="7"/>
                    <a:pt x="0" y="10"/>
                  </a:cubicBezTo>
                  <a:cubicBezTo>
                    <a:pt x="10" y="15"/>
                    <a:pt x="19" y="18"/>
                    <a:pt x="28" y="18"/>
                  </a:cubicBezTo>
                  <a:cubicBezTo>
                    <a:pt x="40" y="18"/>
                    <a:pt x="51" y="13"/>
                    <a:pt x="59" y="1"/>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4"/>
            <p:cNvSpPr/>
            <p:nvPr/>
          </p:nvSpPr>
          <p:spPr>
            <a:xfrm>
              <a:off x="9228078" y="3366859"/>
              <a:ext cx="115618" cy="74870"/>
            </a:xfrm>
            <a:custGeom>
              <a:avLst/>
              <a:gdLst/>
              <a:ahLst/>
              <a:cxnLst/>
              <a:rect l="l" t="t" r="r" b="b"/>
              <a:pathLst>
                <a:path w="1047" h="678" extrusionOk="0">
                  <a:moveTo>
                    <a:pt x="455" y="1"/>
                  </a:moveTo>
                  <a:cubicBezTo>
                    <a:pt x="421" y="1"/>
                    <a:pt x="386" y="8"/>
                    <a:pt x="352" y="17"/>
                  </a:cubicBezTo>
                  <a:cubicBezTo>
                    <a:pt x="233" y="45"/>
                    <a:pt x="115" y="86"/>
                    <a:pt x="0" y="138"/>
                  </a:cubicBezTo>
                  <a:lnTo>
                    <a:pt x="55" y="236"/>
                  </a:lnTo>
                  <a:cubicBezTo>
                    <a:pt x="89" y="462"/>
                    <a:pt x="266" y="648"/>
                    <a:pt x="471" y="674"/>
                  </a:cubicBezTo>
                  <a:cubicBezTo>
                    <a:pt x="492" y="677"/>
                    <a:pt x="513" y="678"/>
                    <a:pt x="535" y="678"/>
                  </a:cubicBezTo>
                  <a:cubicBezTo>
                    <a:pt x="598" y="678"/>
                    <a:pt x="663" y="667"/>
                    <a:pt x="726" y="657"/>
                  </a:cubicBezTo>
                  <a:cubicBezTo>
                    <a:pt x="832" y="639"/>
                    <a:pt x="939" y="622"/>
                    <a:pt x="1046" y="603"/>
                  </a:cubicBezTo>
                  <a:cubicBezTo>
                    <a:pt x="1026" y="595"/>
                    <a:pt x="1006" y="577"/>
                    <a:pt x="992" y="559"/>
                  </a:cubicBezTo>
                  <a:cubicBezTo>
                    <a:pt x="876" y="414"/>
                    <a:pt x="762" y="269"/>
                    <a:pt x="646" y="124"/>
                  </a:cubicBezTo>
                  <a:cubicBezTo>
                    <a:pt x="611" y="79"/>
                    <a:pt x="572" y="33"/>
                    <a:pt x="522" y="12"/>
                  </a:cubicBezTo>
                  <a:cubicBezTo>
                    <a:pt x="500" y="4"/>
                    <a:pt x="478"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14"/>
            <p:cNvSpPr/>
            <p:nvPr/>
          </p:nvSpPr>
          <p:spPr>
            <a:xfrm>
              <a:off x="9093908" y="2734658"/>
              <a:ext cx="4528" cy="5853"/>
            </a:xfrm>
            <a:custGeom>
              <a:avLst/>
              <a:gdLst/>
              <a:ahLst/>
              <a:cxnLst/>
              <a:rect l="l" t="t" r="r" b="b"/>
              <a:pathLst>
                <a:path w="41" h="53" extrusionOk="0">
                  <a:moveTo>
                    <a:pt x="1" y="1"/>
                  </a:moveTo>
                  <a:cubicBezTo>
                    <a:pt x="14" y="18"/>
                    <a:pt x="28" y="35"/>
                    <a:pt x="40" y="52"/>
                  </a:cubicBezTo>
                  <a:cubicBezTo>
                    <a:pt x="36" y="25"/>
                    <a:pt x="24" y="3"/>
                    <a:pt x="1" y="1"/>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14"/>
            <p:cNvSpPr/>
            <p:nvPr/>
          </p:nvSpPr>
          <p:spPr>
            <a:xfrm>
              <a:off x="9079332" y="2740179"/>
              <a:ext cx="69128" cy="137372"/>
            </a:xfrm>
            <a:custGeom>
              <a:avLst/>
              <a:gdLst/>
              <a:ahLst/>
              <a:cxnLst/>
              <a:rect l="l" t="t" r="r" b="b"/>
              <a:pathLst>
                <a:path w="626" h="1244" extrusionOk="0">
                  <a:moveTo>
                    <a:pt x="172" y="1"/>
                  </a:moveTo>
                  <a:cubicBezTo>
                    <a:pt x="176" y="26"/>
                    <a:pt x="174" y="53"/>
                    <a:pt x="168" y="77"/>
                  </a:cubicBezTo>
                  <a:cubicBezTo>
                    <a:pt x="121" y="264"/>
                    <a:pt x="75" y="452"/>
                    <a:pt x="28" y="640"/>
                  </a:cubicBezTo>
                  <a:cubicBezTo>
                    <a:pt x="14" y="697"/>
                    <a:pt x="0" y="758"/>
                    <a:pt x="12" y="817"/>
                  </a:cubicBezTo>
                  <a:cubicBezTo>
                    <a:pt x="25" y="879"/>
                    <a:pt x="65" y="929"/>
                    <a:pt x="105" y="975"/>
                  </a:cubicBezTo>
                  <a:cubicBezTo>
                    <a:pt x="192" y="1073"/>
                    <a:pt x="286" y="1163"/>
                    <a:pt x="386" y="1243"/>
                  </a:cubicBezTo>
                  <a:lnTo>
                    <a:pt x="431" y="1138"/>
                  </a:lnTo>
                  <a:cubicBezTo>
                    <a:pt x="582" y="984"/>
                    <a:pt x="625" y="715"/>
                    <a:pt x="534" y="508"/>
                  </a:cubicBezTo>
                  <a:cubicBezTo>
                    <a:pt x="497" y="422"/>
                    <a:pt x="440" y="348"/>
                    <a:pt x="384" y="276"/>
                  </a:cubicBezTo>
                  <a:cubicBezTo>
                    <a:pt x="314" y="184"/>
                    <a:pt x="243" y="93"/>
                    <a:pt x="172"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14"/>
            <p:cNvSpPr/>
            <p:nvPr/>
          </p:nvSpPr>
          <p:spPr>
            <a:xfrm>
              <a:off x="9490566" y="3035133"/>
              <a:ext cx="5190" cy="4859"/>
            </a:xfrm>
            <a:custGeom>
              <a:avLst/>
              <a:gdLst/>
              <a:ahLst/>
              <a:cxnLst/>
              <a:rect l="l" t="t" r="r" b="b"/>
              <a:pathLst>
                <a:path w="47" h="44" extrusionOk="0">
                  <a:moveTo>
                    <a:pt x="47" y="1"/>
                  </a:moveTo>
                  <a:lnTo>
                    <a:pt x="47" y="1"/>
                  </a:lnTo>
                  <a:cubicBezTo>
                    <a:pt x="30" y="15"/>
                    <a:pt x="15" y="29"/>
                    <a:pt x="0" y="44"/>
                  </a:cubicBezTo>
                  <a:cubicBezTo>
                    <a:pt x="24" y="39"/>
                    <a:pt x="43" y="27"/>
                    <a:pt x="47" y="1"/>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14"/>
            <p:cNvSpPr/>
            <p:nvPr/>
          </p:nvSpPr>
          <p:spPr>
            <a:xfrm>
              <a:off x="9369316" y="3015697"/>
              <a:ext cx="121360" cy="72551"/>
            </a:xfrm>
            <a:custGeom>
              <a:avLst/>
              <a:gdLst/>
              <a:ahLst/>
              <a:cxnLst/>
              <a:rect l="l" t="t" r="r" b="b"/>
              <a:pathLst>
                <a:path w="1099" h="657" extrusionOk="0">
                  <a:moveTo>
                    <a:pt x="421" y="0"/>
                  </a:moveTo>
                  <a:cubicBezTo>
                    <a:pt x="411" y="0"/>
                    <a:pt x="400" y="1"/>
                    <a:pt x="390" y="3"/>
                  </a:cubicBezTo>
                  <a:cubicBezTo>
                    <a:pt x="335" y="16"/>
                    <a:pt x="289" y="60"/>
                    <a:pt x="247" y="104"/>
                  </a:cubicBezTo>
                  <a:cubicBezTo>
                    <a:pt x="158" y="199"/>
                    <a:pt x="76" y="302"/>
                    <a:pt x="1" y="412"/>
                  </a:cubicBezTo>
                  <a:lnTo>
                    <a:pt x="91" y="468"/>
                  </a:lnTo>
                  <a:cubicBezTo>
                    <a:pt x="179" y="589"/>
                    <a:pt x="316" y="656"/>
                    <a:pt x="453" y="656"/>
                  </a:cubicBezTo>
                  <a:cubicBezTo>
                    <a:pt x="517" y="656"/>
                    <a:pt x="581" y="642"/>
                    <a:pt x="640" y="611"/>
                  </a:cubicBezTo>
                  <a:cubicBezTo>
                    <a:pt x="717" y="572"/>
                    <a:pt x="784" y="511"/>
                    <a:pt x="849" y="450"/>
                  </a:cubicBezTo>
                  <a:cubicBezTo>
                    <a:pt x="933" y="373"/>
                    <a:pt x="1015" y="296"/>
                    <a:pt x="1098" y="220"/>
                  </a:cubicBezTo>
                  <a:lnTo>
                    <a:pt x="1098" y="220"/>
                  </a:lnTo>
                  <a:cubicBezTo>
                    <a:pt x="1094" y="220"/>
                    <a:pt x="1090" y="220"/>
                    <a:pt x="1085" y="220"/>
                  </a:cubicBezTo>
                  <a:cubicBezTo>
                    <a:pt x="1067" y="220"/>
                    <a:pt x="1048" y="217"/>
                    <a:pt x="1032" y="211"/>
                  </a:cubicBezTo>
                  <a:lnTo>
                    <a:pt x="544" y="30"/>
                  </a:lnTo>
                  <a:cubicBezTo>
                    <a:pt x="505" y="15"/>
                    <a:pt x="463" y="0"/>
                    <a:pt x="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14"/>
            <p:cNvSpPr/>
            <p:nvPr/>
          </p:nvSpPr>
          <p:spPr>
            <a:xfrm>
              <a:off x="9472014" y="2817700"/>
              <a:ext cx="2540" cy="7509"/>
            </a:xfrm>
            <a:custGeom>
              <a:avLst/>
              <a:gdLst/>
              <a:ahLst/>
              <a:cxnLst/>
              <a:rect l="l" t="t" r="r" b="b"/>
              <a:pathLst>
                <a:path w="23" h="68" extrusionOk="0">
                  <a:moveTo>
                    <a:pt x="10" y="0"/>
                  </a:moveTo>
                  <a:cubicBezTo>
                    <a:pt x="7" y="23"/>
                    <a:pt x="4" y="45"/>
                    <a:pt x="0" y="68"/>
                  </a:cubicBezTo>
                  <a:cubicBezTo>
                    <a:pt x="15" y="48"/>
                    <a:pt x="23" y="23"/>
                    <a:pt x="10" y="0"/>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4"/>
            <p:cNvSpPr/>
            <p:nvPr/>
          </p:nvSpPr>
          <p:spPr>
            <a:xfrm>
              <a:off x="9392395" y="2825098"/>
              <a:ext cx="79729" cy="107446"/>
            </a:xfrm>
            <a:custGeom>
              <a:avLst/>
              <a:gdLst/>
              <a:ahLst/>
              <a:cxnLst/>
              <a:rect l="l" t="t" r="r" b="b"/>
              <a:pathLst>
                <a:path w="722" h="973" extrusionOk="0">
                  <a:moveTo>
                    <a:pt x="721" y="1"/>
                  </a:moveTo>
                  <a:cubicBezTo>
                    <a:pt x="706" y="19"/>
                    <a:pt x="686" y="35"/>
                    <a:pt x="667" y="45"/>
                  </a:cubicBezTo>
                  <a:cubicBezTo>
                    <a:pt x="509" y="121"/>
                    <a:pt x="352" y="198"/>
                    <a:pt x="196" y="275"/>
                  </a:cubicBezTo>
                  <a:cubicBezTo>
                    <a:pt x="146" y="299"/>
                    <a:pt x="96" y="324"/>
                    <a:pt x="64" y="372"/>
                  </a:cubicBezTo>
                  <a:cubicBezTo>
                    <a:pt x="30" y="423"/>
                    <a:pt x="21" y="490"/>
                    <a:pt x="16" y="556"/>
                  </a:cubicBezTo>
                  <a:cubicBezTo>
                    <a:pt x="3" y="694"/>
                    <a:pt x="1" y="833"/>
                    <a:pt x="9" y="972"/>
                  </a:cubicBezTo>
                  <a:lnTo>
                    <a:pt x="109" y="946"/>
                  </a:lnTo>
                  <a:cubicBezTo>
                    <a:pt x="131" y="951"/>
                    <a:pt x="154" y="953"/>
                    <a:pt x="176" y="953"/>
                  </a:cubicBezTo>
                  <a:cubicBezTo>
                    <a:pt x="355" y="953"/>
                    <a:pt x="530" y="828"/>
                    <a:pt x="605" y="640"/>
                  </a:cubicBezTo>
                  <a:cubicBezTo>
                    <a:pt x="639" y="553"/>
                    <a:pt x="654" y="457"/>
                    <a:pt x="668" y="362"/>
                  </a:cubicBezTo>
                  <a:cubicBezTo>
                    <a:pt x="685" y="241"/>
                    <a:pt x="703" y="121"/>
                    <a:pt x="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14"/>
            <p:cNvSpPr/>
            <p:nvPr/>
          </p:nvSpPr>
          <p:spPr>
            <a:xfrm>
              <a:off x="8264152" y="2670609"/>
              <a:ext cx="2098" cy="7399"/>
            </a:xfrm>
            <a:custGeom>
              <a:avLst/>
              <a:gdLst/>
              <a:ahLst/>
              <a:cxnLst/>
              <a:rect l="l" t="t" r="r" b="b"/>
              <a:pathLst>
                <a:path w="19" h="67" extrusionOk="0">
                  <a:moveTo>
                    <a:pt x="19" y="0"/>
                  </a:moveTo>
                  <a:lnTo>
                    <a:pt x="19" y="0"/>
                  </a:lnTo>
                  <a:cubicBezTo>
                    <a:pt x="1" y="17"/>
                    <a:pt x="3" y="42"/>
                    <a:pt x="13" y="67"/>
                  </a:cubicBezTo>
                  <a:cubicBezTo>
                    <a:pt x="14" y="44"/>
                    <a:pt x="17" y="23"/>
                    <a:pt x="19" y="0"/>
                  </a:cubicBezTo>
                  <a:close/>
                </a:path>
              </a:pathLst>
            </a:custGeom>
            <a:solidFill>
              <a:srgbClr val="D9C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14"/>
            <p:cNvSpPr/>
            <p:nvPr/>
          </p:nvSpPr>
          <p:spPr>
            <a:xfrm>
              <a:off x="8260398" y="2677898"/>
              <a:ext cx="67361" cy="126219"/>
            </a:xfrm>
            <a:custGeom>
              <a:avLst/>
              <a:gdLst/>
              <a:ahLst/>
              <a:cxnLst/>
              <a:rect l="l" t="t" r="r" b="b"/>
              <a:pathLst>
                <a:path w="610" h="1143" extrusionOk="0">
                  <a:moveTo>
                    <a:pt x="47" y="1"/>
                  </a:moveTo>
                  <a:cubicBezTo>
                    <a:pt x="37" y="118"/>
                    <a:pt x="27" y="237"/>
                    <a:pt x="16" y="355"/>
                  </a:cubicBezTo>
                  <a:cubicBezTo>
                    <a:pt x="9" y="449"/>
                    <a:pt x="0" y="544"/>
                    <a:pt x="14" y="637"/>
                  </a:cubicBezTo>
                  <a:cubicBezTo>
                    <a:pt x="46" y="863"/>
                    <a:pt x="218" y="1053"/>
                    <a:pt x="417" y="1085"/>
                  </a:cubicBezTo>
                  <a:lnTo>
                    <a:pt x="506" y="1142"/>
                  </a:lnTo>
                  <a:cubicBezTo>
                    <a:pt x="544" y="1015"/>
                    <a:pt x="574" y="883"/>
                    <a:pt x="594" y="750"/>
                  </a:cubicBezTo>
                  <a:cubicBezTo>
                    <a:pt x="603" y="688"/>
                    <a:pt x="610" y="622"/>
                    <a:pt x="588" y="563"/>
                  </a:cubicBezTo>
                  <a:cubicBezTo>
                    <a:pt x="569" y="507"/>
                    <a:pt x="526" y="468"/>
                    <a:pt x="485" y="429"/>
                  </a:cubicBezTo>
                  <a:cubicBezTo>
                    <a:pt x="354" y="306"/>
                    <a:pt x="221" y="183"/>
                    <a:pt x="89" y="58"/>
                  </a:cubicBezTo>
                  <a:cubicBezTo>
                    <a:pt x="72" y="43"/>
                    <a:pt x="56" y="22"/>
                    <a:pt x="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14"/>
            <p:cNvSpPr/>
            <p:nvPr/>
          </p:nvSpPr>
          <p:spPr>
            <a:xfrm>
              <a:off x="8453536" y="2395643"/>
              <a:ext cx="1988" cy="7399"/>
            </a:xfrm>
            <a:custGeom>
              <a:avLst/>
              <a:gdLst/>
              <a:ahLst/>
              <a:cxnLst/>
              <a:rect l="l" t="t" r="r" b="b"/>
              <a:pathLst>
                <a:path w="18" h="67" extrusionOk="0">
                  <a:moveTo>
                    <a:pt x="17" y="0"/>
                  </a:moveTo>
                  <a:cubicBezTo>
                    <a:pt x="0" y="18"/>
                    <a:pt x="1" y="42"/>
                    <a:pt x="12" y="67"/>
                  </a:cubicBezTo>
                  <a:cubicBezTo>
                    <a:pt x="14" y="44"/>
                    <a:pt x="15" y="23"/>
                    <a:pt x="17" y="0"/>
                  </a:cubicBezTo>
                  <a:close/>
                </a:path>
              </a:pathLst>
            </a:custGeom>
            <a:solidFill>
              <a:srgbClr val="EEC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14"/>
            <p:cNvSpPr/>
            <p:nvPr/>
          </p:nvSpPr>
          <p:spPr>
            <a:xfrm>
              <a:off x="8449561" y="2402931"/>
              <a:ext cx="67471" cy="126219"/>
            </a:xfrm>
            <a:custGeom>
              <a:avLst/>
              <a:gdLst/>
              <a:ahLst/>
              <a:cxnLst/>
              <a:rect l="l" t="t" r="r" b="b"/>
              <a:pathLst>
                <a:path w="611" h="1143" extrusionOk="0">
                  <a:moveTo>
                    <a:pt x="48" y="1"/>
                  </a:moveTo>
                  <a:cubicBezTo>
                    <a:pt x="37" y="119"/>
                    <a:pt x="27" y="238"/>
                    <a:pt x="17" y="355"/>
                  </a:cubicBezTo>
                  <a:cubicBezTo>
                    <a:pt x="9" y="450"/>
                    <a:pt x="1" y="545"/>
                    <a:pt x="15" y="637"/>
                  </a:cubicBezTo>
                  <a:cubicBezTo>
                    <a:pt x="47" y="863"/>
                    <a:pt x="218" y="1055"/>
                    <a:pt x="417" y="1086"/>
                  </a:cubicBezTo>
                  <a:lnTo>
                    <a:pt x="506" y="1142"/>
                  </a:lnTo>
                  <a:cubicBezTo>
                    <a:pt x="546" y="1015"/>
                    <a:pt x="575" y="883"/>
                    <a:pt x="595" y="750"/>
                  </a:cubicBezTo>
                  <a:cubicBezTo>
                    <a:pt x="604" y="688"/>
                    <a:pt x="610" y="622"/>
                    <a:pt x="590" y="564"/>
                  </a:cubicBezTo>
                  <a:cubicBezTo>
                    <a:pt x="569" y="508"/>
                    <a:pt x="526" y="468"/>
                    <a:pt x="486" y="430"/>
                  </a:cubicBezTo>
                  <a:cubicBezTo>
                    <a:pt x="354" y="306"/>
                    <a:pt x="221" y="183"/>
                    <a:pt x="90" y="60"/>
                  </a:cubicBezTo>
                  <a:cubicBezTo>
                    <a:pt x="74" y="44"/>
                    <a:pt x="56" y="22"/>
                    <a:pt x="4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4"/>
            <p:cNvSpPr/>
            <p:nvPr/>
          </p:nvSpPr>
          <p:spPr>
            <a:xfrm>
              <a:off x="8447683" y="1761454"/>
              <a:ext cx="3423" cy="6957"/>
            </a:xfrm>
            <a:custGeom>
              <a:avLst/>
              <a:gdLst/>
              <a:ahLst/>
              <a:cxnLst/>
              <a:rect l="l" t="t" r="r" b="b"/>
              <a:pathLst>
                <a:path w="31" h="63" extrusionOk="0">
                  <a:moveTo>
                    <a:pt x="9" y="0"/>
                  </a:moveTo>
                  <a:lnTo>
                    <a:pt x="9" y="0"/>
                  </a:lnTo>
                  <a:cubicBezTo>
                    <a:pt x="1" y="25"/>
                    <a:pt x="12" y="46"/>
                    <a:pt x="31" y="63"/>
                  </a:cubicBezTo>
                  <a:cubicBezTo>
                    <a:pt x="23" y="42"/>
                    <a:pt x="16" y="21"/>
                    <a:pt x="9" y="0"/>
                  </a:cubicBezTo>
                  <a:close/>
                </a:path>
              </a:pathLst>
            </a:custGeom>
            <a:solidFill>
              <a:srgbClr val="EEC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4"/>
            <p:cNvSpPr/>
            <p:nvPr/>
          </p:nvSpPr>
          <p:spPr>
            <a:xfrm>
              <a:off x="8450996" y="1768301"/>
              <a:ext cx="96734" cy="87459"/>
            </a:xfrm>
            <a:custGeom>
              <a:avLst/>
              <a:gdLst/>
              <a:ahLst/>
              <a:cxnLst/>
              <a:rect l="l" t="t" r="r" b="b"/>
              <a:pathLst>
                <a:path w="876" h="792" extrusionOk="0">
                  <a:moveTo>
                    <a:pt x="1" y="1"/>
                  </a:moveTo>
                  <a:cubicBezTo>
                    <a:pt x="40" y="110"/>
                    <a:pt x="80" y="220"/>
                    <a:pt x="120" y="330"/>
                  </a:cubicBezTo>
                  <a:cubicBezTo>
                    <a:pt x="152" y="417"/>
                    <a:pt x="184" y="505"/>
                    <a:pt x="233" y="580"/>
                  </a:cubicBezTo>
                  <a:cubicBezTo>
                    <a:pt x="323" y="715"/>
                    <a:pt x="471" y="791"/>
                    <a:pt x="618" y="791"/>
                  </a:cubicBezTo>
                  <a:cubicBezTo>
                    <a:pt x="671" y="791"/>
                    <a:pt x="724" y="782"/>
                    <a:pt x="774" y="761"/>
                  </a:cubicBezTo>
                  <a:lnTo>
                    <a:pt x="875" y="764"/>
                  </a:lnTo>
                  <a:cubicBezTo>
                    <a:pt x="858" y="630"/>
                    <a:pt x="830" y="499"/>
                    <a:pt x="793" y="370"/>
                  </a:cubicBezTo>
                  <a:cubicBezTo>
                    <a:pt x="775" y="310"/>
                    <a:pt x="753" y="248"/>
                    <a:pt x="712" y="208"/>
                  </a:cubicBezTo>
                  <a:cubicBezTo>
                    <a:pt x="671" y="170"/>
                    <a:pt x="616" y="157"/>
                    <a:pt x="565" y="145"/>
                  </a:cubicBezTo>
                  <a:cubicBezTo>
                    <a:pt x="397" y="107"/>
                    <a:pt x="230" y="68"/>
                    <a:pt x="62" y="29"/>
                  </a:cubicBezTo>
                  <a:cubicBezTo>
                    <a:pt x="41" y="25"/>
                    <a:pt x="18" y="14"/>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4"/>
            <p:cNvSpPr/>
            <p:nvPr/>
          </p:nvSpPr>
          <p:spPr>
            <a:xfrm>
              <a:off x="8836721" y="2296699"/>
              <a:ext cx="2209" cy="7399"/>
            </a:xfrm>
            <a:custGeom>
              <a:avLst/>
              <a:gdLst/>
              <a:ahLst/>
              <a:cxnLst/>
              <a:rect l="l" t="t" r="r" b="b"/>
              <a:pathLst>
                <a:path w="20" h="67" extrusionOk="0">
                  <a:moveTo>
                    <a:pt x="16" y="0"/>
                  </a:moveTo>
                  <a:lnTo>
                    <a:pt x="16" y="0"/>
                  </a:lnTo>
                  <a:cubicBezTo>
                    <a:pt x="1" y="21"/>
                    <a:pt x="6" y="45"/>
                    <a:pt x="20" y="67"/>
                  </a:cubicBezTo>
                  <a:cubicBezTo>
                    <a:pt x="19" y="44"/>
                    <a:pt x="17" y="23"/>
                    <a:pt x="16" y="0"/>
                  </a:cubicBezTo>
                  <a:close/>
                </a:path>
              </a:pathLst>
            </a:custGeom>
            <a:solidFill>
              <a:srgbClr val="EEC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4"/>
            <p:cNvSpPr/>
            <p:nvPr/>
          </p:nvSpPr>
          <p:spPr>
            <a:xfrm>
              <a:off x="8838820" y="2303988"/>
              <a:ext cx="72220" cy="114513"/>
            </a:xfrm>
            <a:custGeom>
              <a:avLst/>
              <a:gdLst/>
              <a:ahLst/>
              <a:cxnLst/>
              <a:rect l="l" t="t" r="r" b="b"/>
              <a:pathLst>
                <a:path w="654" h="1037" extrusionOk="0">
                  <a:moveTo>
                    <a:pt x="1" y="1"/>
                  </a:moveTo>
                  <a:lnTo>
                    <a:pt x="25" y="356"/>
                  </a:lnTo>
                  <a:cubicBezTo>
                    <a:pt x="31" y="450"/>
                    <a:pt x="37" y="546"/>
                    <a:pt x="64" y="635"/>
                  </a:cubicBezTo>
                  <a:cubicBezTo>
                    <a:pt x="129" y="846"/>
                    <a:pt x="318" y="998"/>
                    <a:pt x="515" y="998"/>
                  </a:cubicBezTo>
                  <a:cubicBezTo>
                    <a:pt x="520" y="998"/>
                    <a:pt x="524" y="998"/>
                    <a:pt x="529" y="998"/>
                  </a:cubicBezTo>
                  <a:lnTo>
                    <a:pt x="625" y="1036"/>
                  </a:lnTo>
                  <a:cubicBezTo>
                    <a:pt x="645" y="903"/>
                    <a:pt x="653" y="767"/>
                    <a:pt x="653" y="632"/>
                  </a:cubicBezTo>
                  <a:cubicBezTo>
                    <a:pt x="652" y="569"/>
                    <a:pt x="649" y="503"/>
                    <a:pt x="620" y="449"/>
                  </a:cubicBezTo>
                  <a:cubicBezTo>
                    <a:pt x="591" y="399"/>
                    <a:pt x="544" y="367"/>
                    <a:pt x="498" y="338"/>
                  </a:cubicBezTo>
                  <a:cubicBezTo>
                    <a:pt x="349" y="242"/>
                    <a:pt x="200" y="146"/>
                    <a:pt x="51" y="50"/>
                  </a:cubicBezTo>
                  <a:cubicBezTo>
                    <a:pt x="33" y="38"/>
                    <a:pt x="14" y="21"/>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4"/>
            <p:cNvSpPr/>
            <p:nvPr/>
          </p:nvSpPr>
          <p:spPr>
            <a:xfrm>
              <a:off x="8222962" y="2877220"/>
              <a:ext cx="5521" cy="4196"/>
            </a:xfrm>
            <a:custGeom>
              <a:avLst/>
              <a:gdLst/>
              <a:ahLst/>
              <a:cxnLst/>
              <a:rect l="l" t="t" r="r" b="b"/>
              <a:pathLst>
                <a:path w="50" h="38" extrusionOk="0">
                  <a:moveTo>
                    <a:pt x="1" y="0"/>
                  </a:moveTo>
                  <a:cubicBezTo>
                    <a:pt x="6" y="26"/>
                    <a:pt x="26" y="36"/>
                    <a:pt x="49" y="38"/>
                  </a:cubicBezTo>
                  <a:cubicBezTo>
                    <a:pt x="33" y="26"/>
                    <a:pt x="17" y="13"/>
                    <a:pt x="1" y="0"/>
                  </a:cubicBezTo>
                  <a:close/>
                </a:path>
              </a:pathLst>
            </a:custGeom>
            <a:solidFill>
              <a:srgbClr val="D9C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4"/>
            <p:cNvSpPr/>
            <p:nvPr/>
          </p:nvSpPr>
          <p:spPr>
            <a:xfrm>
              <a:off x="8228373" y="2851491"/>
              <a:ext cx="121360" cy="70674"/>
            </a:xfrm>
            <a:custGeom>
              <a:avLst/>
              <a:gdLst/>
              <a:ahLst/>
              <a:cxnLst/>
              <a:rect l="l" t="t" r="r" b="b"/>
              <a:pathLst>
                <a:path w="1099" h="640" extrusionOk="0">
                  <a:moveTo>
                    <a:pt x="675" y="1"/>
                  </a:moveTo>
                  <a:cubicBezTo>
                    <a:pt x="629" y="1"/>
                    <a:pt x="584" y="20"/>
                    <a:pt x="541" y="40"/>
                  </a:cubicBezTo>
                  <a:cubicBezTo>
                    <a:pt x="382" y="112"/>
                    <a:pt x="224" y="185"/>
                    <a:pt x="65" y="258"/>
                  </a:cubicBezTo>
                  <a:cubicBezTo>
                    <a:pt x="49" y="265"/>
                    <a:pt x="28" y="271"/>
                    <a:pt x="9" y="271"/>
                  </a:cubicBezTo>
                  <a:cubicBezTo>
                    <a:pt x="6" y="271"/>
                    <a:pt x="3" y="271"/>
                    <a:pt x="0" y="271"/>
                  </a:cubicBezTo>
                  <a:lnTo>
                    <a:pt x="0" y="271"/>
                  </a:lnTo>
                  <a:cubicBezTo>
                    <a:pt x="87" y="338"/>
                    <a:pt x="173" y="405"/>
                    <a:pt x="258" y="473"/>
                  </a:cubicBezTo>
                  <a:cubicBezTo>
                    <a:pt x="327" y="525"/>
                    <a:pt x="395" y="579"/>
                    <a:pt x="473" y="611"/>
                  </a:cubicBezTo>
                  <a:cubicBezTo>
                    <a:pt x="522" y="631"/>
                    <a:pt x="573" y="640"/>
                    <a:pt x="624" y="640"/>
                  </a:cubicBezTo>
                  <a:cubicBezTo>
                    <a:pt x="773" y="640"/>
                    <a:pt x="923" y="561"/>
                    <a:pt x="1012" y="425"/>
                  </a:cubicBezTo>
                  <a:lnTo>
                    <a:pt x="1099" y="364"/>
                  </a:lnTo>
                  <a:cubicBezTo>
                    <a:pt x="1020" y="263"/>
                    <a:pt x="933" y="170"/>
                    <a:pt x="840" y="86"/>
                  </a:cubicBezTo>
                  <a:cubicBezTo>
                    <a:pt x="797" y="47"/>
                    <a:pt x="749" y="8"/>
                    <a:pt x="694" y="2"/>
                  </a:cubicBezTo>
                  <a:cubicBezTo>
                    <a:pt x="688" y="1"/>
                    <a:pt x="682" y="1"/>
                    <a:pt x="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4"/>
            <p:cNvSpPr/>
            <p:nvPr/>
          </p:nvSpPr>
          <p:spPr>
            <a:xfrm>
              <a:off x="8299268" y="1443200"/>
              <a:ext cx="3534" cy="6957"/>
            </a:xfrm>
            <a:custGeom>
              <a:avLst/>
              <a:gdLst/>
              <a:ahLst/>
              <a:cxnLst/>
              <a:rect l="l" t="t" r="r" b="b"/>
              <a:pathLst>
                <a:path w="32" h="63" extrusionOk="0">
                  <a:moveTo>
                    <a:pt x="10" y="1"/>
                  </a:moveTo>
                  <a:cubicBezTo>
                    <a:pt x="1" y="25"/>
                    <a:pt x="12" y="47"/>
                    <a:pt x="32" y="63"/>
                  </a:cubicBezTo>
                  <a:cubicBezTo>
                    <a:pt x="24" y="43"/>
                    <a:pt x="17" y="22"/>
                    <a:pt x="10" y="1"/>
                  </a:cubicBezTo>
                  <a:close/>
                </a:path>
              </a:pathLst>
            </a:custGeom>
            <a:solidFill>
              <a:srgbClr val="D9C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4"/>
            <p:cNvSpPr/>
            <p:nvPr/>
          </p:nvSpPr>
          <p:spPr>
            <a:xfrm>
              <a:off x="8302691" y="1450047"/>
              <a:ext cx="96072" cy="88232"/>
            </a:xfrm>
            <a:custGeom>
              <a:avLst/>
              <a:gdLst/>
              <a:ahLst/>
              <a:cxnLst/>
              <a:rect l="l" t="t" r="r" b="b"/>
              <a:pathLst>
                <a:path w="870" h="799" extrusionOk="0">
                  <a:moveTo>
                    <a:pt x="1" y="1"/>
                  </a:moveTo>
                  <a:lnTo>
                    <a:pt x="1" y="1"/>
                  </a:lnTo>
                  <a:cubicBezTo>
                    <a:pt x="39" y="111"/>
                    <a:pt x="78" y="221"/>
                    <a:pt x="117" y="332"/>
                  </a:cubicBezTo>
                  <a:cubicBezTo>
                    <a:pt x="147" y="420"/>
                    <a:pt x="178" y="507"/>
                    <a:pt x="229" y="583"/>
                  </a:cubicBezTo>
                  <a:cubicBezTo>
                    <a:pt x="318" y="720"/>
                    <a:pt x="468" y="798"/>
                    <a:pt x="617" y="798"/>
                  </a:cubicBezTo>
                  <a:cubicBezTo>
                    <a:pt x="668" y="798"/>
                    <a:pt x="719" y="789"/>
                    <a:pt x="767" y="770"/>
                  </a:cubicBezTo>
                  <a:lnTo>
                    <a:pt x="869" y="774"/>
                  </a:lnTo>
                  <a:cubicBezTo>
                    <a:pt x="852" y="640"/>
                    <a:pt x="825" y="507"/>
                    <a:pt x="789" y="379"/>
                  </a:cubicBezTo>
                  <a:cubicBezTo>
                    <a:pt x="772" y="319"/>
                    <a:pt x="751" y="257"/>
                    <a:pt x="709" y="216"/>
                  </a:cubicBezTo>
                  <a:cubicBezTo>
                    <a:pt x="668" y="178"/>
                    <a:pt x="614" y="164"/>
                    <a:pt x="563" y="152"/>
                  </a:cubicBezTo>
                  <a:cubicBezTo>
                    <a:pt x="396" y="111"/>
                    <a:pt x="229" y="72"/>
                    <a:pt x="62" y="31"/>
                  </a:cubicBezTo>
                  <a:cubicBezTo>
                    <a:pt x="41" y="27"/>
                    <a:pt x="18" y="1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14"/>
            <p:cNvSpPr/>
            <p:nvPr/>
          </p:nvSpPr>
          <p:spPr>
            <a:xfrm>
              <a:off x="8224177" y="1597468"/>
              <a:ext cx="6405" cy="2319"/>
            </a:xfrm>
            <a:custGeom>
              <a:avLst/>
              <a:gdLst/>
              <a:ahLst/>
              <a:cxnLst/>
              <a:rect l="l" t="t" r="r" b="b"/>
              <a:pathLst>
                <a:path w="58" h="21" extrusionOk="0">
                  <a:moveTo>
                    <a:pt x="1" y="0"/>
                  </a:moveTo>
                  <a:lnTo>
                    <a:pt x="1" y="0"/>
                  </a:lnTo>
                  <a:cubicBezTo>
                    <a:pt x="9" y="15"/>
                    <a:pt x="21" y="20"/>
                    <a:pt x="35" y="20"/>
                  </a:cubicBezTo>
                  <a:cubicBezTo>
                    <a:pt x="42" y="20"/>
                    <a:pt x="50" y="19"/>
                    <a:pt x="57" y="16"/>
                  </a:cubicBezTo>
                  <a:cubicBezTo>
                    <a:pt x="38" y="11"/>
                    <a:pt x="20" y="6"/>
                    <a:pt x="1" y="0"/>
                  </a:cubicBezTo>
                  <a:close/>
                </a:path>
              </a:pathLst>
            </a:custGeom>
            <a:solidFill>
              <a:srgbClr val="D9C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4"/>
            <p:cNvSpPr/>
            <p:nvPr/>
          </p:nvSpPr>
          <p:spPr>
            <a:xfrm>
              <a:off x="8230472" y="1540708"/>
              <a:ext cx="117164" cy="73545"/>
            </a:xfrm>
            <a:custGeom>
              <a:avLst/>
              <a:gdLst/>
              <a:ahLst/>
              <a:cxnLst/>
              <a:rect l="l" t="t" r="r" b="b"/>
              <a:pathLst>
                <a:path w="1061" h="666" extrusionOk="0">
                  <a:moveTo>
                    <a:pt x="614" y="1"/>
                  </a:moveTo>
                  <a:cubicBezTo>
                    <a:pt x="600" y="1"/>
                    <a:pt x="585" y="3"/>
                    <a:pt x="571" y="7"/>
                  </a:cubicBezTo>
                  <a:cubicBezTo>
                    <a:pt x="520" y="20"/>
                    <a:pt x="478" y="62"/>
                    <a:pt x="439" y="102"/>
                  </a:cubicBezTo>
                  <a:cubicBezTo>
                    <a:pt x="312" y="233"/>
                    <a:pt x="185" y="362"/>
                    <a:pt x="57" y="492"/>
                  </a:cubicBezTo>
                  <a:cubicBezTo>
                    <a:pt x="42" y="508"/>
                    <a:pt x="21" y="523"/>
                    <a:pt x="0" y="530"/>
                  </a:cubicBezTo>
                  <a:cubicBezTo>
                    <a:pt x="101" y="560"/>
                    <a:pt x="203" y="589"/>
                    <a:pt x="303" y="619"/>
                  </a:cubicBezTo>
                  <a:cubicBezTo>
                    <a:pt x="384" y="643"/>
                    <a:pt x="465" y="665"/>
                    <a:pt x="548" y="665"/>
                  </a:cubicBezTo>
                  <a:cubicBezTo>
                    <a:pt x="748" y="663"/>
                    <a:pt x="940" y="499"/>
                    <a:pt x="997" y="280"/>
                  </a:cubicBezTo>
                  <a:lnTo>
                    <a:pt x="1061" y="189"/>
                  </a:lnTo>
                  <a:cubicBezTo>
                    <a:pt x="956" y="124"/>
                    <a:pt x="846" y="72"/>
                    <a:pt x="734" y="29"/>
                  </a:cubicBezTo>
                  <a:cubicBezTo>
                    <a:pt x="695" y="14"/>
                    <a:pt x="654" y="1"/>
                    <a:pt x="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4"/>
            <p:cNvSpPr/>
            <p:nvPr/>
          </p:nvSpPr>
          <p:spPr>
            <a:xfrm>
              <a:off x="8835838" y="2894558"/>
              <a:ext cx="107777" cy="98612"/>
            </a:xfrm>
            <a:custGeom>
              <a:avLst/>
              <a:gdLst/>
              <a:ahLst/>
              <a:cxnLst/>
              <a:rect l="l" t="t" r="r" b="b"/>
              <a:pathLst>
                <a:path w="976" h="893" extrusionOk="0">
                  <a:moveTo>
                    <a:pt x="0" y="0"/>
                  </a:moveTo>
                  <a:cubicBezTo>
                    <a:pt x="98" y="64"/>
                    <a:pt x="165" y="175"/>
                    <a:pt x="204" y="293"/>
                  </a:cubicBezTo>
                  <a:cubicBezTo>
                    <a:pt x="241" y="411"/>
                    <a:pt x="253" y="536"/>
                    <a:pt x="262" y="660"/>
                  </a:cubicBezTo>
                  <a:cubicBezTo>
                    <a:pt x="267" y="721"/>
                    <a:pt x="275" y="790"/>
                    <a:pt x="321" y="823"/>
                  </a:cubicBezTo>
                  <a:cubicBezTo>
                    <a:pt x="343" y="838"/>
                    <a:pt x="367" y="843"/>
                    <a:pt x="392" y="846"/>
                  </a:cubicBezTo>
                  <a:cubicBezTo>
                    <a:pt x="564" y="876"/>
                    <a:pt x="739" y="892"/>
                    <a:pt x="914" y="892"/>
                  </a:cubicBezTo>
                  <a:cubicBezTo>
                    <a:pt x="934" y="892"/>
                    <a:pt x="955" y="892"/>
                    <a:pt x="976" y="891"/>
                  </a:cubicBezTo>
                  <a:lnTo>
                    <a:pt x="922" y="859"/>
                  </a:lnTo>
                  <a:cubicBezTo>
                    <a:pt x="901" y="677"/>
                    <a:pt x="811" y="505"/>
                    <a:pt x="678" y="393"/>
                  </a:cubicBezTo>
                  <a:cubicBezTo>
                    <a:pt x="615" y="340"/>
                    <a:pt x="543" y="300"/>
                    <a:pt x="472" y="262"/>
                  </a:cubicBezTo>
                  <a:cubicBezTo>
                    <a:pt x="315" y="175"/>
                    <a:pt x="158" y="88"/>
                    <a:pt x="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4"/>
            <p:cNvSpPr/>
            <p:nvPr/>
          </p:nvSpPr>
          <p:spPr>
            <a:xfrm>
              <a:off x="9085185" y="1585100"/>
              <a:ext cx="63165" cy="144550"/>
            </a:xfrm>
            <a:custGeom>
              <a:avLst/>
              <a:gdLst/>
              <a:ahLst/>
              <a:cxnLst/>
              <a:rect l="l" t="t" r="r" b="b"/>
              <a:pathLst>
                <a:path w="572" h="1309" extrusionOk="0">
                  <a:moveTo>
                    <a:pt x="1" y="1"/>
                  </a:moveTo>
                  <a:lnTo>
                    <a:pt x="1" y="1"/>
                  </a:lnTo>
                  <a:cubicBezTo>
                    <a:pt x="18" y="192"/>
                    <a:pt x="35" y="384"/>
                    <a:pt x="52" y="576"/>
                  </a:cubicBezTo>
                  <a:cubicBezTo>
                    <a:pt x="59" y="663"/>
                    <a:pt x="68" y="750"/>
                    <a:pt x="89" y="833"/>
                  </a:cubicBezTo>
                  <a:cubicBezTo>
                    <a:pt x="137" y="1007"/>
                    <a:pt x="247" y="1159"/>
                    <a:pt x="389" y="1242"/>
                  </a:cubicBezTo>
                  <a:lnTo>
                    <a:pt x="397" y="1308"/>
                  </a:lnTo>
                  <a:cubicBezTo>
                    <a:pt x="467" y="1108"/>
                    <a:pt x="522" y="901"/>
                    <a:pt x="562" y="690"/>
                  </a:cubicBezTo>
                  <a:cubicBezTo>
                    <a:pt x="567" y="665"/>
                    <a:pt x="571" y="637"/>
                    <a:pt x="566" y="611"/>
                  </a:cubicBezTo>
                  <a:cubicBezTo>
                    <a:pt x="555" y="552"/>
                    <a:pt x="501" y="520"/>
                    <a:pt x="452" y="494"/>
                  </a:cubicBezTo>
                  <a:cubicBezTo>
                    <a:pt x="354" y="443"/>
                    <a:pt x="254" y="388"/>
                    <a:pt x="171" y="309"/>
                  </a:cubicBezTo>
                  <a:cubicBezTo>
                    <a:pt x="87" y="231"/>
                    <a:pt x="19" y="124"/>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14"/>
            <p:cNvSpPr/>
            <p:nvPr/>
          </p:nvSpPr>
          <p:spPr>
            <a:xfrm>
              <a:off x="9262311" y="2232430"/>
              <a:ext cx="62612" cy="149519"/>
            </a:xfrm>
            <a:custGeom>
              <a:avLst/>
              <a:gdLst/>
              <a:ahLst/>
              <a:cxnLst/>
              <a:rect l="l" t="t" r="r" b="b"/>
              <a:pathLst>
                <a:path w="567" h="1354" extrusionOk="0">
                  <a:moveTo>
                    <a:pt x="340" y="1"/>
                  </a:moveTo>
                  <a:lnTo>
                    <a:pt x="340" y="1"/>
                  </a:lnTo>
                  <a:cubicBezTo>
                    <a:pt x="268" y="175"/>
                    <a:pt x="197" y="350"/>
                    <a:pt x="124" y="523"/>
                  </a:cubicBezTo>
                  <a:cubicBezTo>
                    <a:pt x="92" y="603"/>
                    <a:pt x="59" y="682"/>
                    <a:pt x="40" y="765"/>
                  </a:cubicBezTo>
                  <a:cubicBezTo>
                    <a:pt x="1" y="943"/>
                    <a:pt x="26" y="1137"/>
                    <a:pt x="111" y="1292"/>
                  </a:cubicBezTo>
                  <a:lnTo>
                    <a:pt x="87" y="1353"/>
                  </a:lnTo>
                  <a:cubicBezTo>
                    <a:pt x="238" y="1224"/>
                    <a:pt x="380" y="1079"/>
                    <a:pt x="508" y="922"/>
                  </a:cubicBezTo>
                  <a:cubicBezTo>
                    <a:pt x="524" y="902"/>
                    <a:pt x="542" y="881"/>
                    <a:pt x="549" y="855"/>
                  </a:cubicBezTo>
                  <a:cubicBezTo>
                    <a:pt x="566" y="798"/>
                    <a:pt x="534" y="740"/>
                    <a:pt x="504" y="689"/>
                  </a:cubicBezTo>
                  <a:cubicBezTo>
                    <a:pt x="443" y="588"/>
                    <a:pt x="383" y="483"/>
                    <a:pt x="347" y="365"/>
                  </a:cubicBezTo>
                  <a:cubicBezTo>
                    <a:pt x="310" y="248"/>
                    <a:pt x="301" y="116"/>
                    <a:pt x="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14"/>
            <p:cNvSpPr/>
            <p:nvPr/>
          </p:nvSpPr>
          <p:spPr>
            <a:xfrm>
              <a:off x="8847654" y="1635014"/>
              <a:ext cx="118930" cy="72772"/>
            </a:xfrm>
            <a:custGeom>
              <a:avLst/>
              <a:gdLst/>
              <a:ahLst/>
              <a:cxnLst/>
              <a:rect l="l" t="t" r="r" b="b"/>
              <a:pathLst>
                <a:path w="1077" h="659" extrusionOk="0">
                  <a:moveTo>
                    <a:pt x="720" y="0"/>
                  </a:moveTo>
                  <a:cubicBezTo>
                    <a:pt x="689" y="0"/>
                    <a:pt x="656" y="12"/>
                    <a:pt x="627" y="23"/>
                  </a:cubicBezTo>
                  <a:cubicBezTo>
                    <a:pt x="523" y="63"/>
                    <a:pt x="419" y="101"/>
                    <a:pt x="310" y="109"/>
                  </a:cubicBezTo>
                  <a:cubicBezTo>
                    <a:pt x="296" y="110"/>
                    <a:pt x="282" y="111"/>
                    <a:pt x="268" y="111"/>
                  </a:cubicBezTo>
                  <a:cubicBezTo>
                    <a:pt x="173" y="111"/>
                    <a:pt x="76" y="84"/>
                    <a:pt x="0" y="19"/>
                  </a:cubicBezTo>
                  <a:lnTo>
                    <a:pt x="0" y="19"/>
                  </a:lnTo>
                  <a:cubicBezTo>
                    <a:pt x="128" y="144"/>
                    <a:pt x="256" y="271"/>
                    <a:pt x="384" y="396"/>
                  </a:cubicBezTo>
                  <a:cubicBezTo>
                    <a:pt x="441" y="453"/>
                    <a:pt x="500" y="510"/>
                    <a:pt x="567" y="553"/>
                  </a:cubicBezTo>
                  <a:cubicBezTo>
                    <a:pt x="657" y="612"/>
                    <a:pt x="761" y="642"/>
                    <a:pt x="864" y="642"/>
                  </a:cubicBezTo>
                  <a:cubicBezTo>
                    <a:pt x="921" y="642"/>
                    <a:pt x="977" y="633"/>
                    <a:pt x="1031" y="615"/>
                  </a:cubicBezTo>
                  <a:lnTo>
                    <a:pt x="1076" y="658"/>
                  </a:lnTo>
                  <a:cubicBezTo>
                    <a:pt x="1007" y="458"/>
                    <a:pt x="922" y="264"/>
                    <a:pt x="824" y="80"/>
                  </a:cubicBezTo>
                  <a:cubicBezTo>
                    <a:pt x="811" y="57"/>
                    <a:pt x="798" y="34"/>
                    <a:pt x="779" y="19"/>
                  </a:cubicBezTo>
                  <a:cubicBezTo>
                    <a:pt x="761" y="5"/>
                    <a:pt x="741" y="0"/>
                    <a:pt x="72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14"/>
            <p:cNvSpPr/>
            <p:nvPr/>
          </p:nvSpPr>
          <p:spPr>
            <a:xfrm>
              <a:off x="9136975" y="2262246"/>
              <a:ext cx="64931" cy="149850"/>
            </a:xfrm>
            <a:custGeom>
              <a:avLst/>
              <a:gdLst/>
              <a:ahLst/>
              <a:cxnLst/>
              <a:rect l="l" t="t" r="r" b="b"/>
              <a:pathLst>
                <a:path w="588" h="1357" extrusionOk="0">
                  <a:moveTo>
                    <a:pt x="216" y="1"/>
                  </a:moveTo>
                  <a:lnTo>
                    <a:pt x="216" y="1"/>
                  </a:lnTo>
                  <a:cubicBezTo>
                    <a:pt x="260" y="116"/>
                    <a:pt x="252" y="248"/>
                    <a:pt x="217" y="366"/>
                  </a:cubicBezTo>
                  <a:cubicBezTo>
                    <a:pt x="183" y="484"/>
                    <a:pt x="123" y="590"/>
                    <a:pt x="62" y="692"/>
                  </a:cubicBezTo>
                  <a:cubicBezTo>
                    <a:pt x="32" y="743"/>
                    <a:pt x="1" y="803"/>
                    <a:pt x="20" y="859"/>
                  </a:cubicBezTo>
                  <a:cubicBezTo>
                    <a:pt x="27" y="885"/>
                    <a:pt x="46" y="905"/>
                    <a:pt x="63" y="925"/>
                  </a:cubicBezTo>
                  <a:cubicBezTo>
                    <a:pt x="200" y="1082"/>
                    <a:pt x="349" y="1227"/>
                    <a:pt x="507" y="1356"/>
                  </a:cubicBezTo>
                  <a:lnTo>
                    <a:pt x="481" y="1294"/>
                  </a:lnTo>
                  <a:cubicBezTo>
                    <a:pt x="565" y="1138"/>
                    <a:pt x="587" y="943"/>
                    <a:pt x="542" y="766"/>
                  </a:cubicBezTo>
                  <a:cubicBezTo>
                    <a:pt x="521" y="682"/>
                    <a:pt x="486" y="602"/>
                    <a:pt x="450" y="523"/>
                  </a:cubicBezTo>
                  <a:cubicBezTo>
                    <a:pt x="372" y="349"/>
                    <a:pt x="294" y="175"/>
                    <a:pt x="21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14"/>
            <p:cNvSpPr/>
            <p:nvPr/>
          </p:nvSpPr>
          <p:spPr>
            <a:xfrm>
              <a:off x="9043553" y="1171216"/>
              <a:ext cx="88673" cy="117937"/>
            </a:xfrm>
            <a:custGeom>
              <a:avLst/>
              <a:gdLst/>
              <a:ahLst/>
              <a:cxnLst/>
              <a:rect l="l" t="t" r="r" b="b"/>
              <a:pathLst>
                <a:path w="803" h="1068" extrusionOk="0">
                  <a:moveTo>
                    <a:pt x="1" y="1"/>
                  </a:moveTo>
                  <a:lnTo>
                    <a:pt x="1" y="1"/>
                  </a:lnTo>
                  <a:cubicBezTo>
                    <a:pt x="39" y="173"/>
                    <a:pt x="77" y="346"/>
                    <a:pt x="115" y="518"/>
                  </a:cubicBezTo>
                  <a:cubicBezTo>
                    <a:pt x="132" y="595"/>
                    <a:pt x="149" y="674"/>
                    <a:pt x="186" y="743"/>
                  </a:cubicBezTo>
                  <a:cubicBezTo>
                    <a:pt x="261" y="889"/>
                    <a:pt x="418" y="986"/>
                    <a:pt x="613" y="1008"/>
                  </a:cubicBezTo>
                  <a:lnTo>
                    <a:pt x="628" y="1067"/>
                  </a:lnTo>
                  <a:cubicBezTo>
                    <a:pt x="704" y="853"/>
                    <a:pt x="760" y="638"/>
                    <a:pt x="795" y="426"/>
                  </a:cubicBezTo>
                  <a:cubicBezTo>
                    <a:pt x="799" y="399"/>
                    <a:pt x="803" y="372"/>
                    <a:pt x="794" y="350"/>
                  </a:cubicBezTo>
                  <a:cubicBezTo>
                    <a:pt x="775" y="300"/>
                    <a:pt x="701" y="290"/>
                    <a:pt x="636" y="286"/>
                  </a:cubicBezTo>
                  <a:cubicBezTo>
                    <a:pt x="502" y="276"/>
                    <a:pt x="367" y="263"/>
                    <a:pt x="250" y="222"/>
                  </a:cubicBezTo>
                  <a:cubicBezTo>
                    <a:pt x="133" y="182"/>
                    <a:pt x="35" y="10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14"/>
            <p:cNvSpPr/>
            <p:nvPr/>
          </p:nvSpPr>
          <p:spPr>
            <a:xfrm>
              <a:off x="9273796" y="1219804"/>
              <a:ext cx="80391" cy="138476"/>
            </a:xfrm>
            <a:custGeom>
              <a:avLst/>
              <a:gdLst/>
              <a:ahLst/>
              <a:cxnLst/>
              <a:rect l="l" t="t" r="r" b="b"/>
              <a:pathLst>
                <a:path w="728" h="1254" extrusionOk="0">
                  <a:moveTo>
                    <a:pt x="728" y="1"/>
                  </a:moveTo>
                  <a:cubicBezTo>
                    <a:pt x="547" y="119"/>
                    <a:pt x="363" y="239"/>
                    <a:pt x="224" y="416"/>
                  </a:cubicBezTo>
                  <a:cubicBezTo>
                    <a:pt x="86" y="594"/>
                    <a:pt x="1" y="843"/>
                    <a:pt x="54" y="1072"/>
                  </a:cubicBezTo>
                  <a:cubicBezTo>
                    <a:pt x="68" y="1134"/>
                    <a:pt x="94" y="1193"/>
                    <a:pt x="121" y="1251"/>
                  </a:cubicBezTo>
                  <a:lnTo>
                    <a:pt x="490" y="1254"/>
                  </a:lnTo>
                  <a:cubicBezTo>
                    <a:pt x="531" y="1254"/>
                    <a:pt x="574" y="1254"/>
                    <a:pt x="609" y="1230"/>
                  </a:cubicBezTo>
                  <a:cubicBezTo>
                    <a:pt x="674" y="1187"/>
                    <a:pt x="685" y="1087"/>
                    <a:pt x="688" y="1000"/>
                  </a:cubicBezTo>
                  <a:cubicBezTo>
                    <a:pt x="701" y="667"/>
                    <a:pt x="715" y="334"/>
                    <a:pt x="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4"/>
            <p:cNvSpPr/>
            <p:nvPr/>
          </p:nvSpPr>
          <p:spPr>
            <a:xfrm>
              <a:off x="9275894" y="1357729"/>
              <a:ext cx="14466" cy="7067"/>
            </a:xfrm>
            <a:custGeom>
              <a:avLst/>
              <a:gdLst/>
              <a:ahLst/>
              <a:cxnLst/>
              <a:rect l="l" t="t" r="r" b="b"/>
              <a:pathLst>
                <a:path w="131" h="64" extrusionOk="0">
                  <a:moveTo>
                    <a:pt x="1" y="1"/>
                  </a:moveTo>
                  <a:lnTo>
                    <a:pt x="130" y="64"/>
                  </a:lnTo>
                  <a:cubicBezTo>
                    <a:pt x="120" y="43"/>
                    <a:pt x="111" y="22"/>
                    <a:pt x="102" y="2"/>
                  </a:cubicBezTo>
                  <a:cubicBezTo>
                    <a:pt x="67" y="1"/>
                    <a:pt x="34" y="1"/>
                    <a:pt x="1" y="1"/>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14"/>
            <p:cNvSpPr/>
            <p:nvPr/>
          </p:nvSpPr>
          <p:spPr>
            <a:xfrm>
              <a:off x="9365009" y="1921575"/>
              <a:ext cx="109655" cy="119703"/>
            </a:xfrm>
            <a:custGeom>
              <a:avLst/>
              <a:gdLst/>
              <a:ahLst/>
              <a:cxnLst/>
              <a:rect l="l" t="t" r="r" b="b"/>
              <a:pathLst>
                <a:path w="993" h="1084" extrusionOk="0">
                  <a:moveTo>
                    <a:pt x="993" y="0"/>
                  </a:moveTo>
                  <a:cubicBezTo>
                    <a:pt x="786" y="28"/>
                    <a:pt x="575" y="58"/>
                    <a:pt x="388" y="162"/>
                  </a:cubicBezTo>
                  <a:cubicBezTo>
                    <a:pt x="200" y="265"/>
                    <a:pt x="37" y="456"/>
                    <a:pt x="8" y="691"/>
                  </a:cubicBezTo>
                  <a:cubicBezTo>
                    <a:pt x="0" y="755"/>
                    <a:pt x="3" y="820"/>
                    <a:pt x="9" y="885"/>
                  </a:cubicBezTo>
                  <a:cubicBezTo>
                    <a:pt x="122" y="941"/>
                    <a:pt x="235" y="995"/>
                    <a:pt x="348" y="1051"/>
                  </a:cubicBezTo>
                  <a:cubicBezTo>
                    <a:pt x="381" y="1067"/>
                    <a:pt x="415" y="1083"/>
                    <a:pt x="450" y="1083"/>
                  </a:cubicBezTo>
                  <a:cubicBezTo>
                    <a:pt x="455" y="1083"/>
                    <a:pt x="461" y="1083"/>
                    <a:pt x="466" y="1082"/>
                  </a:cubicBezTo>
                  <a:cubicBezTo>
                    <a:pt x="541" y="1070"/>
                    <a:pt x="585" y="982"/>
                    <a:pt x="617" y="904"/>
                  </a:cubicBezTo>
                  <a:cubicBezTo>
                    <a:pt x="742" y="603"/>
                    <a:pt x="868" y="301"/>
                    <a:pt x="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4"/>
            <p:cNvSpPr/>
            <p:nvPr/>
          </p:nvSpPr>
          <p:spPr>
            <a:xfrm>
              <a:off x="9355733" y="2014224"/>
              <a:ext cx="10932" cy="12920"/>
            </a:xfrm>
            <a:custGeom>
              <a:avLst/>
              <a:gdLst/>
              <a:ahLst/>
              <a:cxnLst/>
              <a:rect l="l" t="t" r="r" b="b"/>
              <a:pathLst>
                <a:path w="99" h="117" extrusionOk="0">
                  <a:moveTo>
                    <a:pt x="1" y="1"/>
                  </a:moveTo>
                  <a:lnTo>
                    <a:pt x="98" y="117"/>
                  </a:lnTo>
                  <a:cubicBezTo>
                    <a:pt x="96" y="93"/>
                    <a:pt x="95" y="69"/>
                    <a:pt x="93" y="46"/>
                  </a:cubicBezTo>
                  <a:lnTo>
                    <a:pt x="1" y="1"/>
                  </a:ln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4"/>
            <p:cNvSpPr/>
            <p:nvPr/>
          </p:nvSpPr>
          <p:spPr>
            <a:xfrm>
              <a:off x="9348003" y="1429507"/>
              <a:ext cx="124783" cy="105127"/>
            </a:xfrm>
            <a:custGeom>
              <a:avLst/>
              <a:gdLst/>
              <a:ahLst/>
              <a:cxnLst/>
              <a:rect l="l" t="t" r="r" b="b"/>
              <a:pathLst>
                <a:path w="1130" h="952" extrusionOk="0">
                  <a:moveTo>
                    <a:pt x="787" y="0"/>
                  </a:moveTo>
                  <a:cubicBezTo>
                    <a:pt x="693" y="0"/>
                    <a:pt x="600" y="9"/>
                    <a:pt x="509" y="34"/>
                  </a:cubicBezTo>
                  <a:cubicBezTo>
                    <a:pt x="305" y="87"/>
                    <a:pt x="109" y="233"/>
                    <a:pt x="36" y="456"/>
                  </a:cubicBezTo>
                  <a:cubicBezTo>
                    <a:pt x="17" y="517"/>
                    <a:pt x="8" y="581"/>
                    <a:pt x="0" y="645"/>
                  </a:cubicBezTo>
                  <a:cubicBezTo>
                    <a:pt x="101" y="728"/>
                    <a:pt x="200" y="809"/>
                    <a:pt x="300" y="891"/>
                  </a:cubicBezTo>
                  <a:cubicBezTo>
                    <a:pt x="333" y="918"/>
                    <a:pt x="368" y="947"/>
                    <a:pt x="409" y="951"/>
                  </a:cubicBezTo>
                  <a:cubicBezTo>
                    <a:pt x="413" y="952"/>
                    <a:pt x="416" y="952"/>
                    <a:pt x="419" y="952"/>
                  </a:cubicBezTo>
                  <a:cubicBezTo>
                    <a:pt x="490" y="952"/>
                    <a:pt x="546" y="881"/>
                    <a:pt x="591" y="815"/>
                  </a:cubicBezTo>
                  <a:cubicBezTo>
                    <a:pt x="770" y="552"/>
                    <a:pt x="950" y="290"/>
                    <a:pt x="1130" y="26"/>
                  </a:cubicBezTo>
                  <a:cubicBezTo>
                    <a:pt x="1016" y="13"/>
                    <a:pt x="901" y="0"/>
                    <a:pt x="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4"/>
            <p:cNvSpPr/>
            <p:nvPr/>
          </p:nvSpPr>
          <p:spPr>
            <a:xfrm>
              <a:off x="9339059" y="1493335"/>
              <a:ext cx="9055" cy="15239"/>
            </a:xfrm>
            <a:custGeom>
              <a:avLst/>
              <a:gdLst/>
              <a:ahLst/>
              <a:cxnLst/>
              <a:rect l="l" t="t" r="r" b="b"/>
              <a:pathLst>
                <a:path w="82" h="138" extrusionOk="0">
                  <a:moveTo>
                    <a:pt x="1" y="1"/>
                  </a:moveTo>
                  <a:lnTo>
                    <a:pt x="74" y="138"/>
                  </a:lnTo>
                  <a:cubicBezTo>
                    <a:pt x="76" y="114"/>
                    <a:pt x="79" y="91"/>
                    <a:pt x="81" y="67"/>
                  </a:cubicBezTo>
                  <a:cubicBezTo>
                    <a:pt x="54" y="45"/>
                    <a:pt x="27" y="23"/>
                    <a:pt x="1" y="1"/>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4"/>
            <p:cNvSpPr/>
            <p:nvPr/>
          </p:nvSpPr>
          <p:spPr>
            <a:xfrm>
              <a:off x="8742526" y="3605384"/>
              <a:ext cx="162549" cy="233444"/>
            </a:xfrm>
            <a:custGeom>
              <a:avLst/>
              <a:gdLst/>
              <a:ahLst/>
              <a:cxnLst/>
              <a:rect l="l" t="t" r="r" b="b"/>
              <a:pathLst>
                <a:path w="1472" h="2114" extrusionOk="0">
                  <a:moveTo>
                    <a:pt x="94" y="0"/>
                  </a:moveTo>
                  <a:cubicBezTo>
                    <a:pt x="63" y="8"/>
                    <a:pt x="31" y="15"/>
                    <a:pt x="0" y="24"/>
                  </a:cubicBezTo>
                  <a:cubicBezTo>
                    <a:pt x="453" y="1010"/>
                    <a:pt x="977" y="1828"/>
                    <a:pt x="1472" y="2113"/>
                  </a:cubicBezTo>
                  <a:lnTo>
                    <a:pt x="1461" y="1888"/>
                  </a:lnTo>
                  <a:cubicBezTo>
                    <a:pt x="970" y="1597"/>
                    <a:pt x="489" y="901"/>
                    <a:pt x="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14"/>
            <p:cNvSpPr/>
            <p:nvPr/>
          </p:nvSpPr>
          <p:spPr>
            <a:xfrm>
              <a:off x="8898009" y="3579543"/>
              <a:ext cx="152169" cy="369932"/>
            </a:xfrm>
            <a:custGeom>
              <a:avLst/>
              <a:gdLst/>
              <a:ahLst/>
              <a:cxnLst/>
              <a:rect l="l" t="t" r="r" b="b"/>
              <a:pathLst>
                <a:path w="1378" h="3350" extrusionOk="0">
                  <a:moveTo>
                    <a:pt x="1274" y="1"/>
                  </a:moveTo>
                  <a:cubicBezTo>
                    <a:pt x="965" y="1452"/>
                    <a:pt x="514" y="2590"/>
                    <a:pt x="0" y="3040"/>
                  </a:cubicBezTo>
                  <a:lnTo>
                    <a:pt x="13" y="3350"/>
                  </a:lnTo>
                  <a:cubicBezTo>
                    <a:pt x="528" y="2917"/>
                    <a:pt x="1010" y="1589"/>
                    <a:pt x="1378" y="42"/>
                  </a:cubicBezTo>
                  <a:cubicBezTo>
                    <a:pt x="1342" y="28"/>
                    <a:pt x="1309" y="14"/>
                    <a:pt x="1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5" name="Google Shape;655;p14"/>
          <p:cNvGrpSpPr/>
          <p:nvPr/>
        </p:nvGrpSpPr>
        <p:grpSpPr>
          <a:xfrm>
            <a:off x="7096248" y="-152409"/>
            <a:ext cx="2547197" cy="1428419"/>
            <a:chOff x="3740808" y="1568400"/>
            <a:chExt cx="1571083" cy="881033"/>
          </a:xfrm>
        </p:grpSpPr>
        <p:sp>
          <p:nvSpPr>
            <p:cNvPr id="656" name="Google Shape;656;p14"/>
            <p:cNvSpPr/>
            <p:nvPr/>
          </p:nvSpPr>
          <p:spPr>
            <a:xfrm>
              <a:off x="3826273" y="1623846"/>
              <a:ext cx="1484189" cy="614281"/>
            </a:xfrm>
            <a:custGeom>
              <a:avLst/>
              <a:gdLst/>
              <a:ahLst/>
              <a:cxnLst/>
              <a:rect l="l" t="t" r="r" b="b"/>
              <a:pathLst>
                <a:path w="36433" h="15079" extrusionOk="0">
                  <a:moveTo>
                    <a:pt x="17194" y="0"/>
                  </a:moveTo>
                  <a:cubicBezTo>
                    <a:pt x="11783" y="0"/>
                    <a:pt x="10958" y="3480"/>
                    <a:pt x="10958" y="3480"/>
                  </a:cubicBezTo>
                  <a:cubicBezTo>
                    <a:pt x="10958" y="3480"/>
                    <a:pt x="5669" y="4124"/>
                    <a:pt x="4692" y="4474"/>
                  </a:cubicBezTo>
                  <a:cubicBezTo>
                    <a:pt x="3716" y="4825"/>
                    <a:pt x="4316" y="6308"/>
                    <a:pt x="4316" y="6308"/>
                  </a:cubicBezTo>
                  <a:cubicBezTo>
                    <a:pt x="4316" y="6308"/>
                    <a:pt x="1" y="7390"/>
                    <a:pt x="8" y="8323"/>
                  </a:cubicBezTo>
                  <a:cubicBezTo>
                    <a:pt x="32" y="11198"/>
                    <a:pt x="12163" y="13902"/>
                    <a:pt x="12163" y="13902"/>
                  </a:cubicBezTo>
                  <a:cubicBezTo>
                    <a:pt x="13643" y="14963"/>
                    <a:pt x="16293" y="15078"/>
                    <a:pt x="17379" y="15078"/>
                  </a:cubicBezTo>
                  <a:cubicBezTo>
                    <a:pt x="17535" y="15078"/>
                    <a:pt x="17658" y="15076"/>
                    <a:pt x="17742" y="15074"/>
                  </a:cubicBezTo>
                  <a:cubicBezTo>
                    <a:pt x="18407" y="15056"/>
                    <a:pt x="20031" y="13612"/>
                    <a:pt x="20219" y="12265"/>
                  </a:cubicBezTo>
                  <a:cubicBezTo>
                    <a:pt x="21564" y="12889"/>
                    <a:pt x="23176" y="13141"/>
                    <a:pt x="24699" y="13141"/>
                  </a:cubicBezTo>
                  <a:cubicBezTo>
                    <a:pt x="26357" y="13141"/>
                    <a:pt x="27909" y="12842"/>
                    <a:pt x="28893" y="12399"/>
                  </a:cubicBezTo>
                  <a:cubicBezTo>
                    <a:pt x="30779" y="11549"/>
                    <a:pt x="30201" y="9566"/>
                    <a:pt x="30201" y="9566"/>
                  </a:cubicBezTo>
                  <a:lnTo>
                    <a:pt x="30201" y="9566"/>
                  </a:lnTo>
                  <a:cubicBezTo>
                    <a:pt x="31322" y="9781"/>
                    <a:pt x="32139" y="9875"/>
                    <a:pt x="32708" y="9875"/>
                  </a:cubicBezTo>
                  <a:cubicBezTo>
                    <a:pt x="36432" y="9875"/>
                    <a:pt x="29610" y="5848"/>
                    <a:pt x="28070" y="5163"/>
                  </a:cubicBezTo>
                  <a:cubicBezTo>
                    <a:pt x="26295" y="4372"/>
                    <a:pt x="22612" y="846"/>
                    <a:pt x="21202" y="515"/>
                  </a:cubicBezTo>
                  <a:cubicBezTo>
                    <a:pt x="19645" y="151"/>
                    <a:pt x="18320" y="0"/>
                    <a:pt x="17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4"/>
            <p:cNvSpPr/>
            <p:nvPr/>
          </p:nvSpPr>
          <p:spPr>
            <a:xfrm>
              <a:off x="3827702" y="1624333"/>
              <a:ext cx="1484189" cy="614281"/>
            </a:xfrm>
            <a:custGeom>
              <a:avLst/>
              <a:gdLst/>
              <a:ahLst/>
              <a:cxnLst/>
              <a:rect l="l" t="t" r="r" b="b"/>
              <a:pathLst>
                <a:path w="36433" h="15079" extrusionOk="0">
                  <a:moveTo>
                    <a:pt x="17194" y="0"/>
                  </a:moveTo>
                  <a:cubicBezTo>
                    <a:pt x="11783" y="0"/>
                    <a:pt x="10958" y="3480"/>
                    <a:pt x="10958" y="3480"/>
                  </a:cubicBezTo>
                  <a:cubicBezTo>
                    <a:pt x="10958" y="3480"/>
                    <a:pt x="5669" y="4124"/>
                    <a:pt x="4692" y="4474"/>
                  </a:cubicBezTo>
                  <a:cubicBezTo>
                    <a:pt x="3716" y="4825"/>
                    <a:pt x="4316" y="6308"/>
                    <a:pt x="4316" y="6308"/>
                  </a:cubicBezTo>
                  <a:cubicBezTo>
                    <a:pt x="4316" y="6308"/>
                    <a:pt x="1" y="7390"/>
                    <a:pt x="8" y="8323"/>
                  </a:cubicBezTo>
                  <a:cubicBezTo>
                    <a:pt x="32" y="11198"/>
                    <a:pt x="12163" y="13902"/>
                    <a:pt x="12163" y="13902"/>
                  </a:cubicBezTo>
                  <a:cubicBezTo>
                    <a:pt x="13643" y="14963"/>
                    <a:pt x="16293" y="15078"/>
                    <a:pt x="17379" y="15078"/>
                  </a:cubicBezTo>
                  <a:cubicBezTo>
                    <a:pt x="17535" y="15078"/>
                    <a:pt x="17658" y="15076"/>
                    <a:pt x="17742" y="15074"/>
                  </a:cubicBezTo>
                  <a:cubicBezTo>
                    <a:pt x="18407" y="15056"/>
                    <a:pt x="20031" y="13612"/>
                    <a:pt x="20219" y="12265"/>
                  </a:cubicBezTo>
                  <a:cubicBezTo>
                    <a:pt x="21564" y="12889"/>
                    <a:pt x="23176" y="13141"/>
                    <a:pt x="24699" y="13141"/>
                  </a:cubicBezTo>
                  <a:cubicBezTo>
                    <a:pt x="26357" y="13141"/>
                    <a:pt x="27909" y="12842"/>
                    <a:pt x="28893" y="12399"/>
                  </a:cubicBezTo>
                  <a:cubicBezTo>
                    <a:pt x="30779" y="11549"/>
                    <a:pt x="30201" y="9566"/>
                    <a:pt x="30201" y="9566"/>
                  </a:cubicBezTo>
                  <a:lnTo>
                    <a:pt x="30201" y="9566"/>
                  </a:lnTo>
                  <a:cubicBezTo>
                    <a:pt x="31322" y="9781"/>
                    <a:pt x="32139" y="9875"/>
                    <a:pt x="32708" y="9875"/>
                  </a:cubicBezTo>
                  <a:cubicBezTo>
                    <a:pt x="36432" y="9875"/>
                    <a:pt x="29610" y="5848"/>
                    <a:pt x="28070" y="5163"/>
                  </a:cubicBezTo>
                  <a:cubicBezTo>
                    <a:pt x="26295" y="4372"/>
                    <a:pt x="22612" y="846"/>
                    <a:pt x="21202" y="515"/>
                  </a:cubicBezTo>
                  <a:cubicBezTo>
                    <a:pt x="19645" y="151"/>
                    <a:pt x="18320" y="0"/>
                    <a:pt x="1719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4"/>
            <p:cNvSpPr/>
            <p:nvPr/>
          </p:nvSpPr>
          <p:spPr>
            <a:xfrm>
              <a:off x="4529696" y="1906850"/>
              <a:ext cx="522214" cy="542583"/>
            </a:xfrm>
            <a:custGeom>
              <a:avLst/>
              <a:gdLst/>
              <a:ahLst/>
              <a:cxnLst/>
              <a:rect l="l" t="t" r="r" b="b"/>
              <a:pathLst>
                <a:path w="12819" h="13319" extrusionOk="0">
                  <a:moveTo>
                    <a:pt x="0" y="0"/>
                  </a:moveTo>
                  <a:lnTo>
                    <a:pt x="62" y="416"/>
                  </a:lnTo>
                  <a:cubicBezTo>
                    <a:pt x="5157" y="2718"/>
                    <a:pt x="10159" y="13102"/>
                    <a:pt x="12818" y="13318"/>
                  </a:cubicBezTo>
                  <a:lnTo>
                    <a:pt x="12016" y="11769"/>
                  </a:lnTo>
                  <a:cubicBezTo>
                    <a:pt x="9037" y="10818"/>
                    <a:pt x="5672" y="274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14"/>
            <p:cNvSpPr/>
            <p:nvPr/>
          </p:nvSpPr>
          <p:spPr>
            <a:xfrm>
              <a:off x="4220088" y="1962254"/>
              <a:ext cx="555660" cy="178023"/>
            </a:xfrm>
            <a:custGeom>
              <a:avLst/>
              <a:gdLst/>
              <a:ahLst/>
              <a:cxnLst/>
              <a:rect l="l" t="t" r="r" b="b"/>
              <a:pathLst>
                <a:path w="13640" h="4370" extrusionOk="0">
                  <a:moveTo>
                    <a:pt x="4698" y="1"/>
                  </a:moveTo>
                  <a:cubicBezTo>
                    <a:pt x="1877" y="1"/>
                    <a:pt x="0" y="1089"/>
                    <a:pt x="0" y="1089"/>
                  </a:cubicBezTo>
                  <a:lnTo>
                    <a:pt x="217" y="1402"/>
                  </a:lnTo>
                  <a:cubicBezTo>
                    <a:pt x="217" y="1402"/>
                    <a:pt x="1258" y="479"/>
                    <a:pt x="4176" y="479"/>
                  </a:cubicBezTo>
                  <a:cubicBezTo>
                    <a:pt x="4731" y="479"/>
                    <a:pt x="5353" y="513"/>
                    <a:pt x="6049" y="592"/>
                  </a:cubicBezTo>
                  <a:cubicBezTo>
                    <a:pt x="10038" y="1048"/>
                    <a:pt x="13640" y="4369"/>
                    <a:pt x="13640" y="4369"/>
                  </a:cubicBezTo>
                  <a:lnTo>
                    <a:pt x="12819" y="3221"/>
                  </a:lnTo>
                  <a:cubicBezTo>
                    <a:pt x="9827" y="700"/>
                    <a:pt x="6959" y="1"/>
                    <a:pt x="46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4"/>
            <p:cNvSpPr/>
            <p:nvPr/>
          </p:nvSpPr>
          <p:spPr>
            <a:xfrm>
              <a:off x="4699125" y="1801910"/>
              <a:ext cx="140504" cy="409290"/>
            </a:xfrm>
            <a:custGeom>
              <a:avLst/>
              <a:gdLst/>
              <a:ahLst/>
              <a:cxnLst/>
              <a:rect l="l" t="t" r="r" b="b"/>
              <a:pathLst>
                <a:path w="3449" h="10047" extrusionOk="0">
                  <a:moveTo>
                    <a:pt x="1312" y="1"/>
                  </a:moveTo>
                  <a:lnTo>
                    <a:pt x="1312" y="1"/>
                  </a:lnTo>
                  <a:cubicBezTo>
                    <a:pt x="1312" y="1"/>
                    <a:pt x="0" y="4734"/>
                    <a:pt x="2888" y="9490"/>
                  </a:cubicBezTo>
                  <a:lnTo>
                    <a:pt x="3448" y="10046"/>
                  </a:lnTo>
                  <a:cubicBezTo>
                    <a:pt x="3448" y="10046"/>
                    <a:pt x="1771" y="7515"/>
                    <a:pt x="1375" y="4552"/>
                  </a:cubicBezTo>
                  <a:cubicBezTo>
                    <a:pt x="943" y="1316"/>
                    <a:pt x="1465" y="149"/>
                    <a:pt x="1465" y="149"/>
                  </a:cubicBezTo>
                  <a:lnTo>
                    <a:pt x="1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4"/>
            <p:cNvSpPr/>
            <p:nvPr/>
          </p:nvSpPr>
          <p:spPr>
            <a:xfrm>
              <a:off x="3827702" y="1624333"/>
              <a:ext cx="1484189" cy="477484"/>
            </a:xfrm>
            <a:custGeom>
              <a:avLst/>
              <a:gdLst/>
              <a:ahLst/>
              <a:cxnLst/>
              <a:rect l="l" t="t" r="r" b="b"/>
              <a:pathLst>
                <a:path w="36433" h="11721" extrusionOk="0">
                  <a:moveTo>
                    <a:pt x="17194" y="0"/>
                  </a:moveTo>
                  <a:cubicBezTo>
                    <a:pt x="11783" y="0"/>
                    <a:pt x="10958" y="3480"/>
                    <a:pt x="10958" y="3480"/>
                  </a:cubicBezTo>
                  <a:cubicBezTo>
                    <a:pt x="10958" y="3480"/>
                    <a:pt x="5669" y="4124"/>
                    <a:pt x="4692" y="4474"/>
                  </a:cubicBezTo>
                  <a:cubicBezTo>
                    <a:pt x="3717" y="4825"/>
                    <a:pt x="4316" y="6308"/>
                    <a:pt x="4316" y="6308"/>
                  </a:cubicBezTo>
                  <a:cubicBezTo>
                    <a:pt x="4316" y="6308"/>
                    <a:pt x="1" y="7390"/>
                    <a:pt x="8" y="8323"/>
                  </a:cubicBezTo>
                  <a:cubicBezTo>
                    <a:pt x="18" y="9553"/>
                    <a:pt x="2245" y="10752"/>
                    <a:pt x="4791" y="11721"/>
                  </a:cubicBezTo>
                  <a:cubicBezTo>
                    <a:pt x="5987" y="11469"/>
                    <a:pt x="7103" y="11000"/>
                    <a:pt x="7806" y="10214"/>
                  </a:cubicBezTo>
                  <a:cubicBezTo>
                    <a:pt x="7806" y="10214"/>
                    <a:pt x="7842" y="10215"/>
                    <a:pt x="7909" y="10215"/>
                  </a:cubicBezTo>
                  <a:cubicBezTo>
                    <a:pt x="8522" y="10215"/>
                    <a:pt x="11732" y="10106"/>
                    <a:pt x="13333" y="7882"/>
                  </a:cubicBezTo>
                  <a:cubicBezTo>
                    <a:pt x="13333" y="7882"/>
                    <a:pt x="14122" y="7797"/>
                    <a:pt x="15047" y="7578"/>
                  </a:cubicBezTo>
                  <a:cubicBezTo>
                    <a:pt x="16041" y="7847"/>
                    <a:pt x="17251" y="8047"/>
                    <a:pt x="18414" y="8047"/>
                  </a:cubicBezTo>
                  <a:cubicBezTo>
                    <a:pt x="19643" y="8047"/>
                    <a:pt x="20820" y="7824"/>
                    <a:pt x="21636" y="7222"/>
                  </a:cubicBezTo>
                  <a:cubicBezTo>
                    <a:pt x="21636" y="7222"/>
                    <a:pt x="22368" y="7398"/>
                    <a:pt x="23370" y="7422"/>
                  </a:cubicBezTo>
                  <a:cubicBezTo>
                    <a:pt x="24536" y="8020"/>
                    <a:pt x="30202" y="9566"/>
                    <a:pt x="30202" y="9566"/>
                  </a:cubicBezTo>
                  <a:cubicBezTo>
                    <a:pt x="31323" y="9781"/>
                    <a:pt x="32139" y="9875"/>
                    <a:pt x="32709" y="9875"/>
                  </a:cubicBezTo>
                  <a:cubicBezTo>
                    <a:pt x="36432" y="9875"/>
                    <a:pt x="29610" y="5848"/>
                    <a:pt x="28071" y="5163"/>
                  </a:cubicBezTo>
                  <a:cubicBezTo>
                    <a:pt x="26296" y="4372"/>
                    <a:pt x="22613" y="846"/>
                    <a:pt x="21202" y="515"/>
                  </a:cubicBezTo>
                  <a:cubicBezTo>
                    <a:pt x="19645" y="151"/>
                    <a:pt x="18320" y="0"/>
                    <a:pt x="17194" y="0"/>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4"/>
            <p:cNvSpPr/>
            <p:nvPr/>
          </p:nvSpPr>
          <p:spPr>
            <a:xfrm>
              <a:off x="3828964" y="1634925"/>
              <a:ext cx="1482926" cy="466892"/>
            </a:xfrm>
            <a:custGeom>
              <a:avLst/>
              <a:gdLst/>
              <a:ahLst/>
              <a:cxnLst/>
              <a:rect l="l" t="t" r="r" b="b"/>
              <a:pathLst>
                <a:path w="36402" h="11461" extrusionOk="0">
                  <a:moveTo>
                    <a:pt x="19924" y="0"/>
                  </a:moveTo>
                  <a:cubicBezTo>
                    <a:pt x="19938" y="69"/>
                    <a:pt x="19948" y="138"/>
                    <a:pt x="19948" y="207"/>
                  </a:cubicBezTo>
                  <a:cubicBezTo>
                    <a:pt x="19955" y="1140"/>
                    <a:pt x="15640" y="2221"/>
                    <a:pt x="15640" y="2221"/>
                  </a:cubicBezTo>
                  <a:cubicBezTo>
                    <a:pt x="15640" y="2221"/>
                    <a:pt x="16245" y="3668"/>
                    <a:pt x="15355" y="4239"/>
                  </a:cubicBezTo>
                  <a:cubicBezTo>
                    <a:pt x="14026" y="5090"/>
                    <a:pt x="12512" y="5312"/>
                    <a:pt x="11295" y="5312"/>
                  </a:cubicBezTo>
                  <a:cubicBezTo>
                    <a:pt x="9971" y="5312"/>
                    <a:pt x="8998" y="5049"/>
                    <a:pt x="8998" y="5049"/>
                  </a:cubicBezTo>
                  <a:cubicBezTo>
                    <a:pt x="8998" y="5049"/>
                    <a:pt x="8174" y="8529"/>
                    <a:pt x="2763" y="8529"/>
                  </a:cubicBezTo>
                  <a:cubicBezTo>
                    <a:pt x="1950" y="8529"/>
                    <a:pt x="1034" y="8450"/>
                    <a:pt x="1" y="8270"/>
                  </a:cubicBezTo>
                  <a:lnTo>
                    <a:pt x="1" y="8270"/>
                  </a:lnTo>
                  <a:cubicBezTo>
                    <a:pt x="239" y="9426"/>
                    <a:pt x="2357" y="10546"/>
                    <a:pt x="4760" y="11461"/>
                  </a:cubicBezTo>
                  <a:cubicBezTo>
                    <a:pt x="5956" y="11209"/>
                    <a:pt x="7072" y="10740"/>
                    <a:pt x="7775" y="9954"/>
                  </a:cubicBezTo>
                  <a:cubicBezTo>
                    <a:pt x="7775" y="9954"/>
                    <a:pt x="7811" y="9955"/>
                    <a:pt x="7878" y="9955"/>
                  </a:cubicBezTo>
                  <a:cubicBezTo>
                    <a:pt x="8491" y="9955"/>
                    <a:pt x="11701" y="9846"/>
                    <a:pt x="13302" y="7622"/>
                  </a:cubicBezTo>
                  <a:cubicBezTo>
                    <a:pt x="13302" y="7622"/>
                    <a:pt x="14091" y="7537"/>
                    <a:pt x="15016" y="7318"/>
                  </a:cubicBezTo>
                  <a:cubicBezTo>
                    <a:pt x="16010" y="7587"/>
                    <a:pt x="17220" y="7787"/>
                    <a:pt x="18383" y="7787"/>
                  </a:cubicBezTo>
                  <a:cubicBezTo>
                    <a:pt x="19612" y="7787"/>
                    <a:pt x="20789" y="7564"/>
                    <a:pt x="21605" y="6962"/>
                  </a:cubicBezTo>
                  <a:cubicBezTo>
                    <a:pt x="21605" y="6962"/>
                    <a:pt x="22337" y="7138"/>
                    <a:pt x="23339" y="7162"/>
                  </a:cubicBezTo>
                  <a:cubicBezTo>
                    <a:pt x="24505" y="7760"/>
                    <a:pt x="30171" y="9306"/>
                    <a:pt x="30171" y="9306"/>
                  </a:cubicBezTo>
                  <a:cubicBezTo>
                    <a:pt x="31292" y="9521"/>
                    <a:pt x="32108" y="9615"/>
                    <a:pt x="32678" y="9615"/>
                  </a:cubicBezTo>
                  <a:cubicBezTo>
                    <a:pt x="36401" y="9615"/>
                    <a:pt x="29579" y="5588"/>
                    <a:pt x="28040" y="4903"/>
                  </a:cubicBezTo>
                  <a:cubicBezTo>
                    <a:pt x="27524" y="3474"/>
                    <a:pt x="22582" y="586"/>
                    <a:pt x="21171" y="256"/>
                  </a:cubicBezTo>
                  <a:cubicBezTo>
                    <a:pt x="20738" y="155"/>
                    <a:pt x="20323" y="70"/>
                    <a:pt x="19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4"/>
            <p:cNvSpPr/>
            <p:nvPr/>
          </p:nvSpPr>
          <p:spPr>
            <a:xfrm>
              <a:off x="4220170" y="1704057"/>
              <a:ext cx="53855" cy="49863"/>
            </a:xfrm>
            <a:custGeom>
              <a:avLst/>
              <a:gdLst/>
              <a:ahLst/>
              <a:cxnLst/>
              <a:rect l="l" t="t" r="r" b="b"/>
              <a:pathLst>
                <a:path w="1322" h="1224" extrusionOk="0">
                  <a:moveTo>
                    <a:pt x="0" y="1"/>
                  </a:moveTo>
                  <a:lnTo>
                    <a:pt x="0" y="1"/>
                  </a:lnTo>
                  <a:cubicBezTo>
                    <a:pt x="0" y="1"/>
                    <a:pt x="322" y="1223"/>
                    <a:pt x="680" y="1223"/>
                  </a:cubicBezTo>
                  <a:cubicBezTo>
                    <a:pt x="750" y="1223"/>
                    <a:pt x="822" y="1176"/>
                    <a:pt x="892" y="1064"/>
                  </a:cubicBezTo>
                  <a:lnTo>
                    <a:pt x="972" y="869"/>
                  </a:lnTo>
                  <a:cubicBezTo>
                    <a:pt x="1322" y="635"/>
                    <a:pt x="739" y="15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4"/>
            <p:cNvSpPr/>
            <p:nvPr/>
          </p:nvSpPr>
          <p:spPr>
            <a:xfrm>
              <a:off x="4250968" y="1668126"/>
              <a:ext cx="48070" cy="52999"/>
            </a:xfrm>
            <a:custGeom>
              <a:avLst/>
              <a:gdLst/>
              <a:ahLst/>
              <a:cxnLst/>
              <a:rect l="l" t="t" r="r" b="b"/>
              <a:pathLst>
                <a:path w="1180" h="1301" extrusionOk="0">
                  <a:moveTo>
                    <a:pt x="307" y="0"/>
                  </a:moveTo>
                  <a:lnTo>
                    <a:pt x="307" y="0"/>
                  </a:lnTo>
                  <a:cubicBezTo>
                    <a:pt x="306" y="0"/>
                    <a:pt x="0" y="1300"/>
                    <a:pt x="490" y="1300"/>
                  </a:cubicBezTo>
                  <a:cubicBezTo>
                    <a:pt x="530" y="1300"/>
                    <a:pt x="576" y="1291"/>
                    <a:pt x="628" y="1272"/>
                  </a:cubicBezTo>
                  <a:lnTo>
                    <a:pt x="783" y="1176"/>
                  </a:lnTo>
                  <a:cubicBezTo>
                    <a:pt x="792" y="1177"/>
                    <a:pt x="800" y="1177"/>
                    <a:pt x="808" y="1177"/>
                  </a:cubicBezTo>
                  <a:cubicBezTo>
                    <a:pt x="1179" y="1177"/>
                    <a:pt x="876" y="521"/>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14"/>
            <p:cNvSpPr/>
            <p:nvPr/>
          </p:nvSpPr>
          <p:spPr>
            <a:xfrm>
              <a:off x="4310934" y="1994681"/>
              <a:ext cx="47215" cy="52592"/>
            </a:xfrm>
            <a:custGeom>
              <a:avLst/>
              <a:gdLst/>
              <a:ahLst/>
              <a:cxnLst/>
              <a:rect l="l" t="t" r="r" b="b"/>
              <a:pathLst>
                <a:path w="1159" h="1291" extrusionOk="0">
                  <a:moveTo>
                    <a:pt x="664" y="1"/>
                  </a:moveTo>
                  <a:cubicBezTo>
                    <a:pt x="609" y="1"/>
                    <a:pt x="548" y="28"/>
                    <a:pt x="480" y="92"/>
                  </a:cubicBezTo>
                  <a:lnTo>
                    <a:pt x="373" y="246"/>
                  </a:lnTo>
                  <a:cubicBezTo>
                    <a:pt x="1" y="361"/>
                    <a:pt x="478" y="945"/>
                    <a:pt x="1158" y="1290"/>
                  </a:cubicBezTo>
                  <a:cubicBezTo>
                    <a:pt x="1158" y="1290"/>
                    <a:pt x="1043"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4"/>
            <p:cNvSpPr/>
            <p:nvPr/>
          </p:nvSpPr>
          <p:spPr>
            <a:xfrm>
              <a:off x="5040426" y="2020753"/>
              <a:ext cx="44648" cy="55036"/>
            </a:xfrm>
            <a:custGeom>
              <a:avLst/>
              <a:gdLst/>
              <a:ahLst/>
              <a:cxnLst/>
              <a:rect l="l" t="t" r="r" b="b"/>
              <a:pathLst>
                <a:path w="1096" h="1351" extrusionOk="0">
                  <a:moveTo>
                    <a:pt x="674" y="0"/>
                  </a:moveTo>
                  <a:cubicBezTo>
                    <a:pt x="627" y="0"/>
                    <a:pt x="575" y="17"/>
                    <a:pt x="516" y="54"/>
                  </a:cubicBezTo>
                  <a:lnTo>
                    <a:pt x="388" y="180"/>
                  </a:lnTo>
                  <a:cubicBezTo>
                    <a:pt x="1" y="212"/>
                    <a:pt x="408" y="876"/>
                    <a:pt x="1049" y="1350"/>
                  </a:cubicBezTo>
                  <a:cubicBezTo>
                    <a:pt x="1049" y="1350"/>
                    <a:pt x="1096" y="0"/>
                    <a:pt x="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4"/>
            <p:cNvSpPr/>
            <p:nvPr/>
          </p:nvSpPr>
          <p:spPr>
            <a:xfrm>
              <a:off x="5015413" y="2020265"/>
              <a:ext cx="37397" cy="45870"/>
            </a:xfrm>
            <a:custGeom>
              <a:avLst/>
              <a:gdLst/>
              <a:ahLst/>
              <a:cxnLst/>
              <a:rect l="l" t="t" r="r" b="b"/>
              <a:pathLst>
                <a:path w="918" h="1126" extrusionOk="0">
                  <a:moveTo>
                    <a:pt x="175" y="1"/>
                  </a:moveTo>
                  <a:cubicBezTo>
                    <a:pt x="1" y="1"/>
                    <a:pt x="115" y="563"/>
                    <a:pt x="402" y="1126"/>
                  </a:cubicBezTo>
                  <a:cubicBezTo>
                    <a:pt x="402" y="1126"/>
                    <a:pt x="918" y="92"/>
                    <a:pt x="389" y="18"/>
                  </a:cubicBezTo>
                  <a:lnTo>
                    <a:pt x="261" y="32"/>
                  </a:lnTo>
                  <a:cubicBezTo>
                    <a:pt x="227" y="11"/>
                    <a:pt x="198"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4"/>
            <p:cNvSpPr/>
            <p:nvPr/>
          </p:nvSpPr>
          <p:spPr>
            <a:xfrm>
              <a:off x="4953573" y="1790421"/>
              <a:ext cx="41308" cy="34342"/>
            </a:xfrm>
            <a:custGeom>
              <a:avLst/>
              <a:gdLst/>
              <a:ahLst/>
              <a:cxnLst/>
              <a:rect l="l" t="t" r="r" b="b"/>
              <a:pathLst>
                <a:path w="1014" h="843" extrusionOk="0">
                  <a:moveTo>
                    <a:pt x="1013" y="1"/>
                  </a:moveTo>
                  <a:cubicBezTo>
                    <a:pt x="991" y="1"/>
                    <a:pt x="0" y="4"/>
                    <a:pt x="342" y="574"/>
                  </a:cubicBezTo>
                  <a:lnTo>
                    <a:pt x="446" y="696"/>
                  </a:lnTo>
                  <a:cubicBezTo>
                    <a:pt x="472" y="797"/>
                    <a:pt x="514" y="843"/>
                    <a:pt x="563" y="843"/>
                  </a:cubicBezTo>
                  <a:cubicBezTo>
                    <a:pt x="701" y="843"/>
                    <a:pt x="901" y="484"/>
                    <a:pt x="1014" y="1"/>
                  </a:cubicBezTo>
                  <a:cubicBezTo>
                    <a:pt x="1014" y="1"/>
                    <a:pt x="1013"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4"/>
            <p:cNvSpPr/>
            <p:nvPr/>
          </p:nvSpPr>
          <p:spPr>
            <a:xfrm>
              <a:off x="4925831" y="1745202"/>
              <a:ext cx="37967" cy="44037"/>
            </a:xfrm>
            <a:custGeom>
              <a:avLst/>
              <a:gdLst/>
              <a:ahLst/>
              <a:cxnLst/>
              <a:rect l="l" t="t" r="r" b="b"/>
              <a:pathLst>
                <a:path w="932" h="1081" extrusionOk="0">
                  <a:moveTo>
                    <a:pt x="852" y="0"/>
                  </a:moveTo>
                  <a:lnTo>
                    <a:pt x="852" y="0"/>
                  </a:lnTo>
                  <a:cubicBezTo>
                    <a:pt x="852" y="1"/>
                    <a:pt x="1" y="574"/>
                    <a:pt x="489" y="933"/>
                  </a:cubicBezTo>
                  <a:lnTo>
                    <a:pt x="617" y="993"/>
                  </a:lnTo>
                  <a:cubicBezTo>
                    <a:pt x="658" y="1053"/>
                    <a:pt x="696" y="1080"/>
                    <a:pt x="729" y="1080"/>
                  </a:cubicBezTo>
                  <a:cubicBezTo>
                    <a:pt x="870" y="1080"/>
                    <a:pt x="932" y="581"/>
                    <a:pt x="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4"/>
            <p:cNvSpPr/>
            <p:nvPr/>
          </p:nvSpPr>
          <p:spPr>
            <a:xfrm>
              <a:off x="4617486" y="1568400"/>
              <a:ext cx="37071" cy="45952"/>
            </a:xfrm>
            <a:custGeom>
              <a:avLst/>
              <a:gdLst/>
              <a:ahLst/>
              <a:cxnLst/>
              <a:rect l="l" t="t" r="r" b="b"/>
              <a:pathLst>
                <a:path w="910" h="1128" extrusionOk="0">
                  <a:moveTo>
                    <a:pt x="706" y="0"/>
                  </a:moveTo>
                  <a:cubicBezTo>
                    <a:pt x="706" y="0"/>
                    <a:pt x="1" y="819"/>
                    <a:pt x="522" y="1044"/>
                  </a:cubicBezTo>
                  <a:lnTo>
                    <a:pt x="653" y="1069"/>
                  </a:lnTo>
                  <a:cubicBezTo>
                    <a:pt x="693" y="1109"/>
                    <a:pt x="728" y="1128"/>
                    <a:pt x="756" y="1128"/>
                  </a:cubicBezTo>
                  <a:cubicBezTo>
                    <a:pt x="909" y="1128"/>
                    <a:pt x="888" y="588"/>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4"/>
            <p:cNvSpPr/>
            <p:nvPr/>
          </p:nvSpPr>
          <p:spPr>
            <a:xfrm>
              <a:off x="4290361" y="2024012"/>
              <a:ext cx="37723" cy="38823"/>
            </a:xfrm>
            <a:custGeom>
              <a:avLst/>
              <a:gdLst/>
              <a:ahLst/>
              <a:cxnLst/>
              <a:rect l="l" t="t" r="r" b="b"/>
              <a:pathLst>
                <a:path w="926" h="953" extrusionOk="0">
                  <a:moveTo>
                    <a:pt x="427" y="1"/>
                  </a:moveTo>
                  <a:cubicBezTo>
                    <a:pt x="419" y="1"/>
                    <a:pt x="411" y="1"/>
                    <a:pt x="403" y="1"/>
                  </a:cubicBezTo>
                  <a:lnTo>
                    <a:pt x="275" y="37"/>
                  </a:lnTo>
                  <a:cubicBezTo>
                    <a:pt x="249" y="28"/>
                    <a:pt x="226" y="23"/>
                    <a:pt x="207" y="23"/>
                  </a:cubicBezTo>
                  <a:cubicBezTo>
                    <a:pt x="1" y="23"/>
                    <a:pt x="148" y="505"/>
                    <a:pt x="481" y="952"/>
                  </a:cubicBezTo>
                  <a:cubicBezTo>
                    <a:pt x="481" y="952"/>
                    <a:pt x="925" y="1"/>
                    <a:pt x="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4"/>
            <p:cNvSpPr/>
            <p:nvPr/>
          </p:nvSpPr>
          <p:spPr>
            <a:xfrm>
              <a:off x="3740808" y="1991055"/>
              <a:ext cx="65099" cy="37275"/>
            </a:xfrm>
            <a:custGeom>
              <a:avLst/>
              <a:gdLst/>
              <a:ahLst/>
              <a:cxnLst/>
              <a:rect l="l" t="t" r="r" b="b"/>
              <a:pathLst>
                <a:path w="1598" h="915" extrusionOk="0">
                  <a:moveTo>
                    <a:pt x="1142" y="1"/>
                  </a:moveTo>
                  <a:lnTo>
                    <a:pt x="1" y="431"/>
                  </a:lnTo>
                  <a:lnTo>
                    <a:pt x="1214" y="914"/>
                  </a:lnTo>
                  <a:lnTo>
                    <a:pt x="1597" y="442"/>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4"/>
            <p:cNvSpPr/>
            <p:nvPr/>
          </p:nvSpPr>
          <p:spPr>
            <a:xfrm>
              <a:off x="3778898" y="1965513"/>
              <a:ext cx="43100" cy="37153"/>
            </a:xfrm>
            <a:custGeom>
              <a:avLst/>
              <a:gdLst/>
              <a:ahLst/>
              <a:cxnLst/>
              <a:rect l="l" t="t" r="r" b="b"/>
              <a:pathLst>
                <a:path w="1058" h="912" extrusionOk="0">
                  <a:moveTo>
                    <a:pt x="0" y="0"/>
                  </a:moveTo>
                  <a:lnTo>
                    <a:pt x="267" y="494"/>
                  </a:lnTo>
                  <a:lnTo>
                    <a:pt x="755" y="912"/>
                  </a:lnTo>
                  <a:lnTo>
                    <a:pt x="1057" y="574"/>
                  </a:lnTo>
                  <a:lnTo>
                    <a:pt x="744" y="15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4"/>
            <p:cNvSpPr/>
            <p:nvPr/>
          </p:nvSpPr>
          <p:spPr>
            <a:xfrm>
              <a:off x="3997212" y="2116854"/>
              <a:ext cx="39230" cy="52144"/>
            </a:xfrm>
            <a:custGeom>
              <a:avLst/>
              <a:gdLst/>
              <a:ahLst/>
              <a:cxnLst/>
              <a:rect l="l" t="t" r="r" b="b"/>
              <a:pathLst>
                <a:path w="963" h="1280" extrusionOk="0">
                  <a:moveTo>
                    <a:pt x="522" y="0"/>
                  </a:moveTo>
                  <a:lnTo>
                    <a:pt x="0" y="486"/>
                  </a:lnTo>
                  <a:lnTo>
                    <a:pt x="437" y="1280"/>
                  </a:lnTo>
                  <a:lnTo>
                    <a:pt x="963" y="403"/>
                  </a:lnTo>
                  <a:lnTo>
                    <a:pt x="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4"/>
            <p:cNvSpPr/>
            <p:nvPr/>
          </p:nvSpPr>
          <p:spPr>
            <a:xfrm>
              <a:off x="3938223" y="2109766"/>
              <a:ext cx="65669" cy="28679"/>
            </a:xfrm>
            <a:custGeom>
              <a:avLst/>
              <a:gdLst/>
              <a:ahLst/>
              <a:cxnLst/>
              <a:rect l="l" t="t" r="r" b="b"/>
              <a:pathLst>
                <a:path w="1612" h="704" extrusionOk="0">
                  <a:moveTo>
                    <a:pt x="931" y="1"/>
                  </a:moveTo>
                  <a:lnTo>
                    <a:pt x="0" y="582"/>
                  </a:lnTo>
                  <a:lnTo>
                    <a:pt x="1044" y="703"/>
                  </a:lnTo>
                  <a:lnTo>
                    <a:pt x="1612" y="191"/>
                  </a:lnTo>
                  <a:lnTo>
                    <a:pt x="9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14"/>
            <p:cNvSpPr/>
            <p:nvPr/>
          </p:nvSpPr>
          <p:spPr>
            <a:xfrm>
              <a:off x="4117103" y="2057540"/>
              <a:ext cx="42286" cy="45341"/>
            </a:xfrm>
            <a:custGeom>
              <a:avLst/>
              <a:gdLst/>
              <a:ahLst/>
              <a:cxnLst/>
              <a:rect l="l" t="t" r="r" b="b"/>
              <a:pathLst>
                <a:path w="1038" h="1113" extrusionOk="0">
                  <a:moveTo>
                    <a:pt x="453" y="1"/>
                  </a:moveTo>
                  <a:lnTo>
                    <a:pt x="1" y="1112"/>
                  </a:lnTo>
                  <a:lnTo>
                    <a:pt x="1022" y="684"/>
                  </a:lnTo>
                  <a:lnTo>
                    <a:pt x="1037" y="63"/>
                  </a:lnTo>
                  <a:lnTo>
                    <a:pt x="4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7" name="Google Shape;677;p14"/>
          <p:cNvSpPr/>
          <p:nvPr/>
        </p:nvSpPr>
        <p:spPr>
          <a:xfrm>
            <a:off x="-554087" y="158142"/>
            <a:ext cx="2445425" cy="514825"/>
          </a:xfrm>
          <a:custGeom>
            <a:avLst/>
            <a:gdLst/>
            <a:ahLst/>
            <a:cxnLst/>
            <a:rect l="l" t="t" r="r" b="b"/>
            <a:pathLst>
              <a:path w="97817" h="20593" extrusionOk="0">
                <a:moveTo>
                  <a:pt x="9076" y="18624"/>
                </a:moveTo>
                <a:cubicBezTo>
                  <a:pt x="20225" y="21498"/>
                  <a:pt x="58827" y="20903"/>
                  <a:pt x="73593" y="18624"/>
                </a:cubicBezTo>
                <a:cubicBezTo>
                  <a:pt x="88360" y="16345"/>
                  <a:pt x="98815" y="7773"/>
                  <a:pt x="97675" y="4948"/>
                </a:cubicBezTo>
                <a:cubicBezTo>
                  <a:pt x="96535" y="2124"/>
                  <a:pt x="81918" y="2272"/>
                  <a:pt x="66755" y="1677"/>
                </a:cubicBezTo>
                <a:cubicBezTo>
                  <a:pt x="51592" y="1082"/>
                  <a:pt x="16311" y="-1444"/>
                  <a:pt x="6698" y="1380"/>
                </a:cubicBezTo>
                <a:cubicBezTo>
                  <a:pt x="-2915" y="4205"/>
                  <a:pt x="-2073" y="15750"/>
                  <a:pt x="9076" y="18624"/>
                </a:cubicBezTo>
                <a:close/>
              </a:path>
            </a:pathLst>
          </a:custGeom>
          <a:solidFill>
            <a:schemeClr val="lt1"/>
          </a:solidFill>
          <a:ln>
            <a:noFill/>
          </a:ln>
        </p:spPr>
      </p:sp>
      <p:grpSp>
        <p:nvGrpSpPr>
          <p:cNvPr id="678" name="Google Shape;678;p14"/>
          <p:cNvGrpSpPr/>
          <p:nvPr/>
        </p:nvGrpSpPr>
        <p:grpSpPr>
          <a:xfrm>
            <a:off x="3588515" y="4544481"/>
            <a:ext cx="939650" cy="207353"/>
            <a:chOff x="3588515" y="4495749"/>
            <a:chExt cx="939650" cy="207353"/>
          </a:xfrm>
        </p:grpSpPr>
        <p:sp>
          <p:nvSpPr>
            <p:cNvPr id="679" name="Google Shape;679;p14"/>
            <p:cNvSpPr/>
            <p:nvPr/>
          </p:nvSpPr>
          <p:spPr>
            <a:xfrm>
              <a:off x="3588515" y="4495749"/>
              <a:ext cx="939650" cy="207352"/>
            </a:xfrm>
            <a:custGeom>
              <a:avLst/>
              <a:gdLst/>
              <a:ahLst/>
              <a:cxnLst/>
              <a:rect l="l" t="t" r="r" b="b"/>
              <a:pathLst>
                <a:path w="16817" h="3711" extrusionOk="0">
                  <a:moveTo>
                    <a:pt x="11826" y="1"/>
                  </a:moveTo>
                  <a:lnTo>
                    <a:pt x="8974" y="560"/>
                  </a:lnTo>
                  <a:lnTo>
                    <a:pt x="6750" y="2033"/>
                  </a:lnTo>
                  <a:lnTo>
                    <a:pt x="5933" y="2180"/>
                  </a:lnTo>
                  <a:lnTo>
                    <a:pt x="4211" y="2294"/>
                  </a:lnTo>
                  <a:lnTo>
                    <a:pt x="2667" y="3203"/>
                  </a:lnTo>
                  <a:lnTo>
                    <a:pt x="0" y="3710"/>
                  </a:lnTo>
                  <a:lnTo>
                    <a:pt x="16817" y="3710"/>
                  </a:lnTo>
                  <a:lnTo>
                    <a:pt x="14992" y="2466"/>
                  </a:lnTo>
                  <a:lnTo>
                    <a:pt x="13886" y="1043"/>
                  </a:lnTo>
                  <a:lnTo>
                    <a:pt x="118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4"/>
            <p:cNvSpPr/>
            <p:nvPr/>
          </p:nvSpPr>
          <p:spPr>
            <a:xfrm>
              <a:off x="3588515" y="4532963"/>
              <a:ext cx="939650" cy="170139"/>
            </a:xfrm>
            <a:custGeom>
              <a:avLst/>
              <a:gdLst/>
              <a:ahLst/>
              <a:cxnLst/>
              <a:rect l="l" t="t" r="r" b="b"/>
              <a:pathLst>
                <a:path w="16817" h="3045" extrusionOk="0">
                  <a:moveTo>
                    <a:pt x="13143" y="1"/>
                  </a:moveTo>
                  <a:lnTo>
                    <a:pt x="13022" y="354"/>
                  </a:lnTo>
                  <a:lnTo>
                    <a:pt x="11350" y="2092"/>
                  </a:lnTo>
                  <a:lnTo>
                    <a:pt x="8335" y="2623"/>
                  </a:lnTo>
                  <a:lnTo>
                    <a:pt x="5619" y="2067"/>
                  </a:lnTo>
                  <a:lnTo>
                    <a:pt x="4761" y="2231"/>
                  </a:lnTo>
                  <a:lnTo>
                    <a:pt x="3018" y="2763"/>
                  </a:lnTo>
                  <a:lnTo>
                    <a:pt x="2161" y="2633"/>
                  </a:lnTo>
                  <a:lnTo>
                    <a:pt x="0" y="3044"/>
                  </a:lnTo>
                  <a:lnTo>
                    <a:pt x="16817" y="3044"/>
                  </a:lnTo>
                  <a:lnTo>
                    <a:pt x="14992" y="1800"/>
                  </a:lnTo>
                  <a:lnTo>
                    <a:pt x="13886" y="377"/>
                  </a:lnTo>
                  <a:lnTo>
                    <a:pt x="1314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1" name="Google Shape;681;p14"/>
          <p:cNvGrpSpPr/>
          <p:nvPr/>
        </p:nvGrpSpPr>
        <p:grpSpPr>
          <a:xfrm>
            <a:off x="8332523" y="4442194"/>
            <a:ext cx="1036761" cy="228921"/>
            <a:chOff x="8332523" y="4442194"/>
            <a:chExt cx="1036761" cy="228921"/>
          </a:xfrm>
        </p:grpSpPr>
        <p:sp>
          <p:nvSpPr>
            <p:cNvPr id="682" name="Google Shape;682;p14"/>
            <p:cNvSpPr/>
            <p:nvPr/>
          </p:nvSpPr>
          <p:spPr>
            <a:xfrm flipH="1">
              <a:off x="8332523" y="4442194"/>
              <a:ext cx="1036761" cy="228920"/>
            </a:xfrm>
            <a:custGeom>
              <a:avLst/>
              <a:gdLst/>
              <a:ahLst/>
              <a:cxnLst/>
              <a:rect l="l" t="t" r="r" b="b"/>
              <a:pathLst>
                <a:path w="18555" h="4097" extrusionOk="0">
                  <a:moveTo>
                    <a:pt x="7457" y="1"/>
                  </a:moveTo>
                  <a:lnTo>
                    <a:pt x="5612" y="77"/>
                  </a:lnTo>
                  <a:lnTo>
                    <a:pt x="3085" y="1923"/>
                  </a:lnTo>
                  <a:lnTo>
                    <a:pt x="0" y="4097"/>
                  </a:lnTo>
                  <a:lnTo>
                    <a:pt x="18554" y="4097"/>
                  </a:lnTo>
                  <a:lnTo>
                    <a:pt x="16659" y="2908"/>
                  </a:lnTo>
                  <a:lnTo>
                    <a:pt x="13575" y="1771"/>
                  </a:lnTo>
                  <a:lnTo>
                    <a:pt x="10643" y="1164"/>
                  </a:lnTo>
                  <a:lnTo>
                    <a:pt x="7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4"/>
            <p:cNvSpPr/>
            <p:nvPr/>
          </p:nvSpPr>
          <p:spPr>
            <a:xfrm flipH="1">
              <a:off x="8432818" y="4483263"/>
              <a:ext cx="936465" cy="187852"/>
            </a:xfrm>
            <a:custGeom>
              <a:avLst/>
              <a:gdLst/>
              <a:ahLst/>
              <a:cxnLst/>
              <a:rect l="l" t="t" r="r" b="b"/>
              <a:pathLst>
                <a:path w="16760" h="3362" extrusionOk="0">
                  <a:moveTo>
                    <a:pt x="4710" y="0"/>
                  </a:moveTo>
                  <a:lnTo>
                    <a:pt x="3085" y="1188"/>
                  </a:lnTo>
                  <a:lnTo>
                    <a:pt x="0" y="3362"/>
                  </a:lnTo>
                  <a:lnTo>
                    <a:pt x="16759" y="3362"/>
                  </a:lnTo>
                  <a:lnTo>
                    <a:pt x="14785" y="3147"/>
                  </a:lnTo>
                  <a:lnTo>
                    <a:pt x="12747" y="3016"/>
                  </a:lnTo>
                  <a:lnTo>
                    <a:pt x="7034" y="2199"/>
                  </a:lnTo>
                  <a:lnTo>
                    <a:pt x="5992" y="559"/>
                  </a:lnTo>
                  <a:lnTo>
                    <a:pt x="4710"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4" name="Google Shape;684;p14"/>
          <p:cNvSpPr/>
          <p:nvPr/>
        </p:nvSpPr>
        <p:spPr>
          <a:xfrm>
            <a:off x="-616274" y="4487345"/>
            <a:ext cx="10454575" cy="800425"/>
          </a:xfrm>
          <a:custGeom>
            <a:avLst/>
            <a:gdLst/>
            <a:ahLst/>
            <a:cxnLst/>
            <a:rect l="l" t="t" r="r" b="b"/>
            <a:pathLst>
              <a:path w="418183" h="32017" extrusionOk="0">
                <a:moveTo>
                  <a:pt x="21731" y="1026"/>
                </a:moveTo>
                <a:cubicBezTo>
                  <a:pt x="47482" y="-2867"/>
                  <a:pt x="120884" y="6071"/>
                  <a:pt x="167474" y="6867"/>
                </a:cubicBezTo>
                <a:cubicBezTo>
                  <a:pt x="214064" y="7664"/>
                  <a:pt x="262469" y="5938"/>
                  <a:pt x="301272" y="5805"/>
                </a:cubicBezTo>
                <a:cubicBezTo>
                  <a:pt x="340075" y="5672"/>
                  <a:pt x="385205" y="2354"/>
                  <a:pt x="400292" y="6070"/>
                </a:cubicBezTo>
                <a:cubicBezTo>
                  <a:pt x="415380" y="9787"/>
                  <a:pt x="435113" y="24343"/>
                  <a:pt x="391797" y="28104"/>
                </a:cubicBezTo>
                <a:cubicBezTo>
                  <a:pt x="348481" y="31865"/>
                  <a:pt x="203534" y="28281"/>
                  <a:pt x="140396" y="28635"/>
                </a:cubicBezTo>
                <a:cubicBezTo>
                  <a:pt x="77258" y="28989"/>
                  <a:pt x="32748" y="34830"/>
                  <a:pt x="12970" y="30228"/>
                </a:cubicBezTo>
                <a:cubicBezTo>
                  <a:pt x="-6807" y="25627"/>
                  <a:pt x="-4020" y="4920"/>
                  <a:pt x="21731" y="1026"/>
                </a:cubicBezTo>
                <a:close/>
              </a:path>
            </a:pathLst>
          </a:custGeom>
          <a:solidFill>
            <a:schemeClr val="accent3"/>
          </a:solidFill>
          <a:ln>
            <a:noFill/>
          </a:ln>
        </p:spPr>
      </p:sp>
      <p:grpSp>
        <p:nvGrpSpPr>
          <p:cNvPr id="685" name="Google Shape;685;p14"/>
          <p:cNvGrpSpPr/>
          <p:nvPr/>
        </p:nvGrpSpPr>
        <p:grpSpPr>
          <a:xfrm>
            <a:off x="5529283" y="4486484"/>
            <a:ext cx="1605233" cy="383415"/>
            <a:chOff x="5529283" y="4486484"/>
            <a:chExt cx="1605233" cy="383415"/>
          </a:xfrm>
        </p:grpSpPr>
        <p:sp>
          <p:nvSpPr>
            <p:cNvPr id="686" name="Google Shape;686;p14"/>
            <p:cNvSpPr/>
            <p:nvPr/>
          </p:nvSpPr>
          <p:spPr>
            <a:xfrm>
              <a:off x="5529283" y="4486484"/>
              <a:ext cx="1605233" cy="383414"/>
            </a:xfrm>
            <a:custGeom>
              <a:avLst/>
              <a:gdLst/>
              <a:ahLst/>
              <a:cxnLst/>
              <a:rect l="l" t="t" r="r" b="b"/>
              <a:pathLst>
                <a:path w="28729" h="6862" extrusionOk="0">
                  <a:moveTo>
                    <a:pt x="17601" y="0"/>
                  </a:moveTo>
                  <a:lnTo>
                    <a:pt x="13482" y="2777"/>
                  </a:lnTo>
                  <a:lnTo>
                    <a:pt x="10753" y="3431"/>
                  </a:lnTo>
                  <a:lnTo>
                    <a:pt x="6741" y="5119"/>
                  </a:lnTo>
                  <a:lnTo>
                    <a:pt x="2889" y="6153"/>
                  </a:lnTo>
                  <a:lnTo>
                    <a:pt x="1" y="6861"/>
                  </a:lnTo>
                  <a:lnTo>
                    <a:pt x="28729" y="6861"/>
                  </a:lnTo>
                  <a:lnTo>
                    <a:pt x="26909" y="5881"/>
                  </a:lnTo>
                  <a:lnTo>
                    <a:pt x="25786" y="5445"/>
                  </a:lnTo>
                  <a:lnTo>
                    <a:pt x="22897" y="3158"/>
                  </a:lnTo>
                  <a:lnTo>
                    <a:pt x="20382" y="2069"/>
                  </a:lnTo>
                  <a:lnTo>
                    <a:pt x="176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4"/>
            <p:cNvSpPr/>
            <p:nvPr/>
          </p:nvSpPr>
          <p:spPr>
            <a:xfrm>
              <a:off x="5529283" y="4536269"/>
              <a:ext cx="1201704" cy="333630"/>
            </a:xfrm>
            <a:custGeom>
              <a:avLst/>
              <a:gdLst/>
              <a:ahLst/>
              <a:cxnLst/>
              <a:rect l="l" t="t" r="r" b="b"/>
              <a:pathLst>
                <a:path w="21507" h="5971" extrusionOk="0">
                  <a:moveTo>
                    <a:pt x="16280" y="0"/>
                  </a:moveTo>
                  <a:lnTo>
                    <a:pt x="13482" y="1886"/>
                  </a:lnTo>
                  <a:lnTo>
                    <a:pt x="10753" y="2540"/>
                  </a:lnTo>
                  <a:lnTo>
                    <a:pt x="6741" y="4228"/>
                  </a:lnTo>
                  <a:lnTo>
                    <a:pt x="2889" y="5262"/>
                  </a:lnTo>
                  <a:lnTo>
                    <a:pt x="1" y="5970"/>
                  </a:lnTo>
                  <a:lnTo>
                    <a:pt x="13606" y="5970"/>
                  </a:lnTo>
                  <a:lnTo>
                    <a:pt x="11466" y="4536"/>
                  </a:lnTo>
                  <a:lnTo>
                    <a:pt x="13678" y="2975"/>
                  </a:lnTo>
                  <a:lnTo>
                    <a:pt x="21507" y="2812"/>
                  </a:lnTo>
                  <a:lnTo>
                    <a:pt x="16280"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8" name="Google Shape;688;p14"/>
          <p:cNvGrpSpPr/>
          <p:nvPr/>
        </p:nvGrpSpPr>
        <p:grpSpPr>
          <a:xfrm>
            <a:off x="414215" y="4458693"/>
            <a:ext cx="676646" cy="161982"/>
            <a:chOff x="185615" y="4382493"/>
            <a:chExt cx="676646" cy="161982"/>
          </a:xfrm>
        </p:grpSpPr>
        <p:sp>
          <p:nvSpPr>
            <p:cNvPr id="689" name="Google Shape;689;p14"/>
            <p:cNvSpPr/>
            <p:nvPr/>
          </p:nvSpPr>
          <p:spPr>
            <a:xfrm>
              <a:off x="189527" y="4382493"/>
              <a:ext cx="672735" cy="161982"/>
            </a:xfrm>
            <a:custGeom>
              <a:avLst/>
              <a:gdLst/>
              <a:ahLst/>
              <a:cxnLst/>
              <a:rect l="l" t="t" r="r" b="b"/>
              <a:pathLst>
                <a:path w="12040" h="2899" extrusionOk="0">
                  <a:moveTo>
                    <a:pt x="4738" y="0"/>
                  </a:moveTo>
                  <a:lnTo>
                    <a:pt x="3554" y="50"/>
                  </a:lnTo>
                  <a:lnTo>
                    <a:pt x="1954" y="1286"/>
                  </a:lnTo>
                  <a:lnTo>
                    <a:pt x="1" y="2742"/>
                  </a:lnTo>
                  <a:cubicBezTo>
                    <a:pt x="3051" y="2812"/>
                    <a:pt x="6055" y="2899"/>
                    <a:pt x="8595" y="2899"/>
                  </a:cubicBezTo>
                  <a:cubicBezTo>
                    <a:pt x="9880" y="2899"/>
                    <a:pt x="11046" y="2877"/>
                    <a:pt x="12040" y="2819"/>
                  </a:cubicBezTo>
                  <a:lnTo>
                    <a:pt x="10681" y="1946"/>
                  </a:lnTo>
                  <a:lnTo>
                    <a:pt x="8687" y="1185"/>
                  </a:lnTo>
                  <a:lnTo>
                    <a:pt x="6797" y="779"/>
                  </a:lnTo>
                  <a:lnTo>
                    <a:pt x="47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14"/>
            <p:cNvSpPr/>
            <p:nvPr/>
          </p:nvSpPr>
          <p:spPr>
            <a:xfrm>
              <a:off x="185615" y="4385287"/>
              <a:ext cx="440407" cy="154718"/>
            </a:xfrm>
            <a:custGeom>
              <a:avLst/>
              <a:gdLst/>
              <a:ahLst/>
              <a:cxnLst/>
              <a:rect l="l" t="t" r="r" b="b"/>
              <a:pathLst>
                <a:path w="7882" h="2769" extrusionOk="0">
                  <a:moveTo>
                    <a:pt x="3624" y="0"/>
                  </a:moveTo>
                  <a:lnTo>
                    <a:pt x="2024" y="1236"/>
                  </a:lnTo>
                  <a:lnTo>
                    <a:pt x="0" y="2769"/>
                  </a:lnTo>
                  <a:lnTo>
                    <a:pt x="7882" y="2692"/>
                  </a:lnTo>
                  <a:cubicBezTo>
                    <a:pt x="5430" y="2069"/>
                    <a:pt x="3687" y="997"/>
                    <a:pt x="3627"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91" name="Google Shape;691;p14"/>
          <p:cNvSpPr txBox="1">
            <a:spLocks noGrp="1"/>
          </p:cNvSpPr>
          <p:nvPr>
            <p:ph type="title"/>
          </p:nvPr>
        </p:nvSpPr>
        <p:spPr>
          <a:xfrm>
            <a:off x="713225" y="2318287"/>
            <a:ext cx="7717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692" name="Google Shape;692;p14"/>
          <p:cNvSpPr txBox="1">
            <a:spLocks noGrp="1"/>
          </p:cNvSpPr>
          <p:nvPr>
            <p:ph type="body" idx="1"/>
          </p:nvPr>
        </p:nvSpPr>
        <p:spPr>
          <a:xfrm>
            <a:off x="4157420" y="1323154"/>
            <a:ext cx="804000" cy="730800"/>
          </a:xfrm>
          <a:prstGeom prst="rect">
            <a:avLst/>
          </a:prstGeom>
        </p:spPr>
        <p:txBody>
          <a:bodyPr spcFirstLastPara="1" wrap="square" lIns="91425" tIns="91425" rIns="91425" bIns="91425" anchor="ctr" anchorCtr="0">
            <a:noAutofit/>
          </a:bodyPr>
          <a:lstStyle>
            <a:lvl1pPr marL="457200" lvl="0" indent="-393700" algn="ctr" rtl="0">
              <a:spcBef>
                <a:spcPts val="0"/>
              </a:spcBef>
              <a:spcAft>
                <a:spcPts val="0"/>
              </a:spcAft>
              <a:buClr>
                <a:schemeClr val="lt1"/>
              </a:buClr>
              <a:buSzPts val="2600"/>
              <a:buFont typeface="Londrina Solid"/>
              <a:buChar char="●"/>
              <a:defRPr sz="4000">
                <a:solidFill>
                  <a:schemeClr val="lt1"/>
                </a:solidFill>
                <a:latin typeface="Londrina Solid"/>
                <a:ea typeface="Londrina Solid"/>
                <a:cs typeface="Londrina Solid"/>
                <a:sym typeface="Londrina Solid"/>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693" name="Google Shape;693;p14"/>
          <p:cNvSpPr/>
          <p:nvPr/>
        </p:nvSpPr>
        <p:spPr>
          <a:xfrm>
            <a:off x="713225" y="4671121"/>
            <a:ext cx="1698300" cy="129023"/>
          </a:xfrm>
          <a:custGeom>
            <a:avLst/>
            <a:gdLst/>
            <a:ahLst/>
            <a:cxnLst/>
            <a:rect l="l" t="t" r="r" b="b"/>
            <a:pathLst>
              <a:path w="67932" h="8069" extrusionOk="0">
                <a:moveTo>
                  <a:pt x="42" y="1729"/>
                </a:moveTo>
                <a:cubicBezTo>
                  <a:pt x="1141" y="401"/>
                  <a:pt x="26366" y="-239"/>
                  <a:pt x="37674" y="81"/>
                </a:cubicBezTo>
                <a:cubicBezTo>
                  <a:pt x="48982" y="402"/>
                  <a:pt x="68988" y="2324"/>
                  <a:pt x="67889" y="3652"/>
                </a:cubicBezTo>
                <a:cubicBezTo>
                  <a:pt x="66790" y="4980"/>
                  <a:pt x="42389" y="8368"/>
                  <a:pt x="31081" y="8047"/>
                </a:cubicBezTo>
                <a:cubicBezTo>
                  <a:pt x="19773" y="7727"/>
                  <a:pt x="-1057" y="3057"/>
                  <a:pt x="42" y="1729"/>
                </a:cubicBezTo>
                <a:close/>
              </a:path>
            </a:pathLst>
          </a:custGeom>
          <a:solidFill>
            <a:schemeClr val="accent4"/>
          </a:solidFill>
          <a:ln>
            <a:noFill/>
          </a:ln>
        </p:spPr>
      </p:sp>
      <p:sp>
        <p:nvSpPr>
          <p:cNvPr id="694" name="Google Shape;694;p14"/>
          <p:cNvSpPr/>
          <p:nvPr/>
        </p:nvSpPr>
        <p:spPr>
          <a:xfrm>
            <a:off x="7452002" y="4747498"/>
            <a:ext cx="991275" cy="81825"/>
          </a:xfrm>
          <a:custGeom>
            <a:avLst/>
            <a:gdLst/>
            <a:ahLst/>
            <a:cxnLst/>
            <a:rect l="l" t="t" r="r" b="b"/>
            <a:pathLst>
              <a:path w="39651" h="3273" extrusionOk="0">
                <a:moveTo>
                  <a:pt x="37312" y="183"/>
                </a:moveTo>
                <a:cubicBezTo>
                  <a:pt x="32047" y="-183"/>
                  <a:pt x="1145" y="504"/>
                  <a:pt x="229" y="1007"/>
                </a:cubicBezTo>
                <a:cubicBezTo>
                  <a:pt x="-687" y="1511"/>
                  <a:pt x="25638" y="3341"/>
                  <a:pt x="31818" y="3204"/>
                </a:cubicBezTo>
                <a:cubicBezTo>
                  <a:pt x="37999" y="3067"/>
                  <a:pt x="42577" y="549"/>
                  <a:pt x="37312" y="183"/>
                </a:cubicBezTo>
                <a:close/>
              </a:path>
            </a:pathLst>
          </a:custGeom>
          <a:solidFill>
            <a:schemeClr val="accent4"/>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7_1">
    <p:spTree>
      <p:nvGrpSpPr>
        <p:cNvPr id="1" name="Shape 695"/>
        <p:cNvGrpSpPr/>
        <p:nvPr/>
      </p:nvGrpSpPr>
      <p:grpSpPr>
        <a:xfrm>
          <a:off x="0" y="0"/>
          <a:ext cx="0" cy="0"/>
          <a:chOff x="0" y="0"/>
          <a:chExt cx="0" cy="0"/>
        </a:xfrm>
      </p:grpSpPr>
      <p:sp>
        <p:nvSpPr>
          <p:cNvPr id="696" name="Google Shape;696;p15"/>
          <p:cNvSpPr txBox="1">
            <a:spLocks noGrp="1"/>
          </p:cNvSpPr>
          <p:nvPr>
            <p:ph type="title"/>
          </p:nvPr>
        </p:nvSpPr>
        <p:spPr>
          <a:xfrm>
            <a:off x="713225" y="2318287"/>
            <a:ext cx="7717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697" name="Google Shape;697;p15"/>
          <p:cNvSpPr txBox="1">
            <a:spLocks noGrp="1"/>
          </p:cNvSpPr>
          <p:nvPr>
            <p:ph type="body" idx="1"/>
          </p:nvPr>
        </p:nvSpPr>
        <p:spPr>
          <a:xfrm>
            <a:off x="4157420" y="1323154"/>
            <a:ext cx="804000" cy="730800"/>
          </a:xfrm>
          <a:prstGeom prst="rect">
            <a:avLst/>
          </a:prstGeom>
        </p:spPr>
        <p:txBody>
          <a:bodyPr spcFirstLastPara="1" wrap="square" lIns="91425" tIns="91425" rIns="91425" bIns="91425" anchor="ctr" anchorCtr="0">
            <a:noAutofit/>
          </a:bodyPr>
          <a:lstStyle>
            <a:lvl1pPr marL="457200" lvl="0" indent="-393700" algn="ctr" rtl="0">
              <a:spcBef>
                <a:spcPts val="0"/>
              </a:spcBef>
              <a:spcAft>
                <a:spcPts val="0"/>
              </a:spcAft>
              <a:buClr>
                <a:schemeClr val="lt1"/>
              </a:buClr>
              <a:buSzPts val="2600"/>
              <a:buFont typeface="Londrina Solid"/>
              <a:buChar char="●"/>
              <a:defRPr sz="4000">
                <a:solidFill>
                  <a:schemeClr val="lt1"/>
                </a:solidFill>
                <a:latin typeface="Londrina Solid"/>
                <a:ea typeface="Londrina Solid"/>
                <a:cs typeface="Londrina Solid"/>
                <a:sym typeface="Londrina Solid"/>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698" name="Google Shape;698;p15"/>
          <p:cNvSpPr/>
          <p:nvPr/>
        </p:nvSpPr>
        <p:spPr>
          <a:xfrm>
            <a:off x="-921658" y="3946532"/>
            <a:ext cx="10844100" cy="1122975"/>
          </a:xfrm>
          <a:custGeom>
            <a:avLst/>
            <a:gdLst/>
            <a:ahLst/>
            <a:cxnLst/>
            <a:rect l="l" t="t" r="r" b="b"/>
            <a:pathLst>
              <a:path w="433764" h="44919" extrusionOk="0">
                <a:moveTo>
                  <a:pt x="21484" y="16839"/>
                </a:moveTo>
                <a:cubicBezTo>
                  <a:pt x="24323" y="12810"/>
                  <a:pt x="35081" y="17938"/>
                  <a:pt x="49227" y="19037"/>
                </a:cubicBezTo>
                <a:cubicBezTo>
                  <a:pt x="63373" y="20136"/>
                  <a:pt x="91300" y="23341"/>
                  <a:pt x="106362" y="23432"/>
                </a:cubicBezTo>
                <a:cubicBezTo>
                  <a:pt x="121424" y="23524"/>
                  <a:pt x="129573" y="20044"/>
                  <a:pt x="139599" y="19586"/>
                </a:cubicBezTo>
                <a:cubicBezTo>
                  <a:pt x="149625" y="19128"/>
                  <a:pt x="153059" y="20273"/>
                  <a:pt x="166518" y="20685"/>
                </a:cubicBezTo>
                <a:cubicBezTo>
                  <a:pt x="179978" y="21097"/>
                  <a:pt x="200945" y="21600"/>
                  <a:pt x="220356" y="22058"/>
                </a:cubicBezTo>
                <a:cubicBezTo>
                  <a:pt x="239767" y="22516"/>
                  <a:pt x="262292" y="24210"/>
                  <a:pt x="282985" y="23432"/>
                </a:cubicBezTo>
                <a:cubicBezTo>
                  <a:pt x="303678" y="22654"/>
                  <a:pt x="325058" y="18167"/>
                  <a:pt x="344515" y="17389"/>
                </a:cubicBezTo>
                <a:cubicBezTo>
                  <a:pt x="363972" y="16611"/>
                  <a:pt x="388969" y="21601"/>
                  <a:pt x="399727" y="18762"/>
                </a:cubicBezTo>
                <a:cubicBezTo>
                  <a:pt x="410486" y="15924"/>
                  <a:pt x="408288" y="-2801"/>
                  <a:pt x="409066" y="358"/>
                </a:cubicBezTo>
                <a:cubicBezTo>
                  <a:pt x="409844" y="3517"/>
                  <a:pt x="467208" y="30574"/>
                  <a:pt x="404396" y="37716"/>
                </a:cubicBezTo>
                <a:cubicBezTo>
                  <a:pt x="341584" y="44858"/>
                  <a:pt x="96015" y="46689"/>
                  <a:pt x="32196" y="43209"/>
                </a:cubicBezTo>
                <a:cubicBezTo>
                  <a:pt x="-31623" y="39730"/>
                  <a:pt x="18646" y="20868"/>
                  <a:pt x="21484" y="16839"/>
                </a:cubicBezTo>
                <a:close/>
              </a:path>
            </a:pathLst>
          </a:custGeom>
          <a:solidFill>
            <a:schemeClr val="accent2"/>
          </a:solidFill>
          <a:ln>
            <a:noFill/>
          </a:ln>
        </p:spPr>
      </p:sp>
      <p:sp>
        <p:nvSpPr>
          <p:cNvPr id="699" name="Google Shape;699;p15"/>
          <p:cNvSpPr/>
          <p:nvPr/>
        </p:nvSpPr>
        <p:spPr>
          <a:xfrm flipH="1">
            <a:off x="-284668" y="4636000"/>
            <a:ext cx="9541594" cy="473825"/>
          </a:xfrm>
          <a:custGeom>
            <a:avLst/>
            <a:gdLst/>
            <a:ahLst/>
            <a:cxnLst/>
            <a:rect l="l" t="t" r="r" b="b"/>
            <a:pathLst>
              <a:path w="376320" h="18953" extrusionOk="0">
                <a:moveTo>
                  <a:pt x="0" y="0"/>
                </a:moveTo>
                <a:lnTo>
                  <a:pt x="245569" y="3571"/>
                </a:lnTo>
                <a:lnTo>
                  <a:pt x="376320" y="1098"/>
                </a:lnTo>
                <a:lnTo>
                  <a:pt x="372474" y="18953"/>
                </a:lnTo>
                <a:lnTo>
                  <a:pt x="187061" y="16206"/>
                </a:lnTo>
                <a:lnTo>
                  <a:pt x="17580" y="13734"/>
                </a:lnTo>
                <a:lnTo>
                  <a:pt x="0" y="9888"/>
                </a:lnTo>
                <a:close/>
              </a:path>
            </a:pathLst>
          </a:custGeom>
          <a:solidFill>
            <a:schemeClr val="accent4"/>
          </a:solidFill>
          <a:ln>
            <a:noFill/>
          </a:ln>
        </p:spPr>
      </p:sp>
      <p:sp>
        <p:nvSpPr>
          <p:cNvPr id="700" name="Google Shape;700;p15"/>
          <p:cNvSpPr/>
          <p:nvPr/>
        </p:nvSpPr>
        <p:spPr>
          <a:xfrm flipH="1">
            <a:off x="-523029" y="4729015"/>
            <a:ext cx="10066650" cy="606900"/>
          </a:xfrm>
          <a:custGeom>
            <a:avLst/>
            <a:gdLst/>
            <a:ahLst/>
            <a:cxnLst/>
            <a:rect l="l" t="t" r="r" b="b"/>
            <a:pathLst>
              <a:path w="402666" h="24276" extrusionOk="0">
                <a:moveTo>
                  <a:pt x="18449" y="674"/>
                </a:moveTo>
                <a:cubicBezTo>
                  <a:pt x="33420" y="-2119"/>
                  <a:pt x="76591" y="5161"/>
                  <a:pt x="104426" y="5893"/>
                </a:cubicBezTo>
                <a:cubicBezTo>
                  <a:pt x="132261" y="6626"/>
                  <a:pt x="159546" y="5161"/>
                  <a:pt x="185458" y="5069"/>
                </a:cubicBezTo>
                <a:cubicBezTo>
                  <a:pt x="211370" y="4977"/>
                  <a:pt x="236687" y="4885"/>
                  <a:pt x="259898" y="5343"/>
                </a:cubicBezTo>
                <a:cubicBezTo>
                  <a:pt x="283109" y="5801"/>
                  <a:pt x="302978" y="8410"/>
                  <a:pt x="324724" y="7815"/>
                </a:cubicBezTo>
                <a:cubicBezTo>
                  <a:pt x="346470" y="7220"/>
                  <a:pt x="378288" y="-609"/>
                  <a:pt x="390374" y="1772"/>
                </a:cubicBezTo>
                <a:cubicBezTo>
                  <a:pt x="402460" y="4153"/>
                  <a:pt x="407267" y="18620"/>
                  <a:pt x="397241" y="22099"/>
                </a:cubicBezTo>
                <a:cubicBezTo>
                  <a:pt x="387215" y="25579"/>
                  <a:pt x="366477" y="22603"/>
                  <a:pt x="330218" y="22649"/>
                </a:cubicBezTo>
                <a:cubicBezTo>
                  <a:pt x="293960" y="22695"/>
                  <a:pt x="232293" y="22374"/>
                  <a:pt x="179690" y="22374"/>
                </a:cubicBezTo>
                <a:cubicBezTo>
                  <a:pt x="127088" y="22374"/>
                  <a:pt x="41477" y="26266"/>
                  <a:pt x="14603" y="22649"/>
                </a:cubicBezTo>
                <a:cubicBezTo>
                  <a:pt x="-12270" y="19032"/>
                  <a:pt x="3479" y="3467"/>
                  <a:pt x="18449" y="674"/>
                </a:cubicBezTo>
                <a:close/>
              </a:path>
            </a:pathLst>
          </a:custGeom>
          <a:solidFill>
            <a:schemeClr val="accent2"/>
          </a:solidFill>
          <a:ln>
            <a:noFill/>
          </a:ln>
        </p:spPr>
      </p:sp>
      <p:sp>
        <p:nvSpPr>
          <p:cNvPr id="701" name="Google Shape;701;p15"/>
          <p:cNvSpPr/>
          <p:nvPr/>
        </p:nvSpPr>
        <p:spPr>
          <a:xfrm>
            <a:off x="6281513" y="-166890"/>
            <a:ext cx="3289875" cy="1228575"/>
          </a:xfrm>
          <a:custGeom>
            <a:avLst/>
            <a:gdLst/>
            <a:ahLst/>
            <a:cxnLst/>
            <a:rect l="l" t="t" r="r" b="b"/>
            <a:pathLst>
              <a:path w="131595" h="49143" extrusionOk="0">
                <a:moveTo>
                  <a:pt x="126239" y="45618"/>
                </a:moveTo>
                <a:cubicBezTo>
                  <a:pt x="121239" y="52755"/>
                  <a:pt x="100001" y="46999"/>
                  <a:pt x="94382" y="46078"/>
                </a:cubicBezTo>
                <a:cubicBezTo>
                  <a:pt x="88763" y="45157"/>
                  <a:pt x="95488" y="41243"/>
                  <a:pt x="92524" y="40092"/>
                </a:cubicBezTo>
                <a:cubicBezTo>
                  <a:pt x="89560" y="38941"/>
                  <a:pt x="80799" y="40821"/>
                  <a:pt x="76596" y="39171"/>
                </a:cubicBezTo>
                <a:cubicBezTo>
                  <a:pt x="72393" y="37521"/>
                  <a:pt x="78410" y="32068"/>
                  <a:pt x="67304" y="30192"/>
                </a:cubicBezTo>
                <a:cubicBezTo>
                  <a:pt x="56198" y="28316"/>
                  <a:pt x="20448" y="30178"/>
                  <a:pt x="9962" y="27914"/>
                </a:cubicBezTo>
                <a:cubicBezTo>
                  <a:pt x="-524" y="25650"/>
                  <a:pt x="-3311" y="19182"/>
                  <a:pt x="4388" y="16607"/>
                </a:cubicBezTo>
                <a:cubicBezTo>
                  <a:pt x="12087" y="14032"/>
                  <a:pt x="47482" y="14574"/>
                  <a:pt x="56154" y="12463"/>
                </a:cubicBezTo>
                <a:cubicBezTo>
                  <a:pt x="64826" y="10353"/>
                  <a:pt x="45049" y="5479"/>
                  <a:pt x="56420" y="3944"/>
                </a:cubicBezTo>
                <a:cubicBezTo>
                  <a:pt x="67791" y="2409"/>
                  <a:pt x="112744" y="-3692"/>
                  <a:pt x="124380" y="3254"/>
                </a:cubicBezTo>
                <a:cubicBezTo>
                  <a:pt x="136017" y="10200"/>
                  <a:pt x="131239" y="38481"/>
                  <a:pt x="126239" y="45618"/>
                </a:cubicBezTo>
                <a:close/>
              </a:path>
            </a:pathLst>
          </a:custGeom>
          <a:solidFill>
            <a:schemeClr val="lt1"/>
          </a:solidFill>
          <a:ln>
            <a:noFill/>
          </a:ln>
        </p:spPr>
      </p:sp>
      <p:sp>
        <p:nvSpPr>
          <p:cNvPr id="702" name="Google Shape;702;p15"/>
          <p:cNvSpPr/>
          <p:nvPr/>
        </p:nvSpPr>
        <p:spPr>
          <a:xfrm>
            <a:off x="1280900" y="-67675"/>
            <a:ext cx="2733033" cy="253493"/>
          </a:xfrm>
          <a:custGeom>
            <a:avLst/>
            <a:gdLst/>
            <a:ahLst/>
            <a:cxnLst/>
            <a:rect l="l" t="t" r="r" b="b"/>
            <a:pathLst>
              <a:path w="156868" h="6910" extrusionOk="0">
                <a:moveTo>
                  <a:pt x="12232" y="849"/>
                </a:moveTo>
                <a:cubicBezTo>
                  <a:pt x="-8961" y="1734"/>
                  <a:pt x="-68" y="4964"/>
                  <a:pt x="19931" y="5893"/>
                </a:cubicBezTo>
                <a:cubicBezTo>
                  <a:pt x="39930" y="6822"/>
                  <a:pt x="111032" y="7309"/>
                  <a:pt x="132225" y="6424"/>
                </a:cubicBezTo>
                <a:cubicBezTo>
                  <a:pt x="153418" y="5539"/>
                  <a:pt x="167090" y="1512"/>
                  <a:pt x="147091" y="583"/>
                </a:cubicBezTo>
                <a:cubicBezTo>
                  <a:pt x="127092" y="-346"/>
                  <a:pt x="33425" y="-36"/>
                  <a:pt x="12232" y="849"/>
                </a:cubicBezTo>
                <a:close/>
              </a:path>
            </a:pathLst>
          </a:custGeom>
          <a:solidFill>
            <a:schemeClr val="lt1"/>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3">
  <p:cSld name="CUSTOM_3_1">
    <p:spTree>
      <p:nvGrpSpPr>
        <p:cNvPr id="1" name="Shape 727"/>
        <p:cNvGrpSpPr/>
        <p:nvPr/>
      </p:nvGrpSpPr>
      <p:grpSpPr>
        <a:xfrm>
          <a:off x="0" y="0"/>
          <a:ext cx="0" cy="0"/>
          <a:chOff x="0" y="0"/>
          <a:chExt cx="0" cy="0"/>
        </a:xfrm>
      </p:grpSpPr>
      <p:sp>
        <p:nvSpPr>
          <p:cNvPr id="728" name="Google Shape;728;p17"/>
          <p:cNvSpPr/>
          <p:nvPr/>
        </p:nvSpPr>
        <p:spPr>
          <a:xfrm flipH="1">
            <a:off x="-1389697" y="3785301"/>
            <a:ext cx="10816150" cy="1039875"/>
          </a:xfrm>
          <a:custGeom>
            <a:avLst/>
            <a:gdLst/>
            <a:ahLst/>
            <a:cxnLst/>
            <a:rect l="l" t="t" r="r" b="b"/>
            <a:pathLst>
              <a:path w="432646" h="41595" extrusionOk="0">
                <a:moveTo>
                  <a:pt x="21865" y="188"/>
                </a:moveTo>
                <a:cubicBezTo>
                  <a:pt x="25848" y="-2193"/>
                  <a:pt x="43245" y="18730"/>
                  <a:pt x="55926" y="23262"/>
                </a:cubicBezTo>
                <a:cubicBezTo>
                  <a:pt x="68607" y="27794"/>
                  <a:pt x="88248" y="28115"/>
                  <a:pt x="97953" y="27382"/>
                </a:cubicBezTo>
                <a:cubicBezTo>
                  <a:pt x="107659" y="26650"/>
                  <a:pt x="109489" y="19004"/>
                  <a:pt x="114159" y="18867"/>
                </a:cubicBezTo>
                <a:cubicBezTo>
                  <a:pt x="118829" y="18730"/>
                  <a:pt x="122034" y="25276"/>
                  <a:pt x="125971" y="26558"/>
                </a:cubicBezTo>
                <a:cubicBezTo>
                  <a:pt x="129908" y="27840"/>
                  <a:pt x="132609" y="26329"/>
                  <a:pt x="137782" y="26558"/>
                </a:cubicBezTo>
                <a:cubicBezTo>
                  <a:pt x="142955" y="26787"/>
                  <a:pt x="149914" y="29031"/>
                  <a:pt x="157010" y="27932"/>
                </a:cubicBezTo>
                <a:cubicBezTo>
                  <a:pt x="164106" y="26833"/>
                  <a:pt x="172759" y="19783"/>
                  <a:pt x="180359" y="19966"/>
                </a:cubicBezTo>
                <a:cubicBezTo>
                  <a:pt x="187959" y="20149"/>
                  <a:pt x="197343" y="28435"/>
                  <a:pt x="202608" y="29030"/>
                </a:cubicBezTo>
                <a:cubicBezTo>
                  <a:pt x="207873" y="29625"/>
                  <a:pt x="209247" y="23583"/>
                  <a:pt x="211948" y="23537"/>
                </a:cubicBezTo>
                <a:cubicBezTo>
                  <a:pt x="214649" y="23491"/>
                  <a:pt x="216389" y="29260"/>
                  <a:pt x="218815" y="28756"/>
                </a:cubicBezTo>
                <a:cubicBezTo>
                  <a:pt x="221241" y="28252"/>
                  <a:pt x="222981" y="20744"/>
                  <a:pt x="226506" y="20515"/>
                </a:cubicBezTo>
                <a:cubicBezTo>
                  <a:pt x="230031" y="20286"/>
                  <a:pt x="229024" y="26604"/>
                  <a:pt x="239966" y="27382"/>
                </a:cubicBezTo>
                <a:cubicBezTo>
                  <a:pt x="250908" y="28160"/>
                  <a:pt x="271646" y="28619"/>
                  <a:pt x="292156" y="25185"/>
                </a:cubicBezTo>
                <a:cubicBezTo>
                  <a:pt x="312666" y="21752"/>
                  <a:pt x="343522" y="6781"/>
                  <a:pt x="363025" y="6781"/>
                </a:cubicBezTo>
                <a:cubicBezTo>
                  <a:pt x="382528" y="6781"/>
                  <a:pt x="402900" y="19783"/>
                  <a:pt x="409172" y="25185"/>
                </a:cubicBezTo>
                <a:cubicBezTo>
                  <a:pt x="415444" y="30587"/>
                  <a:pt x="463514" y="37134"/>
                  <a:pt x="400657" y="39194"/>
                </a:cubicBezTo>
                <a:cubicBezTo>
                  <a:pt x="337800" y="41254"/>
                  <a:pt x="95160" y="44047"/>
                  <a:pt x="32028" y="37546"/>
                </a:cubicBezTo>
                <a:cubicBezTo>
                  <a:pt x="-31104" y="31045"/>
                  <a:pt x="17882" y="2569"/>
                  <a:pt x="21865" y="188"/>
                </a:cubicBezTo>
                <a:close/>
              </a:path>
            </a:pathLst>
          </a:custGeom>
          <a:solidFill>
            <a:schemeClr val="accent1"/>
          </a:solidFill>
          <a:ln>
            <a:noFill/>
          </a:ln>
        </p:spPr>
      </p:sp>
      <p:sp>
        <p:nvSpPr>
          <p:cNvPr id="729" name="Google Shape;729;p17"/>
          <p:cNvSpPr/>
          <p:nvPr/>
        </p:nvSpPr>
        <p:spPr>
          <a:xfrm flipH="1">
            <a:off x="-1389697" y="3785301"/>
            <a:ext cx="10816150" cy="1039875"/>
          </a:xfrm>
          <a:custGeom>
            <a:avLst/>
            <a:gdLst/>
            <a:ahLst/>
            <a:cxnLst/>
            <a:rect l="l" t="t" r="r" b="b"/>
            <a:pathLst>
              <a:path w="432646" h="41595" extrusionOk="0">
                <a:moveTo>
                  <a:pt x="21865" y="188"/>
                </a:moveTo>
                <a:cubicBezTo>
                  <a:pt x="25848" y="-2193"/>
                  <a:pt x="43245" y="18730"/>
                  <a:pt x="55926" y="23262"/>
                </a:cubicBezTo>
                <a:cubicBezTo>
                  <a:pt x="68607" y="27794"/>
                  <a:pt x="88248" y="28115"/>
                  <a:pt x="97953" y="27382"/>
                </a:cubicBezTo>
                <a:cubicBezTo>
                  <a:pt x="107659" y="26650"/>
                  <a:pt x="109489" y="19004"/>
                  <a:pt x="114159" y="18867"/>
                </a:cubicBezTo>
                <a:cubicBezTo>
                  <a:pt x="118829" y="18730"/>
                  <a:pt x="122034" y="25276"/>
                  <a:pt x="125971" y="26558"/>
                </a:cubicBezTo>
                <a:cubicBezTo>
                  <a:pt x="129908" y="27840"/>
                  <a:pt x="132609" y="26329"/>
                  <a:pt x="137782" y="26558"/>
                </a:cubicBezTo>
                <a:cubicBezTo>
                  <a:pt x="142955" y="26787"/>
                  <a:pt x="149914" y="29031"/>
                  <a:pt x="157010" y="27932"/>
                </a:cubicBezTo>
                <a:cubicBezTo>
                  <a:pt x="164106" y="26833"/>
                  <a:pt x="172759" y="19783"/>
                  <a:pt x="180359" y="19966"/>
                </a:cubicBezTo>
                <a:cubicBezTo>
                  <a:pt x="187959" y="20149"/>
                  <a:pt x="197343" y="28435"/>
                  <a:pt x="202608" y="29030"/>
                </a:cubicBezTo>
                <a:cubicBezTo>
                  <a:pt x="207873" y="29625"/>
                  <a:pt x="209247" y="23583"/>
                  <a:pt x="211948" y="23537"/>
                </a:cubicBezTo>
                <a:cubicBezTo>
                  <a:pt x="214649" y="23491"/>
                  <a:pt x="216389" y="29260"/>
                  <a:pt x="218815" y="28756"/>
                </a:cubicBezTo>
                <a:cubicBezTo>
                  <a:pt x="221241" y="28252"/>
                  <a:pt x="222981" y="20744"/>
                  <a:pt x="226506" y="20515"/>
                </a:cubicBezTo>
                <a:cubicBezTo>
                  <a:pt x="230031" y="20286"/>
                  <a:pt x="229024" y="26604"/>
                  <a:pt x="239966" y="27382"/>
                </a:cubicBezTo>
                <a:cubicBezTo>
                  <a:pt x="250908" y="28160"/>
                  <a:pt x="271646" y="28619"/>
                  <a:pt x="292156" y="25185"/>
                </a:cubicBezTo>
                <a:cubicBezTo>
                  <a:pt x="312666" y="21752"/>
                  <a:pt x="343522" y="6781"/>
                  <a:pt x="363025" y="6781"/>
                </a:cubicBezTo>
                <a:cubicBezTo>
                  <a:pt x="382528" y="6781"/>
                  <a:pt x="402900" y="19783"/>
                  <a:pt x="409172" y="25185"/>
                </a:cubicBezTo>
                <a:cubicBezTo>
                  <a:pt x="415444" y="30587"/>
                  <a:pt x="463514" y="37134"/>
                  <a:pt x="400657" y="39194"/>
                </a:cubicBezTo>
                <a:cubicBezTo>
                  <a:pt x="337800" y="41254"/>
                  <a:pt x="95160" y="44047"/>
                  <a:pt x="32028" y="37546"/>
                </a:cubicBezTo>
                <a:cubicBezTo>
                  <a:pt x="-31104" y="31045"/>
                  <a:pt x="17882" y="2569"/>
                  <a:pt x="21865" y="188"/>
                </a:cubicBezTo>
                <a:close/>
              </a:path>
            </a:pathLst>
          </a:custGeom>
          <a:solidFill>
            <a:srgbClr val="000000">
              <a:alpha val="14880"/>
            </a:srgbClr>
          </a:solidFill>
          <a:ln>
            <a:noFill/>
          </a:ln>
        </p:spPr>
      </p:sp>
      <p:sp>
        <p:nvSpPr>
          <p:cNvPr id="730" name="Google Shape;730;p17"/>
          <p:cNvSpPr/>
          <p:nvPr/>
        </p:nvSpPr>
        <p:spPr>
          <a:xfrm flipH="1">
            <a:off x="-284665" y="4524803"/>
            <a:ext cx="9472915" cy="473825"/>
          </a:xfrm>
          <a:custGeom>
            <a:avLst/>
            <a:gdLst/>
            <a:ahLst/>
            <a:cxnLst/>
            <a:rect l="l" t="t" r="r" b="b"/>
            <a:pathLst>
              <a:path w="376320" h="18953" extrusionOk="0">
                <a:moveTo>
                  <a:pt x="0" y="0"/>
                </a:moveTo>
                <a:lnTo>
                  <a:pt x="245569" y="3571"/>
                </a:lnTo>
                <a:lnTo>
                  <a:pt x="376320" y="1098"/>
                </a:lnTo>
                <a:lnTo>
                  <a:pt x="372474" y="18953"/>
                </a:lnTo>
                <a:lnTo>
                  <a:pt x="187061" y="16206"/>
                </a:lnTo>
                <a:lnTo>
                  <a:pt x="17580" y="13734"/>
                </a:lnTo>
                <a:lnTo>
                  <a:pt x="0" y="9888"/>
                </a:lnTo>
                <a:close/>
              </a:path>
            </a:pathLst>
          </a:custGeom>
          <a:solidFill>
            <a:schemeClr val="accent3"/>
          </a:solidFill>
          <a:ln>
            <a:noFill/>
          </a:ln>
        </p:spPr>
      </p:sp>
      <p:sp>
        <p:nvSpPr>
          <p:cNvPr id="731" name="Google Shape;731;p17"/>
          <p:cNvSpPr txBox="1">
            <a:spLocks noGrp="1"/>
          </p:cNvSpPr>
          <p:nvPr>
            <p:ph type="body" idx="1"/>
          </p:nvPr>
        </p:nvSpPr>
        <p:spPr>
          <a:xfrm>
            <a:off x="711725" y="2908544"/>
            <a:ext cx="7717500" cy="88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732" name="Google Shape;732;p17"/>
          <p:cNvSpPr/>
          <p:nvPr/>
        </p:nvSpPr>
        <p:spPr>
          <a:xfrm>
            <a:off x="-271487" y="-207320"/>
            <a:ext cx="2445425" cy="514825"/>
          </a:xfrm>
          <a:custGeom>
            <a:avLst/>
            <a:gdLst/>
            <a:ahLst/>
            <a:cxnLst/>
            <a:rect l="l" t="t" r="r" b="b"/>
            <a:pathLst>
              <a:path w="97817" h="20593" extrusionOk="0">
                <a:moveTo>
                  <a:pt x="9076" y="18624"/>
                </a:moveTo>
                <a:cubicBezTo>
                  <a:pt x="20225" y="21498"/>
                  <a:pt x="58827" y="20903"/>
                  <a:pt x="73593" y="18624"/>
                </a:cubicBezTo>
                <a:cubicBezTo>
                  <a:pt x="88360" y="16345"/>
                  <a:pt x="98815" y="7773"/>
                  <a:pt x="97675" y="4948"/>
                </a:cubicBezTo>
                <a:cubicBezTo>
                  <a:pt x="96535" y="2124"/>
                  <a:pt x="81918" y="2272"/>
                  <a:pt x="66755" y="1677"/>
                </a:cubicBezTo>
                <a:cubicBezTo>
                  <a:pt x="51592" y="1082"/>
                  <a:pt x="16311" y="-1444"/>
                  <a:pt x="6698" y="1380"/>
                </a:cubicBezTo>
                <a:cubicBezTo>
                  <a:pt x="-2915" y="4205"/>
                  <a:pt x="-2073" y="15750"/>
                  <a:pt x="9076" y="18624"/>
                </a:cubicBezTo>
                <a:close/>
              </a:path>
            </a:pathLst>
          </a:custGeom>
          <a:solidFill>
            <a:schemeClr val="lt1"/>
          </a:solidFill>
          <a:ln>
            <a:noFill/>
          </a:ln>
        </p:spPr>
      </p:sp>
      <p:sp>
        <p:nvSpPr>
          <p:cNvPr id="733" name="Google Shape;733;p17"/>
          <p:cNvSpPr/>
          <p:nvPr/>
        </p:nvSpPr>
        <p:spPr>
          <a:xfrm>
            <a:off x="5963217" y="4847059"/>
            <a:ext cx="3460800" cy="207025"/>
          </a:xfrm>
          <a:custGeom>
            <a:avLst/>
            <a:gdLst/>
            <a:ahLst/>
            <a:cxnLst/>
            <a:rect l="l" t="t" r="r" b="b"/>
            <a:pathLst>
              <a:path w="138432" h="8281" extrusionOk="0">
                <a:moveTo>
                  <a:pt x="131748" y="1420"/>
                </a:moveTo>
                <a:cubicBezTo>
                  <a:pt x="126071" y="138"/>
                  <a:pt x="110185" y="-45"/>
                  <a:pt x="96863" y="46"/>
                </a:cubicBezTo>
                <a:cubicBezTo>
                  <a:pt x="83541" y="138"/>
                  <a:pt x="66006" y="1832"/>
                  <a:pt x="51814" y="1969"/>
                </a:cubicBezTo>
                <a:cubicBezTo>
                  <a:pt x="37622" y="2106"/>
                  <a:pt x="19859" y="138"/>
                  <a:pt x="11710" y="870"/>
                </a:cubicBezTo>
                <a:cubicBezTo>
                  <a:pt x="3561" y="1603"/>
                  <a:pt x="-4359" y="5219"/>
                  <a:pt x="2920" y="6364"/>
                </a:cubicBezTo>
                <a:cubicBezTo>
                  <a:pt x="10199" y="7509"/>
                  <a:pt x="34051" y="7509"/>
                  <a:pt x="55385" y="7738"/>
                </a:cubicBezTo>
                <a:cubicBezTo>
                  <a:pt x="76719" y="7967"/>
                  <a:pt x="118197" y="8791"/>
                  <a:pt x="130924" y="7738"/>
                </a:cubicBezTo>
                <a:cubicBezTo>
                  <a:pt x="143651" y="6685"/>
                  <a:pt x="137425" y="2702"/>
                  <a:pt x="131748" y="1420"/>
                </a:cubicBezTo>
                <a:close/>
              </a:path>
            </a:pathLst>
          </a:custGeom>
          <a:solidFill>
            <a:schemeClr val="accent1"/>
          </a:solidFill>
          <a:ln>
            <a:noFill/>
          </a:ln>
        </p:spPr>
      </p:sp>
      <p:sp>
        <p:nvSpPr>
          <p:cNvPr id="734" name="Google Shape;734;p17"/>
          <p:cNvSpPr/>
          <p:nvPr/>
        </p:nvSpPr>
        <p:spPr>
          <a:xfrm>
            <a:off x="552851" y="4476772"/>
            <a:ext cx="320726" cy="127020"/>
          </a:xfrm>
          <a:custGeom>
            <a:avLst/>
            <a:gdLst/>
            <a:ahLst/>
            <a:cxnLst/>
            <a:rect l="l" t="t" r="r" b="b"/>
            <a:pathLst>
              <a:path w="7873" h="3118" extrusionOk="0">
                <a:moveTo>
                  <a:pt x="5343" y="0"/>
                </a:moveTo>
                <a:lnTo>
                  <a:pt x="5343" y="0"/>
                </a:lnTo>
                <a:cubicBezTo>
                  <a:pt x="5377" y="397"/>
                  <a:pt x="5348" y="800"/>
                  <a:pt x="5258" y="1185"/>
                </a:cubicBezTo>
                <a:cubicBezTo>
                  <a:pt x="5121" y="938"/>
                  <a:pt x="4831" y="744"/>
                  <a:pt x="4600" y="617"/>
                </a:cubicBezTo>
                <a:lnTo>
                  <a:pt x="4600" y="617"/>
                </a:lnTo>
                <a:cubicBezTo>
                  <a:pt x="4738" y="844"/>
                  <a:pt x="4715" y="1170"/>
                  <a:pt x="4527" y="1280"/>
                </a:cubicBezTo>
                <a:cubicBezTo>
                  <a:pt x="4498" y="1297"/>
                  <a:pt x="4467" y="1304"/>
                  <a:pt x="4435" y="1304"/>
                </a:cubicBezTo>
                <a:cubicBezTo>
                  <a:pt x="4367" y="1304"/>
                  <a:pt x="4295" y="1272"/>
                  <a:pt x="4232" y="1235"/>
                </a:cubicBezTo>
                <a:cubicBezTo>
                  <a:pt x="4020" y="1112"/>
                  <a:pt x="4030" y="851"/>
                  <a:pt x="3668" y="742"/>
                </a:cubicBezTo>
                <a:lnTo>
                  <a:pt x="3668" y="742"/>
                </a:lnTo>
                <a:cubicBezTo>
                  <a:pt x="3768" y="881"/>
                  <a:pt x="3810" y="1080"/>
                  <a:pt x="3748" y="1244"/>
                </a:cubicBezTo>
                <a:cubicBezTo>
                  <a:pt x="3700" y="1371"/>
                  <a:pt x="3580" y="1461"/>
                  <a:pt x="3462" y="1461"/>
                </a:cubicBezTo>
                <a:cubicBezTo>
                  <a:pt x="3428" y="1461"/>
                  <a:pt x="3394" y="1454"/>
                  <a:pt x="3362" y="1437"/>
                </a:cubicBezTo>
                <a:cubicBezTo>
                  <a:pt x="3228" y="1370"/>
                  <a:pt x="3205" y="1230"/>
                  <a:pt x="3162" y="1071"/>
                </a:cubicBezTo>
                <a:cubicBezTo>
                  <a:pt x="3099" y="848"/>
                  <a:pt x="3173" y="586"/>
                  <a:pt x="2941" y="366"/>
                </a:cubicBezTo>
                <a:lnTo>
                  <a:pt x="2941" y="366"/>
                </a:lnTo>
                <a:cubicBezTo>
                  <a:pt x="3014" y="709"/>
                  <a:pt x="2958" y="1085"/>
                  <a:pt x="2792" y="1383"/>
                </a:cubicBezTo>
                <a:cubicBezTo>
                  <a:pt x="2748" y="1130"/>
                  <a:pt x="2553" y="945"/>
                  <a:pt x="2349" y="835"/>
                </a:cubicBezTo>
                <a:cubicBezTo>
                  <a:pt x="2143" y="725"/>
                  <a:pt x="1947" y="572"/>
                  <a:pt x="1746" y="453"/>
                </a:cubicBezTo>
                <a:cubicBezTo>
                  <a:pt x="1695" y="423"/>
                  <a:pt x="1639" y="411"/>
                  <a:pt x="1582" y="411"/>
                </a:cubicBezTo>
                <a:cubicBezTo>
                  <a:pt x="1465" y="411"/>
                  <a:pt x="1341" y="461"/>
                  <a:pt x="1237" y="510"/>
                </a:cubicBezTo>
                <a:cubicBezTo>
                  <a:pt x="1391" y="523"/>
                  <a:pt x="1757" y="529"/>
                  <a:pt x="1690" y="964"/>
                </a:cubicBezTo>
                <a:cubicBezTo>
                  <a:pt x="1662" y="1149"/>
                  <a:pt x="1304" y="1103"/>
                  <a:pt x="1027" y="1298"/>
                </a:cubicBezTo>
                <a:cubicBezTo>
                  <a:pt x="1182" y="1399"/>
                  <a:pt x="1087" y="1584"/>
                  <a:pt x="960" y="1615"/>
                </a:cubicBezTo>
                <a:cubicBezTo>
                  <a:pt x="941" y="1620"/>
                  <a:pt x="922" y="1622"/>
                  <a:pt x="903" y="1622"/>
                </a:cubicBezTo>
                <a:cubicBezTo>
                  <a:pt x="795" y="1622"/>
                  <a:pt x="690" y="1555"/>
                  <a:pt x="584" y="1517"/>
                </a:cubicBezTo>
                <a:cubicBezTo>
                  <a:pt x="513" y="1490"/>
                  <a:pt x="437" y="1477"/>
                  <a:pt x="362" y="1477"/>
                </a:cubicBezTo>
                <a:cubicBezTo>
                  <a:pt x="236" y="1477"/>
                  <a:pt x="110" y="1514"/>
                  <a:pt x="0" y="1585"/>
                </a:cubicBezTo>
                <a:cubicBezTo>
                  <a:pt x="1" y="1585"/>
                  <a:pt x="2" y="1585"/>
                  <a:pt x="3" y="1585"/>
                </a:cubicBezTo>
                <a:cubicBezTo>
                  <a:pt x="612" y="1585"/>
                  <a:pt x="746" y="2575"/>
                  <a:pt x="1058" y="3118"/>
                </a:cubicBezTo>
                <a:lnTo>
                  <a:pt x="6715" y="2736"/>
                </a:lnTo>
                <a:cubicBezTo>
                  <a:pt x="7006" y="2124"/>
                  <a:pt x="7401" y="1576"/>
                  <a:pt x="7872" y="1131"/>
                </a:cubicBezTo>
                <a:lnTo>
                  <a:pt x="7872" y="1131"/>
                </a:lnTo>
                <a:cubicBezTo>
                  <a:pt x="7544" y="1223"/>
                  <a:pt x="7229" y="1377"/>
                  <a:pt x="6943" y="1585"/>
                </a:cubicBezTo>
                <a:cubicBezTo>
                  <a:pt x="7073" y="1441"/>
                  <a:pt x="7144" y="1231"/>
                  <a:pt x="7132" y="1025"/>
                </a:cubicBezTo>
                <a:lnTo>
                  <a:pt x="7132" y="1025"/>
                </a:lnTo>
                <a:cubicBezTo>
                  <a:pt x="6983" y="1131"/>
                  <a:pt x="6834" y="1238"/>
                  <a:pt x="6685" y="1345"/>
                </a:cubicBezTo>
                <a:cubicBezTo>
                  <a:pt x="6792" y="940"/>
                  <a:pt x="6789" y="497"/>
                  <a:pt x="6676" y="92"/>
                </a:cubicBezTo>
                <a:cubicBezTo>
                  <a:pt x="6498" y="502"/>
                  <a:pt x="6265" y="880"/>
                  <a:pt x="5989" y="1209"/>
                </a:cubicBezTo>
                <a:cubicBezTo>
                  <a:pt x="6015" y="1151"/>
                  <a:pt x="5955" y="1085"/>
                  <a:pt x="5896" y="1085"/>
                </a:cubicBezTo>
                <a:cubicBezTo>
                  <a:pt x="5890" y="1085"/>
                  <a:pt x="5884" y="1086"/>
                  <a:pt x="5878" y="1087"/>
                </a:cubicBezTo>
                <a:cubicBezTo>
                  <a:pt x="5816" y="1103"/>
                  <a:pt x="5774" y="1170"/>
                  <a:pt x="5739" y="1231"/>
                </a:cubicBezTo>
                <a:cubicBezTo>
                  <a:pt x="5748" y="783"/>
                  <a:pt x="5603" y="334"/>
                  <a:pt x="5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735" name="Google Shape;735;p17"/>
          <p:cNvSpPr/>
          <p:nvPr/>
        </p:nvSpPr>
        <p:spPr>
          <a:xfrm>
            <a:off x="1568026" y="4513597"/>
            <a:ext cx="320726" cy="127020"/>
          </a:xfrm>
          <a:custGeom>
            <a:avLst/>
            <a:gdLst/>
            <a:ahLst/>
            <a:cxnLst/>
            <a:rect l="l" t="t" r="r" b="b"/>
            <a:pathLst>
              <a:path w="7873" h="3118" extrusionOk="0">
                <a:moveTo>
                  <a:pt x="5343" y="0"/>
                </a:moveTo>
                <a:lnTo>
                  <a:pt x="5343" y="0"/>
                </a:lnTo>
                <a:cubicBezTo>
                  <a:pt x="5377" y="397"/>
                  <a:pt x="5348" y="800"/>
                  <a:pt x="5258" y="1185"/>
                </a:cubicBezTo>
                <a:cubicBezTo>
                  <a:pt x="5121" y="938"/>
                  <a:pt x="4831" y="744"/>
                  <a:pt x="4600" y="617"/>
                </a:cubicBezTo>
                <a:lnTo>
                  <a:pt x="4600" y="617"/>
                </a:lnTo>
                <a:cubicBezTo>
                  <a:pt x="4738" y="844"/>
                  <a:pt x="4715" y="1170"/>
                  <a:pt x="4527" y="1280"/>
                </a:cubicBezTo>
                <a:cubicBezTo>
                  <a:pt x="4498" y="1297"/>
                  <a:pt x="4467" y="1304"/>
                  <a:pt x="4435" y="1304"/>
                </a:cubicBezTo>
                <a:cubicBezTo>
                  <a:pt x="4367" y="1304"/>
                  <a:pt x="4295" y="1272"/>
                  <a:pt x="4232" y="1235"/>
                </a:cubicBezTo>
                <a:cubicBezTo>
                  <a:pt x="4020" y="1112"/>
                  <a:pt x="4030" y="851"/>
                  <a:pt x="3668" y="742"/>
                </a:cubicBezTo>
                <a:lnTo>
                  <a:pt x="3668" y="742"/>
                </a:lnTo>
                <a:cubicBezTo>
                  <a:pt x="3768" y="881"/>
                  <a:pt x="3810" y="1080"/>
                  <a:pt x="3748" y="1244"/>
                </a:cubicBezTo>
                <a:cubicBezTo>
                  <a:pt x="3700" y="1371"/>
                  <a:pt x="3580" y="1461"/>
                  <a:pt x="3462" y="1461"/>
                </a:cubicBezTo>
                <a:cubicBezTo>
                  <a:pt x="3428" y="1461"/>
                  <a:pt x="3394" y="1454"/>
                  <a:pt x="3362" y="1437"/>
                </a:cubicBezTo>
                <a:cubicBezTo>
                  <a:pt x="3228" y="1370"/>
                  <a:pt x="3205" y="1230"/>
                  <a:pt x="3162" y="1071"/>
                </a:cubicBezTo>
                <a:cubicBezTo>
                  <a:pt x="3099" y="848"/>
                  <a:pt x="3173" y="586"/>
                  <a:pt x="2941" y="366"/>
                </a:cubicBezTo>
                <a:lnTo>
                  <a:pt x="2941" y="366"/>
                </a:lnTo>
                <a:cubicBezTo>
                  <a:pt x="3014" y="709"/>
                  <a:pt x="2958" y="1085"/>
                  <a:pt x="2792" y="1383"/>
                </a:cubicBezTo>
                <a:cubicBezTo>
                  <a:pt x="2748" y="1130"/>
                  <a:pt x="2553" y="945"/>
                  <a:pt x="2349" y="835"/>
                </a:cubicBezTo>
                <a:cubicBezTo>
                  <a:pt x="2143" y="725"/>
                  <a:pt x="1947" y="572"/>
                  <a:pt x="1746" y="453"/>
                </a:cubicBezTo>
                <a:cubicBezTo>
                  <a:pt x="1695" y="423"/>
                  <a:pt x="1639" y="411"/>
                  <a:pt x="1582" y="411"/>
                </a:cubicBezTo>
                <a:cubicBezTo>
                  <a:pt x="1465" y="411"/>
                  <a:pt x="1341" y="461"/>
                  <a:pt x="1237" y="510"/>
                </a:cubicBezTo>
                <a:cubicBezTo>
                  <a:pt x="1391" y="523"/>
                  <a:pt x="1757" y="529"/>
                  <a:pt x="1690" y="964"/>
                </a:cubicBezTo>
                <a:cubicBezTo>
                  <a:pt x="1662" y="1149"/>
                  <a:pt x="1304" y="1103"/>
                  <a:pt x="1027" y="1298"/>
                </a:cubicBezTo>
                <a:cubicBezTo>
                  <a:pt x="1182" y="1399"/>
                  <a:pt x="1087" y="1584"/>
                  <a:pt x="960" y="1615"/>
                </a:cubicBezTo>
                <a:cubicBezTo>
                  <a:pt x="941" y="1620"/>
                  <a:pt x="922" y="1622"/>
                  <a:pt x="903" y="1622"/>
                </a:cubicBezTo>
                <a:cubicBezTo>
                  <a:pt x="795" y="1622"/>
                  <a:pt x="690" y="1555"/>
                  <a:pt x="584" y="1517"/>
                </a:cubicBezTo>
                <a:cubicBezTo>
                  <a:pt x="513" y="1490"/>
                  <a:pt x="437" y="1477"/>
                  <a:pt x="362" y="1477"/>
                </a:cubicBezTo>
                <a:cubicBezTo>
                  <a:pt x="236" y="1477"/>
                  <a:pt x="110" y="1514"/>
                  <a:pt x="0" y="1585"/>
                </a:cubicBezTo>
                <a:cubicBezTo>
                  <a:pt x="1" y="1585"/>
                  <a:pt x="2" y="1585"/>
                  <a:pt x="3" y="1585"/>
                </a:cubicBezTo>
                <a:cubicBezTo>
                  <a:pt x="612" y="1585"/>
                  <a:pt x="746" y="2575"/>
                  <a:pt x="1058" y="3118"/>
                </a:cubicBezTo>
                <a:lnTo>
                  <a:pt x="6715" y="2736"/>
                </a:lnTo>
                <a:cubicBezTo>
                  <a:pt x="7006" y="2124"/>
                  <a:pt x="7401" y="1576"/>
                  <a:pt x="7872" y="1131"/>
                </a:cubicBezTo>
                <a:lnTo>
                  <a:pt x="7872" y="1131"/>
                </a:lnTo>
                <a:cubicBezTo>
                  <a:pt x="7544" y="1223"/>
                  <a:pt x="7229" y="1377"/>
                  <a:pt x="6943" y="1585"/>
                </a:cubicBezTo>
                <a:cubicBezTo>
                  <a:pt x="7073" y="1441"/>
                  <a:pt x="7144" y="1231"/>
                  <a:pt x="7132" y="1025"/>
                </a:cubicBezTo>
                <a:lnTo>
                  <a:pt x="7132" y="1025"/>
                </a:lnTo>
                <a:cubicBezTo>
                  <a:pt x="6983" y="1131"/>
                  <a:pt x="6834" y="1238"/>
                  <a:pt x="6685" y="1345"/>
                </a:cubicBezTo>
                <a:cubicBezTo>
                  <a:pt x="6792" y="940"/>
                  <a:pt x="6789" y="497"/>
                  <a:pt x="6676" y="92"/>
                </a:cubicBezTo>
                <a:cubicBezTo>
                  <a:pt x="6498" y="502"/>
                  <a:pt x="6265" y="880"/>
                  <a:pt x="5989" y="1209"/>
                </a:cubicBezTo>
                <a:cubicBezTo>
                  <a:pt x="6015" y="1151"/>
                  <a:pt x="5955" y="1085"/>
                  <a:pt x="5896" y="1085"/>
                </a:cubicBezTo>
                <a:cubicBezTo>
                  <a:pt x="5890" y="1085"/>
                  <a:pt x="5884" y="1086"/>
                  <a:pt x="5878" y="1087"/>
                </a:cubicBezTo>
                <a:cubicBezTo>
                  <a:pt x="5816" y="1103"/>
                  <a:pt x="5774" y="1170"/>
                  <a:pt x="5739" y="1231"/>
                </a:cubicBezTo>
                <a:cubicBezTo>
                  <a:pt x="5748" y="783"/>
                  <a:pt x="5603" y="334"/>
                  <a:pt x="5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736" name="Google Shape;736;p17"/>
          <p:cNvSpPr/>
          <p:nvPr/>
        </p:nvSpPr>
        <p:spPr>
          <a:xfrm>
            <a:off x="1780151" y="4513597"/>
            <a:ext cx="320726" cy="127020"/>
          </a:xfrm>
          <a:custGeom>
            <a:avLst/>
            <a:gdLst/>
            <a:ahLst/>
            <a:cxnLst/>
            <a:rect l="l" t="t" r="r" b="b"/>
            <a:pathLst>
              <a:path w="7873" h="3118" extrusionOk="0">
                <a:moveTo>
                  <a:pt x="5343" y="0"/>
                </a:moveTo>
                <a:lnTo>
                  <a:pt x="5343" y="0"/>
                </a:lnTo>
                <a:cubicBezTo>
                  <a:pt x="5377" y="397"/>
                  <a:pt x="5348" y="800"/>
                  <a:pt x="5258" y="1185"/>
                </a:cubicBezTo>
                <a:cubicBezTo>
                  <a:pt x="5121" y="938"/>
                  <a:pt x="4831" y="744"/>
                  <a:pt x="4600" y="617"/>
                </a:cubicBezTo>
                <a:lnTo>
                  <a:pt x="4600" y="617"/>
                </a:lnTo>
                <a:cubicBezTo>
                  <a:pt x="4738" y="844"/>
                  <a:pt x="4715" y="1170"/>
                  <a:pt x="4527" y="1280"/>
                </a:cubicBezTo>
                <a:cubicBezTo>
                  <a:pt x="4498" y="1297"/>
                  <a:pt x="4467" y="1304"/>
                  <a:pt x="4435" y="1304"/>
                </a:cubicBezTo>
                <a:cubicBezTo>
                  <a:pt x="4367" y="1304"/>
                  <a:pt x="4295" y="1272"/>
                  <a:pt x="4232" y="1235"/>
                </a:cubicBezTo>
                <a:cubicBezTo>
                  <a:pt x="4020" y="1112"/>
                  <a:pt x="4030" y="851"/>
                  <a:pt x="3668" y="742"/>
                </a:cubicBezTo>
                <a:lnTo>
                  <a:pt x="3668" y="742"/>
                </a:lnTo>
                <a:cubicBezTo>
                  <a:pt x="3768" y="881"/>
                  <a:pt x="3810" y="1080"/>
                  <a:pt x="3748" y="1244"/>
                </a:cubicBezTo>
                <a:cubicBezTo>
                  <a:pt x="3700" y="1371"/>
                  <a:pt x="3580" y="1461"/>
                  <a:pt x="3462" y="1461"/>
                </a:cubicBezTo>
                <a:cubicBezTo>
                  <a:pt x="3428" y="1461"/>
                  <a:pt x="3394" y="1454"/>
                  <a:pt x="3362" y="1437"/>
                </a:cubicBezTo>
                <a:cubicBezTo>
                  <a:pt x="3228" y="1370"/>
                  <a:pt x="3205" y="1230"/>
                  <a:pt x="3162" y="1071"/>
                </a:cubicBezTo>
                <a:cubicBezTo>
                  <a:pt x="3099" y="848"/>
                  <a:pt x="3173" y="586"/>
                  <a:pt x="2941" y="366"/>
                </a:cubicBezTo>
                <a:lnTo>
                  <a:pt x="2941" y="366"/>
                </a:lnTo>
                <a:cubicBezTo>
                  <a:pt x="3014" y="709"/>
                  <a:pt x="2958" y="1085"/>
                  <a:pt x="2792" y="1383"/>
                </a:cubicBezTo>
                <a:cubicBezTo>
                  <a:pt x="2748" y="1130"/>
                  <a:pt x="2553" y="945"/>
                  <a:pt x="2349" y="835"/>
                </a:cubicBezTo>
                <a:cubicBezTo>
                  <a:pt x="2143" y="725"/>
                  <a:pt x="1947" y="572"/>
                  <a:pt x="1746" y="453"/>
                </a:cubicBezTo>
                <a:cubicBezTo>
                  <a:pt x="1695" y="423"/>
                  <a:pt x="1639" y="411"/>
                  <a:pt x="1582" y="411"/>
                </a:cubicBezTo>
                <a:cubicBezTo>
                  <a:pt x="1465" y="411"/>
                  <a:pt x="1341" y="461"/>
                  <a:pt x="1237" y="510"/>
                </a:cubicBezTo>
                <a:cubicBezTo>
                  <a:pt x="1391" y="523"/>
                  <a:pt x="1757" y="529"/>
                  <a:pt x="1690" y="964"/>
                </a:cubicBezTo>
                <a:cubicBezTo>
                  <a:pt x="1662" y="1149"/>
                  <a:pt x="1304" y="1103"/>
                  <a:pt x="1027" y="1298"/>
                </a:cubicBezTo>
                <a:cubicBezTo>
                  <a:pt x="1182" y="1399"/>
                  <a:pt x="1087" y="1584"/>
                  <a:pt x="960" y="1615"/>
                </a:cubicBezTo>
                <a:cubicBezTo>
                  <a:pt x="941" y="1620"/>
                  <a:pt x="922" y="1622"/>
                  <a:pt x="903" y="1622"/>
                </a:cubicBezTo>
                <a:cubicBezTo>
                  <a:pt x="795" y="1622"/>
                  <a:pt x="690" y="1555"/>
                  <a:pt x="584" y="1517"/>
                </a:cubicBezTo>
                <a:cubicBezTo>
                  <a:pt x="513" y="1490"/>
                  <a:pt x="437" y="1477"/>
                  <a:pt x="362" y="1477"/>
                </a:cubicBezTo>
                <a:cubicBezTo>
                  <a:pt x="236" y="1477"/>
                  <a:pt x="110" y="1514"/>
                  <a:pt x="0" y="1585"/>
                </a:cubicBezTo>
                <a:cubicBezTo>
                  <a:pt x="1" y="1585"/>
                  <a:pt x="2" y="1585"/>
                  <a:pt x="3" y="1585"/>
                </a:cubicBezTo>
                <a:cubicBezTo>
                  <a:pt x="612" y="1585"/>
                  <a:pt x="746" y="2575"/>
                  <a:pt x="1058" y="3118"/>
                </a:cubicBezTo>
                <a:lnTo>
                  <a:pt x="6715" y="2736"/>
                </a:lnTo>
                <a:cubicBezTo>
                  <a:pt x="7006" y="2124"/>
                  <a:pt x="7401" y="1576"/>
                  <a:pt x="7872" y="1131"/>
                </a:cubicBezTo>
                <a:lnTo>
                  <a:pt x="7872" y="1131"/>
                </a:lnTo>
                <a:cubicBezTo>
                  <a:pt x="7544" y="1223"/>
                  <a:pt x="7229" y="1377"/>
                  <a:pt x="6943" y="1585"/>
                </a:cubicBezTo>
                <a:cubicBezTo>
                  <a:pt x="7073" y="1441"/>
                  <a:pt x="7144" y="1231"/>
                  <a:pt x="7132" y="1025"/>
                </a:cubicBezTo>
                <a:lnTo>
                  <a:pt x="7132" y="1025"/>
                </a:lnTo>
                <a:cubicBezTo>
                  <a:pt x="6983" y="1131"/>
                  <a:pt x="6834" y="1238"/>
                  <a:pt x="6685" y="1345"/>
                </a:cubicBezTo>
                <a:cubicBezTo>
                  <a:pt x="6792" y="940"/>
                  <a:pt x="6789" y="497"/>
                  <a:pt x="6676" y="92"/>
                </a:cubicBezTo>
                <a:cubicBezTo>
                  <a:pt x="6498" y="502"/>
                  <a:pt x="6265" y="880"/>
                  <a:pt x="5989" y="1209"/>
                </a:cubicBezTo>
                <a:cubicBezTo>
                  <a:pt x="6015" y="1151"/>
                  <a:pt x="5955" y="1085"/>
                  <a:pt x="5896" y="1085"/>
                </a:cubicBezTo>
                <a:cubicBezTo>
                  <a:pt x="5890" y="1085"/>
                  <a:pt x="5884" y="1086"/>
                  <a:pt x="5878" y="1087"/>
                </a:cubicBezTo>
                <a:cubicBezTo>
                  <a:pt x="5816" y="1103"/>
                  <a:pt x="5774" y="1170"/>
                  <a:pt x="5739" y="1231"/>
                </a:cubicBezTo>
                <a:cubicBezTo>
                  <a:pt x="5748" y="783"/>
                  <a:pt x="5603" y="334"/>
                  <a:pt x="5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737" name="Google Shape;737;p17"/>
          <p:cNvSpPr/>
          <p:nvPr/>
        </p:nvSpPr>
        <p:spPr>
          <a:xfrm flipH="1">
            <a:off x="4693451" y="4513597"/>
            <a:ext cx="320726" cy="127020"/>
          </a:xfrm>
          <a:custGeom>
            <a:avLst/>
            <a:gdLst/>
            <a:ahLst/>
            <a:cxnLst/>
            <a:rect l="l" t="t" r="r" b="b"/>
            <a:pathLst>
              <a:path w="7873" h="3118" extrusionOk="0">
                <a:moveTo>
                  <a:pt x="5343" y="0"/>
                </a:moveTo>
                <a:lnTo>
                  <a:pt x="5343" y="0"/>
                </a:lnTo>
                <a:cubicBezTo>
                  <a:pt x="5377" y="397"/>
                  <a:pt x="5348" y="800"/>
                  <a:pt x="5258" y="1185"/>
                </a:cubicBezTo>
                <a:cubicBezTo>
                  <a:pt x="5121" y="938"/>
                  <a:pt x="4831" y="744"/>
                  <a:pt x="4600" y="617"/>
                </a:cubicBezTo>
                <a:lnTo>
                  <a:pt x="4600" y="617"/>
                </a:lnTo>
                <a:cubicBezTo>
                  <a:pt x="4738" y="844"/>
                  <a:pt x="4715" y="1170"/>
                  <a:pt x="4527" y="1280"/>
                </a:cubicBezTo>
                <a:cubicBezTo>
                  <a:pt x="4498" y="1297"/>
                  <a:pt x="4467" y="1304"/>
                  <a:pt x="4435" y="1304"/>
                </a:cubicBezTo>
                <a:cubicBezTo>
                  <a:pt x="4367" y="1304"/>
                  <a:pt x="4295" y="1272"/>
                  <a:pt x="4232" y="1235"/>
                </a:cubicBezTo>
                <a:cubicBezTo>
                  <a:pt x="4020" y="1112"/>
                  <a:pt x="4030" y="851"/>
                  <a:pt x="3668" y="742"/>
                </a:cubicBezTo>
                <a:lnTo>
                  <a:pt x="3668" y="742"/>
                </a:lnTo>
                <a:cubicBezTo>
                  <a:pt x="3768" y="881"/>
                  <a:pt x="3810" y="1080"/>
                  <a:pt x="3748" y="1244"/>
                </a:cubicBezTo>
                <a:cubicBezTo>
                  <a:pt x="3700" y="1371"/>
                  <a:pt x="3580" y="1461"/>
                  <a:pt x="3462" y="1461"/>
                </a:cubicBezTo>
                <a:cubicBezTo>
                  <a:pt x="3428" y="1461"/>
                  <a:pt x="3394" y="1454"/>
                  <a:pt x="3362" y="1437"/>
                </a:cubicBezTo>
                <a:cubicBezTo>
                  <a:pt x="3228" y="1370"/>
                  <a:pt x="3205" y="1230"/>
                  <a:pt x="3162" y="1071"/>
                </a:cubicBezTo>
                <a:cubicBezTo>
                  <a:pt x="3099" y="848"/>
                  <a:pt x="3173" y="586"/>
                  <a:pt x="2941" y="366"/>
                </a:cubicBezTo>
                <a:lnTo>
                  <a:pt x="2941" y="366"/>
                </a:lnTo>
                <a:cubicBezTo>
                  <a:pt x="3014" y="709"/>
                  <a:pt x="2958" y="1085"/>
                  <a:pt x="2792" y="1383"/>
                </a:cubicBezTo>
                <a:cubicBezTo>
                  <a:pt x="2748" y="1130"/>
                  <a:pt x="2553" y="945"/>
                  <a:pt x="2349" y="835"/>
                </a:cubicBezTo>
                <a:cubicBezTo>
                  <a:pt x="2143" y="725"/>
                  <a:pt x="1947" y="572"/>
                  <a:pt x="1746" y="453"/>
                </a:cubicBezTo>
                <a:cubicBezTo>
                  <a:pt x="1695" y="423"/>
                  <a:pt x="1639" y="411"/>
                  <a:pt x="1582" y="411"/>
                </a:cubicBezTo>
                <a:cubicBezTo>
                  <a:pt x="1465" y="411"/>
                  <a:pt x="1341" y="461"/>
                  <a:pt x="1237" y="510"/>
                </a:cubicBezTo>
                <a:cubicBezTo>
                  <a:pt x="1391" y="523"/>
                  <a:pt x="1757" y="529"/>
                  <a:pt x="1690" y="964"/>
                </a:cubicBezTo>
                <a:cubicBezTo>
                  <a:pt x="1662" y="1149"/>
                  <a:pt x="1304" y="1103"/>
                  <a:pt x="1027" y="1298"/>
                </a:cubicBezTo>
                <a:cubicBezTo>
                  <a:pt x="1182" y="1399"/>
                  <a:pt x="1087" y="1584"/>
                  <a:pt x="960" y="1615"/>
                </a:cubicBezTo>
                <a:cubicBezTo>
                  <a:pt x="941" y="1620"/>
                  <a:pt x="922" y="1622"/>
                  <a:pt x="903" y="1622"/>
                </a:cubicBezTo>
                <a:cubicBezTo>
                  <a:pt x="795" y="1622"/>
                  <a:pt x="690" y="1555"/>
                  <a:pt x="584" y="1517"/>
                </a:cubicBezTo>
                <a:cubicBezTo>
                  <a:pt x="513" y="1490"/>
                  <a:pt x="437" y="1477"/>
                  <a:pt x="362" y="1477"/>
                </a:cubicBezTo>
                <a:cubicBezTo>
                  <a:pt x="236" y="1477"/>
                  <a:pt x="110" y="1514"/>
                  <a:pt x="0" y="1585"/>
                </a:cubicBezTo>
                <a:cubicBezTo>
                  <a:pt x="1" y="1585"/>
                  <a:pt x="2" y="1585"/>
                  <a:pt x="3" y="1585"/>
                </a:cubicBezTo>
                <a:cubicBezTo>
                  <a:pt x="612" y="1585"/>
                  <a:pt x="746" y="2575"/>
                  <a:pt x="1058" y="3118"/>
                </a:cubicBezTo>
                <a:lnTo>
                  <a:pt x="6715" y="2736"/>
                </a:lnTo>
                <a:cubicBezTo>
                  <a:pt x="7006" y="2124"/>
                  <a:pt x="7401" y="1576"/>
                  <a:pt x="7872" y="1131"/>
                </a:cubicBezTo>
                <a:lnTo>
                  <a:pt x="7872" y="1131"/>
                </a:lnTo>
                <a:cubicBezTo>
                  <a:pt x="7544" y="1223"/>
                  <a:pt x="7229" y="1377"/>
                  <a:pt x="6943" y="1585"/>
                </a:cubicBezTo>
                <a:cubicBezTo>
                  <a:pt x="7073" y="1441"/>
                  <a:pt x="7144" y="1231"/>
                  <a:pt x="7132" y="1025"/>
                </a:cubicBezTo>
                <a:lnTo>
                  <a:pt x="7132" y="1025"/>
                </a:lnTo>
                <a:cubicBezTo>
                  <a:pt x="6983" y="1131"/>
                  <a:pt x="6834" y="1238"/>
                  <a:pt x="6685" y="1345"/>
                </a:cubicBezTo>
                <a:cubicBezTo>
                  <a:pt x="6792" y="940"/>
                  <a:pt x="6789" y="497"/>
                  <a:pt x="6676" y="92"/>
                </a:cubicBezTo>
                <a:cubicBezTo>
                  <a:pt x="6498" y="502"/>
                  <a:pt x="6265" y="880"/>
                  <a:pt x="5989" y="1209"/>
                </a:cubicBezTo>
                <a:cubicBezTo>
                  <a:pt x="6015" y="1151"/>
                  <a:pt x="5955" y="1085"/>
                  <a:pt x="5896" y="1085"/>
                </a:cubicBezTo>
                <a:cubicBezTo>
                  <a:pt x="5890" y="1085"/>
                  <a:pt x="5884" y="1086"/>
                  <a:pt x="5878" y="1087"/>
                </a:cubicBezTo>
                <a:cubicBezTo>
                  <a:pt x="5816" y="1103"/>
                  <a:pt x="5774" y="1170"/>
                  <a:pt x="5739" y="1231"/>
                </a:cubicBezTo>
                <a:cubicBezTo>
                  <a:pt x="5748" y="783"/>
                  <a:pt x="5603" y="334"/>
                  <a:pt x="5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738" name="Google Shape;738;p17"/>
          <p:cNvSpPr/>
          <p:nvPr/>
        </p:nvSpPr>
        <p:spPr>
          <a:xfrm flipH="1">
            <a:off x="-284665" y="4524803"/>
            <a:ext cx="9472915" cy="473825"/>
          </a:xfrm>
          <a:custGeom>
            <a:avLst/>
            <a:gdLst/>
            <a:ahLst/>
            <a:cxnLst/>
            <a:rect l="l" t="t" r="r" b="b"/>
            <a:pathLst>
              <a:path w="376320" h="18953" extrusionOk="0">
                <a:moveTo>
                  <a:pt x="0" y="0"/>
                </a:moveTo>
                <a:lnTo>
                  <a:pt x="245569" y="3571"/>
                </a:lnTo>
                <a:lnTo>
                  <a:pt x="376320" y="1098"/>
                </a:lnTo>
                <a:lnTo>
                  <a:pt x="372474" y="18953"/>
                </a:lnTo>
                <a:lnTo>
                  <a:pt x="187061" y="16206"/>
                </a:lnTo>
                <a:lnTo>
                  <a:pt x="17580" y="13734"/>
                </a:lnTo>
                <a:lnTo>
                  <a:pt x="0" y="9888"/>
                </a:lnTo>
                <a:close/>
              </a:path>
            </a:pathLst>
          </a:custGeom>
          <a:solidFill>
            <a:schemeClr val="accent3"/>
          </a:solidFill>
          <a:ln>
            <a:noFill/>
          </a:ln>
        </p:spPr>
      </p:sp>
      <p:sp>
        <p:nvSpPr>
          <p:cNvPr id="739" name="Google Shape;739;p17"/>
          <p:cNvSpPr/>
          <p:nvPr/>
        </p:nvSpPr>
        <p:spPr>
          <a:xfrm flipH="1">
            <a:off x="-523029" y="4617818"/>
            <a:ext cx="10066650" cy="606900"/>
          </a:xfrm>
          <a:custGeom>
            <a:avLst/>
            <a:gdLst/>
            <a:ahLst/>
            <a:cxnLst/>
            <a:rect l="l" t="t" r="r" b="b"/>
            <a:pathLst>
              <a:path w="402666" h="24276" extrusionOk="0">
                <a:moveTo>
                  <a:pt x="18449" y="674"/>
                </a:moveTo>
                <a:cubicBezTo>
                  <a:pt x="33420" y="-2119"/>
                  <a:pt x="76591" y="5161"/>
                  <a:pt x="104426" y="5893"/>
                </a:cubicBezTo>
                <a:cubicBezTo>
                  <a:pt x="132261" y="6626"/>
                  <a:pt x="159546" y="5161"/>
                  <a:pt x="185458" y="5069"/>
                </a:cubicBezTo>
                <a:cubicBezTo>
                  <a:pt x="211370" y="4977"/>
                  <a:pt x="236687" y="4885"/>
                  <a:pt x="259898" y="5343"/>
                </a:cubicBezTo>
                <a:cubicBezTo>
                  <a:pt x="283109" y="5801"/>
                  <a:pt x="302978" y="8410"/>
                  <a:pt x="324724" y="7815"/>
                </a:cubicBezTo>
                <a:cubicBezTo>
                  <a:pt x="346470" y="7220"/>
                  <a:pt x="378288" y="-609"/>
                  <a:pt x="390374" y="1772"/>
                </a:cubicBezTo>
                <a:cubicBezTo>
                  <a:pt x="402460" y="4153"/>
                  <a:pt x="407267" y="18620"/>
                  <a:pt x="397241" y="22099"/>
                </a:cubicBezTo>
                <a:cubicBezTo>
                  <a:pt x="387215" y="25579"/>
                  <a:pt x="366477" y="22603"/>
                  <a:pt x="330218" y="22649"/>
                </a:cubicBezTo>
                <a:cubicBezTo>
                  <a:pt x="293960" y="22695"/>
                  <a:pt x="232293" y="22374"/>
                  <a:pt x="179690" y="22374"/>
                </a:cubicBezTo>
                <a:cubicBezTo>
                  <a:pt x="127088" y="22374"/>
                  <a:pt x="41477" y="26266"/>
                  <a:pt x="14603" y="22649"/>
                </a:cubicBezTo>
                <a:cubicBezTo>
                  <a:pt x="-12270" y="19032"/>
                  <a:pt x="3479" y="3467"/>
                  <a:pt x="18449" y="674"/>
                </a:cubicBezTo>
                <a:close/>
              </a:path>
            </a:pathLst>
          </a:custGeom>
          <a:solidFill>
            <a:schemeClr val="accent1"/>
          </a:solidFill>
          <a:ln>
            <a:noFill/>
          </a:ln>
        </p:spPr>
      </p:sp>
      <p:grpSp>
        <p:nvGrpSpPr>
          <p:cNvPr id="740" name="Google Shape;740;p17"/>
          <p:cNvGrpSpPr/>
          <p:nvPr/>
        </p:nvGrpSpPr>
        <p:grpSpPr>
          <a:xfrm>
            <a:off x="-100026" y="4841837"/>
            <a:ext cx="9344051" cy="311214"/>
            <a:chOff x="6880" y="4755436"/>
            <a:chExt cx="9243299" cy="307858"/>
          </a:xfrm>
        </p:grpSpPr>
        <p:grpSp>
          <p:nvGrpSpPr>
            <p:cNvPr id="741" name="Google Shape;741;p17"/>
            <p:cNvGrpSpPr/>
            <p:nvPr/>
          </p:nvGrpSpPr>
          <p:grpSpPr>
            <a:xfrm>
              <a:off x="7703578" y="4755436"/>
              <a:ext cx="1546601" cy="307858"/>
              <a:chOff x="4702979" y="2265044"/>
              <a:chExt cx="942992" cy="187718"/>
            </a:xfrm>
          </p:grpSpPr>
          <p:sp>
            <p:nvSpPr>
              <p:cNvPr id="742" name="Google Shape;742;p17"/>
              <p:cNvSpPr/>
              <p:nvPr/>
            </p:nvSpPr>
            <p:spPr>
              <a:xfrm>
                <a:off x="4702979" y="2265044"/>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7"/>
              <p:cNvSpPr/>
              <p:nvPr/>
            </p:nvSpPr>
            <p:spPr>
              <a:xfrm>
                <a:off x="4702979" y="2265044"/>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4" name="Google Shape;744;p17"/>
            <p:cNvGrpSpPr/>
            <p:nvPr/>
          </p:nvGrpSpPr>
          <p:grpSpPr>
            <a:xfrm>
              <a:off x="6163845" y="4755436"/>
              <a:ext cx="1546601" cy="307858"/>
              <a:chOff x="4702979" y="2265044"/>
              <a:chExt cx="942992" cy="187718"/>
            </a:xfrm>
          </p:grpSpPr>
          <p:sp>
            <p:nvSpPr>
              <p:cNvPr id="745" name="Google Shape;745;p17"/>
              <p:cNvSpPr/>
              <p:nvPr/>
            </p:nvSpPr>
            <p:spPr>
              <a:xfrm>
                <a:off x="4702979" y="2265044"/>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17"/>
              <p:cNvSpPr/>
              <p:nvPr/>
            </p:nvSpPr>
            <p:spPr>
              <a:xfrm>
                <a:off x="4702979" y="2265044"/>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7" name="Google Shape;747;p17"/>
            <p:cNvGrpSpPr/>
            <p:nvPr/>
          </p:nvGrpSpPr>
          <p:grpSpPr>
            <a:xfrm>
              <a:off x="4624112" y="4755436"/>
              <a:ext cx="1546601" cy="307858"/>
              <a:chOff x="4702979" y="2265044"/>
              <a:chExt cx="942992" cy="187718"/>
            </a:xfrm>
          </p:grpSpPr>
          <p:sp>
            <p:nvSpPr>
              <p:cNvPr id="748" name="Google Shape;748;p17"/>
              <p:cNvSpPr/>
              <p:nvPr/>
            </p:nvSpPr>
            <p:spPr>
              <a:xfrm>
                <a:off x="4702979" y="2265044"/>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17"/>
              <p:cNvSpPr/>
              <p:nvPr/>
            </p:nvSpPr>
            <p:spPr>
              <a:xfrm>
                <a:off x="4702979" y="2265044"/>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0" name="Google Shape;750;p17"/>
            <p:cNvGrpSpPr/>
            <p:nvPr/>
          </p:nvGrpSpPr>
          <p:grpSpPr>
            <a:xfrm>
              <a:off x="3086345" y="4755436"/>
              <a:ext cx="1546601" cy="307858"/>
              <a:chOff x="4702979" y="2265044"/>
              <a:chExt cx="942992" cy="187718"/>
            </a:xfrm>
          </p:grpSpPr>
          <p:sp>
            <p:nvSpPr>
              <p:cNvPr id="751" name="Google Shape;751;p17"/>
              <p:cNvSpPr/>
              <p:nvPr/>
            </p:nvSpPr>
            <p:spPr>
              <a:xfrm>
                <a:off x="4702979" y="2265044"/>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17"/>
              <p:cNvSpPr/>
              <p:nvPr/>
            </p:nvSpPr>
            <p:spPr>
              <a:xfrm>
                <a:off x="4702979" y="2265044"/>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3" name="Google Shape;753;p17"/>
            <p:cNvGrpSpPr/>
            <p:nvPr/>
          </p:nvGrpSpPr>
          <p:grpSpPr>
            <a:xfrm>
              <a:off x="1546612" y="4755436"/>
              <a:ext cx="1546601" cy="307858"/>
              <a:chOff x="4702979" y="2265044"/>
              <a:chExt cx="942992" cy="187718"/>
            </a:xfrm>
          </p:grpSpPr>
          <p:sp>
            <p:nvSpPr>
              <p:cNvPr id="754" name="Google Shape;754;p17"/>
              <p:cNvSpPr/>
              <p:nvPr/>
            </p:nvSpPr>
            <p:spPr>
              <a:xfrm>
                <a:off x="4702979" y="2265044"/>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17"/>
              <p:cNvSpPr/>
              <p:nvPr/>
            </p:nvSpPr>
            <p:spPr>
              <a:xfrm>
                <a:off x="4702979" y="2265044"/>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6" name="Google Shape;756;p17"/>
            <p:cNvGrpSpPr/>
            <p:nvPr/>
          </p:nvGrpSpPr>
          <p:grpSpPr>
            <a:xfrm>
              <a:off x="6880" y="4755436"/>
              <a:ext cx="1546601" cy="307858"/>
              <a:chOff x="4702979" y="2265044"/>
              <a:chExt cx="942992" cy="187718"/>
            </a:xfrm>
          </p:grpSpPr>
          <p:sp>
            <p:nvSpPr>
              <p:cNvPr id="757" name="Google Shape;757;p17"/>
              <p:cNvSpPr/>
              <p:nvPr/>
            </p:nvSpPr>
            <p:spPr>
              <a:xfrm>
                <a:off x="4702979" y="2265044"/>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17"/>
              <p:cNvSpPr/>
              <p:nvPr/>
            </p:nvSpPr>
            <p:spPr>
              <a:xfrm>
                <a:off x="4702979" y="2265044"/>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59" name="Google Shape;759;p17"/>
          <p:cNvGrpSpPr/>
          <p:nvPr/>
        </p:nvGrpSpPr>
        <p:grpSpPr>
          <a:xfrm>
            <a:off x="-175718" y="3471620"/>
            <a:ext cx="824563" cy="1301793"/>
            <a:chOff x="1455788" y="408630"/>
            <a:chExt cx="636778" cy="1005324"/>
          </a:xfrm>
        </p:grpSpPr>
        <p:sp>
          <p:nvSpPr>
            <p:cNvPr id="760" name="Google Shape;760;p17"/>
            <p:cNvSpPr/>
            <p:nvPr/>
          </p:nvSpPr>
          <p:spPr>
            <a:xfrm>
              <a:off x="1464593" y="430348"/>
              <a:ext cx="623864" cy="983594"/>
            </a:xfrm>
            <a:custGeom>
              <a:avLst/>
              <a:gdLst/>
              <a:ahLst/>
              <a:cxnLst/>
              <a:rect l="l" t="t" r="r" b="b"/>
              <a:pathLst>
                <a:path w="10628" h="16757" extrusionOk="0">
                  <a:moveTo>
                    <a:pt x="4460" y="9438"/>
                  </a:moveTo>
                  <a:cubicBezTo>
                    <a:pt x="4473" y="9438"/>
                    <a:pt x="4486" y="9439"/>
                    <a:pt x="4499" y="9441"/>
                  </a:cubicBezTo>
                  <a:cubicBezTo>
                    <a:pt x="4529" y="9677"/>
                    <a:pt x="4770" y="9858"/>
                    <a:pt x="4997" y="9858"/>
                  </a:cubicBezTo>
                  <a:cubicBezTo>
                    <a:pt x="5021" y="9858"/>
                    <a:pt x="5046" y="9856"/>
                    <a:pt x="5070" y="9852"/>
                  </a:cubicBezTo>
                  <a:lnTo>
                    <a:pt x="5070" y="9852"/>
                  </a:lnTo>
                  <a:cubicBezTo>
                    <a:pt x="5047" y="9979"/>
                    <a:pt x="5088" y="10122"/>
                    <a:pt x="5165" y="10236"/>
                  </a:cubicBezTo>
                  <a:cubicBezTo>
                    <a:pt x="5173" y="10351"/>
                    <a:pt x="5184" y="10547"/>
                    <a:pt x="5197" y="10792"/>
                  </a:cubicBezTo>
                  <a:cubicBezTo>
                    <a:pt x="4841" y="10426"/>
                    <a:pt x="4486" y="10074"/>
                    <a:pt x="4086" y="9711"/>
                  </a:cubicBezTo>
                  <a:cubicBezTo>
                    <a:pt x="4104" y="9695"/>
                    <a:pt x="4120" y="9679"/>
                    <a:pt x="4136" y="9661"/>
                  </a:cubicBezTo>
                  <a:cubicBezTo>
                    <a:pt x="4226" y="9560"/>
                    <a:pt x="4329" y="9438"/>
                    <a:pt x="4460" y="9438"/>
                  </a:cubicBezTo>
                  <a:close/>
                  <a:moveTo>
                    <a:pt x="5432" y="10481"/>
                  </a:moveTo>
                  <a:lnTo>
                    <a:pt x="5432" y="10481"/>
                  </a:lnTo>
                  <a:cubicBezTo>
                    <a:pt x="5493" y="10520"/>
                    <a:pt x="5556" y="10554"/>
                    <a:pt x="5620" y="10586"/>
                  </a:cubicBezTo>
                  <a:cubicBezTo>
                    <a:pt x="5764" y="10658"/>
                    <a:pt x="5915" y="10720"/>
                    <a:pt x="6069" y="10760"/>
                  </a:cubicBezTo>
                  <a:cubicBezTo>
                    <a:pt x="5891" y="10888"/>
                    <a:pt x="5691" y="11009"/>
                    <a:pt x="5466" y="11117"/>
                  </a:cubicBezTo>
                  <a:cubicBezTo>
                    <a:pt x="5466" y="11099"/>
                    <a:pt x="5465" y="11088"/>
                    <a:pt x="5465" y="11088"/>
                  </a:cubicBezTo>
                  <a:cubicBezTo>
                    <a:pt x="5465" y="11088"/>
                    <a:pt x="5447" y="10845"/>
                    <a:pt x="5432" y="10481"/>
                  </a:cubicBezTo>
                  <a:close/>
                  <a:moveTo>
                    <a:pt x="5060" y="0"/>
                  </a:moveTo>
                  <a:cubicBezTo>
                    <a:pt x="4938" y="0"/>
                    <a:pt x="4828" y="35"/>
                    <a:pt x="4752" y="128"/>
                  </a:cubicBezTo>
                  <a:cubicBezTo>
                    <a:pt x="4692" y="202"/>
                    <a:pt x="4668" y="299"/>
                    <a:pt x="4609" y="374"/>
                  </a:cubicBezTo>
                  <a:cubicBezTo>
                    <a:pt x="4565" y="429"/>
                    <a:pt x="4510" y="466"/>
                    <a:pt x="4447" y="496"/>
                  </a:cubicBezTo>
                  <a:cubicBezTo>
                    <a:pt x="4346" y="545"/>
                    <a:pt x="4229" y="572"/>
                    <a:pt x="4126" y="622"/>
                  </a:cubicBezTo>
                  <a:cubicBezTo>
                    <a:pt x="4114" y="627"/>
                    <a:pt x="4101" y="634"/>
                    <a:pt x="4088" y="640"/>
                  </a:cubicBezTo>
                  <a:cubicBezTo>
                    <a:pt x="4063" y="654"/>
                    <a:pt x="4040" y="669"/>
                    <a:pt x="4017" y="686"/>
                  </a:cubicBezTo>
                  <a:cubicBezTo>
                    <a:pt x="3982" y="713"/>
                    <a:pt x="3952" y="745"/>
                    <a:pt x="3922" y="777"/>
                  </a:cubicBezTo>
                  <a:cubicBezTo>
                    <a:pt x="3901" y="798"/>
                    <a:pt x="3881" y="821"/>
                    <a:pt x="3861" y="841"/>
                  </a:cubicBezTo>
                  <a:cubicBezTo>
                    <a:pt x="3830" y="872"/>
                    <a:pt x="3797" y="901"/>
                    <a:pt x="3757" y="923"/>
                  </a:cubicBezTo>
                  <a:cubicBezTo>
                    <a:pt x="3703" y="953"/>
                    <a:pt x="3642" y="965"/>
                    <a:pt x="3580" y="978"/>
                  </a:cubicBezTo>
                  <a:cubicBezTo>
                    <a:pt x="3518" y="990"/>
                    <a:pt x="3456" y="1001"/>
                    <a:pt x="3398" y="1024"/>
                  </a:cubicBezTo>
                  <a:cubicBezTo>
                    <a:pt x="3392" y="1028"/>
                    <a:pt x="3384" y="1031"/>
                    <a:pt x="3378" y="1035"/>
                  </a:cubicBezTo>
                  <a:cubicBezTo>
                    <a:pt x="3350" y="1050"/>
                    <a:pt x="3324" y="1072"/>
                    <a:pt x="3304" y="1096"/>
                  </a:cubicBezTo>
                  <a:cubicBezTo>
                    <a:pt x="3299" y="1101"/>
                    <a:pt x="3293" y="1108"/>
                    <a:pt x="3289" y="1114"/>
                  </a:cubicBezTo>
                  <a:cubicBezTo>
                    <a:pt x="3280" y="1127"/>
                    <a:pt x="3272" y="1141"/>
                    <a:pt x="3266" y="1155"/>
                  </a:cubicBezTo>
                  <a:cubicBezTo>
                    <a:pt x="3250" y="1190"/>
                    <a:pt x="3245" y="1227"/>
                    <a:pt x="3255" y="1260"/>
                  </a:cubicBezTo>
                  <a:cubicBezTo>
                    <a:pt x="3260" y="1280"/>
                    <a:pt x="3271" y="1299"/>
                    <a:pt x="3288" y="1316"/>
                  </a:cubicBezTo>
                  <a:cubicBezTo>
                    <a:pt x="3175" y="1279"/>
                    <a:pt x="3059" y="1263"/>
                    <a:pt x="2943" y="1263"/>
                  </a:cubicBezTo>
                  <a:cubicBezTo>
                    <a:pt x="2843" y="1263"/>
                    <a:pt x="2743" y="1275"/>
                    <a:pt x="2645" y="1299"/>
                  </a:cubicBezTo>
                  <a:cubicBezTo>
                    <a:pt x="2604" y="1308"/>
                    <a:pt x="2563" y="1320"/>
                    <a:pt x="2522" y="1334"/>
                  </a:cubicBezTo>
                  <a:cubicBezTo>
                    <a:pt x="2490" y="1345"/>
                    <a:pt x="2458" y="1356"/>
                    <a:pt x="2426" y="1369"/>
                  </a:cubicBezTo>
                  <a:cubicBezTo>
                    <a:pt x="2364" y="1395"/>
                    <a:pt x="2303" y="1425"/>
                    <a:pt x="2245" y="1458"/>
                  </a:cubicBezTo>
                  <a:cubicBezTo>
                    <a:pt x="2220" y="1472"/>
                    <a:pt x="2197" y="1487"/>
                    <a:pt x="2174" y="1502"/>
                  </a:cubicBezTo>
                  <a:cubicBezTo>
                    <a:pt x="2146" y="1520"/>
                    <a:pt x="2120" y="1539"/>
                    <a:pt x="2093" y="1559"/>
                  </a:cubicBezTo>
                  <a:cubicBezTo>
                    <a:pt x="2076" y="1573"/>
                    <a:pt x="2057" y="1586"/>
                    <a:pt x="2041" y="1599"/>
                  </a:cubicBezTo>
                  <a:cubicBezTo>
                    <a:pt x="2002" y="1633"/>
                    <a:pt x="1964" y="1667"/>
                    <a:pt x="1928" y="1703"/>
                  </a:cubicBezTo>
                  <a:cubicBezTo>
                    <a:pt x="1925" y="1705"/>
                    <a:pt x="1923" y="1708"/>
                    <a:pt x="1919" y="1711"/>
                  </a:cubicBezTo>
                  <a:cubicBezTo>
                    <a:pt x="1787" y="1844"/>
                    <a:pt x="1676" y="1997"/>
                    <a:pt x="1582" y="2161"/>
                  </a:cubicBezTo>
                  <a:cubicBezTo>
                    <a:pt x="1557" y="2202"/>
                    <a:pt x="1534" y="2245"/>
                    <a:pt x="1511" y="2288"/>
                  </a:cubicBezTo>
                  <a:cubicBezTo>
                    <a:pt x="1477" y="2357"/>
                    <a:pt x="1445" y="2425"/>
                    <a:pt x="1416" y="2495"/>
                  </a:cubicBezTo>
                  <a:cubicBezTo>
                    <a:pt x="1388" y="2561"/>
                    <a:pt x="1361" y="2627"/>
                    <a:pt x="1337" y="2695"/>
                  </a:cubicBezTo>
                  <a:cubicBezTo>
                    <a:pt x="1326" y="2726"/>
                    <a:pt x="1314" y="2757"/>
                    <a:pt x="1306" y="2789"/>
                  </a:cubicBezTo>
                  <a:cubicBezTo>
                    <a:pt x="1276" y="2886"/>
                    <a:pt x="1259" y="2984"/>
                    <a:pt x="1276" y="3084"/>
                  </a:cubicBezTo>
                  <a:cubicBezTo>
                    <a:pt x="1282" y="3122"/>
                    <a:pt x="1295" y="3161"/>
                    <a:pt x="1310" y="3197"/>
                  </a:cubicBezTo>
                  <a:cubicBezTo>
                    <a:pt x="1356" y="3309"/>
                    <a:pt x="1429" y="3412"/>
                    <a:pt x="1460" y="3529"/>
                  </a:cubicBezTo>
                  <a:cubicBezTo>
                    <a:pt x="1471" y="3568"/>
                    <a:pt x="1472" y="3611"/>
                    <a:pt x="1466" y="3652"/>
                  </a:cubicBezTo>
                  <a:cubicBezTo>
                    <a:pt x="1464" y="3665"/>
                    <a:pt x="1461" y="3678"/>
                    <a:pt x="1458" y="3691"/>
                  </a:cubicBezTo>
                  <a:cubicBezTo>
                    <a:pt x="1453" y="3708"/>
                    <a:pt x="1448" y="3725"/>
                    <a:pt x="1441" y="3741"/>
                  </a:cubicBezTo>
                  <a:cubicBezTo>
                    <a:pt x="1433" y="3759"/>
                    <a:pt x="1422" y="3778"/>
                    <a:pt x="1412" y="3793"/>
                  </a:cubicBezTo>
                  <a:cubicBezTo>
                    <a:pt x="1378" y="3839"/>
                    <a:pt x="1332" y="3870"/>
                    <a:pt x="1276" y="3870"/>
                  </a:cubicBezTo>
                  <a:cubicBezTo>
                    <a:pt x="1266" y="3870"/>
                    <a:pt x="1255" y="3869"/>
                    <a:pt x="1245" y="3866"/>
                  </a:cubicBezTo>
                  <a:cubicBezTo>
                    <a:pt x="1214" y="3831"/>
                    <a:pt x="1177" y="3804"/>
                    <a:pt x="1137" y="3785"/>
                  </a:cubicBezTo>
                  <a:cubicBezTo>
                    <a:pt x="1082" y="3760"/>
                    <a:pt x="1021" y="3748"/>
                    <a:pt x="960" y="3748"/>
                  </a:cubicBezTo>
                  <a:cubicBezTo>
                    <a:pt x="928" y="3748"/>
                    <a:pt x="897" y="3751"/>
                    <a:pt x="867" y="3757"/>
                  </a:cubicBezTo>
                  <a:cubicBezTo>
                    <a:pt x="821" y="3766"/>
                    <a:pt x="776" y="3782"/>
                    <a:pt x="735" y="3802"/>
                  </a:cubicBezTo>
                  <a:cubicBezTo>
                    <a:pt x="573" y="3886"/>
                    <a:pt x="461" y="4039"/>
                    <a:pt x="360" y="4191"/>
                  </a:cubicBezTo>
                  <a:cubicBezTo>
                    <a:pt x="308" y="4272"/>
                    <a:pt x="256" y="4358"/>
                    <a:pt x="210" y="4447"/>
                  </a:cubicBezTo>
                  <a:cubicBezTo>
                    <a:pt x="133" y="4597"/>
                    <a:pt x="69" y="4755"/>
                    <a:pt x="34" y="4916"/>
                  </a:cubicBezTo>
                  <a:cubicBezTo>
                    <a:pt x="26" y="4947"/>
                    <a:pt x="20" y="4979"/>
                    <a:pt x="15" y="5010"/>
                  </a:cubicBezTo>
                  <a:cubicBezTo>
                    <a:pt x="10" y="5042"/>
                    <a:pt x="7" y="5073"/>
                    <a:pt x="5" y="5105"/>
                  </a:cubicBezTo>
                  <a:cubicBezTo>
                    <a:pt x="4" y="5107"/>
                    <a:pt x="5" y="5107"/>
                    <a:pt x="4" y="5108"/>
                  </a:cubicBezTo>
                  <a:cubicBezTo>
                    <a:pt x="1" y="5138"/>
                    <a:pt x="0" y="5168"/>
                    <a:pt x="0" y="5198"/>
                  </a:cubicBezTo>
                  <a:cubicBezTo>
                    <a:pt x="0" y="5198"/>
                    <a:pt x="0" y="5199"/>
                    <a:pt x="0" y="5200"/>
                  </a:cubicBezTo>
                  <a:cubicBezTo>
                    <a:pt x="0" y="5203"/>
                    <a:pt x="1" y="5206"/>
                    <a:pt x="1" y="5209"/>
                  </a:cubicBezTo>
                  <a:cubicBezTo>
                    <a:pt x="1" y="5237"/>
                    <a:pt x="4" y="5265"/>
                    <a:pt x="6" y="5293"/>
                  </a:cubicBezTo>
                  <a:cubicBezTo>
                    <a:pt x="7" y="5299"/>
                    <a:pt x="8" y="5305"/>
                    <a:pt x="9" y="5311"/>
                  </a:cubicBezTo>
                  <a:cubicBezTo>
                    <a:pt x="12" y="5336"/>
                    <a:pt x="15" y="5360"/>
                    <a:pt x="20" y="5385"/>
                  </a:cubicBezTo>
                  <a:cubicBezTo>
                    <a:pt x="22" y="5395"/>
                    <a:pt x="25" y="5405"/>
                    <a:pt x="28" y="5415"/>
                  </a:cubicBezTo>
                  <a:cubicBezTo>
                    <a:pt x="32" y="5435"/>
                    <a:pt x="37" y="5456"/>
                    <a:pt x="43" y="5475"/>
                  </a:cubicBezTo>
                  <a:cubicBezTo>
                    <a:pt x="49" y="5491"/>
                    <a:pt x="55" y="5506"/>
                    <a:pt x="61" y="5521"/>
                  </a:cubicBezTo>
                  <a:cubicBezTo>
                    <a:pt x="62" y="5524"/>
                    <a:pt x="64" y="5526"/>
                    <a:pt x="65" y="5530"/>
                  </a:cubicBezTo>
                  <a:cubicBezTo>
                    <a:pt x="69" y="5541"/>
                    <a:pt x="72" y="5552"/>
                    <a:pt x="77" y="5563"/>
                  </a:cubicBezTo>
                  <a:cubicBezTo>
                    <a:pt x="89" y="5591"/>
                    <a:pt x="104" y="5616"/>
                    <a:pt x="119" y="5643"/>
                  </a:cubicBezTo>
                  <a:cubicBezTo>
                    <a:pt x="120" y="5645"/>
                    <a:pt x="121" y="5647"/>
                    <a:pt x="122" y="5649"/>
                  </a:cubicBezTo>
                  <a:cubicBezTo>
                    <a:pt x="148" y="5692"/>
                    <a:pt x="178" y="5733"/>
                    <a:pt x="208" y="5774"/>
                  </a:cubicBezTo>
                  <a:cubicBezTo>
                    <a:pt x="248" y="5827"/>
                    <a:pt x="288" y="5882"/>
                    <a:pt x="319" y="5941"/>
                  </a:cubicBezTo>
                  <a:cubicBezTo>
                    <a:pt x="327" y="5955"/>
                    <a:pt x="334" y="5970"/>
                    <a:pt x="341" y="5986"/>
                  </a:cubicBezTo>
                  <a:cubicBezTo>
                    <a:pt x="348" y="6001"/>
                    <a:pt x="354" y="6017"/>
                    <a:pt x="359" y="6033"/>
                  </a:cubicBezTo>
                  <a:cubicBezTo>
                    <a:pt x="364" y="6049"/>
                    <a:pt x="369" y="6065"/>
                    <a:pt x="373" y="6082"/>
                  </a:cubicBezTo>
                  <a:cubicBezTo>
                    <a:pt x="390" y="6147"/>
                    <a:pt x="400" y="6215"/>
                    <a:pt x="414" y="6281"/>
                  </a:cubicBezTo>
                  <a:cubicBezTo>
                    <a:pt x="420" y="6316"/>
                    <a:pt x="429" y="6349"/>
                    <a:pt x="438" y="6381"/>
                  </a:cubicBezTo>
                  <a:cubicBezTo>
                    <a:pt x="444" y="6397"/>
                    <a:pt x="450" y="6413"/>
                    <a:pt x="457" y="6429"/>
                  </a:cubicBezTo>
                  <a:cubicBezTo>
                    <a:pt x="458" y="6431"/>
                    <a:pt x="459" y="6433"/>
                    <a:pt x="460" y="6435"/>
                  </a:cubicBezTo>
                  <a:cubicBezTo>
                    <a:pt x="462" y="6440"/>
                    <a:pt x="464" y="6444"/>
                    <a:pt x="466" y="6448"/>
                  </a:cubicBezTo>
                  <a:cubicBezTo>
                    <a:pt x="474" y="6462"/>
                    <a:pt x="481" y="6476"/>
                    <a:pt x="489" y="6489"/>
                  </a:cubicBezTo>
                  <a:cubicBezTo>
                    <a:pt x="492" y="6493"/>
                    <a:pt x="494" y="6498"/>
                    <a:pt x="497" y="6502"/>
                  </a:cubicBezTo>
                  <a:cubicBezTo>
                    <a:pt x="506" y="6516"/>
                    <a:pt x="515" y="6529"/>
                    <a:pt x="526" y="6540"/>
                  </a:cubicBezTo>
                  <a:cubicBezTo>
                    <a:pt x="528" y="6544"/>
                    <a:pt x="530" y="6546"/>
                    <a:pt x="533" y="6549"/>
                  </a:cubicBezTo>
                  <a:cubicBezTo>
                    <a:pt x="559" y="6578"/>
                    <a:pt x="588" y="6604"/>
                    <a:pt x="623" y="6620"/>
                  </a:cubicBezTo>
                  <a:cubicBezTo>
                    <a:pt x="651" y="6635"/>
                    <a:pt x="682" y="6643"/>
                    <a:pt x="717" y="6643"/>
                  </a:cubicBezTo>
                  <a:cubicBezTo>
                    <a:pt x="695" y="6660"/>
                    <a:pt x="679" y="6682"/>
                    <a:pt x="669" y="6706"/>
                  </a:cubicBezTo>
                  <a:cubicBezTo>
                    <a:pt x="646" y="6756"/>
                    <a:pt x="644" y="6816"/>
                    <a:pt x="663" y="6868"/>
                  </a:cubicBezTo>
                  <a:cubicBezTo>
                    <a:pt x="663" y="6869"/>
                    <a:pt x="664" y="6869"/>
                    <a:pt x="664" y="6870"/>
                  </a:cubicBezTo>
                  <a:cubicBezTo>
                    <a:pt x="665" y="6873"/>
                    <a:pt x="667" y="6877"/>
                    <a:pt x="669" y="6880"/>
                  </a:cubicBezTo>
                  <a:cubicBezTo>
                    <a:pt x="673" y="6888"/>
                    <a:pt x="677" y="6897"/>
                    <a:pt x="682" y="6906"/>
                  </a:cubicBezTo>
                  <a:cubicBezTo>
                    <a:pt x="689" y="6917"/>
                    <a:pt x="697" y="6927"/>
                    <a:pt x="708" y="6937"/>
                  </a:cubicBezTo>
                  <a:cubicBezTo>
                    <a:pt x="652" y="6937"/>
                    <a:pt x="614" y="6961"/>
                    <a:pt x="587" y="7001"/>
                  </a:cubicBezTo>
                  <a:cubicBezTo>
                    <a:pt x="566" y="7033"/>
                    <a:pt x="552" y="7075"/>
                    <a:pt x="544" y="7120"/>
                  </a:cubicBezTo>
                  <a:cubicBezTo>
                    <a:pt x="541" y="7142"/>
                    <a:pt x="539" y="7166"/>
                    <a:pt x="539" y="7190"/>
                  </a:cubicBezTo>
                  <a:cubicBezTo>
                    <a:pt x="538" y="7250"/>
                    <a:pt x="545" y="7314"/>
                    <a:pt x="558" y="7367"/>
                  </a:cubicBezTo>
                  <a:cubicBezTo>
                    <a:pt x="585" y="7475"/>
                    <a:pt x="625" y="7593"/>
                    <a:pt x="678" y="7698"/>
                  </a:cubicBezTo>
                  <a:cubicBezTo>
                    <a:pt x="696" y="7732"/>
                    <a:pt x="716" y="7767"/>
                    <a:pt x="737" y="7797"/>
                  </a:cubicBezTo>
                  <a:cubicBezTo>
                    <a:pt x="738" y="7799"/>
                    <a:pt x="739" y="7800"/>
                    <a:pt x="740" y="7802"/>
                  </a:cubicBezTo>
                  <a:cubicBezTo>
                    <a:pt x="761" y="7831"/>
                    <a:pt x="782" y="7858"/>
                    <a:pt x="806" y="7882"/>
                  </a:cubicBezTo>
                  <a:cubicBezTo>
                    <a:pt x="876" y="7954"/>
                    <a:pt x="959" y="7998"/>
                    <a:pt x="1060" y="7998"/>
                  </a:cubicBezTo>
                  <a:cubicBezTo>
                    <a:pt x="1066" y="7998"/>
                    <a:pt x="1073" y="7998"/>
                    <a:pt x="1080" y="7998"/>
                  </a:cubicBezTo>
                  <a:cubicBezTo>
                    <a:pt x="1115" y="8032"/>
                    <a:pt x="1131" y="8072"/>
                    <a:pt x="1135" y="8115"/>
                  </a:cubicBezTo>
                  <a:cubicBezTo>
                    <a:pt x="1137" y="8129"/>
                    <a:pt x="1137" y="8145"/>
                    <a:pt x="1134" y="8160"/>
                  </a:cubicBezTo>
                  <a:cubicBezTo>
                    <a:pt x="1134" y="8160"/>
                    <a:pt x="1134" y="8161"/>
                    <a:pt x="1134" y="8161"/>
                  </a:cubicBezTo>
                  <a:cubicBezTo>
                    <a:pt x="1131" y="8192"/>
                    <a:pt x="1123" y="8224"/>
                    <a:pt x="1111" y="8256"/>
                  </a:cubicBezTo>
                  <a:cubicBezTo>
                    <a:pt x="1111" y="8256"/>
                    <a:pt x="1110" y="8257"/>
                    <a:pt x="1110" y="8258"/>
                  </a:cubicBezTo>
                  <a:cubicBezTo>
                    <a:pt x="1098" y="8289"/>
                    <a:pt x="1083" y="8321"/>
                    <a:pt x="1066" y="8353"/>
                  </a:cubicBezTo>
                  <a:cubicBezTo>
                    <a:pt x="1066" y="8354"/>
                    <a:pt x="1065" y="8356"/>
                    <a:pt x="1064" y="8358"/>
                  </a:cubicBezTo>
                  <a:cubicBezTo>
                    <a:pt x="1048" y="8388"/>
                    <a:pt x="1029" y="8418"/>
                    <a:pt x="1012" y="8447"/>
                  </a:cubicBezTo>
                  <a:cubicBezTo>
                    <a:pt x="1010" y="8450"/>
                    <a:pt x="1009" y="8453"/>
                    <a:pt x="1007" y="8456"/>
                  </a:cubicBezTo>
                  <a:cubicBezTo>
                    <a:pt x="999" y="8469"/>
                    <a:pt x="991" y="8482"/>
                    <a:pt x="983" y="8494"/>
                  </a:cubicBezTo>
                  <a:cubicBezTo>
                    <a:pt x="961" y="8531"/>
                    <a:pt x="942" y="8569"/>
                    <a:pt x="924" y="8608"/>
                  </a:cubicBezTo>
                  <a:cubicBezTo>
                    <a:pt x="907" y="8648"/>
                    <a:pt x="893" y="8690"/>
                    <a:pt x="882" y="8731"/>
                  </a:cubicBezTo>
                  <a:cubicBezTo>
                    <a:pt x="870" y="8773"/>
                    <a:pt x="860" y="8816"/>
                    <a:pt x="854" y="8859"/>
                  </a:cubicBezTo>
                  <a:cubicBezTo>
                    <a:pt x="847" y="8902"/>
                    <a:pt x="844" y="8946"/>
                    <a:pt x="843" y="8989"/>
                  </a:cubicBezTo>
                  <a:cubicBezTo>
                    <a:pt x="839" y="9165"/>
                    <a:pt x="878" y="9344"/>
                    <a:pt x="962" y="9501"/>
                  </a:cubicBezTo>
                  <a:cubicBezTo>
                    <a:pt x="1014" y="9600"/>
                    <a:pt x="1083" y="9689"/>
                    <a:pt x="1164" y="9765"/>
                  </a:cubicBezTo>
                  <a:cubicBezTo>
                    <a:pt x="1196" y="9796"/>
                    <a:pt x="1231" y="9825"/>
                    <a:pt x="1266" y="9850"/>
                  </a:cubicBezTo>
                  <a:cubicBezTo>
                    <a:pt x="1338" y="9904"/>
                    <a:pt x="1415" y="9947"/>
                    <a:pt x="1496" y="9980"/>
                  </a:cubicBezTo>
                  <a:cubicBezTo>
                    <a:pt x="1578" y="10013"/>
                    <a:pt x="1663" y="10037"/>
                    <a:pt x="1750" y="10046"/>
                  </a:cubicBezTo>
                  <a:cubicBezTo>
                    <a:pt x="1772" y="10050"/>
                    <a:pt x="1793" y="10052"/>
                    <a:pt x="1814" y="10053"/>
                  </a:cubicBezTo>
                  <a:cubicBezTo>
                    <a:pt x="1842" y="10172"/>
                    <a:pt x="1950" y="10215"/>
                    <a:pt x="2073" y="10215"/>
                  </a:cubicBezTo>
                  <a:cubicBezTo>
                    <a:pt x="2103" y="10215"/>
                    <a:pt x="2134" y="10213"/>
                    <a:pt x="2166" y="10208"/>
                  </a:cubicBezTo>
                  <a:cubicBezTo>
                    <a:pt x="2193" y="10203"/>
                    <a:pt x="2222" y="10197"/>
                    <a:pt x="2251" y="10189"/>
                  </a:cubicBezTo>
                  <a:cubicBezTo>
                    <a:pt x="2265" y="10186"/>
                    <a:pt x="2279" y="10181"/>
                    <a:pt x="2292" y="10177"/>
                  </a:cubicBezTo>
                  <a:cubicBezTo>
                    <a:pt x="2320" y="10167"/>
                    <a:pt x="2346" y="10158"/>
                    <a:pt x="2370" y="10146"/>
                  </a:cubicBezTo>
                  <a:cubicBezTo>
                    <a:pt x="2374" y="10159"/>
                    <a:pt x="2380" y="10172"/>
                    <a:pt x="2386" y="10183"/>
                  </a:cubicBezTo>
                  <a:cubicBezTo>
                    <a:pt x="2387" y="10186"/>
                    <a:pt x="2389" y="10189"/>
                    <a:pt x="2392" y="10192"/>
                  </a:cubicBezTo>
                  <a:cubicBezTo>
                    <a:pt x="2397" y="10200"/>
                    <a:pt x="2401" y="10208"/>
                    <a:pt x="2407" y="10215"/>
                  </a:cubicBezTo>
                  <a:cubicBezTo>
                    <a:pt x="2409" y="10218"/>
                    <a:pt x="2412" y="10220"/>
                    <a:pt x="2414" y="10222"/>
                  </a:cubicBezTo>
                  <a:cubicBezTo>
                    <a:pt x="2419" y="10230"/>
                    <a:pt x="2426" y="10236"/>
                    <a:pt x="2432" y="10242"/>
                  </a:cubicBezTo>
                  <a:cubicBezTo>
                    <a:pt x="2434" y="10245"/>
                    <a:pt x="2437" y="10246"/>
                    <a:pt x="2439" y="10248"/>
                  </a:cubicBezTo>
                  <a:cubicBezTo>
                    <a:pt x="2446" y="10254"/>
                    <a:pt x="2454" y="10261"/>
                    <a:pt x="2461" y="10266"/>
                  </a:cubicBezTo>
                  <a:cubicBezTo>
                    <a:pt x="2463" y="10267"/>
                    <a:pt x="2465" y="10268"/>
                    <a:pt x="2467" y="10269"/>
                  </a:cubicBezTo>
                  <a:cubicBezTo>
                    <a:pt x="2476" y="10275"/>
                    <a:pt x="2485" y="10280"/>
                    <a:pt x="2494" y="10285"/>
                  </a:cubicBezTo>
                  <a:cubicBezTo>
                    <a:pt x="2495" y="10285"/>
                    <a:pt x="2497" y="10286"/>
                    <a:pt x="2499" y="10286"/>
                  </a:cubicBezTo>
                  <a:cubicBezTo>
                    <a:pt x="2508" y="10292"/>
                    <a:pt x="2519" y="10296"/>
                    <a:pt x="2530" y="10300"/>
                  </a:cubicBezTo>
                  <a:lnTo>
                    <a:pt x="2532" y="10301"/>
                  </a:lnTo>
                  <a:cubicBezTo>
                    <a:pt x="2544" y="10305"/>
                    <a:pt x="2555" y="10309"/>
                    <a:pt x="2568" y="10312"/>
                  </a:cubicBezTo>
                  <a:cubicBezTo>
                    <a:pt x="2613" y="10323"/>
                    <a:pt x="2662" y="10328"/>
                    <a:pt x="2711" y="10328"/>
                  </a:cubicBezTo>
                  <a:cubicBezTo>
                    <a:pt x="2736" y="10328"/>
                    <a:pt x="2761" y="10327"/>
                    <a:pt x="2786" y="10325"/>
                  </a:cubicBezTo>
                  <a:lnTo>
                    <a:pt x="2792" y="10325"/>
                  </a:lnTo>
                  <a:cubicBezTo>
                    <a:pt x="2813" y="10323"/>
                    <a:pt x="2835" y="10319"/>
                    <a:pt x="2856" y="10316"/>
                  </a:cubicBezTo>
                  <a:cubicBezTo>
                    <a:pt x="2860" y="10316"/>
                    <a:pt x="2862" y="10316"/>
                    <a:pt x="2865" y="10315"/>
                  </a:cubicBezTo>
                  <a:cubicBezTo>
                    <a:pt x="2886" y="10312"/>
                    <a:pt x="2907" y="10308"/>
                    <a:pt x="2927" y="10303"/>
                  </a:cubicBezTo>
                  <a:cubicBezTo>
                    <a:pt x="2971" y="10294"/>
                    <a:pt x="3016" y="10283"/>
                    <a:pt x="3061" y="10271"/>
                  </a:cubicBezTo>
                  <a:lnTo>
                    <a:pt x="3062" y="10271"/>
                  </a:lnTo>
                  <a:cubicBezTo>
                    <a:pt x="3359" y="10195"/>
                    <a:pt x="3661" y="10067"/>
                    <a:pt x="3748" y="9779"/>
                  </a:cubicBezTo>
                  <a:cubicBezTo>
                    <a:pt x="3782" y="9805"/>
                    <a:pt x="3820" y="9816"/>
                    <a:pt x="3858" y="9816"/>
                  </a:cubicBezTo>
                  <a:cubicBezTo>
                    <a:pt x="3903" y="9816"/>
                    <a:pt x="3950" y="9801"/>
                    <a:pt x="3994" y="9777"/>
                  </a:cubicBezTo>
                  <a:cubicBezTo>
                    <a:pt x="4445" y="10195"/>
                    <a:pt x="4982" y="10796"/>
                    <a:pt x="5229" y="11463"/>
                  </a:cubicBezTo>
                  <a:cubicBezTo>
                    <a:pt x="5233" y="11541"/>
                    <a:pt x="5236" y="11622"/>
                    <a:pt x="5239" y="11703"/>
                  </a:cubicBezTo>
                  <a:cubicBezTo>
                    <a:pt x="5240" y="11731"/>
                    <a:pt x="5240" y="11759"/>
                    <a:pt x="5241" y="11787"/>
                  </a:cubicBezTo>
                  <a:cubicBezTo>
                    <a:pt x="5241" y="11789"/>
                    <a:pt x="5241" y="11791"/>
                    <a:pt x="5241" y="11792"/>
                  </a:cubicBezTo>
                  <a:cubicBezTo>
                    <a:pt x="5242" y="11820"/>
                    <a:pt x="5243" y="11847"/>
                    <a:pt x="5244" y="11874"/>
                  </a:cubicBezTo>
                  <a:cubicBezTo>
                    <a:pt x="5244" y="11878"/>
                    <a:pt x="5244" y="11880"/>
                    <a:pt x="5244" y="11883"/>
                  </a:cubicBezTo>
                  <a:cubicBezTo>
                    <a:pt x="5245" y="11908"/>
                    <a:pt x="5245" y="11933"/>
                    <a:pt x="5246" y="11959"/>
                  </a:cubicBezTo>
                  <a:lnTo>
                    <a:pt x="5248" y="11976"/>
                  </a:lnTo>
                  <a:lnTo>
                    <a:pt x="5249" y="12048"/>
                  </a:lnTo>
                  <a:lnTo>
                    <a:pt x="5250" y="12064"/>
                  </a:lnTo>
                  <a:cubicBezTo>
                    <a:pt x="5250" y="12087"/>
                    <a:pt x="5251" y="12112"/>
                    <a:pt x="5251" y="12137"/>
                  </a:cubicBezTo>
                  <a:cubicBezTo>
                    <a:pt x="5252" y="12142"/>
                    <a:pt x="5252" y="12149"/>
                    <a:pt x="5252" y="12154"/>
                  </a:cubicBezTo>
                  <a:cubicBezTo>
                    <a:pt x="5252" y="12177"/>
                    <a:pt x="5253" y="12201"/>
                    <a:pt x="5253" y="12225"/>
                  </a:cubicBezTo>
                  <a:cubicBezTo>
                    <a:pt x="5253" y="12231"/>
                    <a:pt x="5253" y="12237"/>
                    <a:pt x="5254" y="12244"/>
                  </a:cubicBezTo>
                  <a:cubicBezTo>
                    <a:pt x="5254" y="12266"/>
                    <a:pt x="5254" y="12289"/>
                    <a:pt x="5255" y="12311"/>
                  </a:cubicBezTo>
                  <a:cubicBezTo>
                    <a:pt x="5255" y="12319"/>
                    <a:pt x="5255" y="12325"/>
                    <a:pt x="5255" y="12333"/>
                  </a:cubicBezTo>
                  <a:cubicBezTo>
                    <a:pt x="5256" y="12355"/>
                    <a:pt x="5256" y="12379"/>
                    <a:pt x="5256" y="12401"/>
                  </a:cubicBezTo>
                  <a:cubicBezTo>
                    <a:pt x="5256" y="12408"/>
                    <a:pt x="5256" y="12414"/>
                    <a:pt x="5256" y="12421"/>
                  </a:cubicBezTo>
                  <a:cubicBezTo>
                    <a:pt x="5257" y="12443"/>
                    <a:pt x="5257" y="12467"/>
                    <a:pt x="5257" y="12489"/>
                  </a:cubicBezTo>
                  <a:cubicBezTo>
                    <a:pt x="5257" y="12495"/>
                    <a:pt x="5257" y="12502"/>
                    <a:pt x="5257" y="12508"/>
                  </a:cubicBezTo>
                  <a:cubicBezTo>
                    <a:pt x="5258" y="12532"/>
                    <a:pt x="5258" y="12555"/>
                    <a:pt x="5258" y="12578"/>
                  </a:cubicBezTo>
                  <a:cubicBezTo>
                    <a:pt x="5258" y="12584"/>
                    <a:pt x="5258" y="12590"/>
                    <a:pt x="5258" y="12595"/>
                  </a:cubicBezTo>
                  <a:cubicBezTo>
                    <a:pt x="5258" y="12621"/>
                    <a:pt x="5258" y="12646"/>
                    <a:pt x="5259" y="12671"/>
                  </a:cubicBezTo>
                  <a:lnTo>
                    <a:pt x="5259" y="12681"/>
                  </a:lnTo>
                  <a:cubicBezTo>
                    <a:pt x="5259" y="12767"/>
                    <a:pt x="5259" y="12852"/>
                    <a:pt x="5258" y="12935"/>
                  </a:cubicBezTo>
                  <a:cubicBezTo>
                    <a:pt x="5258" y="12941"/>
                    <a:pt x="5258" y="12948"/>
                    <a:pt x="5258" y="12955"/>
                  </a:cubicBezTo>
                  <a:cubicBezTo>
                    <a:pt x="5257" y="12975"/>
                    <a:pt x="5257" y="12996"/>
                    <a:pt x="5257" y="13016"/>
                  </a:cubicBezTo>
                  <a:lnTo>
                    <a:pt x="5256" y="13039"/>
                  </a:lnTo>
                  <a:cubicBezTo>
                    <a:pt x="5256" y="13058"/>
                    <a:pt x="5256" y="13077"/>
                    <a:pt x="5255" y="13095"/>
                  </a:cubicBezTo>
                  <a:cubicBezTo>
                    <a:pt x="5255" y="13105"/>
                    <a:pt x="5255" y="13113"/>
                    <a:pt x="5255" y="13122"/>
                  </a:cubicBezTo>
                  <a:cubicBezTo>
                    <a:pt x="5254" y="13139"/>
                    <a:pt x="5254" y="13156"/>
                    <a:pt x="5254" y="13173"/>
                  </a:cubicBezTo>
                  <a:cubicBezTo>
                    <a:pt x="5253" y="13183"/>
                    <a:pt x="5253" y="13193"/>
                    <a:pt x="5253" y="13202"/>
                  </a:cubicBezTo>
                  <a:cubicBezTo>
                    <a:pt x="5253" y="13218"/>
                    <a:pt x="5252" y="13233"/>
                    <a:pt x="5252" y="13248"/>
                  </a:cubicBezTo>
                  <a:cubicBezTo>
                    <a:pt x="5251" y="13259"/>
                    <a:pt x="5251" y="13270"/>
                    <a:pt x="5251" y="13279"/>
                  </a:cubicBezTo>
                  <a:cubicBezTo>
                    <a:pt x="5250" y="13294"/>
                    <a:pt x="5250" y="13308"/>
                    <a:pt x="5249" y="13323"/>
                  </a:cubicBezTo>
                  <a:cubicBezTo>
                    <a:pt x="5249" y="13333"/>
                    <a:pt x="5248" y="13344"/>
                    <a:pt x="5248" y="13354"/>
                  </a:cubicBezTo>
                  <a:cubicBezTo>
                    <a:pt x="5246" y="13367"/>
                    <a:pt x="5246" y="13381"/>
                    <a:pt x="5245" y="13395"/>
                  </a:cubicBezTo>
                  <a:cubicBezTo>
                    <a:pt x="5245" y="13405"/>
                    <a:pt x="5244" y="13415"/>
                    <a:pt x="5244" y="13426"/>
                  </a:cubicBezTo>
                  <a:cubicBezTo>
                    <a:pt x="5243" y="13439"/>
                    <a:pt x="5242" y="13452"/>
                    <a:pt x="5242" y="13465"/>
                  </a:cubicBezTo>
                  <a:cubicBezTo>
                    <a:pt x="5241" y="13475"/>
                    <a:pt x="5240" y="13485"/>
                    <a:pt x="5240" y="13496"/>
                  </a:cubicBezTo>
                  <a:cubicBezTo>
                    <a:pt x="5239" y="13507"/>
                    <a:pt x="5238" y="13520"/>
                    <a:pt x="5238" y="13532"/>
                  </a:cubicBezTo>
                  <a:cubicBezTo>
                    <a:pt x="5237" y="13542"/>
                    <a:pt x="5236" y="13552"/>
                    <a:pt x="5236" y="13562"/>
                  </a:cubicBezTo>
                  <a:cubicBezTo>
                    <a:pt x="5235" y="13574"/>
                    <a:pt x="5234" y="13586"/>
                    <a:pt x="5233" y="13597"/>
                  </a:cubicBezTo>
                  <a:cubicBezTo>
                    <a:pt x="5231" y="13607"/>
                    <a:pt x="5231" y="13617"/>
                    <a:pt x="5230" y="13626"/>
                  </a:cubicBezTo>
                  <a:cubicBezTo>
                    <a:pt x="5229" y="13637"/>
                    <a:pt x="5228" y="13649"/>
                    <a:pt x="5227" y="13660"/>
                  </a:cubicBezTo>
                  <a:cubicBezTo>
                    <a:pt x="5226" y="13669"/>
                    <a:pt x="5226" y="13678"/>
                    <a:pt x="5225" y="13687"/>
                  </a:cubicBezTo>
                  <a:cubicBezTo>
                    <a:pt x="5224" y="13698"/>
                    <a:pt x="5223" y="13709"/>
                    <a:pt x="5222" y="13719"/>
                  </a:cubicBezTo>
                  <a:cubicBezTo>
                    <a:pt x="5221" y="13728"/>
                    <a:pt x="5220" y="13737"/>
                    <a:pt x="5219" y="13746"/>
                  </a:cubicBezTo>
                  <a:cubicBezTo>
                    <a:pt x="5218" y="13756"/>
                    <a:pt x="5217" y="13766"/>
                    <a:pt x="5215" y="13776"/>
                  </a:cubicBezTo>
                  <a:cubicBezTo>
                    <a:pt x="5214" y="13785"/>
                    <a:pt x="5213" y="13793"/>
                    <a:pt x="5212" y="13801"/>
                  </a:cubicBezTo>
                  <a:cubicBezTo>
                    <a:pt x="5210" y="13811"/>
                    <a:pt x="5209" y="13820"/>
                    <a:pt x="5208" y="13830"/>
                  </a:cubicBezTo>
                  <a:cubicBezTo>
                    <a:pt x="5207" y="13837"/>
                    <a:pt x="5206" y="13846"/>
                    <a:pt x="5205" y="13853"/>
                  </a:cubicBezTo>
                  <a:cubicBezTo>
                    <a:pt x="5204" y="13863"/>
                    <a:pt x="5202" y="13872"/>
                    <a:pt x="5200" y="13880"/>
                  </a:cubicBezTo>
                  <a:cubicBezTo>
                    <a:pt x="5199" y="13888"/>
                    <a:pt x="5198" y="13895"/>
                    <a:pt x="5197" y="13903"/>
                  </a:cubicBezTo>
                  <a:cubicBezTo>
                    <a:pt x="5195" y="13911"/>
                    <a:pt x="5194" y="13920"/>
                    <a:pt x="5192" y="13928"/>
                  </a:cubicBezTo>
                  <a:cubicBezTo>
                    <a:pt x="5191" y="13935"/>
                    <a:pt x="5190" y="13941"/>
                    <a:pt x="5189" y="13948"/>
                  </a:cubicBezTo>
                  <a:cubicBezTo>
                    <a:pt x="5187" y="13956"/>
                    <a:pt x="5184" y="13964"/>
                    <a:pt x="5183" y="13972"/>
                  </a:cubicBezTo>
                  <a:cubicBezTo>
                    <a:pt x="5181" y="13978"/>
                    <a:pt x="5180" y="13984"/>
                    <a:pt x="5179" y="13989"/>
                  </a:cubicBezTo>
                  <a:cubicBezTo>
                    <a:pt x="5177" y="13998"/>
                    <a:pt x="5175" y="14006"/>
                    <a:pt x="5173" y="14014"/>
                  </a:cubicBezTo>
                  <a:cubicBezTo>
                    <a:pt x="5172" y="14018"/>
                    <a:pt x="5170" y="14024"/>
                    <a:pt x="5169" y="14028"/>
                  </a:cubicBezTo>
                  <a:cubicBezTo>
                    <a:pt x="5166" y="14040"/>
                    <a:pt x="5162" y="14051"/>
                    <a:pt x="5159" y="14062"/>
                  </a:cubicBezTo>
                  <a:cubicBezTo>
                    <a:pt x="5159" y="14062"/>
                    <a:pt x="5162" y="14071"/>
                    <a:pt x="5167" y="14086"/>
                  </a:cubicBezTo>
                  <a:cubicBezTo>
                    <a:pt x="5169" y="14090"/>
                    <a:pt x="5172" y="14096"/>
                    <a:pt x="5175" y="14103"/>
                  </a:cubicBezTo>
                  <a:cubicBezTo>
                    <a:pt x="5175" y="14104"/>
                    <a:pt x="5176" y="14106"/>
                    <a:pt x="5176" y="14107"/>
                  </a:cubicBezTo>
                  <a:cubicBezTo>
                    <a:pt x="5178" y="14114"/>
                    <a:pt x="5180" y="14119"/>
                    <a:pt x="5183" y="14126"/>
                  </a:cubicBezTo>
                  <a:cubicBezTo>
                    <a:pt x="5184" y="14130"/>
                    <a:pt x="5185" y="14134"/>
                    <a:pt x="5188" y="14138"/>
                  </a:cubicBezTo>
                  <a:cubicBezTo>
                    <a:pt x="5189" y="14144"/>
                    <a:pt x="5191" y="14149"/>
                    <a:pt x="5193" y="14155"/>
                  </a:cubicBezTo>
                  <a:cubicBezTo>
                    <a:pt x="5195" y="14162"/>
                    <a:pt x="5198" y="14169"/>
                    <a:pt x="5200" y="14177"/>
                  </a:cubicBezTo>
                  <a:cubicBezTo>
                    <a:pt x="5203" y="14181"/>
                    <a:pt x="5204" y="14185"/>
                    <a:pt x="5206" y="14191"/>
                  </a:cubicBezTo>
                  <a:cubicBezTo>
                    <a:pt x="5209" y="14201"/>
                    <a:pt x="5213" y="14213"/>
                    <a:pt x="5218" y="14224"/>
                  </a:cubicBezTo>
                  <a:cubicBezTo>
                    <a:pt x="5218" y="14227"/>
                    <a:pt x="5219" y="14229"/>
                    <a:pt x="5220" y="14231"/>
                  </a:cubicBezTo>
                  <a:cubicBezTo>
                    <a:pt x="5235" y="14276"/>
                    <a:pt x="5252" y="14329"/>
                    <a:pt x="5269" y="14388"/>
                  </a:cubicBezTo>
                  <a:cubicBezTo>
                    <a:pt x="5270" y="14389"/>
                    <a:pt x="5270" y="14390"/>
                    <a:pt x="5270" y="14391"/>
                  </a:cubicBezTo>
                  <a:cubicBezTo>
                    <a:pt x="5275" y="14409"/>
                    <a:pt x="5281" y="14427"/>
                    <a:pt x="5287" y="14447"/>
                  </a:cubicBezTo>
                  <a:cubicBezTo>
                    <a:pt x="5287" y="14450"/>
                    <a:pt x="5288" y="14453"/>
                    <a:pt x="5289" y="14457"/>
                  </a:cubicBezTo>
                  <a:cubicBezTo>
                    <a:pt x="5295" y="14474"/>
                    <a:pt x="5300" y="14492"/>
                    <a:pt x="5304" y="14510"/>
                  </a:cubicBezTo>
                  <a:cubicBezTo>
                    <a:pt x="5305" y="14514"/>
                    <a:pt x="5308" y="14518"/>
                    <a:pt x="5309" y="14523"/>
                  </a:cubicBezTo>
                  <a:cubicBezTo>
                    <a:pt x="5313" y="14540"/>
                    <a:pt x="5318" y="14558"/>
                    <a:pt x="5323" y="14576"/>
                  </a:cubicBezTo>
                  <a:cubicBezTo>
                    <a:pt x="5324" y="14582"/>
                    <a:pt x="5325" y="14586"/>
                    <a:pt x="5327" y="14591"/>
                  </a:cubicBezTo>
                  <a:cubicBezTo>
                    <a:pt x="5331" y="14608"/>
                    <a:pt x="5335" y="14627"/>
                    <a:pt x="5341" y="14646"/>
                  </a:cubicBezTo>
                  <a:cubicBezTo>
                    <a:pt x="5342" y="14651"/>
                    <a:pt x="5343" y="14656"/>
                    <a:pt x="5344" y="14662"/>
                  </a:cubicBezTo>
                  <a:cubicBezTo>
                    <a:pt x="5348" y="14680"/>
                    <a:pt x="5354" y="14698"/>
                    <a:pt x="5358" y="14718"/>
                  </a:cubicBezTo>
                  <a:cubicBezTo>
                    <a:pt x="5359" y="14723"/>
                    <a:pt x="5360" y="14729"/>
                    <a:pt x="5361" y="14735"/>
                  </a:cubicBezTo>
                  <a:cubicBezTo>
                    <a:pt x="5365" y="14754"/>
                    <a:pt x="5370" y="14773"/>
                    <a:pt x="5374" y="14792"/>
                  </a:cubicBezTo>
                  <a:cubicBezTo>
                    <a:pt x="5375" y="14798"/>
                    <a:pt x="5376" y="14803"/>
                    <a:pt x="5378" y="14810"/>
                  </a:cubicBezTo>
                  <a:cubicBezTo>
                    <a:pt x="5382" y="14830"/>
                    <a:pt x="5386" y="14850"/>
                    <a:pt x="5390" y="14871"/>
                  </a:cubicBezTo>
                  <a:lnTo>
                    <a:pt x="5393" y="14886"/>
                  </a:lnTo>
                  <a:cubicBezTo>
                    <a:pt x="5397" y="14907"/>
                    <a:pt x="5402" y="14930"/>
                    <a:pt x="5405" y="14953"/>
                  </a:cubicBezTo>
                  <a:cubicBezTo>
                    <a:pt x="5406" y="14956"/>
                    <a:pt x="5406" y="14960"/>
                    <a:pt x="5407" y="14963"/>
                  </a:cubicBezTo>
                  <a:cubicBezTo>
                    <a:pt x="5420" y="15042"/>
                    <a:pt x="5432" y="15123"/>
                    <a:pt x="5439" y="15204"/>
                  </a:cubicBezTo>
                  <a:cubicBezTo>
                    <a:pt x="5439" y="15205"/>
                    <a:pt x="5439" y="15206"/>
                    <a:pt x="5439" y="15207"/>
                  </a:cubicBezTo>
                  <a:cubicBezTo>
                    <a:pt x="5442" y="15233"/>
                    <a:pt x="5445" y="15257"/>
                    <a:pt x="5446" y="15283"/>
                  </a:cubicBezTo>
                  <a:cubicBezTo>
                    <a:pt x="5447" y="15288"/>
                    <a:pt x="5447" y="15295"/>
                    <a:pt x="5447" y="15301"/>
                  </a:cubicBezTo>
                  <a:cubicBezTo>
                    <a:pt x="5448" y="15320"/>
                    <a:pt x="5449" y="15341"/>
                    <a:pt x="5450" y="15361"/>
                  </a:cubicBezTo>
                  <a:cubicBezTo>
                    <a:pt x="5450" y="15369"/>
                    <a:pt x="5450" y="15377"/>
                    <a:pt x="5451" y="15385"/>
                  </a:cubicBezTo>
                  <a:cubicBezTo>
                    <a:pt x="5451" y="15403"/>
                    <a:pt x="5451" y="15421"/>
                    <a:pt x="5451" y="15438"/>
                  </a:cubicBezTo>
                  <a:cubicBezTo>
                    <a:pt x="5451" y="15448"/>
                    <a:pt x="5451" y="15456"/>
                    <a:pt x="5451" y="15466"/>
                  </a:cubicBezTo>
                  <a:cubicBezTo>
                    <a:pt x="5451" y="15482"/>
                    <a:pt x="5451" y="15499"/>
                    <a:pt x="5450" y="15515"/>
                  </a:cubicBezTo>
                  <a:cubicBezTo>
                    <a:pt x="5450" y="15525"/>
                    <a:pt x="5449" y="15535"/>
                    <a:pt x="5449" y="15544"/>
                  </a:cubicBezTo>
                  <a:cubicBezTo>
                    <a:pt x="5448" y="15559"/>
                    <a:pt x="5447" y="15575"/>
                    <a:pt x="5446" y="15591"/>
                  </a:cubicBezTo>
                  <a:cubicBezTo>
                    <a:pt x="5445" y="15601"/>
                    <a:pt x="5444" y="15611"/>
                    <a:pt x="5442" y="15620"/>
                  </a:cubicBezTo>
                  <a:cubicBezTo>
                    <a:pt x="5441" y="15635"/>
                    <a:pt x="5439" y="15650"/>
                    <a:pt x="5438" y="15665"/>
                  </a:cubicBezTo>
                  <a:cubicBezTo>
                    <a:pt x="5436" y="15675"/>
                    <a:pt x="5435" y="15685"/>
                    <a:pt x="5434" y="15694"/>
                  </a:cubicBezTo>
                  <a:cubicBezTo>
                    <a:pt x="5432" y="15709"/>
                    <a:pt x="5429" y="15723"/>
                    <a:pt x="5426" y="15737"/>
                  </a:cubicBezTo>
                  <a:cubicBezTo>
                    <a:pt x="5424" y="15747"/>
                    <a:pt x="5423" y="15756"/>
                    <a:pt x="5421" y="15766"/>
                  </a:cubicBezTo>
                  <a:cubicBezTo>
                    <a:pt x="5418" y="15780"/>
                    <a:pt x="5415" y="15794"/>
                    <a:pt x="5411" y="15808"/>
                  </a:cubicBezTo>
                  <a:cubicBezTo>
                    <a:pt x="5409" y="15817"/>
                    <a:pt x="5407" y="15826"/>
                    <a:pt x="5404" y="15836"/>
                  </a:cubicBezTo>
                  <a:cubicBezTo>
                    <a:pt x="5401" y="15849"/>
                    <a:pt x="5396" y="15862"/>
                    <a:pt x="5392" y="15876"/>
                  </a:cubicBezTo>
                  <a:cubicBezTo>
                    <a:pt x="5389" y="15885"/>
                    <a:pt x="5387" y="15893"/>
                    <a:pt x="5384" y="15902"/>
                  </a:cubicBezTo>
                  <a:cubicBezTo>
                    <a:pt x="5378" y="15916"/>
                    <a:pt x="5373" y="15930"/>
                    <a:pt x="5366" y="15945"/>
                  </a:cubicBezTo>
                  <a:cubicBezTo>
                    <a:pt x="5364" y="15951"/>
                    <a:pt x="5361" y="15958"/>
                    <a:pt x="5359" y="15965"/>
                  </a:cubicBezTo>
                  <a:cubicBezTo>
                    <a:pt x="5349" y="15985"/>
                    <a:pt x="5340" y="16005"/>
                    <a:pt x="5329" y="16024"/>
                  </a:cubicBezTo>
                  <a:cubicBezTo>
                    <a:pt x="5196" y="16264"/>
                    <a:pt x="5062" y="16381"/>
                    <a:pt x="4946" y="16450"/>
                  </a:cubicBezTo>
                  <a:cubicBezTo>
                    <a:pt x="4926" y="16462"/>
                    <a:pt x="4907" y="16473"/>
                    <a:pt x="4889" y="16481"/>
                  </a:cubicBezTo>
                  <a:cubicBezTo>
                    <a:pt x="4861" y="16495"/>
                    <a:pt x="4835" y="16508"/>
                    <a:pt x="4811" y="16519"/>
                  </a:cubicBezTo>
                  <a:cubicBezTo>
                    <a:pt x="4785" y="16529"/>
                    <a:pt x="4762" y="16539"/>
                    <a:pt x="4741" y="16550"/>
                  </a:cubicBezTo>
                  <a:cubicBezTo>
                    <a:pt x="4734" y="16553"/>
                    <a:pt x="4727" y="16556"/>
                    <a:pt x="4721" y="16559"/>
                  </a:cubicBezTo>
                  <a:cubicBezTo>
                    <a:pt x="4688" y="16577"/>
                    <a:pt x="4660" y="16596"/>
                    <a:pt x="4638" y="16622"/>
                  </a:cubicBezTo>
                  <a:cubicBezTo>
                    <a:pt x="4613" y="16654"/>
                    <a:pt x="4598" y="16695"/>
                    <a:pt x="4594" y="16756"/>
                  </a:cubicBezTo>
                  <a:lnTo>
                    <a:pt x="7586" y="16756"/>
                  </a:lnTo>
                  <a:cubicBezTo>
                    <a:pt x="7586" y="16756"/>
                    <a:pt x="7439" y="16711"/>
                    <a:pt x="7221" y="16643"/>
                  </a:cubicBezTo>
                  <a:cubicBezTo>
                    <a:pt x="7173" y="16627"/>
                    <a:pt x="7122" y="16611"/>
                    <a:pt x="7068" y="16593"/>
                  </a:cubicBezTo>
                  <a:cubicBezTo>
                    <a:pt x="6932" y="16549"/>
                    <a:pt x="6781" y="16498"/>
                    <a:pt x="6628" y="16445"/>
                  </a:cubicBezTo>
                  <a:cubicBezTo>
                    <a:pt x="6445" y="16381"/>
                    <a:pt x="6341" y="16239"/>
                    <a:pt x="6282" y="16088"/>
                  </a:cubicBezTo>
                  <a:cubicBezTo>
                    <a:pt x="6258" y="16026"/>
                    <a:pt x="6241" y="15961"/>
                    <a:pt x="6231" y="15900"/>
                  </a:cubicBezTo>
                  <a:cubicBezTo>
                    <a:pt x="6226" y="15875"/>
                    <a:pt x="6223" y="15851"/>
                    <a:pt x="6220" y="15827"/>
                  </a:cubicBezTo>
                  <a:cubicBezTo>
                    <a:pt x="6203" y="15675"/>
                    <a:pt x="6216" y="15557"/>
                    <a:pt x="6216" y="15557"/>
                  </a:cubicBezTo>
                  <a:cubicBezTo>
                    <a:pt x="6216" y="15557"/>
                    <a:pt x="5975" y="15089"/>
                    <a:pt x="5771" y="14538"/>
                  </a:cubicBezTo>
                  <a:cubicBezTo>
                    <a:pt x="5714" y="14384"/>
                    <a:pt x="5661" y="14226"/>
                    <a:pt x="5615" y="14068"/>
                  </a:cubicBezTo>
                  <a:cubicBezTo>
                    <a:pt x="5570" y="13910"/>
                    <a:pt x="5533" y="13755"/>
                    <a:pt x="5512" y="13609"/>
                  </a:cubicBezTo>
                  <a:cubicBezTo>
                    <a:pt x="5498" y="13521"/>
                    <a:pt x="5491" y="13438"/>
                    <a:pt x="5490" y="13360"/>
                  </a:cubicBezTo>
                  <a:cubicBezTo>
                    <a:pt x="5489" y="13334"/>
                    <a:pt x="5490" y="13308"/>
                    <a:pt x="5491" y="13284"/>
                  </a:cubicBezTo>
                  <a:cubicBezTo>
                    <a:pt x="5492" y="13258"/>
                    <a:pt x="5492" y="13232"/>
                    <a:pt x="5493" y="13205"/>
                  </a:cubicBezTo>
                  <a:cubicBezTo>
                    <a:pt x="5494" y="13197"/>
                    <a:pt x="5494" y="13188"/>
                    <a:pt x="5494" y="13180"/>
                  </a:cubicBezTo>
                  <a:cubicBezTo>
                    <a:pt x="5495" y="13162"/>
                    <a:pt x="5495" y="13143"/>
                    <a:pt x="5496" y="13124"/>
                  </a:cubicBezTo>
                  <a:cubicBezTo>
                    <a:pt x="5496" y="13113"/>
                    <a:pt x="5496" y="13102"/>
                    <a:pt x="5496" y="13090"/>
                  </a:cubicBezTo>
                  <a:cubicBezTo>
                    <a:pt x="5497" y="13073"/>
                    <a:pt x="5497" y="13057"/>
                    <a:pt x="5497" y="13039"/>
                  </a:cubicBezTo>
                  <a:cubicBezTo>
                    <a:pt x="5498" y="13028"/>
                    <a:pt x="5498" y="13015"/>
                    <a:pt x="5498" y="13003"/>
                  </a:cubicBezTo>
                  <a:cubicBezTo>
                    <a:pt x="5498" y="12987"/>
                    <a:pt x="5498" y="12970"/>
                    <a:pt x="5499" y="12953"/>
                  </a:cubicBezTo>
                  <a:cubicBezTo>
                    <a:pt x="5499" y="12940"/>
                    <a:pt x="5499" y="12927"/>
                    <a:pt x="5499" y="12914"/>
                  </a:cubicBezTo>
                  <a:cubicBezTo>
                    <a:pt x="5499" y="12897"/>
                    <a:pt x="5499" y="12881"/>
                    <a:pt x="5500" y="12864"/>
                  </a:cubicBezTo>
                  <a:cubicBezTo>
                    <a:pt x="5500" y="12851"/>
                    <a:pt x="5500" y="12838"/>
                    <a:pt x="5500" y="12825"/>
                  </a:cubicBezTo>
                  <a:cubicBezTo>
                    <a:pt x="5500" y="12808"/>
                    <a:pt x="5500" y="12791"/>
                    <a:pt x="5500" y="12773"/>
                  </a:cubicBezTo>
                  <a:cubicBezTo>
                    <a:pt x="5500" y="12760"/>
                    <a:pt x="5500" y="12746"/>
                    <a:pt x="5500" y="12732"/>
                  </a:cubicBezTo>
                  <a:cubicBezTo>
                    <a:pt x="5500" y="12715"/>
                    <a:pt x="5500" y="12698"/>
                    <a:pt x="5500" y="12681"/>
                  </a:cubicBezTo>
                  <a:lnTo>
                    <a:pt x="5500" y="12641"/>
                  </a:lnTo>
                  <a:cubicBezTo>
                    <a:pt x="5500" y="12623"/>
                    <a:pt x="5500" y="12605"/>
                    <a:pt x="5500" y="12587"/>
                  </a:cubicBezTo>
                  <a:cubicBezTo>
                    <a:pt x="5500" y="12574"/>
                    <a:pt x="5500" y="12562"/>
                    <a:pt x="5500" y="12549"/>
                  </a:cubicBezTo>
                  <a:cubicBezTo>
                    <a:pt x="5500" y="12530"/>
                    <a:pt x="5500" y="12510"/>
                    <a:pt x="5500" y="12491"/>
                  </a:cubicBezTo>
                  <a:cubicBezTo>
                    <a:pt x="5500" y="12479"/>
                    <a:pt x="5500" y="12469"/>
                    <a:pt x="5500" y="12458"/>
                  </a:cubicBezTo>
                  <a:cubicBezTo>
                    <a:pt x="5499" y="12437"/>
                    <a:pt x="5499" y="12416"/>
                    <a:pt x="5499" y="12396"/>
                  </a:cubicBezTo>
                  <a:cubicBezTo>
                    <a:pt x="5499" y="12385"/>
                    <a:pt x="5499" y="12376"/>
                    <a:pt x="5499" y="12365"/>
                  </a:cubicBezTo>
                  <a:cubicBezTo>
                    <a:pt x="5499" y="12343"/>
                    <a:pt x="5498" y="12321"/>
                    <a:pt x="5498" y="12300"/>
                  </a:cubicBezTo>
                  <a:cubicBezTo>
                    <a:pt x="5498" y="12291"/>
                    <a:pt x="5498" y="12281"/>
                    <a:pt x="5498" y="12273"/>
                  </a:cubicBezTo>
                  <a:cubicBezTo>
                    <a:pt x="5497" y="12250"/>
                    <a:pt x="5497" y="12228"/>
                    <a:pt x="5497" y="12204"/>
                  </a:cubicBezTo>
                  <a:cubicBezTo>
                    <a:pt x="5497" y="12197"/>
                    <a:pt x="5497" y="12188"/>
                    <a:pt x="5496" y="12181"/>
                  </a:cubicBezTo>
                  <a:cubicBezTo>
                    <a:pt x="5496" y="12157"/>
                    <a:pt x="5496" y="12134"/>
                    <a:pt x="5495" y="12110"/>
                  </a:cubicBezTo>
                  <a:cubicBezTo>
                    <a:pt x="5495" y="12104"/>
                    <a:pt x="5495" y="12097"/>
                    <a:pt x="5495" y="12090"/>
                  </a:cubicBezTo>
                  <a:cubicBezTo>
                    <a:pt x="5494" y="12065"/>
                    <a:pt x="5494" y="12039"/>
                    <a:pt x="5493" y="12015"/>
                  </a:cubicBezTo>
                  <a:cubicBezTo>
                    <a:pt x="5493" y="12010"/>
                    <a:pt x="5493" y="12006"/>
                    <a:pt x="5493" y="12002"/>
                  </a:cubicBezTo>
                  <a:cubicBezTo>
                    <a:pt x="5493" y="11975"/>
                    <a:pt x="5492" y="11949"/>
                    <a:pt x="5492" y="11924"/>
                  </a:cubicBezTo>
                  <a:cubicBezTo>
                    <a:pt x="5492" y="11920"/>
                    <a:pt x="5492" y="11916"/>
                    <a:pt x="5491" y="11913"/>
                  </a:cubicBezTo>
                  <a:cubicBezTo>
                    <a:pt x="5489" y="11773"/>
                    <a:pt x="5484" y="11641"/>
                    <a:pt x="5481" y="11526"/>
                  </a:cubicBezTo>
                  <a:cubicBezTo>
                    <a:pt x="5647" y="11410"/>
                    <a:pt x="5995" y="11153"/>
                    <a:pt x="6355" y="10799"/>
                  </a:cubicBezTo>
                  <a:cubicBezTo>
                    <a:pt x="6366" y="10799"/>
                    <a:pt x="6376" y="10800"/>
                    <a:pt x="6387" y="10800"/>
                  </a:cubicBezTo>
                  <a:cubicBezTo>
                    <a:pt x="6424" y="10800"/>
                    <a:pt x="6461" y="10798"/>
                    <a:pt x="6497" y="10794"/>
                  </a:cubicBezTo>
                  <a:cubicBezTo>
                    <a:pt x="6794" y="10757"/>
                    <a:pt x="7076" y="10545"/>
                    <a:pt x="7112" y="10243"/>
                  </a:cubicBezTo>
                  <a:cubicBezTo>
                    <a:pt x="7135" y="10248"/>
                    <a:pt x="7158" y="10251"/>
                    <a:pt x="7181" y="10251"/>
                  </a:cubicBezTo>
                  <a:cubicBezTo>
                    <a:pt x="7222" y="10251"/>
                    <a:pt x="7262" y="10243"/>
                    <a:pt x="7300" y="10228"/>
                  </a:cubicBezTo>
                  <a:cubicBezTo>
                    <a:pt x="7336" y="10216"/>
                    <a:pt x="7368" y="10198"/>
                    <a:pt x="7397" y="10176"/>
                  </a:cubicBezTo>
                  <a:cubicBezTo>
                    <a:pt x="7398" y="10175"/>
                    <a:pt x="7400" y="10174"/>
                    <a:pt x="7401" y="10173"/>
                  </a:cubicBezTo>
                  <a:cubicBezTo>
                    <a:pt x="7429" y="10151"/>
                    <a:pt x="7455" y="10126"/>
                    <a:pt x="7475" y="10098"/>
                  </a:cubicBezTo>
                  <a:cubicBezTo>
                    <a:pt x="7477" y="10096"/>
                    <a:pt x="7479" y="10092"/>
                    <a:pt x="7480" y="10090"/>
                  </a:cubicBezTo>
                  <a:cubicBezTo>
                    <a:pt x="7489" y="10079"/>
                    <a:pt x="7497" y="10066"/>
                    <a:pt x="7504" y="10052"/>
                  </a:cubicBezTo>
                  <a:cubicBezTo>
                    <a:pt x="7506" y="10050"/>
                    <a:pt x="7507" y="10047"/>
                    <a:pt x="7508" y="10044"/>
                  </a:cubicBezTo>
                  <a:cubicBezTo>
                    <a:pt x="7517" y="10029"/>
                    <a:pt x="7523" y="10014"/>
                    <a:pt x="7528" y="9998"/>
                  </a:cubicBezTo>
                  <a:cubicBezTo>
                    <a:pt x="7530" y="9995"/>
                    <a:pt x="7530" y="9992"/>
                    <a:pt x="7531" y="9989"/>
                  </a:cubicBezTo>
                  <a:cubicBezTo>
                    <a:pt x="7535" y="9976"/>
                    <a:pt x="7538" y="9962"/>
                    <a:pt x="7540" y="9948"/>
                  </a:cubicBezTo>
                  <a:cubicBezTo>
                    <a:pt x="7541" y="9944"/>
                    <a:pt x="7542" y="9938"/>
                    <a:pt x="7543" y="9934"/>
                  </a:cubicBezTo>
                  <a:cubicBezTo>
                    <a:pt x="7546" y="9917"/>
                    <a:pt x="7547" y="9900"/>
                    <a:pt x="7546" y="9883"/>
                  </a:cubicBezTo>
                  <a:lnTo>
                    <a:pt x="7546" y="9883"/>
                  </a:lnTo>
                  <a:cubicBezTo>
                    <a:pt x="7576" y="9894"/>
                    <a:pt x="7607" y="9904"/>
                    <a:pt x="7638" y="9911"/>
                  </a:cubicBezTo>
                  <a:cubicBezTo>
                    <a:pt x="7690" y="9924"/>
                    <a:pt x="7744" y="9930"/>
                    <a:pt x="7798" y="9930"/>
                  </a:cubicBezTo>
                  <a:cubicBezTo>
                    <a:pt x="7807" y="9930"/>
                    <a:pt x="7815" y="9930"/>
                    <a:pt x="7824" y="9930"/>
                  </a:cubicBezTo>
                  <a:cubicBezTo>
                    <a:pt x="7856" y="9928"/>
                    <a:pt x="7886" y="9924"/>
                    <a:pt x="7917" y="9919"/>
                  </a:cubicBezTo>
                  <a:cubicBezTo>
                    <a:pt x="7978" y="9908"/>
                    <a:pt x="8037" y="9889"/>
                    <a:pt x="8092" y="9861"/>
                  </a:cubicBezTo>
                  <a:cubicBezTo>
                    <a:pt x="8146" y="9834"/>
                    <a:pt x="8197" y="9799"/>
                    <a:pt x="8241" y="9756"/>
                  </a:cubicBezTo>
                  <a:cubicBezTo>
                    <a:pt x="8372" y="9629"/>
                    <a:pt x="8439" y="9439"/>
                    <a:pt x="8427" y="9251"/>
                  </a:cubicBezTo>
                  <a:cubicBezTo>
                    <a:pt x="8424" y="9188"/>
                    <a:pt x="8411" y="9124"/>
                    <a:pt x="8389" y="9064"/>
                  </a:cubicBezTo>
                  <a:cubicBezTo>
                    <a:pt x="8443" y="9043"/>
                    <a:pt x="8497" y="9019"/>
                    <a:pt x="8548" y="8993"/>
                  </a:cubicBezTo>
                  <a:cubicBezTo>
                    <a:pt x="8574" y="8980"/>
                    <a:pt x="8598" y="8966"/>
                    <a:pt x="8624" y="8952"/>
                  </a:cubicBezTo>
                  <a:cubicBezTo>
                    <a:pt x="8710" y="8904"/>
                    <a:pt x="8792" y="8848"/>
                    <a:pt x="8869" y="8787"/>
                  </a:cubicBezTo>
                  <a:cubicBezTo>
                    <a:pt x="9083" y="8617"/>
                    <a:pt x="9262" y="8403"/>
                    <a:pt x="9386" y="8158"/>
                  </a:cubicBezTo>
                  <a:cubicBezTo>
                    <a:pt x="9394" y="8143"/>
                    <a:pt x="9401" y="8127"/>
                    <a:pt x="9410" y="8112"/>
                  </a:cubicBezTo>
                  <a:cubicBezTo>
                    <a:pt x="9417" y="8097"/>
                    <a:pt x="9426" y="8082"/>
                    <a:pt x="9436" y="8069"/>
                  </a:cubicBezTo>
                  <a:cubicBezTo>
                    <a:pt x="9454" y="8040"/>
                    <a:pt x="9476" y="8014"/>
                    <a:pt x="9505" y="7997"/>
                  </a:cubicBezTo>
                  <a:cubicBezTo>
                    <a:pt x="9563" y="7960"/>
                    <a:pt x="9638" y="7961"/>
                    <a:pt x="9708" y="7956"/>
                  </a:cubicBezTo>
                  <a:cubicBezTo>
                    <a:pt x="9949" y="7939"/>
                    <a:pt x="10171" y="7832"/>
                    <a:pt x="10337" y="7669"/>
                  </a:cubicBezTo>
                  <a:cubicBezTo>
                    <a:pt x="10375" y="7633"/>
                    <a:pt x="10409" y="7593"/>
                    <a:pt x="10439" y="7552"/>
                  </a:cubicBezTo>
                  <a:cubicBezTo>
                    <a:pt x="10470" y="7511"/>
                    <a:pt x="10498" y="7467"/>
                    <a:pt x="10522" y="7421"/>
                  </a:cubicBezTo>
                  <a:cubicBezTo>
                    <a:pt x="10533" y="7398"/>
                    <a:pt x="10545" y="7375"/>
                    <a:pt x="10555" y="7351"/>
                  </a:cubicBezTo>
                  <a:cubicBezTo>
                    <a:pt x="10568" y="7320"/>
                    <a:pt x="10578" y="7289"/>
                    <a:pt x="10588" y="7257"/>
                  </a:cubicBezTo>
                  <a:cubicBezTo>
                    <a:pt x="10593" y="7239"/>
                    <a:pt x="10599" y="7220"/>
                    <a:pt x="10603" y="7202"/>
                  </a:cubicBezTo>
                  <a:cubicBezTo>
                    <a:pt x="10615" y="7151"/>
                    <a:pt x="10622" y="7099"/>
                    <a:pt x="10625" y="7047"/>
                  </a:cubicBezTo>
                  <a:cubicBezTo>
                    <a:pt x="10628" y="6994"/>
                    <a:pt x="10627" y="6941"/>
                    <a:pt x="10622" y="6888"/>
                  </a:cubicBezTo>
                  <a:cubicBezTo>
                    <a:pt x="10617" y="6835"/>
                    <a:pt x="10607" y="6782"/>
                    <a:pt x="10594" y="6730"/>
                  </a:cubicBezTo>
                  <a:cubicBezTo>
                    <a:pt x="10582" y="6677"/>
                    <a:pt x="10565" y="6626"/>
                    <a:pt x="10545" y="6576"/>
                  </a:cubicBezTo>
                  <a:cubicBezTo>
                    <a:pt x="10515" y="6500"/>
                    <a:pt x="10477" y="6427"/>
                    <a:pt x="10431" y="6358"/>
                  </a:cubicBezTo>
                  <a:cubicBezTo>
                    <a:pt x="10355" y="6245"/>
                    <a:pt x="10259" y="6144"/>
                    <a:pt x="10147" y="6065"/>
                  </a:cubicBezTo>
                  <a:cubicBezTo>
                    <a:pt x="10320" y="5971"/>
                    <a:pt x="10394" y="5773"/>
                    <a:pt x="10444" y="5577"/>
                  </a:cubicBezTo>
                  <a:cubicBezTo>
                    <a:pt x="10452" y="5549"/>
                    <a:pt x="10458" y="5521"/>
                    <a:pt x="10465" y="5494"/>
                  </a:cubicBezTo>
                  <a:cubicBezTo>
                    <a:pt x="10487" y="5400"/>
                    <a:pt x="10509" y="5306"/>
                    <a:pt x="10527" y="5210"/>
                  </a:cubicBezTo>
                  <a:cubicBezTo>
                    <a:pt x="10557" y="5052"/>
                    <a:pt x="10574" y="4891"/>
                    <a:pt x="10560" y="4729"/>
                  </a:cubicBezTo>
                  <a:cubicBezTo>
                    <a:pt x="10558" y="4696"/>
                    <a:pt x="10554" y="4663"/>
                    <a:pt x="10547" y="4631"/>
                  </a:cubicBezTo>
                  <a:cubicBezTo>
                    <a:pt x="10537" y="4566"/>
                    <a:pt x="10518" y="4501"/>
                    <a:pt x="10495" y="4439"/>
                  </a:cubicBezTo>
                  <a:cubicBezTo>
                    <a:pt x="10471" y="4376"/>
                    <a:pt x="10441" y="4316"/>
                    <a:pt x="10405" y="4261"/>
                  </a:cubicBezTo>
                  <a:cubicBezTo>
                    <a:pt x="10350" y="4177"/>
                    <a:pt x="10282" y="4104"/>
                    <a:pt x="10198" y="4046"/>
                  </a:cubicBezTo>
                  <a:cubicBezTo>
                    <a:pt x="10099" y="3980"/>
                    <a:pt x="9980" y="3933"/>
                    <a:pt x="9909" y="3840"/>
                  </a:cubicBezTo>
                  <a:cubicBezTo>
                    <a:pt x="9905" y="3835"/>
                    <a:pt x="9902" y="3831"/>
                    <a:pt x="9898" y="3827"/>
                  </a:cubicBezTo>
                  <a:cubicBezTo>
                    <a:pt x="9872" y="3787"/>
                    <a:pt x="9855" y="3743"/>
                    <a:pt x="9846" y="3698"/>
                  </a:cubicBezTo>
                  <a:cubicBezTo>
                    <a:pt x="9836" y="3652"/>
                    <a:pt x="9832" y="3605"/>
                    <a:pt x="9829" y="3559"/>
                  </a:cubicBezTo>
                  <a:cubicBezTo>
                    <a:pt x="9818" y="3430"/>
                    <a:pt x="9807" y="3299"/>
                    <a:pt x="9798" y="3169"/>
                  </a:cubicBezTo>
                  <a:cubicBezTo>
                    <a:pt x="9792" y="3106"/>
                    <a:pt x="9788" y="3043"/>
                    <a:pt x="9783" y="2980"/>
                  </a:cubicBezTo>
                  <a:cubicBezTo>
                    <a:pt x="9776" y="2904"/>
                    <a:pt x="9770" y="2825"/>
                    <a:pt x="9734" y="2755"/>
                  </a:cubicBezTo>
                  <a:cubicBezTo>
                    <a:pt x="9727" y="2742"/>
                    <a:pt x="9719" y="2729"/>
                    <a:pt x="9712" y="2717"/>
                  </a:cubicBezTo>
                  <a:cubicBezTo>
                    <a:pt x="9709" y="2713"/>
                    <a:pt x="9704" y="2709"/>
                    <a:pt x="9701" y="2705"/>
                  </a:cubicBezTo>
                  <a:cubicBezTo>
                    <a:pt x="9699" y="2701"/>
                    <a:pt x="9697" y="2698"/>
                    <a:pt x="9694" y="2695"/>
                  </a:cubicBezTo>
                  <a:cubicBezTo>
                    <a:pt x="9693" y="2693"/>
                    <a:pt x="9691" y="2691"/>
                    <a:pt x="9689" y="2689"/>
                  </a:cubicBezTo>
                  <a:cubicBezTo>
                    <a:pt x="9678" y="2676"/>
                    <a:pt x="9666" y="2664"/>
                    <a:pt x="9653" y="2653"/>
                  </a:cubicBezTo>
                  <a:cubicBezTo>
                    <a:pt x="9652" y="2652"/>
                    <a:pt x="9651" y="2651"/>
                    <a:pt x="9650" y="2650"/>
                  </a:cubicBezTo>
                  <a:cubicBezTo>
                    <a:pt x="9648" y="2648"/>
                    <a:pt x="9645" y="2647"/>
                    <a:pt x="9642" y="2645"/>
                  </a:cubicBezTo>
                  <a:cubicBezTo>
                    <a:pt x="9639" y="2642"/>
                    <a:pt x="9636" y="2639"/>
                    <a:pt x="9633" y="2637"/>
                  </a:cubicBezTo>
                  <a:cubicBezTo>
                    <a:pt x="9624" y="2631"/>
                    <a:pt x="9615" y="2624"/>
                    <a:pt x="9605" y="2619"/>
                  </a:cubicBezTo>
                  <a:cubicBezTo>
                    <a:pt x="9602" y="2617"/>
                    <a:pt x="9597" y="2615"/>
                    <a:pt x="9594" y="2612"/>
                  </a:cubicBezTo>
                  <a:cubicBezTo>
                    <a:pt x="9589" y="2609"/>
                    <a:pt x="9583" y="2606"/>
                    <a:pt x="9577" y="2603"/>
                  </a:cubicBezTo>
                  <a:cubicBezTo>
                    <a:pt x="9574" y="2602"/>
                    <a:pt x="9572" y="2600"/>
                    <a:pt x="9568" y="2599"/>
                  </a:cubicBezTo>
                  <a:cubicBezTo>
                    <a:pt x="9559" y="2594"/>
                    <a:pt x="9550" y="2590"/>
                    <a:pt x="9541" y="2586"/>
                  </a:cubicBezTo>
                  <a:cubicBezTo>
                    <a:pt x="9540" y="2585"/>
                    <a:pt x="9537" y="2585"/>
                    <a:pt x="9535" y="2584"/>
                  </a:cubicBezTo>
                  <a:cubicBezTo>
                    <a:pt x="9525" y="2579"/>
                    <a:pt x="9515" y="2575"/>
                    <a:pt x="9503" y="2572"/>
                  </a:cubicBezTo>
                  <a:cubicBezTo>
                    <a:pt x="9496" y="2569"/>
                    <a:pt x="9488" y="2566"/>
                    <a:pt x="9481" y="2564"/>
                  </a:cubicBezTo>
                  <a:cubicBezTo>
                    <a:pt x="9477" y="2563"/>
                    <a:pt x="9474" y="2563"/>
                    <a:pt x="9471" y="2562"/>
                  </a:cubicBezTo>
                  <a:cubicBezTo>
                    <a:pt x="9458" y="2558"/>
                    <a:pt x="9445" y="2556"/>
                    <a:pt x="9432" y="2553"/>
                  </a:cubicBezTo>
                  <a:cubicBezTo>
                    <a:pt x="9429" y="2551"/>
                    <a:pt x="9426" y="2550"/>
                    <a:pt x="9422" y="2550"/>
                  </a:cubicBezTo>
                  <a:cubicBezTo>
                    <a:pt x="9417" y="2549"/>
                    <a:pt x="9412" y="2548"/>
                    <a:pt x="9407" y="2547"/>
                  </a:cubicBezTo>
                  <a:cubicBezTo>
                    <a:pt x="9406" y="2547"/>
                    <a:pt x="9405" y="2547"/>
                    <a:pt x="9404" y="2546"/>
                  </a:cubicBezTo>
                  <a:cubicBezTo>
                    <a:pt x="9386" y="2543"/>
                    <a:pt x="9369" y="2541"/>
                    <a:pt x="9351" y="2539"/>
                  </a:cubicBezTo>
                  <a:lnTo>
                    <a:pt x="9338" y="2536"/>
                  </a:lnTo>
                  <a:lnTo>
                    <a:pt x="9333" y="2536"/>
                  </a:lnTo>
                  <a:cubicBezTo>
                    <a:pt x="9314" y="2534"/>
                    <a:pt x="9294" y="2532"/>
                    <a:pt x="9275" y="2531"/>
                  </a:cubicBezTo>
                  <a:lnTo>
                    <a:pt x="9267" y="2531"/>
                  </a:lnTo>
                  <a:cubicBezTo>
                    <a:pt x="9262" y="2531"/>
                    <a:pt x="9259" y="2531"/>
                    <a:pt x="9255" y="2530"/>
                  </a:cubicBezTo>
                  <a:cubicBezTo>
                    <a:pt x="9246" y="2530"/>
                    <a:pt x="9237" y="2529"/>
                    <a:pt x="9227" y="2529"/>
                  </a:cubicBezTo>
                  <a:cubicBezTo>
                    <a:pt x="9217" y="2529"/>
                    <a:pt x="9206" y="2528"/>
                    <a:pt x="9196" y="2528"/>
                  </a:cubicBezTo>
                  <a:cubicBezTo>
                    <a:pt x="9175" y="2528"/>
                    <a:pt x="9154" y="2529"/>
                    <a:pt x="9134" y="2529"/>
                  </a:cubicBezTo>
                  <a:cubicBezTo>
                    <a:pt x="9119" y="2530"/>
                    <a:pt x="9104" y="2530"/>
                    <a:pt x="9089" y="2531"/>
                  </a:cubicBezTo>
                  <a:cubicBezTo>
                    <a:pt x="9096" y="2487"/>
                    <a:pt x="9076" y="2444"/>
                    <a:pt x="9042" y="2413"/>
                  </a:cubicBezTo>
                  <a:cubicBezTo>
                    <a:pt x="9008" y="2382"/>
                    <a:pt x="8961" y="2362"/>
                    <a:pt x="8917" y="2362"/>
                  </a:cubicBezTo>
                  <a:cubicBezTo>
                    <a:pt x="8888" y="2362"/>
                    <a:pt x="8861" y="2370"/>
                    <a:pt x="8838" y="2390"/>
                  </a:cubicBezTo>
                  <a:cubicBezTo>
                    <a:pt x="8831" y="2305"/>
                    <a:pt x="8819" y="2219"/>
                    <a:pt x="8805" y="2135"/>
                  </a:cubicBezTo>
                  <a:cubicBezTo>
                    <a:pt x="8805" y="2135"/>
                    <a:pt x="8805" y="2134"/>
                    <a:pt x="8805" y="2134"/>
                  </a:cubicBezTo>
                  <a:cubicBezTo>
                    <a:pt x="8771" y="1935"/>
                    <a:pt x="8716" y="1738"/>
                    <a:pt x="8640" y="1550"/>
                  </a:cubicBezTo>
                  <a:cubicBezTo>
                    <a:pt x="8637" y="1542"/>
                    <a:pt x="8634" y="1535"/>
                    <a:pt x="8630" y="1527"/>
                  </a:cubicBezTo>
                  <a:cubicBezTo>
                    <a:pt x="8623" y="1508"/>
                    <a:pt x="8615" y="1490"/>
                    <a:pt x="8607" y="1472"/>
                  </a:cubicBezTo>
                  <a:cubicBezTo>
                    <a:pt x="8599" y="1455"/>
                    <a:pt x="8592" y="1439"/>
                    <a:pt x="8583" y="1422"/>
                  </a:cubicBezTo>
                  <a:cubicBezTo>
                    <a:pt x="8579" y="1413"/>
                    <a:pt x="8576" y="1405"/>
                    <a:pt x="8572" y="1396"/>
                  </a:cubicBezTo>
                  <a:cubicBezTo>
                    <a:pt x="8553" y="1360"/>
                    <a:pt x="8535" y="1323"/>
                    <a:pt x="8516" y="1288"/>
                  </a:cubicBezTo>
                  <a:cubicBezTo>
                    <a:pt x="8513" y="1284"/>
                    <a:pt x="8510" y="1278"/>
                    <a:pt x="8507" y="1273"/>
                  </a:cubicBezTo>
                  <a:cubicBezTo>
                    <a:pt x="8484" y="1231"/>
                    <a:pt x="8460" y="1191"/>
                    <a:pt x="8434" y="1152"/>
                  </a:cubicBezTo>
                  <a:lnTo>
                    <a:pt x="8431" y="1146"/>
                  </a:lnTo>
                  <a:cubicBezTo>
                    <a:pt x="8426" y="1139"/>
                    <a:pt x="8422" y="1133"/>
                    <a:pt x="8417" y="1126"/>
                  </a:cubicBezTo>
                  <a:cubicBezTo>
                    <a:pt x="8412" y="1119"/>
                    <a:pt x="8407" y="1110"/>
                    <a:pt x="8401" y="1103"/>
                  </a:cubicBezTo>
                  <a:cubicBezTo>
                    <a:pt x="8387" y="1082"/>
                    <a:pt x="8373" y="1062"/>
                    <a:pt x="8358" y="1042"/>
                  </a:cubicBezTo>
                  <a:cubicBezTo>
                    <a:pt x="8350" y="1031"/>
                    <a:pt x="8342" y="1020"/>
                    <a:pt x="8334" y="1010"/>
                  </a:cubicBezTo>
                  <a:cubicBezTo>
                    <a:pt x="8324" y="997"/>
                    <a:pt x="8315" y="984"/>
                    <a:pt x="8304" y="971"/>
                  </a:cubicBezTo>
                  <a:lnTo>
                    <a:pt x="8303" y="969"/>
                  </a:lnTo>
                  <a:cubicBezTo>
                    <a:pt x="8293" y="957"/>
                    <a:pt x="8283" y="946"/>
                    <a:pt x="8274" y="934"/>
                  </a:cubicBezTo>
                  <a:cubicBezTo>
                    <a:pt x="8264" y="923"/>
                    <a:pt x="8255" y="912"/>
                    <a:pt x="8244" y="900"/>
                  </a:cubicBezTo>
                  <a:cubicBezTo>
                    <a:pt x="8228" y="882"/>
                    <a:pt x="8212" y="864"/>
                    <a:pt x="8195" y="847"/>
                  </a:cubicBezTo>
                  <a:cubicBezTo>
                    <a:pt x="8187" y="839"/>
                    <a:pt x="8180" y="831"/>
                    <a:pt x="8172" y="823"/>
                  </a:cubicBezTo>
                  <a:cubicBezTo>
                    <a:pt x="8165" y="816"/>
                    <a:pt x="8157" y="807"/>
                    <a:pt x="8150" y="800"/>
                  </a:cubicBezTo>
                  <a:cubicBezTo>
                    <a:pt x="8117" y="768"/>
                    <a:pt x="8084" y="737"/>
                    <a:pt x="8050" y="707"/>
                  </a:cubicBezTo>
                  <a:cubicBezTo>
                    <a:pt x="8015" y="677"/>
                    <a:pt x="7977" y="649"/>
                    <a:pt x="7939" y="622"/>
                  </a:cubicBezTo>
                  <a:cubicBezTo>
                    <a:pt x="7936" y="620"/>
                    <a:pt x="7933" y="617"/>
                    <a:pt x="7931" y="616"/>
                  </a:cubicBezTo>
                  <a:cubicBezTo>
                    <a:pt x="7894" y="590"/>
                    <a:pt x="7856" y="565"/>
                    <a:pt x="7817" y="541"/>
                  </a:cubicBezTo>
                  <a:cubicBezTo>
                    <a:pt x="7726" y="488"/>
                    <a:pt x="7629" y="441"/>
                    <a:pt x="7530" y="403"/>
                  </a:cubicBezTo>
                  <a:cubicBezTo>
                    <a:pt x="7455" y="375"/>
                    <a:pt x="7376" y="353"/>
                    <a:pt x="7298" y="336"/>
                  </a:cubicBezTo>
                  <a:cubicBezTo>
                    <a:pt x="7185" y="311"/>
                    <a:pt x="7069" y="297"/>
                    <a:pt x="6956" y="297"/>
                  </a:cubicBezTo>
                  <a:cubicBezTo>
                    <a:pt x="6717" y="297"/>
                    <a:pt x="6486" y="355"/>
                    <a:pt x="6288" y="480"/>
                  </a:cubicBezTo>
                  <a:cubicBezTo>
                    <a:pt x="6255" y="501"/>
                    <a:pt x="6222" y="524"/>
                    <a:pt x="6185" y="534"/>
                  </a:cubicBezTo>
                  <a:cubicBezTo>
                    <a:pt x="6172" y="537"/>
                    <a:pt x="6159" y="539"/>
                    <a:pt x="6146" y="539"/>
                  </a:cubicBezTo>
                  <a:cubicBezTo>
                    <a:pt x="6081" y="538"/>
                    <a:pt x="6012" y="492"/>
                    <a:pt x="5950" y="459"/>
                  </a:cubicBezTo>
                  <a:cubicBezTo>
                    <a:pt x="5935" y="450"/>
                    <a:pt x="5920" y="443"/>
                    <a:pt x="5906" y="438"/>
                  </a:cubicBezTo>
                  <a:cubicBezTo>
                    <a:pt x="5891" y="431"/>
                    <a:pt x="5877" y="428"/>
                    <a:pt x="5864" y="426"/>
                  </a:cubicBezTo>
                  <a:cubicBezTo>
                    <a:pt x="5861" y="425"/>
                    <a:pt x="5858" y="425"/>
                    <a:pt x="5854" y="425"/>
                  </a:cubicBezTo>
                  <a:cubicBezTo>
                    <a:pt x="5833" y="425"/>
                    <a:pt x="5814" y="434"/>
                    <a:pt x="5798" y="456"/>
                  </a:cubicBezTo>
                  <a:cubicBezTo>
                    <a:pt x="5808" y="441"/>
                    <a:pt x="5813" y="425"/>
                    <a:pt x="5815" y="409"/>
                  </a:cubicBezTo>
                  <a:cubicBezTo>
                    <a:pt x="5819" y="385"/>
                    <a:pt x="5815" y="362"/>
                    <a:pt x="5805" y="338"/>
                  </a:cubicBezTo>
                  <a:cubicBezTo>
                    <a:pt x="5790" y="299"/>
                    <a:pt x="5759" y="263"/>
                    <a:pt x="5721" y="230"/>
                  </a:cubicBezTo>
                  <a:cubicBezTo>
                    <a:pt x="5675" y="190"/>
                    <a:pt x="5619" y="156"/>
                    <a:pt x="5567" y="133"/>
                  </a:cubicBezTo>
                  <a:cubicBezTo>
                    <a:pt x="5412" y="64"/>
                    <a:pt x="5225" y="0"/>
                    <a:pt x="5060" y="0"/>
                  </a:cubicBezTo>
                  <a:close/>
                </a:path>
              </a:pathLst>
            </a:custGeom>
            <a:solidFill>
              <a:srgbClr val="DA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17"/>
            <p:cNvSpPr/>
            <p:nvPr/>
          </p:nvSpPr>
          <p:spPr>
            <a:xfrm>
              <a:off x="1991073" y="546982"/>
              <a:ext cx="34633" cy="24066"/>
            </a:xfrm>
            <a:custGeom>
              <a:avLst/>
              <a:gdLst/>
              <a:ahLst/>
              <a:cxnLst/>
              <a:rect l="l" t="t" r="r" b="b"/>
              <a:pathLst>
                <a:path w="590" h="410" extrusionOk="0">
                  <a:moveTo>
                    <a:pt x="590" y="0"/>
                  </a:moveTo>
                  <a:cubicBezTo>
                    <a:pt x="590" y="0"/>
                    <a:pt x="1" y="96"/>
                    <a:pt x="200" y="364"/>
                  </a:cubicBezTo>
                  <a:cubicBezTo>
                    <a:pt x="224" y="396"/>
                    <a:pt x="250" y="410"/>
                    <a:pt x="276" y="410"/>
                  </a:cubicBezTo>
                  <a:cubicBezTo>
                    <a:pt x="422" y="410"/>
                    <a:pt x="590" y="0"/>
                    <a:pt x="590" y="0"/>
                  </a:cubicBezTo>
                  <a:close/>
                </a:path>
              </a:pathLst>
            </a:custGeom>
            <a:solidFill>
              <a:srgbClr val="DA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17"/>
            <p:cNvSpPr/>
            <p:nvPr/>
          </p:nvSpPr>
          <p:spPr>
            <a:xfrm>
              <a:off x="1979039" y="518865"/>
              <a:ext cx="31992" cy="31403"/>
            </a:xfrm>
            <a:custGeom>
              <a:avLst/>
              <a:gdLst/>
              <a:ahLst/>
              <a:cxnLst/>
              <a:rect l="l" t="t" r="r" b="b"/>
              <a:pathLst>
                <a:path w="545" h="535" extrusionOk="0">
                  <a:moveTo>
                    <a:pt x="421" y="0"/>
                  </a:moveTo>
                  <a:cubicBezTo>
                    <a:pt x="421" y="0"/>
                    <a:pt x="0" y="426"/>
                    <a:pt x="315" y="527"/>
                  </a:cubicBezTo>
                  <a:cubicBezTo>
                    <a:pt x="330" y="532"/>
                    <a:pt x="344" y="534"/>
                    <a:pt x="356" y="534"/>
                  </a:cubicBezTo>
                  <a:cubicBezTo>
                    <a:pt x="545" y="534"/>
                    <a:pt x="421" y="0"/>
                    <a:pt x="421" y="0"/>
                  </a:cubicBezTo>
                  <a:close/>
                </a:path>
              </a:pathLst>
            </a:custGeom>
            <a:solidFill>
              <a:srgbClr val="DA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17"/>
            <p:cNvSpPr/>
            <p:nvPr/>
          </p:nvSpPr>
          <p:spPr>
            <a:xfrm>
              <a:off x="1805288" y="421426"/>
              <a:ext cx="31287" cy="30992"/>
            </a:xfrm>
            <a:custGeom>
              <a:avLst/>
              <a:gdLst/>
              <a:ahLst/>
              <a:cxnLst/>
              <a:rect l="l" t="t" r="r" b="b"/>
              <a:pathLst>
                <a:path w="533" h="528" extrusionOk="0">
                  <a:moveTo>
                    <a:pt x="454" y="1"/>
                  </a:moveTo>
                  <a:cubicBezTo>
                    <a:pt x="454" y="1"/>
                    <a:pt x="0" y="389"/>
                    <a:pt x="307" y="517"/>
                  </a:cubicBezTo>
                  <a:cubicBezTo>
                    <a:pt x="325" y="524"/>
                    <a:pt x="341" y="528"/>
                    <a:pt x="355" y="528"/>
                  </a:cubicBezTo>
                  <a:cubicBezTo>
                    <a:pt x="532" y="528"/>
                    <a:pt x="454" y="1"/>
                    <a:pt x="454" y="1"/>
                  </a:cubicBezTo>
                  <a:close/>
                </a:path>
              </a:pathLst>
            </a:custGeom>
            <a:solidFill>
              <a:srgbClr val="DA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17"/>
            <p:cNvSpPr/>
            <p:nvPr/>
          </p:nvSpPr>
          <p:spPr>
            <a:xfrm>
              <a:off x="1791493" y="408630"/>
              <a:ext cx="32578" cy="30229"/>
            </a:xfrm>
            <a:custGeom>
              <a:avLst/>
              <a:gdLst/>
              <a:ahLst/>
              <a:cxnLst/>
              <a:rect l="l" t="t" r="r" b="b"/>
              <a:pathLst>
                <a:path w="555" h="515" extrusionOk="0">
                  <a:moveTo>
                    <a:pt x="126" y="0"/>
                  </a:moveTo>
                  <a:lnTo>
                    <a:pt x="126" y="0"/>
                  </a:lnTo>
                  <a:cubicBezTo>
                    <a:pt x="126" y="0"/>
                    <a:pt x="1" y="515"/>
                    <a:pt x="250" y="515"/>
                  </a:cubicBezTo>
                  <a:cubicBezTo>
                    <a:pt x="267" y="515"/>
                    <a:pt x="284" y="512"/>
                    <a:pt x="304" y="508"/>
                  </a:cubicBezTo>
                  <a:cubicBezTo>
                    <a:pt x="555" y="449"/>
                    <a:pt x="126" y="0"/>
                    <a:pt x="126" y="0"/>
                  </a:cubicBezTo>
                  <a:close/>
                </a:path>
              </a:pathLst>
            </a:custGeom>
            <a:solidFill>
              <a:srgbClr val="DA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7"/>
            <p:cNvSpPr/>
            <p:nvPr/>
          </p:nvSpPr>
          <p:spPr>
            <a:xfrm>
              <a:off x="1642630" y="449543"/>
              <a:ext cx="31170" cy="27705"/>
            </a:xfrm>
            <a:custGeom>
              <a:avLst/>
              <a:gdLst/>
              <a:ahLst/>
              <a:cxnLst/>
              <a:rect l="l" t="t" r="r" b="b"/>
              <a:pathLst>
                <a:path w="531" h="472" extrusionOk="0">
                  <a:moveTo>
                    <a:pt x="0" y="0"/>
                  </a:moveTo>
                  <a:cubicBezTo>
                    <a:pt x="0" y="0"/>
                    <a:pt x="12" y="471"/>
                    <a:pt x="214" y="471"/>
                  </a:cubicBezTo>
                  <a:cubicBezTo>
                    <a:pt x="241" y="471"/>
                    <a:pt x="271" y="463"/>
                    <a:pt x="304" y="445"/>
                  </a:cubicBezTo>
                  <a:cubicBezTo>
                    <a:pt x="530" y="322"/>
                    <a:pt x="0" y="0"/>
                    <a:pt x="0" y="0"/>
                  </a:cubicBezTo>
                  <a:close/>
                </a:path>
              </a:pathLst>
            </a:custGeom>
            <a:solidFill>
              <a:srgbClr val="DA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17"/>
            <p:cNvSpPr/>
            <p:nvPr/>
          </p:nvSpPr>
          <p:spPr>
            <a:xfrm>
              <a:off x="1659301" y="446256"/>
              <a:ext cx="31287" cy="30992"/>
            </a:xfrm>
            <a:custGeom>
              <a:avLst/>
              <a:gdLst/>
              <a:ahLst/>
              <a:cxnLst/>
              <a:rect l="l" t="t" r="r" b="b"/>
              <a:pathLst>
                <a:path w="533" h="528" extrusionOk="0">
                  <a:moveTo>
                    <a:pt x="454" y="1"/>
                  </a:moveTo>
                  <a:cubicBezTo>
                    <a:pt x="454" y="1"/>
                    <a:pt x="1" y="389"/>
                    <a:pt x="307" y="517"/>
                  </a:cubicBezTo>
                  <a:cubicBezTo>
                    <a:pt x="325" y="524"/>
                    <a:pt x="341" y="527"/>
                    <a:pt x="355" y="527"/>
                  </a:cubicBezTo>
                  <a:cubicBezTo>
                    <a:pt x="533" y="527"/>
                    <a:pt x="454" y="1"/>
                    <a:pt x="454" y="1"/>
                  </a:cubicBezTo>
                  <a:close/>
                </a:path>
              </a:pathLst>
            </a:custGeom>
            <a:solidFill>
              <a:srgbClr val="DA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17"/>
            <p:cNvSpPr/>
            <p:nvPr/>
          </p:nvSpPr>
          <p:spPr>
            <a:xfrm>
              <a:off x="1623318" y="483059"/>
              <a:ext cx="31698" cy="15496"/>
            </a:xfrm>
            <a:custGeom>
              <a:avLst/>
              <a:gdLst/>
              <a:ahLst/>
              <a:cxnLst/>
              <a:rect l="l" t="t" r="r" b="b"/>
              <a:pathLst>
                <a:path w="540" h="264" extrusionOk="0">
                  <a:moveTo>
                    <a:pt x="408" y="0"/>
                  </a:moveTo>
                  <a:cubicBezTo>
                    <a:pt x="250" y="0"/>
                    <a:pt x="0" y="120"/>
                    <a:pt x="0" y="120"/>
                  </a:cubicBezTo>
                  <a:cubicBezTo>
                    <a:pt x="0" y="120"/>
                    <a:pt x="222" y="263"/>
                    <a:pt x="380" y="263"/>
                  </a:cubicBezTo>
                  <a:cubicBezTo>
                    <a:pt x="460" y="263"/>
                    <a:pt x="523" y="226"/>
                    <a:pt x="532" y="114"/>
                  </a:cubicBezTo>
                  <a:cubicBezTo>
                    <a:pt x="540" y="29"/>
                    <a:pt x="485" y="0"/>
                    <a:pt x="408" y="0"/>
                  </a:cubicBezTo>
                  <a:close/>
                </a:path>
              </a:pathLst>
            </a:custGeom>
            <a:solidFill>
              <a:srgbClr val="DA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17"/>
            <p:cNvSpPr/>
            <p:nvPr/>
          </p:nvSpPr>
          <p:spPr>
            <a:xfrm>
              <a:off x="1488719" y="623642"/>
              <a:ext cx="34633" cy="24183"/>
            </a:xfrm>
            <a:custGeom>
              <a:avLst/>
              <a:gdLst/>
              <a:ahLst/>
              <a:cxnLst/>
              <a:rect l="l" t="t" r="r" b="b"/>
              <a:pathLst>
                <a:path w="590" h="412" extrusionOk="0">
                  <a:moveTo>
                    <a:pt x="1" y="1"/>
                  </a:moveTo>
                  <a:cubicBezTo>
                    <a:pt x="1" y="1"/>
                    <a:pt x="110" y="411"/>
                    <a:pt x="289" y="411"/>
                  </a:cubicBezTo>
                  <a:cubicBezTo>
                    <a:pt x="323" y="411"/>
                    <a:pt x="360" y="396"/>
                    <a:pt x="399" y="360"/>
                  </a:cubicBezTo>
                  <a:cubicBezTo>
                    <a:pt x="590" y="186"/>
                    <a:pt x="1" y="1"/>
                    <a:pt x="1" y="1"/>
                  </a:cubicBezTo>
                  <a:close/>
                </a:path>
              </a:pathLst>
            </a:custGeom>
            <a:solidFill>
              <a:srgbClr val="DA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17"/>
            <p:cNvSpPr/>
            <p:nvPr/>
          </p:nvSpPr>
          <p:spPr>
            <a:xfrm>
              <a:off x="1509557" y="610082"/>
              <a:ext cx="33283" cy="31697"/>
            </a:xfrm>
            <a:custGeom>
              <a:avLst/>
              <a:gdLst/>
              <a:ahLst/>
              <a:cxnLst/>
              <a:rect l="l" t="t" r="r" b="b"/>
              <a:pathLst>
                <a:path w="567" h="540" extrusionOk="0">
                  <a:moveTo>
                    <a:pt x="348" y="0"/>
                  </a:moveTo>
                  <a:cubicBezTo>
                    <a:pt x="348" y="0"/>
                    <a:pt x="0" y="487"/>
                    <a:pt x="327" y="538"/>
                  </a:cubicBezTo>
                  <a:cubicBezTo>
                    <a:pt x="335" y="539"/>
                    <a:pt x="343" y="540"/>
                    <a:pt x="350" y="540"/>
                  </a:cubicBezTo>
                  <a:cubicBezTo>
                    <a:pt x="566" y="540"/>
                    <a:pt x="348" y="0"/>
                    <a:pt x="348" y="0"/>
                  </a:cubicBezTo>
                  <a:close/>
                </a:path>
              </a:pathLst>
            </a:custGeom>
            <a:solidFill>
              <a:srgbClr val="DA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17"/>
            <p:cNvSpPr/>
            <p:nvPr/>
          </p:nvSpPr>
          <p:spPr>
            <a:xfrm>
              <a:off x="1455788" y="430407"/>
              <a:ext cx="636778" cy="633933"/>
            </a:xfrm>
            <a:custGeom>
              <a:avLst/>
              <a:gdLst/>
              <a:ahLst/>
              <a:cxnLst/>
              <a:rect l="l" t="t" r="r" b="b"/>
              <a:pathLst>
                <a:path w="10848" h="10800" extrusionOk="0">
                  <a:moveTo>
                    <a:pt x="5211" y="0"/>
                  </a:moveTo>
                  <a:cubicBezTo>
                    <a:pt x="5089" y="0"/>
                    <a:pt x="4979" y="35"/>
                    <a:pt x="4903" y="128"/>
                  </a:cubicBezTo>
                  <a:cubicBezTo>
                    <a:pt x="4842" y="202"/>
                    <a:pt x="4818" y="299"/>
                    <a:pt x="4759" y="373"/>
                  </a:cubicBezTo>
                  <a:cubicBezTo>
                    <a:pt x="4622" y="549"/>
                    <a:pt x="4345" y="549"/>
                    <a:pt x="4167" y="685"/>
                  </a:cubicBezTo>
                  <a:cubicBezTo>
                    <a:pt x="4074" y="757"/>
                    <a:pt x="4012" y="865"/>
                    <a:pt x="3907" y="922"/>
                  </a:cubicBezTo>
                  <a:cubicBezTo>
                    <a:pt x="3799" y="982"/>
                    <a:pt x="3663" y="976"/>
                    <a:pt x="3548" y="1024"/>
                  </a:cubicBezTo>
                  <a:cubicBezTo>
                    <a:pt x="3434" y="1073"/>
                    <a:pt x="3347" y="1227"/>
                    <a:pt x="3438" y="1315"/>
                  </a:cubicBezTo>
                  <a:cubicBezTo>
                    <a:pt x="3325" y="1279"/>
                    <a:pt x="3209" y="1262"/>
                    <a:pt x="3093" y="1262"/>
                  </a:cubicBezTo>
                  <a:cubicBezTo>
                    <a:pt x="2767" y="1262"/>
                    <a:pt x="2441" y="1393"/>
                    <a:pt x="2191" y="1600"/>
                  </a:cubicBezTo>
                  <a:cubicBezTo>
                    <a:pt x="1852" y="1879"/>
                    <a:pt x="1636" y="2281"/>
                    <a:pt x="1487" y="2695"/>
                  </a:cubicBezTo>
                  <a:cubicBezTo>
                    <a:pt x="1442" y="2819"/>
                    <a:pt x="1402" y="2951"/>
                    <a:pt x="1426" y="3083"/>
                  </a:cubicBezTo>
                  <a:cubicBezTo>
                    <a:pt x="1454" y="3241"/>
                    <a:pt x="1568" y="3373"/>
                    <a:pt x="1610" y="3529"/>
                  </a:cubicBezTo>
                  <a:cubicBezTo>
                    <a:pt x="1649" y="3674"/>
                    <a:pt x="1566" y="3869"/>
                    <a:pt x="1427" y="3869"/>
                  </a:cubicBezTo>
                  <a:cubicBezTo>
                    <a:pt x="1417" y="3869"/>
                    <a:pt x="1406" y="3868"/>
                    <a:pt x="1395" y="3865"/>
                  </a:cubicBezTo>
                  <a:cubicBezTo>
                    <a:pt x="1324" y="3785"/>
                    <a:pt x="1218" y="3748"/>
                    <a:pt x="1110" y="3748"/>
                  </a:cubicBezTo>
                  <a:cubicBezTo>
                    <a:pt x="1032" y="3748"/>
                    <a:pt x="953" y="3767"/>
                    <a:pt x="885" y="3802"/>
                  </a:cubicBezTo>
                  <a:cubicBezTo>
                    <a:pt x="723" y="3886"/>
                    <a:pt x="610" y="4039"/>
                    <a:pt x="510" y="4191"/>
                  </a:cubicBezTo>
                  <a:cubicBezTo>
                    <a:pt x="227" y="4621"/>
                    <a:pt x="0" y="5195"/>
                    <a:pt x="272" y="5648"/>
                  </a:cubicBezTo>
                  <a:cubicBezTo>
                    <a:pt x="341" y="5763"/>
                    <a:pt x="438" y="5862"/>
                    <a:pt x="491" y="5985"/>
                  </a:cubicBezTo>
                  <a:cubicBezTo>
                    <a:pt x="544" y="6110"/>
                    <a:pt x="548" y="6250"/>
                    <a:pt x="588" y="6380"/>
                  </a:cubicBezTo>
                  <a:cubicBezTo>
                    <a:pt x="629" y="6510"/>
                    <a:pt x="732" y="6642"/>
                    <a:pt x="866" y="6642"/>
                  </a:cubicBezTo>
                  <a:cubicBezTo>
                    <a:pt x="781" y="6711"/>
                    <a:pt x="777" y="6859"/>
                    <a:pt x="857" y="6937"/>
                  </a:cubicBezTo>
                  <a:cubicBezTo>
                    <a:pt x="857" y="6937"/>
                    <a:pt x="856" y="6937"/>
                    <a:pt x="856" y="6937"/>
                  </a:cubicBezTo>
                  <a:cubicBezTo>
                    <a:pt x="681" y="6937"/>
                    <a:pt x="666" y="7194"/>
                    <a:pt x="708" y="7367"/>
                  </a:cubicBezTo>
                  <a:cubicBezTo>
                    <a:pt x="777" y="7649"/>
                    <a:pt x="930" y="7999"/>
                    <a:pt x="1209" y="7999"/>
                  </a:cubicBezTo>
                  <a:cubicBezTo>
                    <a:pt x="1215" y="7999"/>
                    <a:pt x="1222" y="7998"/>
                    <a:pt x="1229" y="7998"/>
                  </a:cubicBezTo>
                  <a:lnTo>
                    <a:pt x="1229" y="7998"/>
                  </a:lnTo>
                  <a:cubicBezTo>
                    <a:pt x="1364" y="8126"/>
                    <a:pt x="1228" y="8337"/>
                    <a:pt x="1133" y="8494"/>
                  </a:cubicBezTo>
                  <a:cubicBezTo>
                    <a:pt x="953" y="8787"/>
                    <a:pt x="945" y="9186"/>
                    <a:pt x="1111" y="9500"/>
                  </a:cubicBezTo>
                  <a:cubicBezTo>
                    <a:pt x="1279" y="9816"/>
                    <a:pt x="1616" y="10035"/>
                    <a:pt x="1963" y="10052"/>
                  </a:cubicBezTo>
                  <a:cubicBezTo>
                    <a:pt x="1991" y="10171"/>
                    <a:pt x="2098" y="10215"/>
                    <a:pt x="2222" y="10215"/>
                  </a:cubicBezTo>
                  <a:cubicBezTo>
                    <a:pt x="2322" y="10215"/>
                    <a:pt x="2432" y="10186"/>
                    <a:pt x="2519" y="10146"/>
                  </a:cubicBezTo>
                  <a:cubicBezTo>
                    <a:pt x="2567" y="10284"/>
                    <a:pt x="2711" y="10328"/>
                    <a:pt x="2863" y="10328"/>
                  </a:cubicBezTo>
                  <a:cubicBezTo>
                    <a:pt x="2936" y="10328"/>
                    <a:pt x="3010" y="10318"/>
                    <a:pt x="3076" y="10304"/>
                  </a:cubicBezTo>
                  <a:cubicBezTo>
                    <a:pt x="3410" y="10230"/>
                    <a:pt x="3797" y="10111"/>
                    <a:pt x="3897" y="9779"/>
                  </a:cubicBezTo>
                  <a:cubicBezTo>
                    <a:pt x="3931" y="9805"/>
                    <a:pt x="3969" y="9816"/>
                    <a:pt x="4007" y="9816"/>
                  </a:cubicBezTo>
                  <a:cubicBezTo>
                    <a:pt x="4107" y="9816"/>
                    <a:pt x="4214" y="9740"/>
                    <a:pt x="4286" y="9660"/>
                  </a:cubicBezTo>
                  <a:cubicBezTo>
                    <a:pt x="4376" y="9559"/>
                    <a:pt x="4479" y="9437"/>
                    <a:pt x="4610" y="9437"/>
                  </a:cubicBezTo>
                  <a:cubicBezTo>
                    <a:pt x="4622" y="9437"/>
                    <a:pt x="4636" y="9438"/>
                    <a:pt x="4649" y="9440"/>
                  </a:cubicBezTo>
                  <a:cubicBezTo>
                    <a:pt x="4679" y="9676"/>
                    <a:pt x="4920" y="9857"/>
                    <a:pt x="5147" y="9857"/>
                  </a:cubicBezTo>
                  <a:cubicBezTo>
                    <a:pt x="5171" y="9857"/>
                    <a:pt x="5196" y="9855"/>
                    <a:pt x="5220" y="9851"/>
                  </a:cubicBezTo>
                  <a:lnTo>
                    <a:pt x="5220" y="9851"/>
                  </a:lnTo>
                  <a:cubicBezTo>
                    <a:pt x="5196" y="9982"/>
                    <a:pt x="5240" y="10132"/>
                    <a:pt x="5323" y="10247"/>
                  </a:cubicBezTo>
                  <a:cubicBezTo>
                    <a:pt x="5434" y="10400"/>
                    <a:pt x="5602" y="10501"/>
                    <a:pt x="5769" y="10584"/>
                  </a:cubicBezTo>
                  <a:cubicBezTo>
                    <a:pt x="6009" y="10704"/>
                    <a:pt x="6270" y="10800"/>
                    <a:pt x="6529" y="10800"/>
                  </a:cubicBezTo>
                  <a:cubicBezTo>
                    <a:pt x="6568" y="10800"/>
                    <a:pt x="6607" y="10798"/>
                    <a:pt x="6646" y="10793"/>
                  </a:cubicBezTo>
                  <a:cubicBezTo>
                    <a:pt x="6943" y="10756"/>
                    <a:pt x="7226" y="10544"/>
                    <a:pt x="7261" y="10242"/>
                  </a:cubicBezTo>
                  <a:cubicBezTo>
                    <a:pt x="7284" y="10247"/>
                    <a:pt x="7307" y="10250"/>
                    <a:pt x="7330" y="10250"/>
                  </a:cubicBezTo>
                  <a:cubicBezTo>
                    <a:pt x="7524" y="10250"/>
                    <a:pt x="7701" y="10081"/>
                    <a:pt x="7696" y="9882"/>
                  </a:cubicBezTo>
                  <a:lnTo>
                    <a:pt x="7696" y="9882"/>
                  </a:lnTo>
                  <a:cubicBezTo>
                    <a:pt x="7775" y="9914"/>
                    <a:pt x="7860" y="9929"/>
                    <a:pt x="7944" y="9929"/>
                  </a:cubicBezTo>
                  <a:cubicBezTo>
                    <a:pt x="8110" y="9929"/>
                    <a:pt x="8274" y="9868"/>
                    <a:pt x="8390" y="9755"/>
                  </a:cubicBezTo>
                  <a:cubicBezTo>
                    <a:pt x="8565" y="9586"/>
                    <a:pt x="8625" y="9305"/>
                    <a:pt x="8538" y="9063"/>
                  </a:cubicBezTo>
                  <a:cubicBezTo>
                    <a:pt x="8969" y="8893"/>
                    <a:pt x="9327" y="8567"/>
                    <a:pt x="9535" y="8157"/>
                  </a:cubicBezTo>
                  <a:cubicBezTo>
                    <a:pt x="9566" y="8096"/>
                    <a:pt x="9596" y="8031"/>
                    <a:pt x="9654" y="7996"/>
                  </a:cubicBezTo>
                  <a:cubicBezTo>
                    <a:pt x="9712" y="7959"/>
                    <a:pt x="9787" y="7960"/>
                    <a:pt x="9858" y="7955"/>
                  </a:cubicBezTo>
                  <a:cubicBezTo>
                    <a:pt x="10284" y="7924"/>
                    <a:pt x="10658" y="7610"/>
                    <a:pt x="10752" y="7201"/>
                  </a:cubicBezTo>
                  <a:cubicBezTo>
                    <a:pt x="10847" y="6793"/>
                    <a:pt x="10657" y="6318"/>
                    <a:pt x="10297" y="6064"/>
                  </a:cubicBezTo>
                  <a:cubicBezTo>
                    <a:pt x="10495" y="5956"/>
                    <a:pt x="10563" y="5713"/>
                    <a:pt x="10615" y="5493"/>
                  </a:cubicBezTo>
                  <a:cubicBezTo>
                    <a:pt x="10674" y="5243"/>
                    <a:pt x="10733" y="4988"/>
                    <a:pt x="10710" y="4728"/>
                  </a:cubicBezTo>
                  <a:cubicBezTo>
                    <a:pt x="10688" y="4468"/>
                    <a:pt x="10571" y="4197"/>
                    <a:pt x="10348" y="4045"/>
                  </a:cubicBezTo>
                  <a:cubicBezTo>
                    <a:pt x="10244" y="3975"/>
                    <a:pt x="10118" y="3928"/>
                    <a:pt x="10048" y="3826"/>
                  </a:cubicBezTo>
                  <a:cubicBezTo>
                    <a:pt x="9995" y="3747"/>
                    <a:pt x="9985" y="3650"/>
                    <a:pt x="9979" y="3558"/>
                  </a:cubicBezTo>
                  <a:cubicBezTo>
                    <a:pt x="9963" y="3364"/>
                    <a:pt x="9948" y="3172"/>
                    <a:pt x="9933" y="2979"/>
                  </a:cubicBezTo>
                  <a:cubicBezTo>
                    <a:pt x="9926" y="2903"/>
                    <a:pt x="9920" y="2824"/>
                    <a:pt x="9884" y="2754"/>
                  </a:cubicBezTo>
                  <a:cubicBezTo>
                    <a:pt x="9789" y="2568"/>
                    <a:pt x="9550" y="2528"/>
                    <a:pt x="9332" y="2528"/>
                  </a:cubicBezTo>
                  <a:cubicBezTo>
                    <a:pt x="9300" y="2528"/>
                    <a:pt x="9269" y="2529"/>
                    <a:pt x="9239" y="2530"/>
                  </a:cubicBezTo>
                  <a:cubicBezTo>
                    <a:pt x="9254" y="2441"/>
                    <a:pt x="9154" y="2361"/>
                    <a:pt x="9066" y="2361"/>
                  </a:cubicBezTo>
                  <a:cubicBezTo>
                    <a:pt x="9037" y="2361"/>
                    <a:pt x="9010" y="2369"/>
                    <a:pt x="8988" y="2389"/>
                  </a:cubicBezTo>
                  <a:cubicBezTo>
                    <a:pt x="8934" y="1765"/>
                    <a:pt x="8689" y="1126"/>
                    <a:pt x="8200" y="706"/>
                  </a:cubicBezTo>
                  <a:cubicBezTo>
                    <a:pt x="7899" y="448"/>
                    <a:pt x="7494" y="296"/>
                    <a:pt x="7106" y="296"/>
                  </a:cubicBezTo>
                  <a:cubicBezTo>
                    <a:pt x="6868" y="296"/>
                    <a:pt x="6636" y="354"/>
                    <a:pt x="6438" y="479"/>
                  </a:cubicBezTo>
                  <a:cubicBezTo>
                    <a:pt x="6395" y="507"/>
                    <a:pt x="6351" y="538"/>
                    <a:pt x="6299" y="538"/>
                  </a:cubicBezTo>
                  <a:cubicBezTo>
                    <a:pt x="6298" y="538"/>
                    <a:pt x="6297" y="538"/>
                    <a:pt x="6296" y="538"/>
                  </a:cubicBezTo>
                  <a:cubicBezTo>
                    <a:pt x="6195" y="537"/>
                    <a:pt x="6084" y="425"/>
                    <a:pt x="6005" y="425"/>
                  </a:cubicBezTo>
                  <a:cubicBezTo>
                    <a:pt x="5983" y="425"/>
                    <a:pt x="5964" y="434"/>
                    <a:pt x="5948" y="456"/>
                  </a:cubicBezTo>
                  <a:cubicBezTo>
                    <a:pt x="6024" y="332"/>
                    <a:pt x="5856" y="195"/>
                    <a:pt x="5717" y="132"/>
                  </a:cubicBezTo>
                  <a:cubicBezTo>
                    <a:pt x="5562" y="64"/>
                    <a:pt x="5375" y="0"/>
                    <a:pt x="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17"/>
            <p:cNvSpPr/>
            <p:nvPr/>
          </p:nvSpPr>
          <p:spPr>
            <a:xfrm>
              <a:off x="1734202" y="849865"/>
              <a:ext cx="175748" cy="564083"/>
            </a:xfrm>
            <a:custGeom>
              <a:avLst/>
              <a:gdLst/>
              <a:ahLst/>
              <a:cxnLst/>
              <a:rect l="l" t="t" r="r" b="b"/>
              <a:pathLst>
                <a:path w="2994" h="9610" extrusionOk="0">
                  <a:moveTo>
                    <a:pt x="384" y="1"/>
                  </a:moveTo>
                  <a:cubicBezTo>
                    <a:pt x="384" y="1"/>
                    <a:pt x="747" y="2181"/>
                    <a:pt x="565" y="2975"/>
                  </a:cubicBezTo>
                  <a:cubicBezTo>
                    <a:pt x="565" y="2975"/>
                    <a:pt x="791" y="6246"/>
                    <a:pt x="565" y="6915"/>
                  </a:cubicBezTo>
                  <a:cubicBezTo>
                    <a:pt x="565" y="6915"/>
                    <a:pt x="1088" y="8239"/>
                    <a:pt x="735" y="8878"/>
                  </a:cubicBezTo>
                  <a:cubicBezTo>
                    <a:pt x="381" y="9516"/>
                    <a:pt x="17" y="9283"/>
                    <a:pt x="0" y="9609"/>
                  </a:cubicBezTo>
                  <a:lnTo>
                    <a:pt x="2993" y="9609"/>
                  </a:lnTo>
                  <a:cubicBezTo>
                    <a:pt x="2993" y="9609"/>
                    <a:pt x="2524" y="9469"/>
                    <a:pt x="2034" y="9298"/>
                  </a:cubicBezTo>
                  <a:cubicBezTo>
                    <a:pt x="1544" y="9127"/>
                    <a:pt x="1622" y="8410"/>
                    <a:pt x="1622" y="8410"/>
                  </a:cubicBezTo>
                  <a:cubicBezTo>
                    <a:pt x="1622" y="8410"/>
                    <a:pt x="862" y="6931"/>
                    <a:pt x="897" y="6137"/>
                  </a:cubicBezTo>
                  <a:cubicBezTo>
                    <a:pt x="930" y="5343"/>
                    <a:pt x="872" y="3941"/>
                    <a:pt x="872" y="3941"/>
                  </a:cubicBezTo>
                  <a:cubicBezTo>
                    <a:pt x="872" y="3941"/>
                    <a:pt x="703" y="1744"/>
                    <a:pt x="984" y="655"/>
                  </a:cubicBezTo>
                  <a:lnTo>
                    <a:pt x="3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17"/>
            <p:cNvSpPr/>
            <p:nvPr/>
          </p:nvSpPr>
          <p:spPr>
            <a:xfrm>
              <a:off x="1734202" y="1117177"/>
              <a:ext cx="175748" cy="296775"/>
            </a:xfrm>
            <a:custGeom>
              <a:avLst/>
              <a:gdLst/>
              <a:ahLst/>
              <a:cxnLst/>
              <a:rect l="l" t="t" r="r" b="b"/>
              <a:pathLst>
                <a:path w="2994" h="5056" extrusionOk="0">
                  <a:moveTo>
                    <a:pt x="645" y="1"/>
                  </a:moveTo>
                  <a:cubicBezTo>
                    <a:pt x="678" y="938"/>
                    <a:pt x="685" y="2010"/>
                    <a:pt x="565" y="2361"/>
                  </a:cubicBezTo>
                  <a:cubicBezTo>
                    <a:pt x="565" y="2361"/>
                    <a:pt x="1089" y="3686"/>
                    <a:pt x="735" y="4324"/>
                  </a:cubicBezTo>
                  <a:cubicBezTo>
                    <a:pt x="381" y="4962"/>
                    <a:pt x="17" y="4729"/>
                    <a:pt x="0" y="5055"/>
                  </a:cubicBezTo>
                  <a:lnTo>
                    <a:pt x="2993" y="5055"/>
                  </a:lnTo>
                  <a:cubicBezTo>
                    <a:pt x="2993" y="5055"/>
                    <a:pt x="2524" y="4915"/>
                    <a:pt x="2035" y="4744"/>
                  </a:cubicBezTo>
                  <a:cubicBezTo>
                    <a:pt x="1544" y="4573"/>
                    <a:pt x="1622" y="3857"/>
                    <a:pt x="1622" y="3857"/>
                  </a:cubicBezTo>
                  <a:cubicBezTo>
                    <a:pt x="1622" y="3857"/>
                    <a:pt x="862" y="2377"/>
                    <a:pt x="897" y="1583"/>
                  </a:cubicBezTo>
                  <a:cubicBezTo>
                    <a:pt x="914" y="1168"/>
                    <a:pt x="906" y="589"/>
                    <a:pt x="896" y="128"/>
                  </a:cubicBezTo>
                  <a:cubicBezTo>
                    <a:pt x="812" y="82"/>
                    <a:pt x="728" y="41"/>
                    <a:pt x="6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17"/>
            <p:cNvSpPr/>
            <p:nvPr/>
          </p:nvSpPr>
          <p:spPr>
            <a:xfrm>
              <a:off x="1594731" y="863776"/>
              <a:ext cx="180737" cy="251401"/>
            </a:xfrm>
            <a:custGeom>
              <a:avLst/>
              <a:gdLst/>
              <a:ahLst/>
              <a:cxnLst/>
              <a:rect l="l" t="t" r="r" b="b"/>
              <a:pathLst>
                <a:path w="3079" h="4283" extrusionOk="0">
                  <a:moveTo>
                    <a:pt x="56" y="0"/>
                  </a:moveTo>
                  <a:lnTo>
                    <a:pt x="0" y="32"/>
                  </a:lnTo>
                  <a:cubicBezTo>
                    <a:pt x="571" y="787"/>
                    <a:pt x="1041" y="1793"/>
                    <a:pt x="1041" y="1793"/>
                  </a:cubicBezTo>
                  <a:cubicBezTo>
                    <a:pt x="1041" y="1793"/>
                    <a:pt x="2708" y="2931"/>
                    <a:pt x="3079" y="4283"/>
                  </a:cubicBezTo>
                  <a:lnTo>
                    <a:pt x="3059" y="3489"/>
                  </a:lnTo>
                  <a:cubicBezTo>
                    <a:pt x="2464" y="2876"/>
                    <a:pt x="1887" y="2309"/>
                    <a:pt x="1096" y="1664"/>
                  </a:cubicBezTo>
                  <a:cubicBezTo>
                    <a:pt x="611" y="836"/>
                    <a:pt x="56" y="0"/>
                    <a:pt x="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17"/>
            <p:cNvSpPr/>
            <p:nvPr/>
          </p:nvSpPr>
          <p:spPr>
            <a:xfrm>
              <a:off x="1563385" y="960922"/>
              <a:ext cx="99144" cy="24594"/>
            </a:xfrm>
            <a:custGeom>
              <a:avLst/>
              <a:gdLst/>
              <a:ahLst/>
              <a:cxnLst/>
              <a:rect l="l" t="t" r="r" b="b"/>
              <a:pathLst>
                <a:path w="1689" h="419" extrusionOk="0">
                  <a:moveTo>
                    <a:pt x="1563" y="1"/>
                  </a:moveTo>
                  <a:cubicBezTo>
                    <a:pt x="1411" y="1"/>
                    <a:pt x="352" y="15"/>
                    <a:pt x="1" y="395"/>
                  </a:cubicBezTo>
                  <a:lnTo>
                    <a:pt x="24" y="418"/>
                  </a:lnTo>
                  <a:cubicBezTo>
                    <a:pt x="336" y="181"/>
                    <a:pt x="686" y="113"/>
                    <a:pt x="984" y="113"/>
                  </a:cubicBezTo>
                  <a:cubicBezTo>
                    <a:pt x="1382" y="113"/>
                    <a:pt x="1688" y="234"/>
                    <a:pt x="1688" y="234"/>
                  </a:cubicBezTo>
                  <a:lnTo>
                    <a:pt x="1581" y="1"/>
                  </a:lnTo>
                  <a:cubicBezTo>
                    <a:pt x="1581" y="1"/>
                    <a:pt x="1575" y="1"/>
                    <a:pt x="1563" y="1"/>
                  </a:cubicBezTo>
                  <a:close/>
                </a:path>
              </a:pathLst>
            </a:custGeom>
            <a:solidFill>
              <a:srgbClr val="884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17"/>
            <p:cNvSpPr/>
            <p:nvPr/>
          </p:nvSpPr>
          <p:spPr>
            <a:xfrm>
              <a:off x="1685833" y="821572"/>
              <a:ext cx="87463" cy="146039"/>
            </a:xfrm>
            <a:custGeom>
              <a:avLst/>
              <a:gdLst/>
              <a:ahLst/>
              <a:cxnLst/>
              <a:rect l="l" t="t" r="r" b="b"/>
              <a:pathLst>
                <a:path w="1490" h="2488" extrusionOk="0">
                  <a:moveTo>
                    <a:pt x="70" y="1"/>
                  </a:moveTo>
                  <a:lnTo>
                    <a:pt x="70" y="1"/>
                  </a:lnTo>
                  <a:cubicBezTo>
                    <a:pt x="1" y="896"/>
                    <a:pt x="1398" y="2487"/>
                    <a:pt x="1398" y="2487"/>
                  </a:cubicBezTo>
                  <a:lnTo>
                    <a:pt x="1489" y="2135"/>
                  </a:lnTo>
                  <a:cubicBezTo>
                    <a:pt x="1489" y="2135"/>
                    <a:pt x="297" y="1276"/>
                    <a:pt x="114" y="12"/>
                  </a:cubicBezTo>
                  <a:lnTo>
                    <a:pt x="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17"/>
            <p:cNvSpPr/>
            <p:nvPr/>
          </p:nvSpPr>
          <p:spPr>
            <a:xfrm>
              <a:off x="1804407" y="938734"/>
              <a:ext cx="35455" cy="122795"/>
            </a:xfrm>
            <a:custGeom>
              <a:avLst/>
              <a:gdLst/>
              <a:ahLst/>
              <a:cxnLst/>
              <a:rect l="l" t="t" r="r" b="b"/>
              <a:pathLst>
                <a:path w="604" h="2092" extrusionOk="0">
                  <a:moveTo>
                    <a:pt x="466" y="1"/>
                  </a:moveTo>
                  <a:cubicBezTo>
                    <a:pt x="0" y="533"/>
                    <a:pt x="370" y="2091"/>
                    <a:pt x="370" y="2091"/>
                  </a:cubicBezTo>
                  <a:lnTo>
                    <a:pt x="603" y="1907"/>
                  </a:lnTo>
                  <a:cubicBezTo>
                    <a:pt x="603" y="1907"/>
                    <a:pt x="58" y="891"/>
                    <a:pt x="495" y="25"/>
                  </a:cubicBezTo>
                  <a:lnTo>
                    <a:pt x="4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17"/>
            <p:cNvSpPr/>
            <p:nvPr/>
          </p:nvSpPr>
          <p:spPr>
            <a:xfrm>
              <a:off x="1780047" y="844817"/>
              <a:ext cx="243018" cy="266193"/>
            </a:xfrm>
            <a:custGeom>
              <a:avLst/>
              <a:gdLst/>
              <a:ahLst/>
              <a:cxnLst/>
              <a:rect l="l" t="t" r="r" b="b"/>
              <a:pathLst>
                <a:path w="4140" h="4535" extrusionOk="0">
                  <a:moveTo>
                    <a:pt x="4091" y="1"/>
                  </a:moveTo>
                  <a:cubicBezTo>
                    <a:pt x="2882" y="49"/>
                    <a:pt x="2097" y="1465"/>
                    <a:pt x="2097" y="1465"/>
                  </a:cubicBezTo>
                  <a:cubicBezTo>
                    <a:pt x="2097" y="1465"/>
                    <a:pt x="1916" y="3231"/>
                    <a:pt x="1" y="4101"/>
                  </a:cubicBezTo>
                  <a:lnTo>
                    <a:pt x="4" y="4535"/>
                  </a:lnTo>
                  <a:cubicBezTo>
                    <a:pt x="4" y="4535"/>
                    <a:pt x="1810" y="3377"/>
                    <a:pt x="2085" y="1947"/>
                  </a:cubicBezTo>
                  <a:cubicBezTo>
                    <a:pt x="2360" y="516"/>
                    <a:pt x="4140" y="98"/>
                    <a:pt x="4140" y="98"/>
                  </a:cubicBezTo>
                  <a:lnTo>
                    <a:pt x="40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17"/>
            <p:cNvSpPr/>
            <p:nvPr/>
          </p:nvSpPr>
          <p:spPr>
            <a:xfrm>
              <a:off x="1874906" y="808659"/>
              <a:ext cx="34105" cy="149503"/>
            </a:xfrm>
            <a:custGeom>
              <a:avLst/>
              <a:gdLst/>
              <a:ahLst/>
              <a:cxnLst/>
              <a:rect l="l" t="t" r="r" b="b"/>
              <a:pathLst>
                <a:path w="581" h="2547" extrusionOk="0">
                  <a:moveTo>
                    <a:pt x="26" y="0"/>
                  </a:moveTo>
                  <a:lnTo>
                    <a:pt x="1" y="38"/>
                  </a:lnTo>
                  <a:cubicBezTo>
                    <a:pt x="470" y="815"/>
                    <a:pt x="472" y="2070"/>
                    <a:pt x="410" y="2547"/>
                  </a:cubicBezTo>
                  <a:cubicBezTo>
                    <a:pt x="473" y="2478"/>
                    <a:pt x="500" y="2120"/>
                    <a:pt x="580" y="2082"/>
                  </a:cubicBezTo>
                  <a:cubicBezTo>
                    <a:pt x="538" y="1404"/>
                    <a:pt x="412" y="406"/>
                    <a:pt x="26" y="0"/>
                  </a:cubicBezTo>
                  <a:close/>
                </a:path>
              </a:pathLst>
            </a:custGeom>
            <a:solidFill>
              <a:srgbClr val="884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17"/>
            <p:cNvSpPr/>
            <p:nvPr/>
          </p:nvSpPr>
          <p:spPr>
            <a:xfrm>
              <a:off x="1455788" y="430407"/>
              <a:ext cx="636778" cy="606228"/>
            </a:xfrm>
            <a:custGeom>
              <a:avLst/>
              <a:gdLst/>
              <a:ahLst/>
              <a:cxnLst/>
              <a:rect l="l" t="t" r="r" b="b"/>
              <a:pathLst>
                <a:path w="10848" h="10328" extrusionOk="0">
                  <a:moveTo>
                    <a:pt x="5211" y="0"/>
                  </a:moveTo>
                  <a:cubicBezTo>
                    <a:pt x="5089" y="0"/>
                    <a:pt x="4979" y="35"/>
                    <a:pt x="4903" y="128"/>
                  </a:cubicBezTo>
                  <a:cubicBezTo>
                    <a:pt x="4842" y="202"/>
                    <a:pt x="4818" y="299"/>
                    <a:pt x="4759" y="373"/>
                  </a:cubicBezTo>
                  <a:cubicBezTo>
                    <a:pt x="4622" y="549"/>
                    <a:pt x="4345" y="549"/>
                    <a:pt x="4167" y="685"/>
                  </a:cubicBezTo>
                  <a:cubicBezTo>
                    <a:pt x="4074" y="757"/>
                    <a:pt x="4012" y="865"/>
                    <a:pt x="3907" y="922"/>
                  </a:cubicBezTo>
                  <a:cubicBezTo>
                    <a:pt x="3799" y="982"/>
                    <a:pt x="3663" y="976"/>
                    <a:pt x="3548" y="1024"/>
                  </a:cubicBezTo>
                  <a:cubicBezTo>
                    <a:pt x="3434" y="1073"/>
                    <a:pt x="3347" y="1227"/>
                    <a:pt x="3438" y="1315"/>
                  </a:cubicBezTo>
                  <a:cubicBezTo>
                    <a:pt x="3325" y="1279"/>
                    <a:pt x="3209" y="1262"/>
                    <a:pt x="3093" y="1262"/>
                  </a:cubicBezTo>
                  <a:cubicBezTo>
                    <a:pt x="2767" y="1262"/>
                    <a:pt x="2441" y="1393"/>
                    <a:pt x="2191" y="1600"/>
                  </a:cubicBezTo>
                  <a:cubicBezTo>
                    <a:pt x="1852" y="1879"/>
                    <a:pt x="1636" y="2281"/>
                    <a:pt x="1487" y="2695"/>
                  </a:cubicBezTo>
                  <a:cubicBezTo>
                    <a:pt x="1442" y="2819"/>
                    <a:pt x="1402" y="2951"/>
                    <a:pt x="1426" y="3083"/>
                  </a:cubicBezTo>
                  <a:cubicBezTo>
                    <a:pt x="1454" y="3241"/>
                    <a:pt x="1568" y="3373"/>
                    <a:pt x="1610" y="3529"/>
                  </a:cubicBezTo>
                  <a:cubicBezTo>
                    <a:pt x="1649" y="3674"/>
                    <a:pt x="1566" y="3869"/>
                    <a:pt x="1427" y="3869"/>
                  </a:cubicBezTo>
                  <a:cubicBezTo>
                    <a:pt x="1417" y="3869"/>
                    <a:pt x="1406" y="3868"/>
                    <a:pt x="1395" y="3865"/>
                  </a:cubicBezTo>
                  <a:cubicBezTo>
                    <a:pt x="1324" y="3785"/>
                    <a:pt x="1218" y="3748"/>
                    <a:pt x="1110" y="3748"/>
                  </a:cubicBezTo>
                  <a:cubicBezTo>
                    <a:pt x="1032" y="3748"/>
                    <a:pt x="953" y="3767"/>
                    <a:pt x="885" y="3802"/>
                  </a:cubicBezTo>
                  <a:cubicBezTo>
                    <a:pt x="723" y="3886"/>
                    <a:pt x="610" y="4039"/>
                    <a:pt x="510" y="4191"/>
                  </a:cubicBezTo>
                  <a:cubicBezTo>
                    <a:pt x="227" y="4621"/>
                    <a:pt x="0" y="5195"/>
                    <a:pt x="272" y="5648"/>
                  </a:cubicBezTo>
                  <a:cubicBezTo>
                    <a:pt x="341" y="5763"/>
                    <a:pt x="438" y="5862"/>
                    <a:pt x="491" y="5985"/>
                  </a:cubicBezTo>
                  <a:cubicBezTo>
                    <a:pt x="544" y="6110"/>
                    <a:pt x="548" y="6250"/>
                    <a:pt x="588" y="6380"/>
                  </a:cubicBezTo>
                  <a:cubicBezTo>
                    <a:pt x="629" y="6510"/>
                    <a:pt x="732" y="6642"/>
                    <a:pt x="866" y="6642"/>
                  </a:cubicBezTo>
                  <a:cubicBezTo>
                    <a:pt x="781" y="6711"/>
                    <a:pt x="777" y="6859"/>
                    <a:pt x="857" y="6937"/>
                  </a:cubicBezTo>
                  <a:cubicBezTo>
                    <a:pt x="857" y="6937"/>
                    <a:pt x="856" y="6937"/>
                    <a:pt x="856" y="6937"/>
                  </a:cubicBezTo>
                  <a:cubicBezTo>
                    <a:pt x="681" y="6937"/>
                    <a:pt x="666" y="7194"/>
                    <a:pt x="708" y="7367"/>
                  </a:cubicBezTo>
                  <a:cubicBezTo>
                    <a:pt x="777" y="7649"/>
                    <a:pt x="931" y="7999"/>
                    <a:pt x="1210" y="7999"/>
                  </a:cubicBezTo>
                  <a:cubicBezTo>
                    <a:pt x="1216" y="7999"/>
                    <a:pt x="1223" y="7998"/>
                    <a:pt x="1230" y="7998"/>
                  </a:cubicBezTo>
                  <a:lnTo>
                    <a:pt x="1230" y="7998"/>
                  </a:lnTo>
                  <a:cubicBezTo>
                    <a:pt x="1364" y="8126"/>
                    <a:pt x="1229" y="8337"/>
                    <a:pt x="1133" y="8494"/>
                  </a:cubicBezTo>
                  <a:cubicBezTo>
                    <a:pt x="953" y="8787"/>
                    <a:pt x="945" y="9186"/>
                    <a:pt x="1112" y="9500"/>
                  </a:cubicBezTo>
                  <a:cubicBezTo>
                    <a:pt x="1279" y="9816"/>
                    <a:pt x="1616" y="10035"/>
                    <a:pt x="1964" y="10052"/>
                  </a:cubicBezTo>
                  <a:cubicBezTo>
                    <a:pt x="1992" y="10171"/>
                    <a:pt x="2099" y="10215"/>
                    <a:pt x="2222" y="10215"/>
                  </a:cubicBezTo>
                  <a:cubicBezTo>
                    <a:pt x="2322" y="10215"/>
                    <a:pt x="2432" y="10186"/>
                    <a:pt x="2519" y="10146"/>
                  </a:cubicBezTo>
                  <a:cubicBezTo>
                    <a:pt x="2555" y="10251"/>
                    <a:pt x="2649" y="10301"/>
                    <a:pt x="2758" y="10320"/>
                  </a:cubicBezTo>
                  <a:cubicBezTo>
                    <a:pt x="2755" y="10312"/>
                    <a:pt x="2751" y="10305"/>
                    <a:pt x="2748" y="10298"/>
                  </a:cubicBezTo>
                  <a:lnTo>
                    <a:pt x="2748" y="10298"/>
                  </a:lnTo>
                  <a:cubicBezTo>
                    <a:pt x="2764" y="10308"/>
                    <a:pt x="2779" y="10316"/>
                    <a:pt x="2795" y="10325"/>
                  </a:cubicBezTo>
                  <a:cubicBezTo>
                    <a:pt x="2818" y="10327"/>
                    <a:pt x="2840" y="10328"/>
                    <a:pt x="2863" y="10328"/>
                  </a:cubicBezTo>
                  <a:cubicBezTo>
                    <a:pt x="2936" y="10328"/>
                    <a:pt x="3010" y="10318"/>
                    <a:pt x="3076" y="10304"/>
                  </a:cubicBezTo>
                  <a:cubicBezTo>
                    <a:pt x="3253" y="10265"/>
                    <a:pt x="3443" y="10212"/>
                    <a:pt x="3600" y="10124"/>
                  </a:cubicBezTo>
                  <a:cubicBezTo>
                    <a:pt x="3703" y="9972"/>
                    <a:pt x="3743" y="9777"/>
                    <a:pt x="3735" y="9590"/>
                  </a:cubicBezTo>
                  <a:cubicBezTo>
                    <a:pt x="3726" y="9372"/>
                    <a:pt x="3658" y="9161"/>
                    <a:pt x="3587" y="8954"/>
                  </a:cubicBezTo>
                  <a:cubicBezTo>
                    <a:pt x="3535" y="8805"/>
                    <a:pt x="3442" y="8630"/>
                    <a:pt x="3288" y="8630"/>
                  </a:cubicBezTo>
                  <a:cubicBezTo>
                    <a:pt x="3286" y="8630"/>
                    <a:pt x="3284" y="8630"/>
                    <a:pt x="3282" y="8630"/>
                  </a:cubicBezTo>
                  <a:cubicBezTo>
                    <a:pt x="3426" y="8487"/>
                    <a:pt x="3515" y="8289"/>
                    <a:pt x="3527" y="8085"/>
                  </a:cubicBezTo>
                  <a:cubicBezTo>
                    <a:pt x="3612" y="8137"/>
                    <a:pt x="3811" y="8222"/>
                    <a:pt x="3979" y="8222"/>
                  </a:cubicBezTo>
                  <a:cubicBezTo>
                    <a:pt x="3999" y="8222"/>
                    <a:pt x="4019" y="8221"/>
                    <a:pt x="4038" y="8219"/>
                  </a:cubicBezTo>
                  <a:cubicBezTo>
                    <a:pt x="4294" y="8183"/>
                    <a:pt x="4521" y="7994"/>
                    <a:pt x="4603" y="7747"/>
                  </a:cubicBezTo>
                  <a:cubicBezTo>
                    <a:pt x="4621" y="7693"/>
                    <a:pt x="4634" y="7635"/>
                    <a:pt x="4670" y="7592"/>
                  </a:cubicBezTo>
                  <a:cubicBezTo>
                    <a:pt x="4693" y="7565"/>
                    <a:pt x="4730" y="7546"/>
                    <a:pt x="4765" y="7546"/>
                  </a:cubicBezTo>
                  <a:cubicBezTo>
                    <a:pt x="4785" y="7546"/>
                    <a:pt x="4805" y="7553"/>
                    <a:pt x="4820" y="7567"/>
                  </a:cubicBezTo>
                  <a:cubicBezTo>
                    <a:pt x="4857" y="7603"/>
                    <a:pt x="4850" y="7662"/>
                    <a:pt x="4855" y="7712"/>
                  </a:cubicBezTo>
                  <a:cubicBezTo>
                    <a:pt x="4866" y="7849"/>
                    <a:pt x="4977" y="7962"/>
                    <a:pt x="5102" y="8016"/>
                  </a:cubicBezTo>
                  <a:cubicBezTo>
                    <a:pt x="5226" y="8071"/>
                    <a:pt x="5365" y="8077"/>
                    <a:pt x="5501" y="8084"/>
                  </a:cubicBezTo>
                  <a:cubicBezTo>
                    <a:pt x="5531" y="8085"/>
                    <a:pt x="5562" y="8087"/>
                    <a:pt x="5587" y="8104"/>
                  </a:cubicBezTo>
                  <a:cubicBezTo>
                    <a:pt x="5619" y="8125"/>
                    <a:pt x="5630" y="8167"/>
                    <a:pt x="5639" y="8205"/>
                  </a:cubicBezTo>
                  <a:cubicBezTo>
                    <a:pt x="5668" y="8335"/>
                    <a:pt x="5698" y="8467"/>
                    <a:pt x="5728" y="8598"/>
                  </a:cubicBezTo>
                  <a:cubicBezTo>
                    <a:pt x="5768" y="8769"/>
                    <a:pt x="5815" y="8952"/>
                    <a:pt x="5948" y="9067"/>
                  </a:cubicBezTo>
                  <a:cubicBezTo>
                    <a:pt x="6005" y="9117"/>
                    <a:pt x="6085" y="9143"/>
                    <a:pt x="6161" y="9143"/>
                  </a:cubicBezTo>
                  <a:cubicBezTo>
                    <a:pt x="6260" y="9143"/>
                    <a:pt x="6353" y="9099"/>
                    <a:pt x="6387" y="9006"/>
                  </a:cubicBezTo>
                  <a:cubicBezTo>
                    <a:pt x="6459" y="9134"/>
                    <a:pt x="6605" y="9209"/>
                    <a:pt x="6748" y="9209"/>
                  </a:cubicBezTo>
                  <a:cubicBezTo>
                    <a:pt x="6811" y="9209"/>
                    <a:pt x="6874" y="9195"/>
                    <a:pt x="6929" y="9164"/>
                  </a:cubicBezTo>
                  <a:cubicBezTo>
                    <a:pt x="6983" y="9134"/>
                    <a:pt x="7050" y="9093"/>
                    <a:pt x="7106" y="9093"/>
                  </a:cubicBezTo>
                  <a:cubicBezTo>
                    <a:pt x="7132" y="9093"/>
                    <a:pt x="7155" y="9101"/>
                    <a:pt x="7173" y="9123"/>
                  </a:cubicBezTo>
                  <a:cubicBezTo>
                    <a:pt x="7202" y="9158"/>
                    <a:pt x="7197" y="9209"/>
                    <a:pt x="7192" y="9254"/>
                  </a:cubicBezTo>
                  <a:cubicBezTo>
                    <a:pt x="7157" y="9556"/>
                    <a:pt x="7188" y="9882"/>
                    <a:pt x="7365" y="10130"/>
                  </a:cubicBezTo>
                  <a:cubicBezTo>
                    <a:pt x="7389" y="10165"/>
                    <a:pt x="7418" y="10197"/>
                    <a:pt x="7449" y="10227"/>
                  </a:cubicBezTo>
                  <a:cubicBezTo>
                    <a:pt x="7591" y="10176"/>
                    <a:pt x="7700" y="10038"/>
                    <a:pt x="7695" y="9882"/>
                  </a:cubicBezTo>
                  <a:lnTo>
                    <a:pt x="7695" y="9882"/>
                  </a:lnTo>
                  <a:cubicBezTo>
                    <a:pt x="7775" y="9914"/>
                    <a:pt x="7859" y="9929"/>
                    <a:pt x="7943" y="9929"/>
                  </a:cubicBezTo>
                  <a:cubicBezTo>
                    <a:pt x="8110" y="9929"/>
                    <a:pt x="8273" y="9868"/>
                    <a:pt x="8390" y="9755"/>
                  </a:cubicBezTo>
                  <a:cubicBezTo>
                    <a:pt x="8564" y="9586"/>
                    <a:pt x="8625" y="9305"/>
                    <a:pt x="8538" y="9063"/>
                  </a:cubicBezTo>
                  <a:cubicBezTo>
                    <a:pt x="8969" y="8893"/>
                    <a:pt x="9327" y="8567"/>
                    <a:pt x="9535" y="8157"/>
                  </a:cubicBezTo>
                  <a:cubicBezTo>
                    <a:pt x="9566" y="8096"/>
                    <a:pt x="9596" y="8031"/>
                    <a:pt x="9654" y="7996"/>
                  </a:cubicBezTo>
                  <a:cubicBezTo>
                    <a:pt x="9712" y="7959"/>
                    <a:pt x="9787" y="7960"/>
                    <a:pt x="9858" y="7955"/>
                  </a:cubicBezTo>
                  <a:cubicBezTo>
                    <a:pt x="10284" y="7924"/>
                    <a:pt x="10658" y="7610"/>
                    <a:pt x="10752" y="7201"/>
                  </a:cubicBezTo>
                  <a:cubicBezTo>
                    <a:pt x="10847" y="6793"/>
                    <a:pt x="10657" y="6318"/>
                    <a:pt x="10297" y="6064"/>
                  </a:cubicBezTo>
                  <a:cubicBezTo>
                    <a:pt x="10495" y="5956"/>
                    <a:pt x="10563" y="5713"/>
                    <a:pt x="10615" y="5493"/>
                  </a:cubicBezTo>
                  <a:cubicBezTo>
                    <a:pt x="10674" y="5243"/>
                    <a:pt x="10733" y="4988"/>
                    <a:pt x="10710" y="4728"/>
                  </a:cubicBezTo>
                  <a:cubicBezTo>
                    <a:pt x="10688" y="4468"/>
                    <a:pt x="10571" y="4197"/>
                    <a:pt x="10348" y="4045"/>
                  </a:cubicBezTo>
                  <a:cubicBezTo>
                    <a:pt x="10244" y="3975"/>
                    <a:pt x="10118" y="3928"/>
                    <a:pt x="10048" y="3826"/>
                  </a:cubicBezTo>
                  <a:cubicBezTo>
                    <a:pt x="9995" y="3747"/>
                    <a:pt x="9985" y="3650"/>
                    <a:pt x="9979" y="3558"/>
                  </a:cubicBezTo>
                  <a:cubicBezTo>
                    <a:pt x="9963" y="3364"/>
                    <a:pt x="9948" y="3172"/>
                    <a:pt x="9933" y="2979"/>
                  </a:cubicBezTo>
                  <a:cubicBezTo>
                    <a:pt x="9926" y="2903"/>
                    <a:pt x="9920" y="2824"/>
                    <a:pt x="9884" y="2754"/>
                  </a:cubicBezTo>
                  <a:cubicBezTo>
                    <a:pt x="9789" y="2568"/>
                    <a:pt x="9550" y="2528"/>
                    <a:pt x="9332" y="2528"/>
                  </a:cubicBezTo>
                  <a:cubicBezTo>
                    <a:pt x="9300" y="2528"/>
                    <a:pt x="9269" y="2529"/>
                    <a:pt x="9239" y="2530"/>
                  </a:cubicBezTo>
                  <a:cubicBezTo>
                    <a:pt x="9254" y="2441"/>
                    <a:pt x="9154" y="2361"/>
                    <a:pt x="9066" y="2361"/>
                  </a:cubicBezTo>
                  <a:cubicBezTo>
                    <a:pt x="9037" y="2361"/>
                    <a:pt x="9010" y="2369"/>
                    <a:pt x="8988" y="2389"/>
                  </a:cubicBezTo>
                  <a:cubicBezTo>
                    <a:pt x="8934" y="1765"/>
                    <a:pt x="8689" y="1126"/>
                    <a:pt x="8200" y="706"/>
                  </a:cubicBezTo>
                  <a:cubicBezTo>
                    <a:pt x="7899" y="448"/>
                    <a:pt x="7494" y="296"/>
                    <a:pt x="7106" y="296"/>
                  </a:cubicBezTo>
                  <a:cubicBezTo>
                    <a:pt x="6868" y="296"/>
                    <a:pt x="6636" y="354"/>
                    <a:pt x="6438" y="479"/>
                  </a:cubicBezTo>
                  <a:cubicBezTo>
                    <a:pt x="6395" y="507"/>
                    <a:pt x="6351" y="538"/>
                    <a:pt x="6299" y="538"/>
                  </a:cubicBezTo>
                  <a:cubicBezTo>
                    <a:pt x="6298" y="538"/>
                    <a:pt x="6297" y="538"/>
                    <a:pt x="6296" y="538"/>
                  </a:cubicBezTo>
                  <a:cubicBezTo>
                    <a:pt x="6195" y="537"/>
                    <a:pt x="6084" y="425"/>
                    <a:pt x="6005" y="425"/>
                  </a:cubicBezTo>
                  <a:cubicBezTo>
                    <a:pt x="5983" y="425"/>
                    <a:pt x="5964" y="434"/>
                    <a:pt x="5948" y="456"/>
                  </a:cubicBezTo>
                  <a:cubicBezTo>
                    <a:pt x="6024" y="332"/>
                    <a:pt x="5856" y="195"/>
                    <a:pt x="5717" y="132"/>
                  </a:cubicBezTo>
                  <a:cubicBezTo>
                    <a:pt x="5562" y="64"/>
                    <a:pt x="5375" y="0"/>
                    <a:pt x="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17"/>
            <p:cNvSpPr/>
            <p:nvPr/>
          </p:nvSpPr>
          <p:spPr>
            <a:xfrm>
              <a:off x="1463126" y="578914"/>
              <a:ext cx="629440" cy="457723"/>
            </a:xfrm>
            <a:custGeom>
              <a:avLst/>
              <a:gdLst/>
              <a:ahLst/>
              <a:cxnLst/>
              <a:rect l="l" t="t" r="r" b="b"/>
              <a:pathLst>
                <a:path w="10723" h="7798" extrusionOk="0">
                  <a:moveTo>
                    <a:pt x="9287" y="0"/>
                  </a:moveTo>
                  <a:cubicBezTo>
                    <a:pt x="9288" y="2"/>
                    <a:pt x="9288" y="5"/>
                    <a:pt x="9288" y="8"/>
                  </a:cubicBezTo>
                  <a:cubicBezTo>
                    <a:pt x="9290" y="144"/>
                    <a:pt x="9254" y="279"/>
                    <a:pt x="9270" y="413"/>
                  </a:cubicBezTo>
                  <a:cubicBezTo>
                    <a:pt x="9285" y="546"/>
                    <a:pt x="9351" y="668"/>
                    <a:pt x="9385" y="798"/>
                  </a:cubicBezTo>
                  <a:cubicBezTo>
                    <a:pt x="9516" y="1310"/>
                    <a:pt x="9135" y="1793"/>
                    <a:pt x="8742" y="2123"/>
                  </a:cubicBezTo>
                  <a:cubicBezTo>
                    <a:pt x="8603" y="2239"/>
                    <a:pt x="8451" y="2353"/>
                    <a:pt x="8272" y="2386"/>
                  </a:cubicBezTo>
                  <a:cubicBezTo>
                    <a:pt x="8244" y="2391"/>
                    <a:pt x="8214" y="2394"/>
                    <a:pt x="8185" y="2394"/>
                  </a:cubicBezTo>
                  <a:cubicBezTo>
                    <a:pt x="8028" y="2394"/>
                    <a:pt x="7866" y="2320"/>
                    <a:pt x="7801" y="2177"/>
                  </a:cubicBezTo>
                  <a:cubicBezTo>
                    <a:pt x="7777" y="2164"/>
                    <a:pt x="7753" y="2159"/>
                    <a:pt x="7729" y="2159"/>
                  </a:cubicBezTo>
                  <a:cubicBezTo>
                    <a:pt x="7610" y="2159"/>
                    <a:pt x="7502" y="2304"/>
                    <a:pt x="7498" y="2437"/>
                  </a:cubicBezTo>
                  <a:cubicBezTo>
                    <a:pt x="7494" y="2598"/>
                    <a:pt x="7566" y="2758"/>
                    <a:pt x="7549" y="2917"/>
                  </a:cubicBezTo>
                  <a:cubicBezTo>
                    <a:pt x="7534" y="3050"/>
                    <a:pt x="7458" y="3164"/>
                    <a:pt x="7380" y="3271"/>
                  </a:cubicBezTo>
                  <a:cubicBezTo>
                    <a:pt x="7119" y="3623"/>
                    <a:pt x="6797" y="3944"/>
                    <a:pt x="6393" y="4113"/>
                  </a:cubicBezTo>
                  <a:cubicBezTo>
                    <a:pt x="6213" y="4189"/>
                    <a:pt x="6014" y="4230"/>
                    <a:pt x="5815" y="4230"/>
                  </a:cubicBezTo>
                  <a:cubicBezTo>
                    <a:pt x="5568" y="4230"/>
                    <a:pt x="5321" y="4166"/>
                    <a:pt x="5114" y="4024"/>
                  </a:cubicBezTo>
                  <a:lnTo>
                    <a:pt x="5114" y="4024"/>
                  </a:lnTo>
                  <a:cubicBezTo>
                    <a:pt x="5177" y="4135"/>
                    <a:pt x="5050" y="4258"/>
                    <a:pt x="4926" y="4271"/>
                  </a:cubicBezTo>
                  <a:cubicBezTo>
                    <a:pt x="4910" y="4272"/>
                    <a:pt x="4894" y="4273"/>
                    <a:pt x="4877" y="4273"/>
                  </a:cubicBezTo>
                  <a:cubicBezTo>
                    <a:pt x="4798" y="4273"/>
                    <a:pt x="4716" y="4256"/>
                    <a:pt x="4636" y="4256"/>
                  </a:cubicBezTo>
                  <a:cubicBezTo>
                    <a:pt x="4608" y="4256"/>
                    <a:pt x="4580" y="4258"/>
                    <a:pt x="4552" y="4264"/>
                  </a:cubicBezTo>
                  <a:cubicBezTo>
                    <a:pt x="4436" y="4289"/>
                    <a:pt x="4345" y="4374"/>
                    <a:pt x="4235" y="4415"/>
                  </a:cubicBezTo>
                  <a:cubicBezTo>
                    <a:pt x="4026" y="4495"/>
                    <a:pt x="3761" y="4415"/>
                    <a:pt x="3578" y="4542"/>
                  </a:cubicBezTo>
                  <a:cubicBezTo>
                    <a:pt x="3501" y="4596"/>
                    <a:pt x="3450" y="4683"/>
                    <a:pt x="3372" y="4735"/>
                  </a:cubicBezTo>
                  <a:cubicBezTo>
                    <a:pt x="3313" y="4775"/>
                    <a:pt x="3249" y="4792"/>
                    <a:pt x="3182" y="4792"/>
                  </a:cubicBezTo>
                  <a:cubicBezTo>
                    <a:pt x="2982" y="4792"/>
                    <a:pt x="2759" y="4641"/>
                    <a:pt x="2590" y="4496"/>
                  </a:cubicBezTo>
                  <a:cubicBezTo>
                    <a:pt x="2474" y="4396"/>
                    <a:pt x="2351" y="4217"/>
                    <a:pt x="2460" y="4120"/>
                  </a:cubicBezTo>
                  <a:lnTo>
                    <a:pt x="2460" y="4120"/>
                  </a:lnTo>
                  <a:cubicBezTo>
                    <a:pt x="2446" y="4131"/>
                    <a:pt x="2432" y="4135"/>
                    <a:pt x="2418" y="4135"/>
                  </a:cubicBezTo>
                  <a:cubicBezTo>
                    <a:pt x="2335" y="4135"/>
                    <a:pt x="2255" y="3974"/>
                    <a:pt x="2150" y="3940"/>
                  </a:cubicBezTo>
                  <a:cubicBezTo>
                    <a:pt x="2135" y="3935"/>
                    <a:pt x="2120" y="3933"/>
                    <a:pt x="2105" y="3933"/>
                  </a:cubicBezTo>
                  <a:cubicBezTo>
                    <a:pt x="2069" y="3933"/>
                    <a:pt x="2032" y="3945"/>
                    <a:pt x="1996" y="3955"/>
                  </a:cubicBezTo>
                  <a:cubicBezTo>
                    <a:pt x="1896" y="3983"/>
                    <a:pt x="1793" y="3996"/>
                    <a:pt x="1690" y="3996"/>
                  </a:cubicBezTo>
                  <a:cubicBezTo>
                    <a:pt x="1182" y="3996"/>
                    <a:pt x="658" y="3676"/>
                    <a:pt x="369" y="3228"/>
                  </a:cubicBezTo>
                  <a:cubicBezTo>
                    <a:pt x="202" y="2972"/>
                    <a:pt x="104" y="2683"/>
                    <a:pt x="59" y="2385"/>
                  </a:cubicBezTo>
                  <a:lnTo>
                    <a:pt x="59" y="2385"/>
                  </a:lnTo>
                  <a:cubicBezTo>
                    <a:pt x="1" y="2639"/>
                    <a:pt x="12" y="2894"/>
                    <a:pt x="147" y="3118"/>
                  </a:cubicBezTo>
                  <a:cubicBezTo>
                    <a:pt x="216" y="3233"/>
                    <a:pt x="313" y="3332"/>
                    <a:pt x="366" y="3455"/>
                  </a:cubicBezTo>
                  <a:cubicBezTo>
                    <a:pt x="419" y="3580"/>
                    <a:pt x="423" y="3720"/>
                    <a:pt x="463" y="3850"/>
                  </a:cubicBezTo>
                  <a:cubicBezTo>
                    <a:pt x="504" y="3980"/>
                    <a:pt x="607" y="4112"/>
                    <a:pt x="742" y="4112"/>
                  </a:cubicBezTo>
                  <a:cubicBezTo>
                    <a:pt x="656" y="4181"/>
                    <a:pt x="652" y="4329"/>
                    <a:pt x="732" y="4407"/>
                  </a:cubicBezTo>
                  <a:cubicBezTo>
                    <a:pt x="732" y="4407"/>
                    <a:pt x="731" y="4407"/>
                    <a:pt x="731" y="4407"/>
                  </a:cubicBezTo>
                  <a:cubicBezTo>
                    <a:pt x="557" y="4407"/>
                    <a:pt x="541" y="4664"/>
                    <a:pt x="583" y="4837"/>
                  </a:cubicBezTo>
                  <a:cubicBezTo>
                    <a:pt x="652" y="5118"/>
                    <a:pt x="806" y="5468"/>
                    <a:pt x="1084" y="5468"/>
                  </a:cubicBezTo>
                  <a:cubicBezTo>
                    <a:pt x="1091" y="5468"/>
                    <a:pt x="1098" y="5467"/>
                    <a:pt x="1105" y="5467"/>
                  </a:cubicBezTo>
                  <a:lnTo>
                    <a:pt x="1105" y="5467"/>
                  </a:lnTo>
                  <a:cubicBezTo>
                    <a:pt x="1239" y="5596"/>
                    <a:pt x="1104" y="5807"/>
                    <a:pt x="1008" y="5963"/>
                  </a:cubicBezTo>
                  <a:cubicBezTo>
                    <a:pt x="830" y="6257"/>
                    <a:pt x="820" y="6656"/>
                    <a:pt x="987" y="6970"/>
                  </a:cubicBezTo>
                  <a:cubicBezTo>
                    <a:pt x="1154" y="7286"/>
                    <a:pt x="1491" y="7505"/>
                    <a:pt x="1839" y="7522"/>
                  </a:cubicBezTo>
                  <a:cubicBezTo>
                    <a:pt x="1867" y="7641"/>
                    <a:pt x="1974" y="7685"/>
                    <a:pt x="2097" y="7685"/>
                  </a:cubicBezTo>
                  <a:cubicBezTo>
                    <a:pt x="2197" y="7685"/>
                    <a:pt x="2307" y="7656"/>
                    <a:pt x="2394" y="7616"/>
                  </a:cubicBezTo>
                  <a:cubicBezTo>
                    <a:pt x="2432" y="7721"/>
                    <a:pt x="2524" y="7771"/>
                    <a:pt x="2633" y="7790"/>
                  </a:cubicBezTo>
                  <a:cubicBezTo>
                    <a:pt x="2630" y="7782"/>
                    <a:pt x="2628" y="7775"/>
                    <a:pt x="2624" y="7767"/>
                  </a:cubicBezTo>
                  <a:lnTo>
                    <a:pt x="2624" y="7767"/>
                  </a:lnTo>
                  <a:cubicBezTo>
                    <a:pt x="2639" y="7778"/>
                    <a:pt x="2655" y="7786"/>
                    <a:pt x="2671" y="7795"/>
                  </a:cubicBezTo>
                  <a:cubicBezTo>
                    <a:pt x="2693" y="7797"/>
                    <a:pt x="2716" y="7798"/>
                    <a:pt x="2738" y="7798"/>
                  </a:cubicBezTo>
                  <a:cubicBezTo>
                    <a:pt x="2811" y="7798"/>
                    <a:pt x="2885" y="7788"/>
                    <a:pt x="2951" y="7774"/>
                  </a:cubicBezTo>
                  <a:cubicBezTo>
                    <a:pt x="3128" y="7734"/>
                    <a:pt x="3319" y="7682"/>
                    <a:pt x="3475" y="7594"/>
                  </a:cubicBezTo>
                  <a:cubicBezTo>
                    <a:pt x="3578" y="7442"/>
                    <a:pt x="3618" y="7247"/>
                    <a:pt x="3611" y="7060"/>
                  </a:cubicBezTo>
                  <a:cubicBezTo>
                    <a:pt x="3601" y="6842"/>
                    <a:pt x="3533" y="6631"/>
                    <a:pt x="3462" y="6424"/>
                  </a:cubicBezTo>
                  <a:cubicBezTo>
                    <a:pt x="3410" y="6275"/>
                    <a:pt x="3318" y="6100"/>
                    <a:pt x="3163" y="6100"/>
                  </a:cubicBezTo>
                  <a:cubicBezTo>
                    <a:pt x="3161" y="6100"/>
                    <a:pt x="3159" y="6100"/>
                    <a:pt x="3157" y="6100"/>
                  </a:cubicBezTo>
                  <a:cubicBezTo>
                    <a:pt x="3302" y="5957"/>
                    <a:pt x="3390" y="5759"/>
                    <a:pt x="3402" y="5555"/>
                  </a:cubicBezTo>
                  <a:cubicBezTo>
                    <a:pt x="3487" y="5607"/>
                    <a:pt x="3686" y="5692"/>
                    <a:pt x="3855" y="5692"/>
                  </a:cubicBezTo>
                  <a:cubicBezTo>
                    <a:pt x="3875" y="5692"/>
                    <a:pt x="3895" y="5691"/>
                    <a:pt x="3914" y="5689"/>
                  </a:cubicBezTo>
                  <a:cubicBezTo>
                    <a:pt x="4169" y="5653"/>
                    <a:pt x="4397" y="5464"/>
                    <a:pt x="4478" y="5217"/>
                  </a:cubicBezTo>
                  <a:cubicBezTo>
                    <a:pt x="4496" y="5163"/>
                    <a:pt x="4509" y="5105"/>
                    <a:pt x="4545" y="5061"/>
                  </a:cubicBezTo>
                  <a:cubicBezTo>
                    <a:pt x="4569" y="5034"/>
                    <a:pt x="4605" y="5016"/>
                    <a:pt x="4640" y="5016"/>
                  </a:cubicBezTo>
                  <a:cubicBezTo>
                    <a:pt x="4660" y="5016"/>
                    <a:pt x="4680" y="5023"/>
                    <a:pt x="4695" y="5037"/>
                  </a:cubicBezTo>
                  <a:cubicBezTo>
                    <a:pt x="4732" y="5073"/>
                    <a:pt x="4725" y="5132"/>
                    <a:pt x="4730" y="5182"/>
                  </a:cubicBezTo>
                  <a:cubicBezTo>
                    <a:pt x="4741" y="5319"/>
                    <a:pt x="4852" y="5432"/>
                    <a:pt x="4977" y="5486"/>
                  </a:cubicBezTo>
                  <a:cubicBezTo>
                    <a:pt x="5102" y="5541"/>
                    <a:pt x="5242" y="5547"/>
                    <a:pt x="5376" y="5553"/>
                  </a:cubicBezTo>
                  <a:cubicBezTo>
                    <a:pt x="5406" y="5555"/>
                    <a:pt x="5439" y="5556"/>
                    <a:pt x="5463" y="5574"/>
                  </a:cubicBezTo>
                  <a:cubicBezTo>
                    <a:pt x="5494" y="5595"/>
                    <a:pt x="5505" y="5637"/>
                    <a:pt x="5514" y="5675"/>
                  </a:cubicBezTo>
                  <a:cubicBezTo>
                    <a:pt x="5543" y="5805"/>
                    <a:pt x="5573" y="5936"/>
                    <a:pt x="5605" y="6068"/>
                  </a:cubicBezTo>
                  <a:cubicBezTo>
                    <a:pt x="5643" y="6239"/>
                    <a:pt x="5690" y="6422"/>
                    <a:pt x="5823" y="6537"/>
                  </a:cubicBezTo>
                  <a:cubicBezTo>
                    <a:pt x="5881" y="6587"/>
                    <a:pt x="5960" y="6613"/>
                    <a:pt x="6036" y="6613"/>
                  </a:cubicBezTo>
                  <a:cubicBezTo>
                    <a:pt x="6135" y="6613"/>
                    <a:pt x="6229" y="6569"/>
                    <a:pt x="6263" y="6476"/>
                  </a:cubicBezTo>
                  <a:cubicBezTo>
                    <a:pt x="6334" y="6603"/>
                    <a:pt x="6480" y="6678"/>
                    <a:pt x="6624" y="6678"/>
                  </a:cubicBezTo>
                  <a:cubicBezTo>
                    <a:pt x="6687" y="6678"/>
                    <a:pt x="6749" y="6664"/>
                    <a:pt x="6804" y="6634"/>
                  </a:cubicBezTo>
                  <a:cubicBezTo>
                    <a:pt x="6858" y="6604"/>
                    <a:pt x="6925" y="6563"/>
                    <a:pt x="6981" y="6563"/>
                  </a:cubicBezTo>
                  <a:cubicBezTo>
                    <a:pt x="7007" y="6563"/>
                    <a:pt x="7030" y="6571"/>
                    <a:pt x="7048" y="6593"/>
                  </a:cubicBezTo>
                  <a:cubicBezTo>
                    <a:pt x="7077" y="6628"/>
                    <a:pt x="7073" y="6679"/>
                    <a:pt x="7067" y="6724"/>
                  </a:cubicBezTo>
                  <a:cubicBezTo>
                    <a:pt x="7032" y="7026"/>
                    <a:pt x="7064" y="7352"/>
                    <a:pt x="7240" y="7600"/>
                  </a:cubicBezTo>
                  <a:cubicBezTo>
                    <a:pt x="7265" y="7635"/>
                    <a:pt x="7294" y="7667"/>
                    <a:pt x="7325" y="7697"/>
                  </a:cubicBezTo>
                  <a:cubicBezTo>
                    <a:pt x="7466" y="7646"/>
                    <a:pt x="7575" y="7508"/>
                    <a:pt x="7571" y="7351"/>
                  </a:cubicBezTo>
                  <a:lnTo>
                    <a:pt x="7571" y="7351"/>
                  </a:lnTo>
                  <a:cubicBezTo>
                    <a:pt x="7651" y="7383"/>
                    <a:pt x="7736" y="7398"/>
                    <a:pt x="7820" y="7398"/>
                  </a:cubicBezTo>
                  <a:cubicBezTo>
                    <a:pt x="7986" y="7398"/>
                    <a:pt x="8149" y="7338"/>
                    <a:pt x="8265" y="7225"/>
                  </a:cubicBezTo>
                  <a:cubicBezTo>
                    <a:pt x="8440" y="7055"/>
                    <a:pt x="8500" y="6775"/>
                    <a:pt x="8414" y="6533"/>
                  </a:cubicBezTo>
                  <a:cubicBezTo>
                    <a:pt x="8844" y="6362"/>
                    <a:pt x="9202" y="6037"/>
                    <a:pt x="9410" y="5627"/>
                  </a:cubicBezTo>
                  <a:cubicBezTo>
                    <a:pt x="9441" y="5566"/>
                    <a:pt x="9471" y="5501"/>
                    <a:pt x="9529" y="5466"/>
                  </a:cubicBezTo>
                  <a:cubicBezTo>
                    <a:pt x="9587" y="5429"/>
                    <a:pt x="9662" y="5429"/>
                    <a:pt x="9733" y="5425"/>
                  </a:cubicBezTo>
                  <a:cubicBezTo>
                    <a:pt x="10160" y="5394"/>
                    <a:pt x="10533" y="5080"/>
                    <a:pt x="10628" y="4671"/>
                  </a:cubicBezTo>
                  <a:cubicBezTo>
                    <a:pt x="10722" y="4263"/>
                    <a:pt x="10532" y="3788"/>
                    <a:pt x="10172" y="3534"/>
                  </a:cubicBezTo>
                  <a:cubicBezTo>
                    <a:pt x="10370" y="3426"/>
                    <a:pt x="10438" y="3183"/>
                    <a:pt x="10490" y="2963"/>
                  </a:cubicBezTo>
                  <a:cubicBezTo>
                    <a:pt x="10549" y="2713"/>
                    <a:pt x="10608" y="2458"/>
                    <a:pt x="10585" y="2198"/>
                  </a:cubicBezTo>
                  <a:cubicBezTo>
                    <a:pt x="10563" y="1938"/>
                    <a:pt x="10446" y="1667"/>
                    <a:pt x="10223" y="1515"/>
                  </a:cubicBezTo>
                  <a:cubicBezTo>
                    <a:pt x="10119" y="1445"/>
                    <a:pt x="9993" y="1398"/>
                    <a:pt x="9923" y="1296"/>
                  </a:cubicBezTo>
                  <a:cubicBezTo>
                    <a:pt x="9870" y="1217"/>
                    <a:pt x="9860" y="1120"/>
                    <a:pt x="9854" y="1028"/>
                  </a:cubicBezTo>
                  <a:cubicBezTo>
                    <a:pt x="9838" y="834"/>
                    <a:pt x="9823" y="642"/>
                    <a:pt x="9808" y="449"/>
                  </a:cubicBezTo>
                  <a:cubicBezTo>
                    <a:pt x="9801" y="373"/>
                    <a:pt x="9795" y="294"/>
                    <a:pt x="9759" y="224"/>
                  </a:cubicBezTo>
                  <a:cubicBezTo>
                    <a:pt x="9676" y="60"/>
                    <a:pt x="9481" y="10"/>
                    <a:pt x="9287"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7"/>
            <p:cNvSpPr/>
            <p:nvPr/>
          </p:nvSpPr>
          <p:spPr>
            <a:xfrm>
              <a:off x="1455788" y="430407"/>
              <a:ext cx="518849" cy="386758"/>
            </a:xfrm>
            <a:custGeom>
              <a:avLst/>
              <a:gdLst/>
              <a:ahLst/>
              <a:cxnLst/>
              <a:rect l="l" t="t" r="r" b="b"/>
              <a:pathLst>
                <a:path w="8839" h="6589" extrusionOk="0">
                  <a:moveTo>
                    <a:pt x="5211" y="0"/>
                  </a:moveTo>
                  <a:cubicBezTo>
                    <a:pt x="5089" y="0"/>
                    <a:pt x="4978" y="35"/>
                    <a:pt x="4902" y="128"/>
                  </a:cubicBezTo>
                  <a:cubicBezTo>
                    <a:pt x="4842" y="202"/>
                    <a:pt x="4818" y="299"/>
                    <a:pt x="4759" y="374"/>
                  </a:cubicBezTo>
                  <a:cubicBezTo>
                    <a:pt x="4621" y="549"/>
                    <a:pt x="4345" y="549"/>
                    <a:pt x="4167" y="685"/>
                  </a:cubicBezTo>
                  <a:cubicBezTo>
                    <a:pt x="4074" y="758"/>
                    <a:pt x="4011" y="865"/>
                    <a:pt x="3907" y="922"/>
                  </a:cubicBezTo>
                  <a:cubicBezTo>
                    <a:pt x="3799" y="982"/>
                    <a:pt x="3663" y="976"/>
                    <a:pt x="3548" y="1024"/>
                  </a:cubicBezTo>
                  <a:cubicBezTo>
                    <a:pt x="3434" y="1073"/>
                    <a:pt x="3347" y="1228"/>
                    <a:pt x="3438" y="1316"/>
                  </a:cubicBezTo>
                  <a:cubicBezTo>
                    <a:pt x="3325" y="1280"/>
                    <a:pt x="3208" y="1263"/>
                    <a:pt x="3091" y="1263"/>
                  </a:cubicBezTo>
                  <a:cubicBezTo>
                    <a:pt x="2765" y="1263"/>
                    <a:pt x="2439" y="1394"/>
                    <a:pt x="2190" y="1600"/>
                  </a:cubicBezTo>
                  <a:cubicBezTo>
                    <a:pt x="1852" y="1880"/>
                    <a:pt x="1636" y="2281"/>
                    <a:pt x="1487" y="2695"/>
                  </a:cubicBezTo>
                  <a:cubicBezTo>
                    <a:pt x="1442" y="2819"/>
                    <a:pt x="1402" y="2952"/>
                    <a:pt x="1425" y="3083"/>
                  </a:cubicBezTo>
                  <a:cubicBezTo>
                    <a:pt x="1454" y="3241"/>
                    <a:pt x="1568" y="3373"/>
                    <a:pt x="1610" y="3529"/>
                  </a:cubicBezTo>
                  <a:cubicBezTo>
                    <a:pt x="1648" y="3674"/>
                    <a:pt x="1566" y="3869"/>
                    <a:pt x="1427" y="3869"/>
                  </a:cubicBezTo>
                  <a:cubicBezTo>
                    <a:pt x="1417" y="3869"/>
                    <a:pt x="1406" y="3868"/>
                    <a:pt x="1395" y="3865"/>
                  </a:cubicBezTo>
                  <a:cubicBezTo>
                    <a:pt x="1323" y="3785"/>
                    <a:pt x="1217" y="3748"/>
                    <a:pt x="1110" y="3748"/>
                  </a:cubicBezTo>
                  <a:cubicBezTo>
                    <a:pt x="1032" y="3748"/>
                    <a:pt x="953" y="3767"/>
                    <a:pt x="885" y="3802"/>
                  </a:cubicBezTo>
                  <a:cubicBezTo>
                    <a:pt x="722" y="3886"/>
                    <a:pt x="610" y="4039"/>
                    <a:pt x="510" y="4191"/>
                  </a:cubicBezTo>
                  <a:cubicBezTo>
                    <a:pt x="227" y="4623"/>
                    <a:pt x="0" y="5197"/>
                    <a:pt x="271" y="5648"/>
                  </a:cubicBezTo>
                  <a:cubicBezTo>
                    <a:pt x="341" y="5764"/>
                    <a:pt x="437" y="5862"/>
                    <a:pt x="491" y="5985"/>
                  </a:cubicBezTo>
                  <a:cubicBezTo>
                    <a:pt x="544" y="6110"/>
                    <a:pt x="547" y="6250"/>
                    <a:pt x="588" y="6380"/>
                  </a:cubicBezTo>
                  <a:cubicBezTo>
                    <a:pt x="613" y="6459"/>
                    <a:pt x="661" y="6538"/>
                    <a:pt x="724" y="6589"/>
                  </a:cubicBezTo>
                  <a:cubicBezTo>
                    <a:pt x="637" y="6296"/>
                    <a:pt x="625" y="5975"/>
                    <a:pt x="695" y="5681"/>
                  </a:cubicBezTo>
                  <a:cubicBezTo>
                    <a:pt x="846" y="5054"/>
                    <a:pt x="1304" y="4554"/>
                    <a:pt x="1833" y="4233"/>
                  </a:cubicBezTo>
                  <a:cubicBezTo>
                    <a:pt x="1721" y="4186"/>
                    <a:pt x="1731" y="3977"/>
                    <a:pt x="1844" y="3944"/>
                  </a:cubicBezTo>
                  <a:cubicBezTo>
                    <a:pt x="1727" y="3733"/>
                    <a:pt x="1611" y="3453"/>
                    <a:pt x="1751" y="3261"/>
                  </a:cubicBezTo>
                  <a:cubicBezTo>
                    <a:pt x="1797" y="3199"/>
                    <a:pt x="1864" y="3159"/>
                    <a:pt x="1929" y="3120"/>
                  </a:cubicBezTo>
                  <a:cubicBezTo>
                    <a:pt x="2093" y="3022"/>
                    <a:pt x="2258" y="2923"/>
                    <a:pt x="2423" y="2826"/>
                  </a:cubicBezTo>
                  <a:cubicBezTo>
                    <a:pt x="2501" y="2779"/>
                    <a:pt x="2582" y="2728"/>
                    <a:pt x="2628" y="2645"/>
                  </a:cubicBezTo>
                  <a:cubicBezTo>
                    <a:pt x="2687" y="2538"/>
                    <a:pt x="2672" y="2403"/>
                    <a:pt x="2688" y="2277"/>
                  </a:cubicBezTo>
                  <a:cubicBezTo>
                    <a:pt x="2723" y="2010"/>
                    <a:pt x="2909" y="1786"/>
                    <a:pt x="3129" y="1652"/>
                  </a:cubicBezTo>
                  <a:cubicBezTo>
                    <a:pt x="3350" y="1518"/>
                    <a:pt x="3603" y="1459"/>
                    <a:pt x="3851" y="1404"/>
                  </a:cubicBezTo>
                  <a:cubicBezTo>
                    <a:pt x="3962" y="1378"/>
                    <a:pt x="4081" y="1355"/>
                    <a:pt x="4195" y="1355"/>
                  </a:cubicBezTo>
                  <a:cubicBezTo>
                    <a:pt x="4305" y="1355"/>
                    <a:pt x="4410" y="1377"/>
                    <a:pt x="4501" y="1442"/>
                  </a:cubicBezTo>
                  <a:cubicBezTo>
                    <a:pt x="4563" y="1005"/>
                    <a:pt x="4900" y="625"/>
                    <a:pt x="5304" y="532"/>
                  </a:cubicBezTo>
                  <a:cubicBezTo>
                    <a:pt x="5371" y="517"/>
                    <a:pt x="5439" y="509"/>
                    <a:pt x="5506" y="509"/>
                  </a:cubicBezTo>
                  <a:cubicBezTo>
                    <a:pt x="5851" y="509"/>
                    <a:pt x="6193" y="701"/>
                    <a:pt x="6377" y="1013"/>
                  </a:cubicBezTo>
                  <a:cubicBezTo>
                    <a:pt x="6414" y="1074"/>
                    <a:pt x="6447" y="1142"/>
                    <a:pt x="6505" y="1179"/>
                  </a:cubicBezTo>
                  <a:cubicBezTo>
                    <a:pt x="6563" y="1215"/>
                    <a:pt x="6634" y="1214"/>
                    <a:pt x="6703" y="1215"/>
                  </a:cubicBezTo>
                  <a:cubicBezTo>
                    <a:pt x="7160" y="1225"/>
                    <a:pt x="7611" y="1407"/>
                    <a:pt x="7956" y="1721"/>
                  </a:cubicBezTo>
                  <a:cubicBezTo>
                    <a:pt x="8082" y="1590"/>
                    <a:pt x="8258" y="1518"/>
                    <a:pt x="8432" y="1518"/>
                  </a:cubicBezTo>
                  <a:cubicBezTo>
                    <a:pt x="8502" y="1518"/>
                    <a:pt x="8572" y="1529"/>
                    <a:pt x="8638" y="1553"/>
                  </a:cubicBezTo>
                  <a:cubicBezTo>
                    <a:pt x="8712" y="1580"/>
                    <a:pt x="8778" y="1624"/>
                    <a:pt x="8838" y="1678"/>
                  </a:cubicBezTo>
                  <a:cubicBezTo>
                    <a:pt x="8710" y="1307"/>
                    <a:pt x="8501" y="966"/>
                    <a:pt x="8200" y="706"/>
                  </a:cubicBezTo>
                  <a:cubicBezTo>
                    <a:pt x="7899" y="449"/>
                    <a:pt x="7493" y="297"/>
                    <a:pt x="7105" y="297"/>
                  </a:cubicBezTo>
                  <a:cubicBezTo>
                    <a:pt x="6867" y="297"/>
                    <a:pt x="6635" y="354"/>
                    <a:pt x="6438" y="479"/>
                  </a:cubicBezTo>
                  <a:cubicBezTo>
                    <a:pt x="6395" y="507"/>
                    <a:pt x="6351" y="538"/>
                    <a:pt x="6299" y="538"/>
                  </a:cubicBezTo>
                  <a:cubicBezTo>
                    <a:pt x="6298" y="538"/>
                    <a:pt x="6297" y="538"/>
                    <a:pt x="6296" y="538"/>
                  </a:cubicBezTo>
                  <a:cubicBezTo>
                    <a:pt x="6195" y="537"/>
                    <a:pt x="6083" y="425"/>
                    <a:pt x="6005" y="425"/>
                  </a:cubicBezTo>
                  <a:cubicBezTo>
                    <a:pt x="5983" y="425"/>
                    <a:pt x="5964" y="434"/>
                    <a:pt x="5948" y="456"/>
                  </a:cubicBezTo>
                  <a:cubicBezTo>
                    <a:pt x="6024" y="332"/>
                    <a:pt x="5856" y="195"/>
                    <a:pt x="5717" y="132"/>
                  </a:cubicBezTo>
                  <a:cubicBezTo>
                    <a:pt x="5562" y="64"/>
                    <a:pt x="5375" y="0"/>
                    <a:pt x="521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7"/>
            <p:cNvSpPr/>
            <p:nvPr/>
          </p:nvSpPr>
          <p:spPr>
            <a:xfrm>
              <a:off x="1494824" y="829144"/>
              <a:ext cx="169173" cy="207496"/>
            </a:xfrm>
            <a:custGeom>
              <a:avLst/>
              <a:gdLst/>
              <a:ahLst/>
              <a:cxnLst/>
              <a:rect l="l" t="t" r="r" b="b"/>
              <a:pathLst>
                <a:path w="2882" h="3535" extrusionOk="0">
                  <a:moveTo>
                    <a:pt x="135" y="0"/>
                  </a:moveTo>
                  <a:cubicBezTo>
                    <a:pt x="135" y="53"/>
                    <a:pt x="154" y="106"/>
                    <a:pt x="192" y="144"/>
                  </a:cubicBezTo>
                  <a:cubicBezTo>
                    <a:pt x="192" y="144"/>
                    <a:pt x="191" y="144"/>
                    <a:pt x="191" y="144"/>
                  </a:cubicBezTo>
                  <a:cubicBezTo>
                    <a:pt x="17" y="144"/>
                    <a:pt x="1" y="401"/>
                    <a:pt x="43" y="574"/>
                  </a:cubicBezTo>
                  <a:cubicBezTo>
                    <a:pt x="113" y="856"/>
                    <a:pt x="266" y="1206"/>
                    <a:pt x="545" y="1206"/>
                  </a:cubicBezTo>
                  <a:cubicBezTo>
                    <a:pt x="551" y="1206"/>
                    <a:pt x="558" y="1205"/>
                    <a:pt x="565" y="1205"/>
                  </a:cubicBezTo>
                  <a:lnTo>
                    <a:pt x="565" y="1205"/>
                  </a:lnTo>
                  <a:cubicBezTo>
                    <a:pt x="699" y="1333"/>
                    <a:pt x="564" y="1544"/>
                    <a:pt x="468" y="1701"/>
                  </a:cubicBezTo>
                  <a:cubicBezTo>
                    <a:pt x="290" y="1994"/>
                    <a:pt x="280" y="2393"/>
                    <a:pt x="447" y="2707"/>
                  </a:cubicBezTo>
                  <a:cubicBezTo>
                    <a:pt x="614" y="3023"/>
                    <a:pt x="951" y="3242"/>
                    <a:pt x="1299" y="3259"/>
                  </a:cubicBezTo>
                  <a:cubicBezTo>
                    <a:pt x="1327" y="3378"/>
                    <a:pt x="1434" y="3422"/>
                    <a:pt x="1557" y="3422"/>
                  </a:cubicBezTo>
                  <a:cubicBezTo>
                    <a:pt x="1657" y="3422"/>
                    <a:pt x="1767" y="3393"/>
                    <a:pt x="1854" y="3353"/>
                  </a:cubicBezTo>
                  <a:cubicBezTo>
                    <a:pt x="1892" y="3459"/>
                    <a:pt x="1984" y="3509"/>
                    <a:pt x="2093" y="3527"/>
                  </a:cubicBezTo>
                  <a:cubicBezTo>
                    <a:pt x="2090" y="3520"/>
                    <a:pt x="2088" y="3513"/>
                    <a:pt x="2084" y="3505"/>
                  </a:cubicBezTo>
                  <a:lnTo>
                    <a:pt x="2084" y="3505"/>
                  </a:lnTo>
                  <a:cubicBezTo>
                    <a:pt x="2099" y="3515"/>
                    <a:pt x="2115" y="3523"/>
                    <a:pt x="2131" y="3532"/>
                  </a:cubicBezTo>
                  <a:cubicBezTo>
                    <a:pt x="2153" y="3534"/>
                    <a:pt x="2176" y="3535"/>
                    <a:pt x="2198" y="3535"/>
                  </a:cubicBezTo>
                  <a:cubicBezTo>
                    <a:pt x="2271" y="3535"/>
                    <a:pt x="2346" y="3525"/>
                    <a:pt x="2412" y="3511"/>
                  </a:cubicBezTo>
                  <a:cubicBezTo>
                    <a:pt x="2568" y="3476"/>
                    <a:pt x="2736" y="3429"/>
                    <a:pt x="2881" y="3357"/>
                  </a:cubicBezTo>
                  <a:cubicBezTo>
                    <a:pt x="2802" y="3227"/>
                    <a:pt x="2745" y="3083"/>
                    <a:pt x="2720" y="2930"/>
                  </a:cubicBezTo>
                  <a:cubicBezTo>
                    <a:pt x="2701" y="2992"/>
                    <a:pt x="2645" y="3019"/>
                    <a:pt x="2581" y="3019"/>
                  </a:cubicBezTo>
                  <a:cubicBezTo>
                    <a:pt x="2523" y="3019"/>
                    <a:pt x="2458" y="2996"/>
                    <a:pt x="2413" y="2957"/>
                  </a:cubicBezTo>
                  <a:cubicBezTo>
                    <a:pt x="2318" y="2874"/>
                    <a:pt x="2262" y="2749"/>
                    <a:pt x="2159" y="2676"/>
                  </a:cubicBezTo>
                  <a:cubicBezTo>
                    <a:pt x="2062" y="2608"/>
                    <a:pt x="1939" y="2598"/>
                    <a:pt x="1833" y="2545"/>
                  </a:cubicBezTo>
                  <a:cubicBezTo>
                    <a:pt x="1631" y="2444"/>
                    <a:pt x="1506" y="2194"/>
                    <a:pt x="1289" y="2146"/>
                  </a:cubicBezTo>
                  <a:cubicBezTo>
                    <a:pt x="1196" y="2125"/>
                    <a:pt x="1099" y="2146"/>
                    <a:pt x="1006" y="2124"/>
                  </a:cubicBezTo>
                  <a:cubicBezTo>
                    <a:pt x="731" y="2057"/>
                    <a:pt x="658" y="1683"/>
                    <a:pt x="643" y="1385"/>
                  </a:cubicBezTo>
                  <a:cubicBezTo>
                    <a:pt x="635" y="1237"/>
                    <a:pt x="677" y="1034"/>
                    <a:pt x="811" y="1034"/>
                  </a:cubicBezTo>
                  <a:cubicBezTo>
                    <a:pt x="815" y="1034"/>
                    <a:pt x="820" y="1034"/>
                    <a:pt x="825" y="1035"/>
                  </a:cubicBezTo>
                  <a:cubicBezTo>
                    <a:pt x="703" y="1013"/>
                    <a:pt x="797" y="801"/>
                    <a:pt x="741" y="683"/>
                  </a:cubicBezTo>
                  <a:cubicBezTo>
                    <a:pt x="718" y="635"/>
                    <a:pt x="669" y="607"/>
                    <a:pt x="625" y="581"/>
                  </a:cubicBezTo>
                  <a:cubicBezTo>
                    <a:pt x="407" y="446"/>
                    <a:pt x="244" y="239"/>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7"/>
            <p:cNvSpPr/>
            <p:nvPr/>
          </p:nvSpPr>
          <p:spPr>
            <a:xfrm>
              <a:off x="1969471" y="531016"/>
              <a:ext cx="11975" cy="25064"/>
            </a:xfrm>
            <a:custGeom>
              <a:avLst/>
              <a:gdLst/>
              <a:ahLst/>
              <a:cxnLst/>
              <a:rect l="l" t="t" r="r" b="b"/>
              <a:pathLst>
                <a:path w="204" h="427" extrusionOk="0">
                  <a:moveTo>
                    <a:pt x="100" y="0"/>
                  </a:moveTo>
                  <a:cubicBezTo>
                    <a:pt x="96" y="66"/>
                    <a:pt x="68" y="121"/>
                    <a:pt x="1" y="145"/>
                  </a:cubicBezTo>
                  <a:cubicBezTo>
                    <a:pt x="102" y="192"/>
                    <a:pt x="147" y="333"/>
                    <a:pt x="89" y="426"/>
                  </a:cubicBezTo>
                  <a:cubicBezTo>
                    <a:pt x="111" y="418"/>
                    <a:pt x="133" y="415"/>
                    <a:pt x="155" y="415"/>
                  </a:cubicBezTo>
                  <a:cubicBezTo>
                    <a:pt x="171" y="415"/>
                    <a:pt x="188" y="417"/>
                    <a:pt x="204" y="420"/>
                  </a:cubicBezTo>
                  <a:cubicBezTo>
                    <a:pt x="179" y="279"/>
                    <a:pt x="145" y="137"/>
                    <a:pt x="100" y="0"/>
                  </a:cubicBezTo>
                  <a:close/>
                </a:path>
              </a:pathLst>
            </a:custGeom>
            <a:solidFill>
              <a:srgbClr val="A49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7"/>
            <p:cNvSpPr/>
            <p:nvPr/>
          </p:nvSpPr>
          <p:spPr>
            <a:xfrm>
              <a:off x="1919694" y="462163"/>
              <a:ext cx="44201" cy="42732"/>
            </a:xfrm>
            <a:custGeom>
              <a:avLst/>
              <a:gdLst/>
              <a:ahLst/>
              <a:cxnLst/>
              <a:rect l="l" t="t" r="r" b="b"/>
              <a:pathLst>
                <a:path w="753" h="728" extrusionOk="0">
                  <a:moveTo>
                    <a:pt x="64" y="0"/>
                  </a:moveTo>
                  <a:lnTo>
                    <a:pt x="64" y="0"/>
                  </a:lnTo>
                  <a:cubicBezTo>
                    <a:pt x="29" y="170"/>
                    <a:pt x="0" y="370"/>
                    <a:pt x="150" y="440"/>
                  </a:cubicBezTo>
                  <a:cubicBezTo>
                    <a:pt x="192" y="422"/>
                    <a:pt x="234" y="414"/>
                    <a:pt x="275" y="414"/>
                  </a:cubicBezTo>
                  <a:cubicBezTo>
                    <a:pt x="452" y="414"/>
                    <a:pt x="622" y="562"/>
                    <a:pt x="752" y="728"/>
                  </a:cubicBezTo>
                  <a:cubicBezTo>
                    <a:pt x="634" y="517"/>
                    <a:pt x="483" y="325"/>
                    <a:pt x="297" y="165"/>
                  </a:cubicBezTo>
                  <a:cubicBezTo>
                    <a:pt x="225" y="104"/>
                    <a:pt x="146" y="49"/>
                    <a:pt x="64" y="0"/>
                  </a:cubicBezTo>
                  <a:close/>
                </a:path>
              </a:pathLst>
            </a:custGeom>
            <a:solidFill>
              <a:srgbClr val="A49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7"/>
            <p:cNvSpPr/>
            <p:nvPr/>
          </p:nvSpPr>
          <p:spPr>
            <a:xfrm>
              <a:off x="2003459" y="578738"/>
              <a:ext cx="36277" cy="37684"/>
            </a:xfrm>
            <a:custGeom>
              <a:avLst/>
              <a:gdLst/>
              <a:ahLst/>
              <a:cxnLst/>
              <a:rect l="l" t="t" r="r" b="b"/>
              <a:pathLst>
                <a:path w="618" h="642" extrusionOk="0">
                  <a:moveTo>
                    <a:pt x="9" y="1"/>
                  </a:moveTo>
                  <a:cubicBezTo>
                    <a:pt x="6" y="1"/>
                    <a:pt x="4" y="1"/>
                    <a:pt x="1" y="1"/>
                  </a:cubicBezTo>
                  <a:cubicBezTo>
                    <a:pt x="24" y="40"/>
                    <a:pt x="49" y="76"/>
                    <a:pt x="80" y="109"/>
                  </a:cubicBezTo>
                  <a:cubicBezTo>
                    <a:pt x="170" y="208"/>
                    <a:pt x="293" y="268"/>
                    <a:pt x="396" y="353"/>
                  </a:cubicBezTo>
                  <a:cubicBezTo>
                    <a:pt x="493" y="435"/>
                    <a:pt x="565" y="533"/>
                    <a:pt x="618" y="641"/>
                  </a:cubicBezTo>
                  <a:cubicBezTo>
                    <a:pt x="613" y="578"/>
                    <a:pt x="608" y="515"/>
                    <a:pt x="603" y="452"/>
                  </a:cubicBezTo>
                  <a:cubicBezTo>
                    <a:pt x="597" y="376"/>
                    <a:pt x="590" y="298"/>
                    <a:pt x="554" y="227"/>
                  </a:cubicBezTo>
                  <a:cubicBezTo>
                    <a:pt x="460" y="43"/>
                    <a:pt x="224" y="1"/>
                    <a:pt x="9" y="1"/>
                  </a:cubicBezTo>
                  <a:close/>
                </a:path>
              </a:pathLst>
            </a:custGeom>
            <a:solidFill>
              <a:srgbClr val="A49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17"/>
            <p:cNvSpPr/>
            <p:nvPr/>
          </p:nvSpPr>
          <p:spPr>
            <a:xfrm>
              <a:off x="1511201" y="906685"/>
              <a:ext cx="157375" cy="129956"/>
            </a:xfrm>
            <a:custGeom>
              <a:avLst/>
              <a:gdLst/>
              <a:ahLst/>
              <a:cxnLst/>
              <a:rect l="l" t="t" r="r" b="b"/>
              <a:pathLst>
                <a:path w="2681" h="2214" extrusionOk="0">
                  <a:moveTo>
                    <a:pt x="340" y="1"/>
                  </a:moveTo>
                  <a:lnTo>
                    <a:pt x="340" y="1"/>
                  </a:lnTo>
                  <a:cubicBezTo>
                    <a:pt x="351" y="121"/>
                    <a:pt x="259" y="265"/>
                    <a:pt x="189" y="380"/>
                  </a:cubicBezTo>
                  <a:cubicBezTo>
                    <a:pt x="9" y="673"/>
                    <a:pt x="1" y="1072"/>
                    <a:pt x="168" y="1386"/>
                  </a:cubicBezTo>
                  <a:cubicBezTo>
                    <a:pt x="335" y="1702"/>
                    <a:pt x="672" y="1921"/>
                    <a:pt x="1020" y="1938"/>
                  </a:cubicBezTo>
                  <a:cubicBezTo>
                    <a:pt x="1048" y="2057"/>
                    <a:pt x="1155" y="2101"/>
                    <a:pt x="1278" y="2101"/>
                  </a:cubicBezTo>
                  <a:cubicBezTo>
                    <a:pt x="1378" y="2101"/>
                    <a:pt x="1488" y="2072"/>
                    <a:pt x="1575" y="2032"/>
                  </a:cubicBezTo>
                  <a:cubicBezTo>
                    <a:pt x="1611" y="2138"/>
                    <a:pt x="1705" y="2188"/>
                    <a:pt x="1814" y="2206"/>
                  </a:cubicBezTo>
                  <a:cubicBezTo>
                    <a:pt x="1811" y="2199"/>
                    <a:pt x="1807" y="2192"/>
                    <a:pt x="1804" y="2184"/>
                  </a:cubicBezTo>
                  <a:lnTo>
                    <a:pt x="1804" y="2184"/>
                  </a:lnTo>
                  <a:cubicBezTo>
                    <a:pt x="1820" y="2194"/>
                    <a:pt x="1835" y="2202"/>
                    <a:pt x="1851" y="2211"/>
                  </a:cubicBezTo>
                  <a:cubicBezTo>
                    <a:pt x="1874" y="2213"/>
                    <a:pt x="1896" y="2214"/>
                    <a:pt x="1919" y="2214"/>
                  </a:cubicBezTo>
                  <a:cubicBezTo>
                    <a:pt x="1992" y="2214"/>
                    <a:pt x="2066" y="2204"/>
                    <a:pt x="2132" y="2190"/>
                  </a:cubicBezTo>
                  <a:cubicBezTo>
                    <a:pt x="2309" y="2151"/>
                    <a:pt x="2499" y="2098"/>
                    <a:pt x="2656" y="2010"/>
                  </a:cubicBezTo>
                  <a:cubicBezTo>
                    <a:pt x="2664" y="1997"/>
                    <a:pt x="2672" y="1983"/>
                    <a:pt x="2680" y="1969"/>
                  </a:cubicBezTo>
                  <a:cubicBezTo>
                    <a:pt x="2220" y="1702"/>
                    <a:pt x="1873" y="1256"/>
                    <a:pt x="1656" y="774"/>
                  </a:cubicBezTo>
                  <a:cubicBezTo>
                    <a:pt x="1633" y="817"/>
                    <a:pt x="1585" y="836"/>
                    <a:pt x="1535" y="836"/>
                  </a:cubicBezTo>
                  <a:cubicBezTo>
                    <a:pt x="1463" y="836"/>
                    <a:pt x="1386" y="795"/>
                    <a:pt x="1375" y="725"/>
                  </a:cubicBezTo>
                  <a:cubicBezTo>
                    <a:pt x="1247" y="777"/>
                    <a:pt x="1097" y="826"/>
                    <a:pt x="960" y="826"/>
                  </a:cubicBezTo>
                  <a:cubicBezTo>
                    <a:pt x="860" y="826"/>
                    <a:pt x="767" y="800"/>
                    <a:pt x="694" y="730"/>
                  </a:cubicBezTo>
                  <a:cubicBezTo>
                    <a:pt x="637" y="675"/>
                    <a:pt x="605" y="604"/>
                    <a:pt x="574" y="533"/>
                  </a:cubicBezTo>
                  <a:cubicBezTo>
                    <a:pt x="497" y="356"/>
                    <a:pt x="419" y="178"/>
                    <a:pt x="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7"/>
            <p:cNvSpPr/>
            <p:nvPr/>
          </p:nvSpPr>
          <p:spPr>
            <a:xfrm>
              <a:off x="1877899" y="655691"/>
              <a:ext cx="214666" cy="375077"/>
            </a:xfrm>
            <a:custGeom>
              <a:avLst/>
              <a:gdLst/>
              <a:ahLst/>
              <a:cxnLst/>
              <a:rect l="l" t="t" r="r" b="b"/>
              <a:pathLst>
                <a:path w="3657" h="6390" extrusionOk="0">
                  <a:moveTo>
                    <a:pt x="2867" y="1"/>
                  </a:moveTo>
                  <a:cubicBezTo>
                    <a:pt x="2858" y="171"/>
                    <a:pt x="2829" y="341"/>
                    <a:pt x="2790" y="501"/>
                  </a:cubicBezTo>
                  <a:cubicBezTo>
                    <a:pt x="2746" y="679"/>
                    <a:pt x="2691" y="862"/>
                    <a:pt x="2566" y="994"/>
                  </a:cubicBezTo>
                  <a:cubicBezTo>
                    <a:pt x="2480" y="1086"/>
                    <a:pt x="2353" y="1147"/>
                    <a:pt x="2230" y="1147"/>
                  </a:cubicBezTo>
                  <a:cubicBezTo>
                    <a:pt x="2173" y="1147"/>
                    <a:pt x="2117" y="1134"/>
                    <a:pt x="2066" y="1105"/>
                  </a:cubicBezTo>
                  <a:cubicBezTo>
                    <a:pt x="1905" y="1127"/>
                    <a:pt x="1884" y="1363"/>
                    <a:pt x="1974" y="1497"/>
                  </a:cubicBezTo>
                  <a:cubicBezTo>
                    <a:pt x="2064" y="1629"/>
                    <a:pt x="2216" y="1716"/>
                    <a:pt x="2294" y="1856"/>
                  </a:cubicBezTo>
                  <a:cubicBezTo>
                    <a:pt x="2359" y="1973"/>
                    <a:pt x="2365" y="2111"/>
                    <a:pt x="2364" y="2244"/>
                  </a:cubicBezTo>
                  <a:cubicBezTo>
                    <a:pt x="2360" y="2686"/>
                    <a:pt x="2289" y="3137"/>
                    <a:pt x="2062" y="3516"/>
                  </a:cubicBezTo>
                  <a:cubicBezTo>
                    <a:pt x="1836" y="3894"/>
                    <a:pt x="1432" y="4189"/>
                    <a:pt x="983" y="4204"/>
                  </a:cubicBezTo>
                  <a:cubicBezTo>
                    <a:pt x="1097" y="4256"/>
                    <a:pt x="1067" y="4432"/>
                    <a:pt x="975" y="4515"/>
                  </a:cubicBezTo>
                  <a:cubicBezTo>
                    <a:pt x="883" y="4599"/>
                    <a:pt x="753" y="4640"/>
                    <a:pt x="671" y="4733"/>
                  </a:cubicBezTo>
                  <a:cubicBezTo>
                    <a:pt x="591" y="4822"/>
                    <a:pt x="568" y="4945"/>
                    <a:pt x="505" y="5044"/>
                  </a:cubicBezTo>
                  <a:cubicBezTo>
                    <a:pt x="383" y="5233"/>
                    <a:pt x="122" y="5326"/>
                    <a:pt x="51" y="5537"/>
                  </a:cubicBezTo>
                  <a:cubicBezTo>
                    <a:pt x="21" y="5624"/>
                    <a:pt x="28" y="5719"/>
                    <a:pt x="0" y="5807"/>
                  </a:cubicBezTo>
                  <a:cubicBezTo>
                    <a:pt x="21" y="5981"/>
                    <a:pt x="73" y="6150"/>
                    <a:pt x="174" y="6292"/>
                  </a:cubicBezTo>
                  <a:cubicBezTo>
                    <a:pt x="199" y="6327"/>
                    <a:pt x="228" y="6359"/>
                    <a:pt x="259" y="6389"/>
                  </a:cubicBezTo>
                  <a:cubicBezTo>
                    <a:pt x="400" y="6338"/>
                    <a:pt x="509" y="6200"/>
                    <a:pt x="505" y="6044"/>
                  </a:cubicBezTo>
                  <a:lnTo>
                    <a:pt x="505" y="6044"/>
                  </a:lnTo>
                  <a:cubicBezTo>
                    <a:pt x="584" y="6076"/>
                    <a:pt x="669" y="6091"/>
                    <a:pt x="753" y="6091"/>
                  </a:cubicBezTo>
                  <a:cubicBezTo>
                    <a:pt x="919" y="6091"/>
                    <a:pt x="1083" y="6030"/>
                    <a:pt x="1199" y="5917"/>
                  </a:cubicBezTo>
                  <a:cubicBezTo>
                    <a:pt x="1374" y="5748"/>
                    <a:pt x="1434" y="5467"/>
                    <a:pt x="1348" y="5225"/>
                  </a:cubicBezTo>
                  <a:cubicBezTo>
                    <a:pt x="1778" y="5055"/>
                    <a:pt x="2136" y="4730"/>
                    <a:pt x="2344" y="4319"/>
                  </a:cubicBezTo>
                  <a:cubicBezTo>
                    <a:pt x="2375" y="4258"/>
                    <a:pt x="2405" y="4193"/>
                    <a:pt x="2463" y="4158"/>
                  </a:cubicBezTo>
                  <a:cubicBezTo>
                    <a:pt x="2521" y="4121"/>
                    <a:pt x="2596" y="4122"/>
                    <a:pt x="2667" y="4117"/>
                  </a:cubicBezTo>
                  <a:cubicBezTo>
                    <a:pt x="3094" y="4086"/>
                    <a:pt x="3467" y="3773"/>
                    <a:pt x="3562" y="3363"/>
                  </a:cubicBezTo>
                  <a:cubicBezTo>
                    <a:pt x="3656" y="2955"/>
                    <a:pt x="3466" y="2480"/>
                    <a:pt x="3106" y="2226"/>
                  </a:cubicBezTo>
                  <a:cubicBezTo>
                    <a:pt x="3304" y="2118"/>
                    <a:pt x="3372" y="1875"/>
                    <a:pt x="3424" y="1655"/>
                  </a:cubicBezTo>
                  <a:cubicBezTo>
                    <a:pt x="3483" y="1405"/>
                    <a:pt x="3542" y="1150"/>
                    <a:pt x="3519" y="890"/>
                  </a:cubicBezTo>
                  <a:cubicBezTo>
                    <a:pt x="3497" y="630"/>
                    <a:pt x="3380" y="359"/>
                    <a:pt x="3157" y="207"/>
                  </a:cubicBezTo>
                  <a:cubicBezTo>
                    <a:pt x="3058" y="140"/>
                    <a:pt x="2939" y="94"/>
                    <a:pt x="28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7"/>
            <p:cNvSpPr/>
            <p:nvPr/>
          </p:nvSpPr>
          <p:spPr>
            <a:xfrm>
              <a:off x="1507973" y="888254"/>
              <a:ext cx="19899" cy="11681"/>
            </a:xfrm>
            <a:custGeom>
              <a:avLst/>
              <a:gdLst/>
              <a:ahLst/>
              <a:cxnLst/>
              <a:rect l="l" t="t" r="r" b="b"/>
              <a:pathLst>
                <a:path w="339" h="199" extrusionOk="0">
                  <a:moveTo>
                    <a:pt x="0" y="1"/>
                  </a:moveTo>
                  <a:lnTo>
                    <a:pt x="0" y="1"/>
                  </a:lnTo>
                  <a:cubicBezTo>
                    <a:pt x="81" y="117"/>
                    <a:pt x="186" y="198"/>
                    <a:pt x="321" y="198"/>
                  </a:cubicBezTo>
                  <a:cubicBezTo>
                    <a:pt x="327" y="198"/>
                    <a:pt x="333" y="198"/>
                    <a:pt x="339" y="198"/>
                  </a:cubicBezTo>
                  <a:cubicBezTo>
                    <a:pt x="313" y="155"/>
                    <a:pt x="283" y="115"/>
                    <a:pt x="242" y="85"/>
                  </a:cubicBezTo>
                  <a:cubicBezTo>
                    <a:pt x="173" y="34"/>
                    <a:pt x="87" y="18"/>
                    <a:pt x="0" y="1"/>
                  </a:cubicBezTo>
                  <a:close/>
                </a:path>
              </a:pathLst>
            </a:custGeom>
            <a:solidFill>
              <a:srgbClr val="A49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7"/>
            <p:cNvSpPr/>
            <p:nvPr/>
          </p:nvSpPr>
          <p:spPr>
            <a:xfrm>
              <a:off x="1734202" y="1257114"/>
              <a:ext cx="79362" cy="156840"/>
            </a:xfrm>
            <a:custGeom>
              <a:avLst/>
              <a:gdLst/>
              <a:ahLst/>
              <a:cxnLst/>
              <a:rect l="l" t="t" r="r" b="b"/>
              <a:pathLst>
                <a:path w="1352" h="2672" extrusionOk="0">
                  <a:moveTo>
                    <a:pt x="574" y="1"/>
                  </a:moveTo>
                  <a:lnTo>
                    <a:pt x="574" y="1"/>
                  </a:lnTo>
                  <a:cubicBezTo>
                    <a:pt x="641" y="178"/>
                    <a:pt x="1061" y="1350"/>
                    <a:pt x="735" y="1940"/>
                  </a:cubicBezTo>
                  <a:cubicBezTo>
                    <a:pt x="381" y="2578"/>
                    <a:pt x="18" y="2345"/>
                    <a:pt x="0" y="2671"/>
                  </a:cubicBezTo>
                  <a:lnTo>
                    <a:pt x="1181" y="2671"/>
                  </a:lnTo>
                  <a:cubicBezTo>
                    <a:pt x="1291" y="2392"/>
                    <a:pt x="1352" y="2067"/>
                    <a:pt x="1348" y="1722"/>
                  </a:cubicBezTo>
                  <a:cubicBezTo>
                    <a:pt x="1340" y="966"/>
                    <a:pt x="1025" y="312"/>
                    <a:pt x="574" y="1"/>
                  </a:cubicBezTo>
                  <a:close/>
                </a:path>
              </a:pathLst>
            </a:custGeom>
            <a:solidFill>
              <a:srgbClr val="FFFFFF">
                <a:alpha val="15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17"/>
            <p:cNvSpPr/>
            <p:nvPr/>
          </p:nvSpPr>
          <p:spPr>
            <a:xfrm>
              <a:off x="1870679" y="918953"/>
              <a:ext cx="32402" cy="31521"/>
            </a:xfrm>
            <a:custGeom>
              <a:avLst/>
              <a:gdLst/>
              <a:ahLst/>
              <a:cxnLst/>
              <a:rect l="l" t="t" r="r" b="b"/>
              <a:pathLst>
                <a:path w="552" h="537" extrusionOk="0">
                  <a:moveTo>
                    <a:pt x="403" y="0"/>
                  </a:moveTo>
                  <a:cubicBezTo>
                    <a:pt x="403" y="1"/>
                    <a:pt x="0" y="443"/>
                    <a:pt x="319" y="531"/>
                  </a:cubicBezTo>
                  <a:cubicBezTo>
                    <a:pt x="333" y="534"/>
                    <a:pt x="345" y="536"/>
                    <a:pt x="357" y="536"/>
                  </a:cubicBezTo>
                  <a:cubicBezTo>
                    <a:pt x="551" y="536"/>
                    <a:pt x="403" y="1"/>
                    <a:pt x="40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17"/>
            <p:cNvSpPr/>
            <p:nvPr/>
          </p:nvSpPr>
          <p:spPr>
            <a:xfrm>
              <a:off x="1848960" y="917603"/>
              <a:ext cx="32872" cy="26296"/>
            </a:xfrm>
            <a:custGeom>
              <a:avLst/>
              <a:gdLst/>
              <a:ahLst/>
              <a:cxnLst/>
              <a:rect l="l" t="t" r="r" b="b"/>
              <a:pathLst>
                <a:path w="560" h="448" extrusionOk="0">
                  <a:moveTo>
                    <a:pt x="1" y="1"/>
                  </a:moveTo>
                  <a:cubicBezTo>
                    <a:pt x="1" y="1"/>
                    <a:pt x="58" y="448"/>
                    <a:pt x="249" y="448"/>
                  </a:cubicBezTo>
                  <a:cubicBezTo>
                    <a:pt x="279" y="448"/>
                    <a:pt x="312" y="437"/>
                    <a:pt x="349" y="411"/>
                  </a:cubicBezTo>
                  <a:cubicBezTo>
                    <a:pt x="560" y="263"/>
                    <a:pt x="1" y="1"/>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7"/>
            <p:cNvSpPr/>
            <p:nvPr/>
          </p:nvSpPr>
          <p:spPr>
            <a:xfrm>
              <a:off x="1851837" y="750371"/>
              <a:ext cx="32637" cy="27588"/>
            </a:xfrm>
            <a:custGeom>
              <a:avLst/>
              <a:gdLst/>
              <a:ahLst/>
              <a:cxnLst/>
              <a:rect l="l" t="t" r="r" b="b"/>
              <a:pathLst>
                <a:path w="556" h="470" extrusionOk="0">
                  <a:moveTo>
                    <a:pt x="556" y="0"/>
                  </a:moveTo>
                  <a:cubicBezTo>
                    <a:pt x="556" y="0"/>
                    <a:pt x="1" y="218"/>
                    <a:pt x="249" y="438"/>
                  </a:cubicBezTo>
                  <a:cubicBezTo>
                    <a:pt x="273" y="460"/>
                    <a:pt x="296" y="469"/>
                    <a:pt x="318" y="469"/>
                  </a:cubicBezTo>
                  <a:cubicBezTo>
                    <a:pt x="470" y="469"/>
                    <a:pt x="556" y="0"/>
                    <a:pt x="556"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7"/>
            <p:cNvSpPr/>
            <p:nvPr/>
          </p:nvSpPr>
          <p:spPr>
            <a:xfrm>
              <a:off x="1913765" y="745676"/>
              <a:ext cx="31757" cy="16787"/>
            </a:xfrm>
            <a:custGeom>
              <a:avLst/>
              <a:gdLst/>
              <a:ahLst/>
              <a:cxnLst/>
              <a:rect l="l" t="t" r="r" b="b"/>
              <a:pathLst>
                <a:path w="541" h="286" extrusionOk="0">
                  <a:moveTo>
                    <a:pt x="254" y="1"/>
                  </a:moveTo>
                  <a:cubicBezTo>
                    <a:pt x="122" y="1"/>
                    <a:pt x="1" y="42"/>
                    <a:pt x="33" y="202"/>
                  </a:cubicBezTo>
                  <a:cubicBezTo>
                    <a:pt x="45" y="263"/>
                    <a:pt x="80" y="286"/>
                    <a:pt x="126" y="286"/>
                  </a:cubicBezTo>
                  <a:cubicBezTo>
                    <a:pt x="274" y="286"/>
                    <a:pt x="540" y="45"/>
                    <a:pt x="540" y="45"/>
                  </a:cubicBezTo>
                  <a:cubicBezTo>
                    <a:pt x="540" y="45"/>
                    <a:pt x="392" y="1"/>
                    <a:pt x="254" y="1"/>
                  </a:cubicBezTo>
                  <a:close/>
                </a:path>
              </a:pathLst>
            </a:custGeom>
            <a:solidFill>
              <a:srgbClr val="BCB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7"/>
            <p:cNvSpPr/>
            <p:nvPr/>
          </p:nvSpPr>
          <p:spPr>
            <a:xfrm>
              <a:off x="2012968" y="729944"/>
              <a:ext cx="36042" cy="20368"/>
            </a:xfrm>
            <a:custGeom>
              <a:avLst/>
              <a:gdLst/>
              <a:ahLst/>
              <a:cxnLst/>
              <a:rect l="l" t="t" r="r" b="b"/>
              <a:pathLst>
                <a:path w="614" h="347" extrusionOk="0">
                  <a:moveTo>
                    <a:pt x="272" y="0"/>
                  </a:moveTo>
                  <a:cubicBezTo>
                    <a:pt x="230" y="0"/>
                    <a:pt x="189" y="22"/>
                    <a:pt x="150" y="75"/>
                  </a:cubicBezTo>
                  <a:cubicBezTo>
                    <a:pt x="1" y="286"/>
                    <a:pt x="613" y="346"/>
                    <a:pt x="613" y="346"/>
                  </a:cubicBezTo>
                  <a:cubicBezTo>
                    <a:pt x="613" y="346"/>
                    <a:pt x="440" y="0"/>
                    <a:pt x="27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17"/>
            <p:cNvSpPr/>
            <p:nvPr/>
          </p:nvSpPr>
          <p:spPr>
            <a:xfrm>
              <a:off x="2037739" y="714389"/>
              <a:ext cx="31170" cy="15672"/>
            </a:xfrm>
            <a:custGeom>
              <a:avLst/>
              <a:gdLst/>
              <a:ahLst/>
              <a:cxnLst/>
              <a:rect l="l" t="t" r="r" b="b"/>
              <a:pathLst>
                <a:path w="531" h="267" extrusionOk="0">
                  <a:moveTo>
                    <a:pt x="165" y="0"/>
                  </a:moveTo>
                  <a:cubicBezTo>
                    <a:pt x="73" y="0"/>
                    <a:pt x="0" y="39"/>
                    <a:pt x="0" y="163"/>
                  </a:cubicBezTo>
                  <a:cubicBezTo>
                    <a:pt x="0" y="239"/>
                    <a:pt x="47" y="266"/>
                    <a:pt x="112" y="266"/>
                  </a:cubicBezTo>
                  <a:cubicBezTo>
                    <a:pt x="267" y="266"/>
                    <a:pt x="531" y="112"/>
                    <a:pt x="531" y="112"/>
                  </a:cubicBezTo>
                  <a:cubicBezTo>
                    <a:pt x="531" y="112"/>
                    <a:pt x="321" y="0"/>
                    <a:pt x="16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17"/>
            <p:cNvSpPr/>
            <p:nvPr/>
          </p:nvSpPr>
          <p:spPr>
            <a:xfrm>
              <a:off x="1991073" y="546982"/>
              <a:ext cx="34633" cy="24066"/>
            </a:xfrm>
            <a:custGeom>
              <a:avLst/>
              <a:gdLst/>
              <a:ahLst/>
              <a:cxnLst/>
              <a:rect l="l" t="t" r="r" b="b"/>
              <a:pathLst>
                <a:path w="590" h="410" extrusionOk="0">
                  <a:moveTo>
                    <a:pt x="590" y="0"/>
                  </a:moveTo>
                  <a:cubicBezTo>
                    <a:pt x="590" y="0"/>
                    <a:pt x="1" y="96"/>
                    <a:pt x="200" y="364"/>
                  </a:cubicBezTo>
                  <a:cubicBezTo>
                    <a:pt x="224" y="396"/>
                    <a:pt x="250" y="410"/>
                    <a:pt x="276" y="410"/>
                  </a:cubicBezTo>
                  <a:cubicBezTo>
                    <a:pt x="422" y="410"/>
                    <a:pt x="590" y="0"/>
                    <a:pt x="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7"/>
            <p:cNvSpPr/>
            <p:nvPr/>
          </p:nvSpPr>
          <p:spPr>
            <a:xfrm>
              <a:off x="1979039" y="518865"/>
              <a:ext cx="31992" cy="31403"/>
            </a:xfrm>
            <a:custGeom>
              <a:avLst/>
              <a:gdLst/>
              <a:ahLst/>
              <a:cxnLst/>
              <a:rect l="l" t="t" r="r" b="b"/>
              <a:pathLst>
                <a:path w="545" h="535" extrusionOk="0">
                  <a:moveTo>
                    <a:pt x="421" y="0"/>
                  </a:moveTo>
                  <a:cubicBezTo>
                    <a:pt x="421" y="0"/>
                    <a:pt x="0" y="426"/>
                    <a:pt x="315" y="527"/>
                  </a:cubicBezTo>
                  <a:cubicBezTo>
                    <a:pt x="330" y="532"/>
                    <a:pt x="344" y="534"/>
                    <a:pt x="356" y="534"/>
                  </a:cubicBezTo>
                  <a:cubicBezTo>
                    <a:pt x="545" y="534"/>
                    <a:pt x="421" y="0"/>
                    <a:pt x="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7"/>
            <p:cNvSpPr/>
            <p:nvPr/>
          </p:nvSpPr>
          <p:spPr>
            <a:xfrm>
              <a:off x="1805288" y="421426"/>
              <a:ext cx="31287" cy="30992"/>
            </a:xfrm>
            <a:custGeom>
              <a:avLst/>
              <a:gdLst/>
              <a:ahLst/>
              <a:cxnLst/>
              <a:rect l="l" t="t" r="r" b="b"/>
              <a:pathLst>
                <a:path w="533" h="528" extrusionOk="0">
                  <a:moveTo>
                    <a:pt x="454" y="1"/>
                  </a:moveTo>
                  <a:cubicBezTo>
                    <a:pt x="454" y="1"/>
                    <a:pt x="0" y="389"/>
                    <a:pt x="307" y="517"/>
                  </a:cubicBezTo>
                  <a:cubicBezTo>
                    <a:pt x="325" y="524"/>
                    <a:pt x="341" y="528"/>
                    <a:pt x="355" y="528"/>
                  </a:cubicBezTo>
                  <a:cubicBezTo>
                    <a:pt x="532" y="528"/>
                    <a:pt x="454" y="1"/>
                    <a:pt x="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17"/>
            <p:cNvSpPr/>
            <p:nvPr/>
          </p:nvSpPr>
          <p:spPr>
            <a:xfrm>
              <a:off x="1791493" y="408630"/>
              <a:ext cx="32578" cy="30229"/>
            </a:xfrm>
            <a:custGeom>
              <a:avLst/>
              <a:gdLst/>
              <a:ahLst/>
              <a:cxnLst/>
              <a:rect l="l" t="t" r="r" b="b"/>
              <a:pathLst>
                <a:path w="555" h="515" extrusionOk="0">
                  <a:moveTo>
                    <a:pt x="126" y="0"/>
                  </a:moveTo>
                  <a:lnTo>
                    <a:pt x="126" y="0"/>
                  </a:lnTo>
                  <a:cubicBezTo>
                    <a:pt x="126" y="0"/>
                    <a:pt x="1" y="515"/>
                    <a:pt x="250" y="515"/>
                  </a:cubicBezTo>
                  <a:cubicBezTo>
                    <a:pt x="267" y="515"/>
                    <a:pt x="284" y="512"/>
                    <a:pt x="304" y="508"/>
                  </a:cubicBezTo>
                  <a:cubicBezTo>
                    <a:pt x="555" y="449"/>
                    <a:pt x="126" y="0"/>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7"/>
            <p:cNvSpPr/>
            <p:nvPr/>
          </p:nvSpPr>
          <p:spPr>
            <a:xfrm>
              <a:off x="1642630" y="449543"/>
              <a:ext cx="31170" cy="27705"/>
            </a:xfrm>
            <a:custGeom>
              <a:avLst/>
              <a:gdLst/>
              <a:ahLst/>
              <a:cxnLst/>
              <a:rect l="l" t="t" r="r" b="b"/>
              <a:pathLst>
                <a:path w="531" h="472" extrusionOk="0">
                  <a:moveTo>
                    <a:pt x="0" y="0"/>
                  </a:moveTo>
                  <a:cubicBezTo>
                    <a:pt x="0" y="0"/>
                    <a:pt x="12" y="471"/>
                    <a:pt x="214" y="471"/>
                  </a:cubicBezTo>
                  <a:cubicBezTo>
                    <a:pt x="241" y="471"/>
                    <a:pt x="271" y="463"/>
                    <a:pt x="304" y="445"/>
                  </a:cubicBezTo>
                  <a:cubicBezTo>
                    <a:pt x="530" y="32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7"/>
            <p:cNvSpPr/>
            <p:nvPr/>
          </p:nvSpPr>
          <p:spPr>
            <a:xfrm>
              <a:off x="1659301" y="446256"/>
              <a:ext cx="31287" cy="30992"/>
            </a:xfrm>
            <a:custGeom>
              <a:avLst/>
              <a:gdLst/>
              <a:ahLst/>
              <a:cxnLst/>
              <a:rect l="l" t="t" r="r" b="b"/>
              <a:pathLst>
                <a:path w="533" h="528" extrusionOk="0">
                  <a:moveTo>
                    <a:pt x="454" y="1"/>
                  </a:moveTo>
                  <a:cubicBezTo>
                    <a:pt x="454" y="1"/>
                    <a:pt x="1" y="389"/>
                    <a:pt x="307" y="517"/>
                  </a:cubicBezTo>
                  <a:cubicBezTo>
                    <a:pt x="325" y="524"/>
                    <a:pt x="341" y="527"/>
                    <a:pt x="355" y="527"/>
                  </a:cubicBezTo>
                  <a:cubicBezTo>
                    <a:pt x="533" y="527"/>
                    <a:pt x="454" y="1"/>
                    <a:pt x="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17"/>
            <p:cNvSpPr/>
            <p:nvPr/>
          </p:nvSpPr>
          <p:spPr>
            <a:xfrm>
              <a:off x="1623318" y="483059"/>
              <a:ext cx="31698" cy="15496"/>
            </a:xfrm>
            <a:custGeom>
              <a:avLst/>
              <a:gdLst/>
              <a:ahLst/>
              <a:cxnLst/>
              <a:rect l="l" t="t" r="r" b="b"/>
              <a:pathLst>
                <a:path w="540" h="264" extrusionOk="0">
                  <a:moveTo>
                    <a:pt x="408" y="0"/>
                  </a:moveTo>
                  <a:cubicBezTo>
                    <a:pt x="250" y="0"/>
                    <a:pt x="0" y="120"/>
                    <a:pt x="0" y="120"/>
                  </a:cubicBezTo>
                  <a:cubicBezTo>
                    <a:pt x="0" y="120"/>
                    <a:pt x="222" y="263"/>
                    <a:pt x="380" y="263"/>
                  </a:cubicBezTo>
                  <a:cubicBezTo>
                    <a:pt x="460" y="263"/>
                    <a:pt x="523" y="226"/>
                    <a:pt x="532" y="114"/>
                  </a:cubicBezTo>
                  <a:cubicBezTo>
                    <a:pt x="540" y="29"/>
                    <a:pt x="485" y="0"/>
                    <a:pt x="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17"/>
            <p:cNvSpPr/>
            <p:nvPr/>
          </p:nvSpPr>
          <p:spPr>
            <a:xfrm>
              <a:off x="1657012" y="796215"/>
              <a:ext cx="32109" cy="29760"/>
            </a:xfrm>
            <a:custGeom>
              <a:avLst/>
              <a:gdLst/>
              <a:ahLst/>
              <a:cxnLst/>
              <a:rect l="l" t="t" r="r" b="b"/>
              <a:pathLst>
                <a:path w="547" h="507" extrusionOk="0">
                  <a:moveTo>
                    <a:pt x="89" y="0"/>
                  </a:moveTo>
                  <a:lnTo>
                    <a:pt x="89" y="0"/>
                  </a:lnTo>
                  <a:cubicBezTo>
                    <a:pt x="89" y="0"/>
                    <a:pt x="0" y="507"/>
                    <a:pt x="235" y="507"/>
                  </a:cubicBezTo>
                  <a:cubicBezTo>
                    <a:pt x="255" y="507"/>
                    <a:pt x="276" y="503"/>
                    <a:pt x="300" y="496"/>
                  </a:cubicBezTo>
                  <a:cubicBezTo>
                    <a:pt x="546" y="420"/>
                    <a:pt x="89" y="0"/>
                    <a:pt x="8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17"/>
            <p:cNvSpPr/>
            <p:nvPr/>
          </p:nvSpPr>
          <p:spPr>
            <a:xfrm>
              <a:off x="1674798" y="801674"/>
              <a:ext cx="30641" cy="29231"/>
            </a:xfrm>
            <a:custGeom>
              <a:avLst/>
              <a:gdLst/>
              <a:ahLst/>
              <a:cxnLst/>
              <a:rect l="l" t="t" r="r" b="b"/>
              <a:pathLst>
                <a:path w="522" h="498" extrusionOk="0">
                  <a:moveTo>
                    <a:pt x="522" y="0"/>
                  </a:moveTo>
                  <a:cubicBezTo>
                    <a:pt x="522" y="0"/>
                    <a:pt x="0" y="290"/>
                    <a:pt x="277" y="476"/>
                  </a:cubicBezTo>
                  <a:cubicBezTo>
                    <a:pt x="299" y="491"/>
                    <a:pt x="320" y="498"/>
                    <a:pt x="338" y="498"/>
                  </a:cubicBezTo>
                  <a:cubicBezTo>
                    <a:pt x="498" y="498"/>
                    <a:pt x="522" y="0"/>
                    <a:pt x="52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17"/>
            <p:cNvSpPr/>
            <p:nvPr/>
          </p:nvSpPr>
          <p:spPr>
            <a:xfrm>
              <a:off x="1635293" y="829438"/>
              <a:ext cx="32813" cy="15614"/>
            </a:xfrm>
            <a:custGeom>
              <a:avLst/>
              <a:gdLst/>
              <a:ahLst/>
              <a:cxnLst/>
              <a:rect l="l" t="t" r="r" b="b"/>
              <a:pathLst>
                <a:path w="559" h="266" extrusionOk="0">
                  <a:moveTo>
                    <a:pt x="328" y="1"/>
                  </a:moveTo>
                  <a:cubicBezTo>
                    <a:pt x="178" y="1"/>
                    <a:pt x="1" y="46"/>
                    <a:pt x="1" y="46"/>
                  </a:cubicBezTo>
                  <a:cubicBezTo>
                    <a:pt x="1" y="46"/>
                    <a:pt x="228" y="265"/>
                    <a:pt x="388" y="265"/>
                  </a:cubicBezTo>
                  <a:cubicBezTo>
                    <a:pt x="449" y="265"/>
                    <a:pt x="500" y="233"/>
                    <a:pt x="526" y="145"/>
                  </a:cubicBezTo>
                  <a:cubicBezTo>
                    <a:pt x="558" y="32"/>
                    <a:pt x="453" y="1"/>
                    <a:pt x="32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17"/>
            <p:cNvSpPr/>
            <p:nvPr/>
          </p:nvSpPr>
          <p:spPr>
            <a:xfrm>
              <a:off x="1531100" y="830671"/>
              <a:ext cx="32109" cy="31462"/>
            </a:xfrm>
            <a:custGeom>
              <a:avLst/>
              <a:gdLst/>
              <a:ahLst/>
              <a:cxnLst/>
              <a:rect l="l" t="t" r="r" b="b"/>
              <a:pathLst>
                <a:path w="547" h="536" extrusionOk="0">
                  <a:moveTo>
                    <a:pt x="190" y="1"/>
                  </a:moveTo>
                  <a:cubicBezTo>
                    <a:pt x="0" y="1"/>
                    <a:pt x="131" y="535"/>
                    <a:pt x="131" y="535"/>
                  </a:cubicBezTo>
                  <a:cubicBezTo>
                    <a:pt x="131" y="535"/>
                    <a:pt x="546" y="106"/>
                    <a:pt x="229" y="7"/>
                  </a:cubicBezTo>
                  <a:cubicBezTo>
                    <a:pt x="215" y="3"/>
                    <a:pt x="202" y="1"/>
                    <a:pt x="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17"/>
            <p:cNvSpPr/>
            <p:nvPr/>
          </p:nvSpPr>
          <p:spPr>
            <a:xfrm>
              <a:off x="1505801" y="814411"/>
              <a:ext cx="32989" cy="19018"/>
            </a:xfrm>
            <a:custGeom>
              <a:avLst/>
              <a:gdLst/>
              <a:ahLst/>
              <a:cxnLst/>
              <a:rect l="l" t="t" r="r" b="b"/>
              <a:pathLst>
                <a:path w="562" h="324" extrusionOk="0">
                  <a:moveTo>
                    <a:pt x="384" y="1"/>
                  </a:moveTo>
                  <a:cubicBezTo>
                    <a:pt x="239" y="1"/>
                    <a:pt x="1" y="320"/>
                    <a:pt x="1" y="320"/>
                  </a:cubicBezTo>
                  <a:cubicBezTo>
                    <a:pt x="1" y="320"/>
                    <a:pt x="44" y="324"/>
                    <a:pt x="104" y="324"/>
                  </a:cubicBezTo>
                  <a:cubicBezTo>
                    <a:pt x="268" y="324"/>
                    <a:pt x="561" y="293"/>
                    <a:pt x="469" y="67"/>
                  </a:cubicBezTo>
                  <a:cubicBezTo>
                    <a:pt x="449" y="20"/>
                    <a:pt x="419" y="1"/>
                    <a:pt x="3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17"/>
            <p:cNvSpPr/>
            <p:nvPr/>
          </p:nvSpPr>
          <p:spPr>
            <a:xfrm>
              <a:off x="1547008" y="822864"/>
              <a:ext cx="34046" cy="25005"/>
            </a:xfrm>
            <a:custGeom>
              <a:avLst/>
              <a:gdLst/>
              <a:ahLst/>
              <a:cxnLst/>
              <a:rect l="l" t="t" r="r" b="b"/>
              <a:pathLst>
                <a:path w="580" h="426" extrusionOk="0">
                  <a:moveTo>
                    <a:pt x="306" y="0"/>
                  </a:moveTo>
                  <a:cubicBezTo>
                    <a:pt x="274" y="0"/>
                    <a:pt x="238" y="14"/>
                    <a:pt x="199" y="46"/>
                  </a:cubicBezTo>
                  <a:cubicBezTo>
                    <a:pt x="0" y="211"/>
                    <a:pt x="580" y="425"/>
                    <a:pt x="580" y="425"/>
                  </a:cubicBezTo>
                  <a:cubicBezTo>
                    <a:pt x="580" y="425"/>
                    <a:pt x="489"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17"/>
            <p:cNvSpPr/>
            <p:nvPr/>
          </p:nvSpPr>
          <p:spPr>
            <a:xfrm>
              <a:off x="1488719" y="623642"/>
              <a:ext cx="34633" cy="24183"/>
            </a:xfrm>
            <a:custGeom>
              <a:avLst/>
              <a:gdLst/>
              <a:ahLst/>
              <a:cxnLst/>
              <a:rect l="l" t="t" r="r" b="b"/>
              <a:pathLst>
                <a:path w="590" h="412" extrusionOk="0">
                  <a:moveTo>
                    <a:pt x="1" y="1"/>
                  </a:moveTo>
                  <a:cubicBezTo>
                    <a:pt x="1" y="1"/>
                    <a:pt x="110" y="411"/>
                    <a:pt x="289" y="411"/>
                  </a:cubicBezTo>
                  <a:cubicBezTo>
                    <a:pt x="323" y="411"/>
                    <a:pt x="360" y="396"/>
                    <a:pt x="399" y="360"/>
                  </a:cubicBezTo>
                  <a:cubicBezTo>
                    <a:pt x="590" y="186"/>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17"/>
            <p:cNvSpPr/>
            <p:nvPr/>
          </p:nvSpPr>
          <p:spPr>
            <a:xfrm>
              <a:off x="1509557" y="610082"/>
              <a:ext cx="33283" cy="31697"/>
            </a:xfrm>
            <a:custGeom>
              <a:avLst/>
              <a:gdLst/>
              <a:ahLst/>
              <a:cxnLst/>
              <a:rect l="l" t="t" r="r" b="b"/>
              <a:pathLst>
                <a:path w="567" h="540" extrusionOk="0">
                  <a:moveTo>
                    <a:pt x="348" y="0"/>
                  </a:moveTo>
                  <a:cubicBezTo>
                    <a:pt x="348" y="0"/>
                    <a:pt x="0" y="487"/>
                    <a:pt x="327" y="538"/>
                  </a:cubicBezTo>
                  <a:cubicBezTo>
                    <a:pt x="335" y="539"/>
                    <a:pt x="343" y="540"/>
                    <a:pt x="350" y="540"/>
                  </a:cubicBezTo>
                  <a:cubicBezTo>
                    <a:pt x="566" y="540"/>
                    <a:pt x="348" y="0"/>
                    <a:pt x="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17"/>
            <p:cNvSpPr/>
            <p:nvPr/>
          </p:nvSpPr>
          <p:spPr>
            <a:xfrm>
              <a:off x="1824130" y="768392"/>
              <a:ext cx="34222" cy="24829"/>
            </a:xfrm>
            <a:custGeom>
              <a:avLst/>
              <a:gdLst/>
              <a:ahLst/>
              <a:cxnLst/>
              <a:rect l="l" t="t" r="r" b="b"/>
              <a:pathLst>
                <a:path w="583" h="423" extrusionOk="0">
                  <a:moveTo>
                    <a:pt x="1" y="1"/>
                  </a:moveTo>
                  <a:cubicBezTo>
                    <a:pt x="1" y="1"/>
                    <a:pt x="97" y="422"/>
                    <a:pt x="279" y="422"/>
                  </a:cubicBezTo>
                  <a:cubicBezTo>
                    <a:pt x="312" y="422"/>
                    <a:pt x="348" y="409"/>
                    <a:pt x="386" y="376"/>
                  </a:cubicBezTo>
                  <a:cubicBezTo>
                    <a:pt x="582" y="207"/>
                    <a:pt x="1" y="1"/>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2" name="Google Shape;812;p17"/>
          <p:cNvGrpSpPr/>
          <p:nvPr/>
        </p:nvGrpSpPr>
        <p:grpSpPr>
          <a:xfrm>
            <a:off x="8344614" y="3212496"/>
            <a:ext cx="1258942" cy="1602971"/>
            <a:chOff x="4969220" y="1696216"/>
            <a:chExt cx="754173" cy="960266"/>
          </a:xfrm>
        </p:grpSpPr>
        <p:sp>
          <p:nvSpPr>
            <p:cNvPr id="813" name="Google Shape;813;p17"/>
            <p:cNvSpPr/>
            <p:nvPr/>
          </p:nvSpPr>
          <p:spPr>
            <a:xfrm>
              <a:off x="4969220" y="1696216"/>
              <a:ext cx="754173" cy="192566"/>
            </a:xfrm>
            <a:custGeom>
              <a:avLst/>
              <a:gdLst/>
              <a:ahLst/>
              <a:cxnLst/>
              <a:rect l="l" t="t" r="r" b="b"/>
              <a:pathLst>
                <a:path w="18513" h="4727" extrusionOk="0">
                  <a:moveTo>
                    <a:pt x="8515" y="1"/>
                  </a:moveTo>
                  <a:cubicBezTo>
                    <a:pt x="8194" y="1"/>
                    <a:pt x="7875" y="81"/>
                    <a:pt x="7637" y="231"/>
                  </a:cubicBezTo>
                  <a:cubicBezTo>
                    <a:pt x="7328" y="199"/>
                    <a:pt x="7014" y="178"/>
                    <a:pt x="6702" y="178"/>
                  </a:cubicBezTo>
                  <a:cubicBezTo>
                    <a:pt x="6240" y="178"/>
                    <a:pt x="5783" y="223"/>
                    <a:pt x="5358" y="343"/>
                  </a:cubicBezTo>
                  <a:cubicBezTo>
                    <a:pt x="4648" y="542"/>
                    <a:pt x="4043" y="985"/>
                    <a:pt x="3952" y="1531"/>
                  </a:cubicBezTo>
                  <a:cubicBezTo>
                    <a:pt x="3928" y="1529"/>
                    <a:pt x="3904" y="1528"/>
                    <a:pt x="3880" y="1528"/>
                  </a:cubicBezTo>
                  <a:cubicBezTo>
                    <a:pt x="3431" y="1528"/>
                    <a:pt x="3058" y="1785"/>
                    <a:pt x="2625" y="1884"/>
                  </a:cubicBezTo>
                  <a:cubicBezTo>
                    <a:pt x="2366" y="1943"/>
                    <a:pt x="2087" y="1945"/>
                    <a:pt x="1820" y="1987"/>
                  </a:cubicBezTo>
                  <a:cubicBezTo>
                    <a:pt x="1554" y="2030"/>
                    <a:pt x="1282" y="2127"/>
                    <a:pt x="1179" y="2307"/>
                  </a:cubicBezTo>
                  <a:cubicBezTo>
                    <a:pt x="1075" y="2487"/>
                    <a:pt x="1240" y="2746"/>
                    <a:pt x="1514" y="2752"/>
                  </a:cubicBezTo>
                  <a:cubicBezTo>
                    <a:pt x="1404" y="2841"/>
                    <a:pt x="1264" y="2911"/>
                    <a:pt x="1108" y="2953"/>
                  </a:cubicBezTo>
                  <a:cubicBezTo>
                    <a:pt x="1225" y="2998"/>
                    <a:pt x="1317" y="3077"/>
                    <a:pt x="1357" y="3167"/>
                  </a:cubicBezTo>
                  <a:cubicBezTo>
                    <a:pt x="1186" y="3224"/>
                    <a:pt x="996" y="3254"/>
                    <a:pt x="805" y="3254"/>
                  </a:cubicBezTo>
                  <a:cubicBezTo>
                    <a:pt x="749" y="3254"/>
                    <a:pt x="693" y="3251"/>
                    <a:pt x="638" y="3246"/>
                  </a:cubicBezTo>
                  <a:cubicBezTo>
                    <a:pt x="550" y="3238"/>
                    <a:pt x="453" y="3226"/>
                    <a:pt x="363" y="3226"/>
                  </a:cubicBezTo>
                  <a:cubicBezTo>
                    <a:pt x="260" y="3226"/>
                    <a:pt x="166" y="3242"/>
                    <a:pt x="105" y="3298"/>
                  </a:cubicBezTo>
                  <a:cubicBezTo>
                    <a:pt x="0" y="3396"/>
                    <a:pt x="149" y="3560"/>
                    <a:pt x="313" y="3560"/>
                  </a:cubicBezTo>
                  <a:cubicBezTo>
                    <a:pt x="324" y="3560"/>
                    <a:pt x="336" y="3559"/>
                    <a:pt x="347" y="3558"/>
                  </a:cubicBezTo>
                  <a:lnTo>
                    <a:pt x="347" y="3558"/>
                  </a:lnTo>
                  <a:cubicBezTo>
                    <a:pt x="265" y="3586"/>
                    <a:pt x="340" y="3704"/>
                    <a:pt x="431" y="3753"/>
                  </a:cubicBezTo>
                  <a:cubicBezTo>
                    <a:pt x="663" y="3875"/>
                    <a:pt x="939" y="4004"/>
                    <a:pt x="1209" y="4004"/>
                  </a:cubicBezTo>
                  <a:cubicBezTo>
                    <a:pt x="1274" y="4004"/>
                    <a:pt x="1339" y="3997"/>
                    <a:pt x="1402" y="3980"/>
                  </a:cubicBezTo>
                  <a:lnTo>
                    <a:pt x="1402" y="3980"/>
                  </a:lnTo>
                  <a:cubicBezTo>
                    <a:pt x="1338" y="4026"/>
                    <a:pt x="1374" y="4113"/>
                    <a:pt x="1452" y="4152"/>
                  </a:cubicBezTo>
                  <a:cubicBezTo>
                    <a:pt x="1529" y="4191"/>
                    <a:pt x="1627" y="4196"/>
                    <a:pt x="1719" y="4199"/>
                  </a:cubicBezTo>
                  <a:cubicBezTo>
                    <a:pt x="2229" y="4218"/>
                    <a:pt x="2738" y="4236"/>
                    <a:pt x="3246" y="4254"/>
                  </a:cubicBezTo>
                  <a:cubicBezTo>
                    <a:pt x="3255" y="4254"/>
                    <a:pt x="3263" y="4254"/>
                    <a:pt x="3271" y="4254"/>
                  </a:cubicBezTo>
                  <a:cubicBezTo>
                    <a:pt x="3376" y="4254"/>
                    <a:pt x="3498" y="4230"/>
                    <a:pt x="3574" y="4191"/>
                  </a:cubicBezTo>
                  <a:cubicBezTo>
                    <a:pt x="3583" y="4206"/>
                    <a:pt x="3593" y="4220"/>
                    <a:pt x="3608" y="4231"/>
                  </a:cubicBezTo>
                  <a:cubicBezTo>
                    <a:pt x="3674" y="4284"/>
                    <a:pt x="3777" y="4302"/>
                    <a:pt x="3874" y="4314"/>
                  </a:cubicBezTo>
                  <a:cubicBezTo>
                    <a:pt x="4024" y="4331"/>
                    <a:pt x="4176" y="4340"/>
                    <a:pt x="4328" y="4340"/>
                  </a:cubicBezTo>
                  <a:cubicBezTo>
                    <a:pt x="4631" y="4340"/>
                    <a:pt x="4933" y="4305"/>
                    <a:pt x="5217" y="4237"/>
                  </a:cubicBezTo>
                  <a:lnTo>
                    <a:pt x="5248" y="4256"/>
                  </a:lnTo>
                  <a:cubicBezTo>
                    <a:pt x="5317" y="4462"/>
                    <a:pt x="5639" y="4562"/>
                    <a:pt x="5943" y="4562"/>
                  </a:cubicBezTo>
                  <a:cubicBezTo>
                    <a:pt x="6002" y="4562"/>
                    <a:pt x="6060" y="4558"/>
                    <a:pt x="6116" y="4551"/>
                  </a:cubicBezTo>
                  <a:cubicBezTo>
                    <a:pt x="6459" y="4505"/>
                    <a:pt x="6768" y="4369"/>
                    <a:pt x="7116" y="4343"/>
                  </a:cubicBezTo>
                  <a:cubicBezTo>
                    <a:pt x="7165" y="4339"/>
                    <a:pt x="7214" y="4338"/>
                    <a:pt x="7263" y="4338"/>
                  </a:cubicBezTo>
                  <a:cubicBezTo>
                    <a:pt x="7525" y="4338"/>
                    <a:pt x="7795" y="4382"/>
                    <a:pt x="8052" y="4382"/>
                  </a:cubicBezTo>
                  <a:cubicBezTo>
                    <a:pt x="8179" y="4382"/>
                    <a:pt x="8302" y="4372"/>
                    <a:pt x="8421" y="4340"/>
                  </a:cubicBezTo>
                  <a:cubicBezTo>
                    <a:pt x="8612" y="4522"/>
                    <a:pt x="8932" y="4588"/>
                    <a:pt x="9256" y="4588"/>
                  </a:cubicBezTo>
                  <a:cubicBezTo>
                    <a:pt x="9383" y="4588"/>
                    <a:pt x="9512" y="4578"/>
                    <a:pt x="9633" y="4560"/>
                  </a:cubicBezTo>
                  <a:cubicBezTo>
                    <a:pt x="10001" y="4508"/>
                    <a:pt x="10364" y="4408"/>
                    <a:pt x="10736" y="4408"/>
                  </a:cubicBezTo>
                  <a:cubicBezTo>
                    <a:pt x="10796" y="4408"/>
                    <a:pt x="10856" y="4411"/>
                    <a:pt x="10917" y="4417"/>
                  </a:cubicBezTo>
                  <a:cubicBezTo>
                    <a:pt x="11003" y="4425"/>
                    <a:pt x="11102" y="4435"/>
                    <a:pt x="11194" y="4435"/>
                  </a:cubicBezTo>
                  <a:cubicBezTo>
                    <a:pt x="11334" y="4435"/>
                    <a:pt x="11458" y="4412"/>
                    <a:pt x="11499" y="4324"/>
                  </a:cubicBezTo>
                  <a:cubicBezTo>
                    <a:pt x="11757" y="4530"/>
                    <a:pt x="12143" y="4640"/>
                    <a:pt x="12522" y="4640"/>
                  </a:cubicBezTo>
                  <a:cubicBezTo>
                    <a:pt x="12760" y="4640"/>
                    <a:pt x="12994" y="4597"/>
                    <a:pt x="13193" y="4507"/>
                  </a:cubicBezTo>
                  <a:cubicBezTo>
                    <a:pt x="13315" y="4655"/>
                    <a:pt x="13565" y="4726"/>
                    <a:pt x="13804" y="4726"/>
                  </a:cubicBezTo>
                  <a:cubicBezTo>
                    <a:pt x="13839" y="4726"/>
                    <a:pt x="13874" y="4725"/>
                    <a:pt x="13908" y="4722"/>
                  </a:cubicBezTo>
                  <a:cubicBezTo>
                    <a:pt x="14177" y="4697"/>
                    <a:pt x="14415" y="4600"/>
                    <a:pt x="14648" y="4503"/>
                  </a:cubicBezTo>
                  <a:cubicBezTo>
                    <a:pt x="14714" y="4476"/>
                    <a:pt x="14788" y="4440"/>
                    <a:pt x="14796" y="4386"/>
                  </a:cubicBezTo>
                  <a:cubicBezTo>
                    <a:pt x="15153" y="4469"/>
                    <a:pt x="15528" y="4512"/>
                    <a:pt x="15902" y="4512"/>
                  </a:cubicBezTo>
                  <a:cubicBezTo>
                    <a:pt x="16059" y="4512"/>
                    <a:pt x="16215" y="4505"/>
                    <a:pt x="16370" y="4490"/>
                  </a:cubicBezTo>
                  <a:cubicBezTo>
                    <a:pt x="16495" y="4477"/>
                    <a:pt x="16628" y="4456"/>
                    <a:pt x="16711" y="4390"/>
                  </a:cubicBezTo>
                  <a:cubicBezTo>
                    <a:pt x="16795" y="4324"/>
                    <a:pt x="16794" y="4198"/>
                    <a:pt x="16680" y="4155"/>
                  </a:cubicBezTo>
                  <a:lnTo>
                    <a:pt x="16680" y="4155"/>
                  </a:lnTo>
                  <a:cubicBezTo>
                    <a:pt x="16701" y="4156"/>
                    <a:pt x="16721" y="4156"/>
                    <a:pt x="16742" y="4156"/>
                  </a:cubicBezTo>
                  <a:cubicBezTo>
                    <a:pt x="17291" y="4156"/>
                    <a:pt x="17835" y="4060"/>
                    <a:pt x="18313" y="3876"/>
                  </a:cubicBezTo>
                  <a:cubicBezTo>
                    <a:pt x="18375" y="3851"/>
                    <a:pt x="18440" y="3823"/>
                    <a:pt x="18476" y="3780"/>
                  </a:cubicBezTo>
                  <a:cubicBezTo>
                    <a:pt x="18510" y="3737"/>
                    <a:pt x="18513" y="3684"/>
                    <a:pt x="18507" y="3635"/>
                  </a:cubicBezTo>
                  <a:cubicBezTo>
                    <a:pt x="18485" y="3400"/>
                    <a:pt x="18306" y="3171"/>
                    <a:pt x="18036" y="3032"/>
                  </a:cubicBezTo>
                  <a:cubicBezTo>
                    <a:pt x="17970" y="2998"/>
                    <a:pt x="17890" y="2959"/>
                    <a:pt x="17886" y="2901"/>
                  </a:cubicBezTo>
                  <a:cubicBezTo>
                    <a:pt x="17883" y="2860"/>
                    <a:pt x="17923" y="2823"/>
                    <a:pt x="17933" y="2783"/>
                  </a:cubicBezTo>
                  <a:cubicBezTo>
                    <a:pt x="17966" y="2665"/>
                    <a:pt x="17773" y="2580"/>
                    <a:pt x="17611" y="2541"/>
                  </a:cubicBezTo>
                  <a:cubicBezTo>
                    <a:pt x="17114" y="2422"/>
                    <a:pt x="16595" y="2356"/>
                    <a:pt x="16076" y="2348"/>
                  </a:cubicBezTo>
                  <a:cubicBezTo>
                    <a:pt x="15952" y="2045"/>
                    <a:pt x="15516" y="1870"/>
                    <a:pt x="15129" y="1717"/>
                  </a:cubicBezTo>
                  <a:cubicBezTo>
                    <a:pt x="14513" y="1474"/>
                    <a:pt x="13919" y="1201"/>
                    <a:pt x="13352" y="902"/>
                  </a:cubicBezTo>
                  <a:cubicBezTo>
                    <a:pt x="13199" y="821"/>
                    <a:pt x="13042" y="736"/>
                    <a:pt x="12858" y="701"/>
                  </a:cubicBezTo>
                  <a:cubicBezTo>
                    <a:pt x="12773" y="685"/>
                    <a:pt x="12687" y="680"/>
                    <a:pt x="12600" y="680"/>
                  </a:cubicBezTo>
                  <a:cubicBezTo>
                    <a:pt x="12465" y="680"/>
                    <a:pt x="12329" y="692"/>
                    <a:pt x="12193" y="692"/>
                  </a:cubicBezTo>
                  <a:cubicBezTo>
                    <a:pt x="12180" y="692"/>
                    <a:pt x="12168" y="691"/>
                    <a:pt x="12155" y="691"/>
                  </a:cubicBezTo>
                  <a:cubicBezTo>
                    <a:pt x="11395" y="675"/>
                    <a:pt x="10740" y="209"/>
                    <a:pt x="9981" y="199"/>
                  </a:cubicBezTo>
                  <a:cubicBezTo>
                    <a:pt x="9971" y="198"/>
                    <a:pt x="9961" y="198"/>
                    <a:pt x="9952" y="198"/>
                  </a:cubicBezTo>
                  <a:cubicBezTo>
                    <a:pt x="9862" y="198"/>
                    <a:pt x="9772" y="204"/>
                    <a:pt x="9683" y="204"/>
                  </a:cubicBezTo>
                  <a:cubicBezTo>
                    <a:pt x="9632" y="204"/>
                    <a:pt x="9580" y="202"/>
                    <a:pt x="9529" y="196"/>
                  </a:cubicBezTo>
                  <a:cubicBezTo>
                    <a:pt x="9322" y="175"/>
                    <a:pt x="9135" y="96"/>
                    <a:pt x="8935" y="49"/>
                  </a:cubicBezTo>
                  <a:cubicBezTo>
                    <a:pt x="8799" y="17"/>
                    <a:pt x="8657" y="1"/>
                    <a:pt x="8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17"/>
            <p:cNvSpPr/>
            <p:nvPr/>
          </p:nvSpPr>
          <p:spPr>
            <a:xfrm>
              <a:off x="5176657" y="2023708"/>
              <a:ext cx="142541" cy="31938"/>
            </a:xfrm>
            <a:custGeom>
              <a:avLst/>
              <a:gdLst/>
              <a:ahLst/>
              <a:cxnLst/>
              <a:rect l="l" t="t" r="r" b="b"/>
              <a:pathLst>
                <a:path w="3499" h="784" extrusionOk="0">
                  <a:moveTo>
                    <a:pt x="1936" y="1"/>
                  </a:moveTo>
                  <a:cubicBezTo>
                    <a:pt x="1928" y="1"/>
                    <a:pt x="1920" y="1"/>
                    <a:pt x="1912" y="2"/>
                  </a:cubicBezTo>
                  <a:cubicBezTo>
                    <a:pt x="1808" y="6"/>
                    <a:pt x="1720" y="43"/>
                    <a:pt x="1635" y="75"/>
                  </a:cubicBezTo>
                  <a:cubicBezTo>
                    <a:pt x="1289" y="206"/>
                    <a:pt x="909" y="271"/>
                    <a:pt x="541" y="271"/>
                  </a:cubicBezTo>
                  <a:cubicBezTo>
                    <a:pt x="464" y="271"/>
                    <a:pt x="387" y="269"/>
                    <a:pt x="311" y="263"/>
                  </a:cubicBezTo>
                  <a:lnTo>
                    <a:pt x="1" y="400"/>
                  </a:lnTo>
                  <a:cubicBezTo>
                    <a:pt x="12" y="493"/>
                    <a:pt x="131" y="575"/>
                    <a:pt x="261" y="611"/>
                  </a:cubicBezTo>
                  <a:cubicBezTo>
                    <a:pt x="394" y="648"/>
                    <a:pt x="536" y="648"/>
                    <a:pt x="678" y="649"/>
                  </a:cubicBezTo>
                  <a:cubicBezTo>
                    <a:pt x="824" y="652"/>
                    <a:pt x="978" y="655"/>
                    <a:pt x="1122" y="701"/>
                  </a:cubicBezTo>
                  <a:cubicBezTo>
                    <a:pt x="1147" y="708"/>
                    <a:pt x="1174" y="719"/>
                    <a:pt x="1202" y="719"/>
                  </a:cubicBezTo>
                  <a:cubicBezTo>
                    <a:pt x="1203" y="719"/>
                    <a:pt x="1203" y="719"/>
                    <a:pt x="1204" y="719"/>
                  </a:cubicBezTo>
                  <a:cubicBezTo>
                    <a:pt x="1288" y="719"/>
                    <a:pt x="1307" y="634"/>
                    <a:pt x="1390" y="623"/>
                  </a:cubicBezTo>
                  <a:cubicBezTo>
                    <a:pt x="1398" y="622"/>
                    <a:pt x="1405" y="621"/>
                    <a:pt x="1412" y="621"/>
                  </a:cubicBezTo>
                  <a:cubicBezTo>
                    <a:pt x="1492" y="621"/>
                    <a:pt x="1574" y="683"/>
                    <a:pt x="1658" y="683"/>
                  </a:cubicBezTo>
                  <a:cubicBezTo>
                    <a:pt x="1663" y="683"/>
                    <a:pt x="1667" y="683"/>
                    <a:pt x="1671" y="683"/>
                  </a:cubicBezTo>
                  <a:cubicBezTo>
                    <a:pt x="1722" y="677"/>
                    <a:pt x="1756" y="649"/>
                    <a:pt x="1805" y="639"/>
                  </a:cubicBezTo>
                  <a:cubicBezTo>
                    <a:pt x="1819" y="636"/>
                    <a:pt x="1833" y="634"/>
                    <a:pt x="1847" y="634"/>
                  </a:cubicBezTo>
                  <a:cubicBezTo>
                    <a:pt x="1990" y="634"/>
                    <a:pt x="2121" y="777"/>
                    <a:pt x="2286" y="783"/>
                  </a:cubicBezTo>
                  <a:cubicBezTo>
                    <a:pt x="2290" y="783"/>
                    <a:pt x="2294" y="783"/>
                    <a:pt x="2297" y="783"/>
                  </a:cubicBezTo>
                  <a:cubicBezTo>
                    <a:pt x="2434" y="783"/>
                    <a:pt x="2538" y="689"/>
                    <a:pt x="2668" y="689"/>
                  </a:cubicBezTo>
                  <a:cubicBezTo>
                    <a:pt x="2688" y="689"/>
                    <a:pt x="2708" y="692"/>
                    <a:pt x="2729" y="697"/>
                  </a:cubicBezTo>
                  <a:cubicBezTo>
                    <a:pt x="2783" y="710"/>
                    <a:pt x="2835" y="741"/>
                    <a:pt x="2888" y="741"/>
                  </a:cubicBezTo>
                  <a:cubicBezTo>
                    <a:pt x="2895" y="741"/>
                    <a:pt x="2901" y="740"/>
                    <a:pt x="2908" y="739"/>
                  </a:cubicBezTo>
                  <a:cubicBezTo>
                    <a:pt x="3005" y="723"/>
                    <a:pt x="2935" y="626"/>
                    <a:pt x="2997" y="581"/>
                  </a:cubicBezTo>
                  <a:cubicBezTo>
                    <a:pt x="3024" y="561"/>
                    <a:pt x="3066" y="557"/>
                    <a:pt x="3113" y="557"/>
                  </a:cubicBezTo>
                  <a:cubicBezTo>
                    <a:pt x="3149" y="557"/>
                    <a:pt x="3187" y="559"/>
                    <a:pt x="3224" y="559"/>
                  </a:cubicBezTo>
                  <a:cubicBezTo>
                    <a:pt x="3235" y="559"/>
                    <a:pt x="3246" y="559"/>
                    <a:pt x="3257" y="558"/>
                  </a:cubicBezTo>
                  <a:cubicBezTo>
                    <a:pt x="3414" y="549"/>
                    <a:pt x="3499" y="428"/>
                    <a:pt x="3399" y="352"/>
                  </a:cubicBezTo>
                  <a:cubicBezTo>
                    <a:pt x="3351" y="314"/>
                    <a:pt x="3277" y="293"/>
                    <a:pt x="3208" y="274"/>
                  </a:cubicBezTo>
                  <a:cubicBezTo>
                    <a:pt x="2839" y="171"/>
                    <a:pt x="2477" y="88"/>
                    <a:pt x="2124" y="23"/>
                  </a:cubicBezTo>
                  <a:cubicBezTo>
                    <a:pt x="2061" y="12"/>
                    <a:pt x="1999" y="1"/>
                    <a:pt x="19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17"/>
            <p:cNvSpPr/>
            <p:nvPr/>
          </p:nvSpPr>
          <p:spPr>
            <a:xfrm>
              <a:off x="4969220" y="1696216"/>
              <a:ext cx="754173" cy="192566"/>
            </a:xfrm>
            <a:custGeom>
              <a:avLst/>
              <a:gdLst/>
              <a:ahLst/>
              <a:cxnLst/>
              <a:rect l="l" t="t" r="r" b="b"/>
              <a:pathLst>
                <a:path w="18513" h="4727" extrusionOk="0">
                  <a:moveTo>
                    <a:pt x="8515" y="1"/>
                  </a:moveTo>
                  <a:cubicBezTo>
                    <a:pt x="8194" y="1"/>
                    <a:pt x="7875" y="81"/>
                    <a:pt x="7637" y="231"/>
                  </a:cubicBezTo>
                  <a:cubicBezTo>
                    <a:pt x="7328" y="199"/>
                    <a:pt x="7014" y="178"/>
                    <a:pt x="6702" y="178"/>
                  </a:cubicBezTo>
                  <a:cubicBezTo>
                    <a:pt x="6240" y="178"/>
                    <a:pt x="5783" y="223"/>
                    <a:pt x="5358" y="343"/>
                  </a:cubicBezTo>
                  <a:cubicBezTo>
                    <a:pt x="4648" y="542"/>
                    <a:pt x="4043" y="985"/>
                    <a:pt x="3952" y="1531"/>
                  </a:cubicBezTo>
                  <a:cubicBezTo>
                    <a:pt x="3928" y="1529"/>
                    <a:pt x="3904" y="1528"/>
                    <a:pt x="3880" y="1528"/>
                  </a:cubicBezTo>
                  <a:cubicBezTo>
                    <a:pt x="3431" y="1528"/>
                    <a:pt x="3058" y="1785"/>
                    <a:pt x="2625" y="1884"/>
                  </a:cubicBezTo>
                  <a:cubicBezTo>
                    <a:pt x="2366" y="1943"/>
                    <a:pt x="2087" y="1945"/>
                    <a:pt x="1820" y="1987"/>
                  </a:cubicBezTo>
                  <a:cubicBezTo>
                    <a:pt x="1554" y="2030"/>
                    <a:pt x="1282" y="2127"/>
                    <a:pt x="1179" y="2307"/>
                  </a:cubicBezTo>
                  <a:cubicBezTo>
                    <a:pt x="1075" y="2487"/>
                    <a:pt x="1240" y="2746"/>
                    <a:pt x="1514" y="2752"/>
                  </a:cubicBezTo>
                  <a:cubicBezTo>
                    <a:pt x="1404" y="2841"/>
                    <a:pt x="1264" y="2911"/>
                    <a:pt x="1108" y="2953"/>
                  </a:cubicBezTo>
                  <a:cubicBezTo>
                    <a:pt x="1225" y="2998"/>
                    <a:pt x="1317" y="3077"/>
                    <a:pt x="1357" y="3167"/>
                  </a:cubicBezTo>
                  <a:cubicBezTo>
                    <a:pt x="1186" y="3224"/>
                    <a:pt x="996" y="3254"/>
                    <a:pt x="805" y="3254"/>
                  </a:cubicBezTo>
                  <a:cubicBezTo>
                    <a:pt x="749" y="3254"/>
                    <a:pt x="693" y="3251"/>
                    <a:pt x="638" y="3246"/>
                  </a:cubicBezTo>
                  <a:cubicBezTo>
                    <a:pt x="550" y="3238"/>
                    <a:pt x="453" y="3226"/>
                    <a:pt x="363" y="3226"/>
                  </a:cubicBezTo>
                  <a:cubicBezTo>
                    <a:pt x="260" y="3226"/>
                    <a:pt x="166" y="3242"/>
                    <a:pt x="105" y="3298"/>
                  </a:cubicBezTo>
                  <a:cubicBezTo>
                    <a:pt x="0" y="3396"/>
                    <a:pt x="149" y="3560"/>
                    <a:pt x="313" y="3560"/>
                  </a:cubicBezTo>
                  <a:cubicBezTo>
                    <a:pt x="324" y="3560"/>
                    <a:pt x="336" y="3559"/>
                    <a:pt x="347" y="3558"/>
                  </a:cubicBezTo>
                  <a:lnTo>
                    <a:pt x="347" y="3558"/>
                  </a:lnTo>
                  <a:cubicBezTo>
                    <a:pt x="265" y="3586"/>
                    <a:pt x="340" y="3704"/>
                    <a:pt x="431" y="3753"/>
                  </a:cubicBezTo>
                  <a:cubicBezTo>
                    <a:pt x="663" y="3875"/>
                    <a:pt x="939" y="4004"/>
                    <a:pt x="1209" y="4004"/>
                  </a:cubicBezTo>
                  <a:cubicBezTo>
                    <a:pt x="1274" y="4004"/>
                    <a:pt x="1339" y="3997"/>
                    <a:pt x="1402" y="3980"/>
                  </a:cubicBezTo>
                  <a:lnTo>
                    <a:pt x="1402" y="3980"/>
                  </a:lnTo>
                  <a:cubicBezTo>
                    <a:pt x="1338" y="4026"/>
                    <a:pt x="1374" y="4113"/>
                    <a:pt x="1452" y="4152"/>
                  </a:cubicBezTo>
                  <a:cubicBezTo>
                    <a:pt x="1529" y="4191"/>
                    <a:pt x="1627" y="4196"/>
                    <a:pt x="1719" y="4199"/>
                  </a:cubicBezTo>
                  <a:cubicBezTo>
                    <a:pt x="2229" y="4218"/>
                    <a:pt x="2738" y="4236"/>
                    <a:pt x="3246" y="4254"/>
                  </a:cubicBezTo>
                  <a:cubicBezTo>
                    <a:pt x="3255" y="4254"/>
                    <a:pt x="3263" y="4254"/>
                    <a:pt x="3271" y="4254"/>
                  </a:cubicBezTo>
                  <a:cubicBezTo>
                    <a:pt x="3376" y="4254"/>
                    <a:pt x="3498" y="4230"/>
                    <a:pt x="3574" y="4191"/>
                  </a:cubicBezTo>
                  <a:cubicBezTo>
                    <a:pt x="3583" y="4206"/>
                    <a:pt x="3593" y="4220"/>
                    <a:pt x="3608" y="4231"/>
                  </a:cubicBezTo>
                  <a:cubicBezTo>
                    <a:pt x="3674" y="4284"/>
                    <a:pt x="3777" y="4302"/>
                    <a:pt x="3874" y="4314"/>
                  </a:cubicBezTo>
                  <a:cubicBezTo>
                    <a:pt x="4024" y="4331"/>
                    <a:pt x="4176" y="4340"/>
                    <a:pt x="4328" y="4340"/>
                  </a:cubicBezTo>
                  <a:cubicBezTo>
                    <a:pt x="4631" y="4340"/>
                    <a:pt x="4933" y="4305"/>
                    <a:pt x="5217" y="4237"/>
                  </a:cubicBezTo>
                  <a:lnTo>
                    <a:pt x="5248" y="4256"/>
                  </a:lnTo>
                  <a:cubicBezTo>
                    <a:pt x="5317" y="4462"/>
                    <a:pt x="5639" y="4562"/>
                    <a:pt x="5943" y="4562"/>
                  </a:cubicBezTo>
                  <a:cubicBezTo>
                    <a:pt x="6002" y="4562"/>
                    <a:pt x="6060" y="4558"/>
                    <a:pt x="6116" y="4551"/>
                  </a:cubicBezTo>
                  <a:cubicBezTo>
                    <a:pt x="6459" y="4505"/>
                    <a:pt x="6768" y="4369"/>
                    <a:pt x="7116" y="4343"/>
                  </a:cubicBezTo>
                  <a:cubicBezTo>
                    <a:pt x="7165" y="4339"/>
                    <a:pt x="7214" y="4338"/>
                    <a:pt x="7263" y="4338"/>
                  </a:cubicBezTo>
                  <a:cubicBezTo>
                    <a:pt x="7525" y="4338"/>
                    <a:pt x="7795" y="4382"/>
                    <a:pt x="8052" y="4382"/>
                  </a:cubicBezTo>
                  <a:cubicBezTo>
                    <a:pt x="8179" y="4382"/>
                    <a:pt x="8302" y="4372"/>
                    <a:pt x="8421" y="4340"/>
                  </a:cubicBezTo>
                  <a:cubicBezTo>
                    <a:pt x="8612" y="4522"/>
                    <a:pt x="8932" y="4588"/>
                    <a:pt x="9256" y="4588"/>
                  </a:cubicBezTo>
                  <a:cubicBezTo>
                    <a:pt x="9383" y="4588"/>
                    <a:pt x="9512" y="4578"/>
                    <a:pt x="9633" y="4560"/>
                  </a:cubicBezTo>
                  <a:cubicBezTo>
                    <a:pt x="10001" y="4508"/>
                    <a:pt x="10364" y="4408"/>
                    <a:pt x="10736" y="4408"/>
                  </a:cubicBezTo>
                  <a:cubicBezTo>
                    <a:pt x="10796" y="4408"/>
                    <a:pt x="10856" y="4411"/>
                    <a:pt x="10917" y="4417"/>
                  </a:cubicBezTo>
                  <a:cubicBezTo>
                    <a:pt x="11003" y="4425"/>
                    <a:pt x="11102" y="4435"/>
                    <a:pt x="11194" y="4435"/>
                  </a:cubicBezTo>
                  <a:cubicBezTo>
                    <a:pt x="11334" y="4435"/>
                    <a:pt x="11458" y="4412"/>
                    <a:pt x="11499" y="4324"/>
                  </a:cubicBezTo>
                  <a:cubicBezTo>
                    <a:pt x="11757" y="4530"/>
                    <a:pt x="12143" y="4640"/>
                    <a:pt x="12522" y="4640"/>
                  </a:cubicBezTo>
                  <a:cubicBezTo>
                    <a:pt x="12760" y="4640"/>
                    <a:pt x="12994" y="4597"/>
                    <a:pt x="13193" y="4507"/>
                  </a:cubicBezTo>
                  <a:cubicBezTo>
                    <a:pt x="13315" y="4655"/>
                    <a:pt x="13565" y="4726"/>
                    <a:pt x="13804" y="4726"/>
                  </a:cubicBezTo>
                  <a:cubicBezTo>
                    <a:pt x="13839" y="4726"/>
                    <a:pt x="13874" y="4725"/>
                    <a:pt x="13908" y="4722"/>
                  </a:cubicBezTo>
                  <a:cubicBezTo>
                    <a:pt x="14177" y="4697"/>
                    <a:pt x="14415" y="4600"/>
                    <a:pt x="14648" y="4503"/>
                  </a:cubicBezTo>
                  <a:cubicBezTo>
                    <a:pt x="14714" y="4476"/>
                    <a:pt x="14788" y="4440"/>
                    <a:pt x="14796" y="4386"/>
                  </a:cubicBezTo>
                  <a:cubicBezTo>
                    <a:pt x="15153" y="4469"/>
                    <a:pt x="15528" y="4512"/>
                    <a:pt x="15902" y="4512"/>
                  </a:cubicBezTo>
                  <a:cubicBezTo>
                    <a:pt x="16059" y="4512"/>
                    <a:pt x="16215" y="4505"/>
                    <a:pt x="16370" y="4490"/>
                  </a:cubicBezTo>
                  <a:cubicBezTo>
                    <a:pt x="16495" y="4477"/>
                    <a:pt x="16628" y="4456"/>
                    <a:pt x="16711" y="4390"/>
                  </a:cubicBezTo>
                  <a:cubicBezTo>
                    <a:pt x="16795" y="4324"/>
                    <a:pt x="16794" y="4198"/>
                    <a:pt x="16680" y="4155"/>
                  </a:cubicBezTo>
                  <a:lnTo>
                    <a:pt x="16680" y="4155"/>
                  </a:lnTo>
                  <a:cubicBezTo>
                    <a:pt x="16701" y="4156"/>
                    <a:pt x="16721" y="4156"/>
                    <a:pt x="16742" y="4156"/>
                  </a:cubicBezTo>
                  <a:cubicBezTo>
                    <a:pt x="17291" y="4156"/>
                    <a:pt x="17835" y="4060"/>
                    <a:pt x="18313" y="3876"/>
                  </a:cubicBezTo>
                  <a:cubicBezTo>
                    <a:pt x="18375" y="3851"/>
                    <a:pt x="18440" y="3823"/>
                    <a:pt x="18476" y="3780"/>
                  </a:cubicBezTo>
                  <a:cubicBezTo>
                    <a:pt x="18510" y="3737"/>
                    <a:pt x="18513" y="3684"/>
                    <a:pt x="18507" y="3635"/>
                  </a:cubicBezTo>
                  <a:cubicBezTo>
                    <a:pt x="18485" y="3400"/>
                    <a:pt x="18306" y="3171"/>
                    <a:pt x="18036" y="3032"/>
                  </a:cubicBezTo>
                  <a:cubicBezTo>
                    <a:pt x="17970" y="2998"/>
                    <a:pt x="17890" y="2959"/>
                    <a:pt x="17886" y="2901"/>
                  </a:cubicBezTo>
                  <a:cubicBezTo>
                    <a:pt x="17883" y="2860"/>
                    <a:pt x="17923" y="2823"/>
                    <a:pt x="17933" y="2783"/>
                  </a:cubicBezTo>
                  <a:cubicBezTo>
                    <a:pt x="17966" y="2665"/>
                    <a:pt x="17773" y="2580"/>
                    <a:pt x="17611" y="2541"/>
                  </a:cubicBezTo>
                  <a:cubicBezTo>
                    <a:pt x="17114" y="2422"/>
                    <a:pt x="16595" y="2356"/>
                    <a:pt x="16076" y="2348"/>
                  </a:cubicBezTo>
                  <a:cubicBezTo>
                    <a:pt x="15952" y="2045"/>
                    <a:pt x="15516" y="1870"/>
                    <a:pt x="15129" y="1717"/>
                  </a:cubicBezTo>
                  <a:cubicBezTo>
                    <a:pt x="14513" y="1474"/>
                    <a:pt x="13919" y="1201"/>
                    <a:pt x="13352" y="902"/>
                  </a:cubicBezTo>
                  <a:cubicBezTo>
                    <a:pt x="13199" y="821"/>
                    <a:pt x="13042" y="736"/>
                    <a:pt x="12858" y="701"/>
                  </a:cubicBezTo>
                  <a:cubicBezTo>
                    <a:pt x="12773" y="685"/>
                    <a:pt x="12687" y="680"/>
                    <a:pt x="12600" y="680"/>
                  </a:cubicBezTo>
                  <a:cubicBezTo>
                    <a:pt x="12465" y="680"/>
                    <a:pt x="12329" y="692"/>
                    <a:pt x="12193" y="692"/>
                  </a:cubicBezTo>
                  <a:cubicBezTo>
                    <a:pt x="12180" y="692"/>
                    <a:pt x="12168" y="691"/>
                    <a:pt x="12155" y="691"/>
                  </a:cubicBezTo>
                  <a:cubicBezTo>
                    <a:pt x="11395" y="675"/>
                    <a:pt x="10740" y="209"/>
                    <a:pt x="9981" y="199"/>
                  </a:cubicBezTo>
                  <a:cubicBezTo>
                    <a:pt x="9971" y="198"/>
                    <a:pt x="9961" y="198"/>
                    <a:pt x="9952" y="198"/>
                  </a:cubicBezTo>
                  <a:cubicBezTo>
                    <a:pt x="9862" y="198"/>
                    <a:pt x="9772" y="204"/>
                    <a:pt x="9683" y="204"/>
                  </a:cubicBezTo>
                  <a:cubicBezTo>
                    <a:pt x="9632" y="204"/>
                    <a:pt x="9580" y="202"/>
                    <a:pt x="9529" y="196"/>
                  </a:cubicBezTo>
                  <a:cubicBezTo>
                    <a:pt x="9322" y="175"/>
                    <a:pt x="9135" y="96"/>
                    <a:pt x="8935" y="49"/>
                  </a:cubicBezTo>
                  <a:cubicBezTo>
                    <a:pt x="8799" y="17"/>
                    <a:pt x="8657" y="1"/>
                    <a:pt x="851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17"/>
            <p:cNvSpPr/>
            <p:nvPr/>
          </p:nvSpPr>
          <p:spPr>
            <a:xfrm>
              <a:off x="5331053" y="1824011"/>
              <a:ext cx="146492" cy="832471"/>
            </a:xfrm>
            <a:custGeom>
              <a:avLst/>
              <a:gdLst/>
              <a:ahLst/>
              <a:cxnLst/>
              <a:rect l="l" t="t" r="r" b="b"/>
              <a:pathLst>
                <a:path w="3596" h="20435" extrusionOk="0">
                  <a:moveTo>
                    <a:pt x="3180" y="0"/>
                  </a:moveTo>
                  <a:cubicBezTo>
                    <a:pt x="3180" y="0"/>
                    <a:pt x="1423" y="3454"/>
                    <a:pt x="490" y="4143"/>
                  </a:cubicBezTo>
                  <a:cubicBezTo>
                    <a:pt x="490" y="4143"/>
                    <a:pt x="801" y="5912"/>
                    <a:pt x="592" y="6502"/>
                  </a:cubicBezTo>
                  <a:cubicBezTo>
                    <a:pt x="592" y="6502"/>
                    <a:pt x="1888" y="8211"/>
                    <a:pt x="1349" y="10899"/>
                  </a:cubicBezTo>
                  <a:cubicBezTo>
                    <a:pt x="1214" y="11573"/>
                    <a:pt x="1223" y="15026"/>
                    <a:pt x="1223" y="15026"/>
                  </a:cubicBezTo>
                  <a:cubicBezTo>
                    <a:pt x="1223" y="15026"/>
                    <a:pt x="1130" y="17739"/>
                    <a:pt x="706" y="18278"/>
                  </a:cubicBezTo>
                  <a:cubicBezTo>
                    <a:pt x="706" y="18278"/>
                    <a:pt x="1113" y="19508"/>
                    <a:pt x="0" y="20434"/>
                  </a:cubicBezTo>
                  <a:lnTo>
                    <a:pt x="3060" y="20434"/>
                  </a:lnTo>
                  <a:cubicBezTo>
                    <a:pt x="3060" y="20434"/>
                    <a:pt x="1913" y="20029"/>
                    <a:pt x="1735" y="18109"/>
                  </a:cubicBezTo>
                  <a:cubicBezTo>
                    <a:pt x="1556" y="16189"/>
                    <a:pt x="1895" y="11000"/>
                    <a:pt x="1895" y="11000"/>
                  </a:cubicBezTo>
                  <a:cubicBezTo>
                    <a:pt x="1895" y="11000"/>
                    <a:pt x="1600" y="8574"/>
                    <a:pt x="1853" y="7901"/>
                  </a:cubicBezTo>
                  <a:cubicBezTo>
                    <a:pt x="1853" y="7901"/>
                    <a:pt x="209" y="5812"/>
                    <a:pt x="1202" y="3757"/>
                  </a:cubicBezTo>
                  <a:cubicBezTo>
                    <a:pt x="2194" y="1701"/>
                    <a:pt x="3595" y="353"/>
                    <a:pt x="3595" y="353"/>
                  </a:cubicBezTo>
                  <a:lnTo>
                    <a:pt x="31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17"/>
            <p:cNvSpPr/>
            <p:nvPr/>
          </p:nvSpPr>
          <p:spPr>
            <a:xfrm>
              <a:off x="5316062" y="1831548"/>
              <a:ext cx="52999" cy="172523"/>
            </a:xfrm>
            <a:custGeom>
              <a:avLst/>
              <a:gdLst/>
              <a:ahLst/>
              <a:cxnLst/>
              <a:rect l="l" t="t" r="r" b="b"/>
              <a:pathLst>
                <a:path w="1301" h="4235" extrusionOk="0">
                  <a:moveTo>
                    <a:pt x="450" y="0"/>
                  </a:moveTo>
                  <a:lnTo>
                    <a:pt x="333" y="33"/>
                  </a:lnTo>
                  <a:cubicBezTo>
                    <a:pt x="333" y="33"/>
                    <a:pt x="1" y="1960"/>
                    <a:pt x="971" y="4234"/>
                  </a:cubicBezTo>
                  <a:lnTo>
                    <a:pt x="1301" y="3875"/>
                  </a:lnTo>
                  <a:cubicBezTo>
                    <a:pt x="30" y="2066"/>
                    <a:pt x="450" y="0"/>
                    <a:pt x="4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17"/>
            <p:cNvSpPr/>
            <p:nvPr/>
          </p:nvSpPr>
          <p:spPr>
            <a:xfrm>
              <a:off x="5160362" y="1862183"/>
              <a:ext cx="180304" cy="77361"/>
            </a:xfrm>
            <a:custGeom>
              <a:avLst/>
              <a:gdLst/>
              <a:ahLst/>
              <a:cxnLst/>
              <a:rect l="l" t="t" r="r" b="b"/>
              <a:pathLst>
                <a:path w="4426" h="1899" extrusionOk="0">
                  <a:moveTo>
                    <a:pt x="13" y="0"/>
                  </a:moveTo>
                  <a:lnTo>
                    <a:pt x="0" y="57"/>
                  </a:lnTo>
                  <a:cubicBezTo>
                    <a:pt x="3352" y="281"/>
                    <a:pt x="4426" y="1899"/>
                    <a:pt x="4426" y="1899"/>
                  </a:cubicBezTo>
                  <a:lnTo>
                    <a:pt x="4273" y="1269"/>
                  </a:lnTo>
                  <a:cubicBezTo>
                    <a:pt x="4273" y="1269"/>
                    <a:pt x="2782" y="169"/>
                    <a:pt x="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7"/>
            <p:cNvSpPr/>
            <p:nvPr/>
          </p:nvSpPr>
          <p:spPr>
            <a:xfrm>
              <a:off x="5374602" y="1797694"/>
              <a:ext cx="50800" cy="156025"/>
            </a:xfrm>
            <a:custGeom>
              <a:avLst/>
              <a:gdLst/>
              <a:ahLst/>
              <a:cxnLst/>
              <a:rect l="l" t="t" r="r" b="b"/>
              <a:pathLst>
                <a:path w="1247" h="3830" extrusionOk="0">
                  <a:moveTo>
                    <a:pt x="52" y="0"/>
                  </a:moveTo>
                  <a:lnTo>
                    <a:pt x="0" y="25"/>
                  </a:lnTo>
                  <a:cubicBezTo>
                    <a:pt x="1246" y="2040"/>
                    <a:pt x="320" y="3830"/>
                    <a:pt x="320" y="3830"/>
                  </a:cubicBezTo>
                  <a:lnTo>
                    <a:pt x="812" y="3122"/>
                  </a:lnTo>
                  <a:cubicBezTo>
                    <a:pt x="812" y="3122"/>
                    <a:pt x="1097" y="1656"/>
                    <a:pt x="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7"/>
            <p:cNvSpPr/>
            <p:nvPr/>
          </p:nvSpPr>
          <p:spPr>
            <a:xfrm>
              <a:off x="5428702" y="1837699"/>
              <a:ext cx="176312" cy="55159"/>
            </a:xfrm>
            <a:custGeom>
              <a:avLst/>
              <a:gdLst/>
              <a:ahLst/>
              <a:cxnLst/>
              <a:rect l="l" t="t" r="r" b="b"/>
              <a:pathLst>
                <a:path w="4328" h="1354" extrusionOk="0">
                  <a:moveTo>
                    <a:pt x="4327" y="0"/>
                  </a:moveTo>
                  <a:lnTo>
                    <a:pt x="3789" y="62"/>
                  </a:lnTo>
                  <a:lnTo>
                    <a:pt x="2515" y="821"/>
                  </a:lnTo>
                  <a:cubicBezTo>
                    <a:pt x="2515" y="821"/>
                    <a:pt x="2455" y="818"/>
                    <a:pt x="2348" y="818"/>
                  </a:cubicBezTo>
                  <a:cubicBezTo>
                    <a:pt x="1975" y="818"/>
                    <a:pt x="1037" y="850"/>
                    <a:pt x="156" y="1142"/>
                  </a:cubicBezTo>
                  <a:lnTo>
                    <a:pt x="1" y="1354"/>
                  </a:lnTo>
                  <a:cubicBezTo>
                    <a:pt x="1017" y="896"/>
                    <a:pt x="2280" y="876"/>
                    <a:pt x="2498" y="876"/>
                  </a:cubicBezTo>
                  <a:cubicBezTo>
                    <a:pt x="2519" y="876"/>
                    <a:pt x="2530" y="876"/>
                    <a:pt x="2530" y="876"/>
                  </a:cubicBezTo>
                  <a:lnTo>
                    <a:pt x="4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17"/>
            <p:cNvSpPr/>
            <p:nvPr/>
          </p:nvSpPr>
          <p:spPr>
            <a:xfrm>
              <a:off x="5230350" y="1832199"/>
              <a:ext cx="40697" cy="52918"/>
            </a:xfrm>
            <a:custGeom>
              <a:avLst/>
              <a:gdLst/>
              <a:ahLst/>
              <a:cxnLst/>
              <a:rect l="l" t="t" r="r" b="b"/>
              <a:pathLst>
                <a:path w="999" h="1299" extrusionOk="0">
                  <a:moveTo>
                    <a:pt x="236" y="0"/>
                  </a:moveTo>
                  <a:lnTo>
                    <a:pt x="1" y="9"/>
                  </a:lnTo>
                  <a:cubicBezTo>
                    <a:pt x="1" y="9"/>
                    <a:pt x="688" y="919"/>
                    <a:pt x="750" y="1273"/>
                  </a:cubicBezTo>
                  <a:lnTo>
                    <a:pt x="999" y="1298"/>
                  </a:lnTo>
                  <a:cubicBezTo>
                    <a:pt x="304" y="481"/>
                    <a:pt x="236" y="0"/>
                    <a:pt x="2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17"/>
            <p:cNvSpPr/>
            <p:nvPr/>
          </p:nvSpPr>
          <p:spPr>
            <a:xfrm>
              <a:off x="5233120" y="2033322"/>
              <a:ext cx="132764" cy="70354"/>
            </a:xfrm>
            <a:custGeom>
              <a:avLst/>
              <a:gdLst/>
              <a:ahLst/>
              <a:cxnLst/>
              <a:rect l="l" t="t" r="r" b="b"/>
              <a:pathLst>
                <a:path w="3259" h="1727" extrusionOk="0">
                  <a:moveTo>
                    <a:pt x="113" y="0"/>
                  </a:moveTo>
                  <a:lnTo>
                    <a:pt x="0" y="109"/>
                  </a:lnTo>
                  <a:lnTo>
                    <a:pt x="1158" y="758"/>
                  </a:lnTo>
                  <a:cubicBezTo>
                    <a:pt x="1158" y="758"/>
                    <a:pt x="2578" y="943"/>
                    <a:pt x="3259" y="1726"/>
                  </a:cubicBezTo>
                  <a:lnTo>
                    <a:pt x="3192" y="1264"/>
                  </a:lnTo>
                  <a:cubicBezTo>
                    <a:pt x="2478" y="817"/>
                    <a:pt x="1154" y="665"/>
                    <a:pt x="1154" y="665"/>
                  </a:cubicBezTo>
                  <a:lnTo>
                    <a:pt x="1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17"/>
            <p:cNvSpPr/>
            <p:nvPr/>
          </p:nvSpPr>
          <p:spPr>
            <a:xfrm>
              <a:off x="5292027" y="2026030"/>
              <a:ext cx="39678" cy="49578"/>
            </a:xfrm>
            <a:custGeom>
              <a:avLst/>
              <a:gdLst/>
              <a:ahLst/>
              <a:cxnLst/>
              <a:rect l="l" t="t" r="r" b="b"/>
              <a:pathLst>
                <a:path w="974" h="1217" extrusionOk="0">
                  <a:moveTo>
                    <a:pt x="78" y="0"/>
                  </a:moveTo>
                  <a:cubicBezTo>
                    <a:pt x="78" y="0"/>
                    <a:pt x="1" y="350"/>
                    <a:pt x="400" y="963"/>
                  </a:cubicBezTo>
                  <a:lnTo>
                    <a:pt x="973" y="1217"/>
                  </a:lnTo>
                  <a:cubicBezTo>
                    <a:pt x="147" y="625"/>
                    <a:pt x="139" y="11"/>
                    <a:pt x="139" y="11"/>
                  </a:cubicBezTo>
                  <a:lnTo>
                    <a:pt x="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7"/>
            <p:cNvSpPr/>
            <p:nvPr/>
          </p:nvSpPr>
          <p:spPr>
            <a:xfrm>
              <a:off x="4969220" y="1696216"/>
              <a:ext cx="754173" cy="192566"/>
            </a:xfrm>
            <a:custGeom>
              <a:avLst/>
              <a:gdLst/>
              <a:ahLst/>
              <a:cxnLst/>
              <a:rect l="l" t="t" r="r" b="b"/>
              <a:pathLst>
                <a:path w="18513" h="4727" extrusionOk="0">
                  <a:moveTo>
                    <a:pt x="8515" y="1"/>
                  </a:moveTo>
                  <a:cubicBezTo>
                    <a:pt x="8194" y="1"/>
                    <a:pt x="7875" y="81"/>
                    <a:pt x="7637" y="231"/>
                  </a:cubicBezTo>
                  <a:cubicBezTo>
                    <a:pt x="7328" y="199"/>
                    <a:pt x="7014" y="178"/>
                    <a:pt x="6702" y="178"/>
                  </a:cubicBezTo>
                  <a:cubicBezTo>
                    <a:pt x="6240" y="178"/>
                    <a:pt x="5783" y="223"/>
                    <a:pt x="5358" y="343"/>
                  </a:cubicBezTo>
                  <a:cubicBezTo>
                    <a:pt x="4648" y="542"/>
                    <a:pt x="4043" y="985"/>
                    <a:pt x="3952" y="1531"/>
                  </a:cubicBezTo>
                  <a:cubicBezTo>
                    <a:pt x="3928" y="1529"/>
                    <a:pt x="3904" y="1528"/>
                    <a:pt x="3880" y="1528"/>
                  </a:cubicBezTo>
                  <a:cubicBezTo>
                    <a:pt x="3431" y="1528"/>
                    <a:pt x="3058" y="1785"/>
                    <a:pt x="2625" y="1884"/>
                  </a:cubicBezTo>
                  <a:cubicBezTo>
                    <a:pt x="2366" y="1943"/>
                    <a:pt x="2087" y="1945"/>
                    <a:pt x="1820" y="1987"/>
                  </a:cubicBezTo>
                  <a:cubicBezTo>
                    <a:pt x="1554" y="2030"/>
                    <a:pt x="1282" y="2127"/>
                    <a:pt x="1179" y="2307"/>
                  </a:cubicBezTo>
                  <a:cubicBezTo>
                    <a:pt x="1075" y="2487"/>
                    <a:pt x="1240" y="2746"/>
                    <a:pt x="1514" y="2752"/>
                  </a:cubicBezTo>
                  <a:cubicBezTo>
                    <a:pt x="1404" y="2841"/>
                    <a:pt x="1264" y="2911"/>
                    <a:pt x="1108" y="2953"/>
                  </a:cubicBezTo>
                  <a:cubicBezTo>
                    <a:pt x="1225" y="2998"/>
                    <a:pt x="1317" y="3077"/>
                    <a:pt x="1357" y="3167"/>
                  </a:cubicBezTo>
                  <a:cubicBezTo>
                    <a:pt x="1186" y="3224"/>
                    <a:pt x="996" y="3254"/>
                    <a:pt x="805" y="3254"/>
                  </a:cubicBezTo>
                  <a:cubicBezTo>
                    <a:pt x="749" y="3254"/>
                    <a:pt x="693" y="3251"/>
                    <a:pt x="638" y="3246"/>
                  </a:cubicBezTo>
                  <a:cubicBezTo>
                    <a:pt x="550" y="3238"/>
                    <a:pt x="453" y="3226"/>
                    <a:pt x="363" y="3226"/>
                  </a:cubicBezTo>
                  <a:cubicBezTo>
                    <a:pt x="260" y="3226"/>
                    <a:pt x="166" y="3242"/>
                    <a:pt x="105" y="3298"/>
                  </a:cubicBezTo>
                  <a:cubicBezTo>
                    <a:pt x="0" y="3396"/>
                    <a:pt x="149" y="3560"/>
                    <a:pt x="313" y="3560"/>
                  </a:cubicBezTo>
                  <a:cubicBezTo>
                    <a:pt x="324" y="3560"/>
                    <a:pt x="336" y="3559"/>
                    <a:pt x="347" y="3558"/>
                  </a:cubicBezTo>
                  <a:lnTo>
                    <a:pt x="347" y="3558"/>
                  </a:lnTo>
                  <a:cubicBezTo>
                    <a:pt x="265" y="3586"/>
                    <a:pt x="340" y="3704"/>
                    <a:pt x="431" y="3753"/>
                  </a:cubicBezTo>
                  <a:cubicBezTo>
                    <a:pt x="663" y="3875"/>
                    <a:pt x="939" y="4004"/>
                    <a:pt x="1209" y="4004"/>
                  </a:cubicBezTo>
                  <a:cubicBezTo>
                    <a:pt x="1274" y="4004"/>
                    <a:pt x="1339" y="3997"/>
                    <a:pt x="1402" y="3980"/>
                  </a:cubicBezTo>
                  <a:lnTo>
                    <a:pt x="1402" y="3980"/>
                  </a:lnTo>
                  <a:cubicBezTo>
                    <a:pt x="1338" y="4026"/>
                    <a:pt x="1374" y="4113"/>
                    <a:pt x="1452" y="4152"/>
                  </a:cubicBezTo>
                  <a:cubicBezTo>
                    <a:pt x="1529" y="4191"/>
                    <a:pt x="1627" y="4196"/>
                    <a:pt x="1719" y="4199"/>
                  </a:cubicBezTo>
                  <a:cubicBezTo>
                    <a:pt x="2229" y="4218"/>
                    <a:pt x="2738" y="4236"/>
                    <a:pt x="3246" y="4254"/>
                  </a:cubicBezTo>
                  <a:cubicBezTo>
                    <a:pt x="3255" y="4254"/>
                    <a:pt x="3263" y="4254"/>
                    <a:pt x="3271" y="4254"/>
                  </a:cubicBezTo>
                  <a:cubicBezTo>
                    <a:pt x="3376" y="4254"/>
                    <a:pt x="3498" y="4230"/>
                    <a:pt x="3574" y="4191"/>
                  </a:cubicBezTo>
                  <a:cubicBezTo>
                    <a:pt x="3583" y="4206"/>
                    <a:pt x="3593" y="4220"/>
                    <a:pt x="3608" y="4231"/>
                  </a:cubicBezTo>
                  <a:cubicBezTo>
                    <a:pt x="3674" y="4284"/>
                    <a:pt x="3777" y="4302"/>
                    <a:pt x="3874" y="4314"/>
                  </a:cubicBezTo>
                  <a:cubicBezTo>
                    <a:pt x="4024" y="4331"/>
                    <a:pt x="4176" y="4340"/>
                    <a:pt x="4328" y="4340"/>
                  </a:cubicBezTo>
                  <a:cubicBezTo>
                    <a:pt x="4631" y="4340"/>
                    <a:pt x="4933" y="4305"/>
                    <a:pt x="5217" y="4237"/>
                  </a:cubicBezTo>
                  <a:lnTo>
                    <a:pt x="5248" y="4256"/>
                  </a:lnTo>
                  <a:cubicBezTo>
                    <a:pt x="5261" y="4295"/>
                    <a:pt x="5282" y="4328"/>
                    <a:pt x="5310" y="4359"/>
                  </a:cubicBezTo>
                  <a:cubicBezTo>
                    <a:pt x="5372" y="4318"/>
                    <a:pt x="5456" y="4291"/>
                    <a:pt x="5540" y="4281"/>
                  </a:cubicBezTo>
                  <a:cubicBezTo>
                    <a:pt x="5591" y="4274"/>
                    <a:pt x="5642" y="4272"/>
                    <a:pt x="5693" y="4272"/>
                  </a:cubicBezTo>
                  <a:cubicBezTo>
                    <a:pt x="5780" y="4272"/>
                    <a:pt x="5869" y="4278"/>
                    <a:pt x="5957" y="4280"/>
                  </a:cubicBezTo>
                  <a:cubicBezTo>
                    <a:pt x="5978" y="4280"/>
                    <a:pt x="6000" y="4280"/>
                    <a:pt x="6021" y="4280"/>
                  </a:cubicBezTo>
                  <a:cubicBezTo>
                    <a:pt x="6259" y="4280"/>
                    <a:pt x="6494" y="4249"/>
                    <a:pt x="6726" y="4218"/>
                  </a:cubicBezTo>
                  <a:cubicBezTo>
                    <a:pt x="6950" y="4189"/>
                    <a:pt x="7174" y="4159"/>
                    <a:pt x="7399" y="4129"/>
                  </a:cubicBezTo>
                  <a:cubicBezTo>
                    <a:pt x="7419" y="4125"/>
                    <a:pt x="7443" y="4121"/>
                    <a:pt x="7452" y="4108"/>
                  </a:cubicBezTo>
                  <a:cubicBezTo>
                    <a:pt x="7460" y="4097"/>
                    <a:pt x="7454" y="4082"/>
                    <a:pt x="7451" y="4069"/>
                  </a:cubicBezTo>
                  <a:cubicBezTo>
                    <a:pt x="7411" y="3935"/>
                    <a:pt x="7611" y="3840"/>
                    <a:pt x="7783" y="3785"/>
                  </a:cubicBezTo>
                  <a:cubicBezTo>
                    <a:pt x="8164" y="3662"/>
                    <a:pt x="8547" y="3538"/>
                    <a:pt x="8954" y="3460"/>
                  </a:cubicBezTo>
                  <a:cubicBezTo>
                    <a:pt x="9123" y="3428"/>
                    <a:pt x="9298" y="3404"/>
                    <a:pt x="9452" y="3346"/>
                  </a:cubicBezTo>
                  <a:cubicBezTo>
                    <a:pt x="9628" y="3281"/>
                    <a:pt x="9769" y="3175"/>
                    <a:pt x="9950" y="3119"/>
                  </a:cubicBezTo>
                  <a:cubicBezTo>
                    <a:pt x="10014" y="3099"/>
                    <a:pt x="10086" y="3089"/>
                    <a:pt x="10158" y="3089"/>
                  </a:cubicBezTo>
                  <a:cubicBezTo>
                    <a:pt x="10292" y="3089"/>
                    <a:pt x="10422" y="3126"/>
                    <a:pt x="10482" y="3210"/>
                  </a:cubicBezTo>
                  <a:cubicBezTo>
                    <a:pt x="10553" y="3306"/>
                    <a:pt x="10505" y="3432"/>
                    <a:pt x="10588" y="3523"/>
                  </a:cubicBezTo>
                  <a:cubicBezTo>
                    <a:pt x="10642" y="3580"/>
                    <a:pt x="10730" y="3604"/>
                    <a:pt x="10824" y="3604"/>
                  </a:cubicBezTo>
                  <a:cubicBezTo>
                    <a:pt x="10929" y="3604"/>
                    <a:pt x="11041" y="3573"/>
                    <a:pt x="11120" y="3525"/>
                  </a:cubicBezTo>
                  <a:cubicBezTo>
                    <a:pt x="11271" y="3433"/>
                    <a:pt x="11360" y="3297"/>
                    <a:pt x="11512" y="3206"/>
                  </a:cubicBezTo>
                  <a:cubicBezTo>
                    <a:pt x="11534" y="3193"/>
                    <a:pt x="11560" y="3181"/>
                    <a:pt x="11588" y="3181"/>
                  </a:cubicBezTo>
                  <a:cubicBezTo>
                    <a:pt x="11590" y="3181"/>
                    <a:pt x="11592" y="3181"/>
                    <a:pt x="11595" y="3181"/>
                  </a:cubicBezTo>
                  <a:cubicBezTo>
                    <a:pt x="11622" y="3183"/>
                    <a:pt x="11643" y="3197"/>
                    <a:pt x="11663" y="3210"/>
                  </a:cubicBezTo>
                  <a:cubicBezTo>
                    <a:pt x="11854" y="3342"/>
                    <a:pt x="11976" y="3515"/>
                    <a:pt x="12093" y="3684"/>
                  </a:cubicBezTo>
                  <a:cubicBezTo>
                    <a:pt x="12153" y="3771"/>
                    <a:pt x="12213" y="3858"/>
                    <a:pt x="12273" y="3944"/>
                  </a:cubicBezTo>
                  <a:cubicBezTo>
                    <a:pt x="12370" y="4085"/>
                    <a:pt x="12506" y="4245"/>
                    <a:pt x="12722" y="4258"/>
                  </a:cubicBezTo>
                  <a:cubicBezTo>
                    <a:pt x="12730" y="4259"/>
                    <a:pt x="12738" y="4259"/>
                    <a:pt x="12746" y="4259"/>
                  </a:cubicBezTo>
                  <a:cubicBezTo>
                    <a:pt x="12829" y="4259"/>
                    <a:pt x="12909" y="4240"/>
                    <a:pt x="12992" y="4236"/>
                  </a:cubicBezTo>
                  <a:cubicBezTo>
                    <a:pt x="13000" y="4235"/>
                    <a:pt x="13008" y="4235"/>
                    <a:pt x="13016" y="4235"/>
                  </a:cubicBezTo>
                  <a:cubicBezTo>
                    <a:pt x="13209" y="4235"/>
                    <a:pt x="13401" y="4336"/>
                    <a:pt x="13457" y="4471"/>
                  </a:cubicBezTo>
                  <a:cubicBezTo>
                    <a:pt x="13484" y="4537"/>
                    <a:pt x="13477" y="4605"/>
                    <a:pt x="13445" y="4667"/>
                  </a:cubicBezTo>
                  <a:cubicBezTo>
                    <a:pt x="13556" y="4707"/>
                    <a:pt x="13682" y="4726"/>
                    <a:pt x="13806" y="4726"/>
                  </a:cubicBezTo>
                  <a:cubicBezTo>
                    <a:pt x="13840" y="4726"/>
                    <a:pt x="13874" y="4725"/>
                    <a:pt x="13908" y="4722"/>
                  </a:cubicBezTo>
                  <a:cubicBezTo>
                    <a:pt x="14177" y="4698"/>
                    <a:pt x="14417" y="4600"/>
                    <a:pt x="14648" y="4503"/>
                  </a:cubicBezTo>
                  <a:cubicBezTo>
                    <a:pt x="14714" y="4477"/>
                    <a:pt x="14788" y="4441"/>
                    <a:pt x="14796" y="4386"/>
                  </a:cubicBezTo>
                  <a:cubicBezTo>
                    <a:pt x="15153" y="4469"/>
                    <a:pt x="15529" y="4512"/>
                    <a:pt x="15903" y="4512"/>
                  </a:cubicBezTo>
                  <a:cubicBezTo>
                    <a:pt x="16059" y="4512"/>
                    <a:pt x="16215" y="4505"/>
                    <a:pt x="16370" y="4490"/>
                  </a:cubicBezTo>
                  <a:cubicBezTo>
                    <a:pt x="16495" y="4477"/>
                    <a:pt x="16628" y="4456"/>
                    <a:pt x="16711" y="4391"/>
                  </a:cubicBezTo>
                  <a:cubicBezTo>
                    <a:pt x="16795" y="4325"/>
                    <a:pt x="16794" y="4198"/>
                    <a:pt x="16680" y="4155"/>
                  </a:cubicBezTo>
                  <a:lnTo>
                    <a:pt x="16680" y="4155"/>
                  </a:lnTo>
                  <a:cubicBezTo>
                    <a:pt x="16703" y="4156"/>
                    <a:pt x="16726" y="4156"/>
                    <a:pt x="16750" y="4156"/>
                  </a:cubicBezTo>
                  <a:cubicBezTo>
                    <a:pt x="17296" y="4156"/>
                    <a:pt x="17838" y="4059"/>
                    <a:pt x="18313" y="3876"/>
                  </a:cubicBezTo>
                  <a:cubicBezTo>
                    <a:pt x="18375" y="3851"/>
                    <a:pt x="18441" y="3823"/>
                    <a:pt x="18476" y="3780"/>
                  </a:cubicBezTo>
                  <a:cubicBezTo>
                    <a:pt x="18510" y="3737"/>
                    <a:pt x="18513" y="3684"/>
                    <a:pt x="18507" y="3635"/>
                  </a:cubicBezTo>
                  <a:cubicBezTo>
                    <a:pt x="18485" y="3400"/>
                    <a:pt x="18306" y="3171"/>
                    <a:pt x="18036" y="3032"/>
                  </a:cubicBezTo>
                  <a:cubicBezTo>
                    <a:pt x="17970" y="2998"/>
                    <a:pt x="17890" y="2959"/>
                    <a:pt x="17886" y="2901"/>
                  </a:cubicBezTo>
                  <a:cubicBezTo>
                    <a:pt x="17883" y="2860"/>
                    <a:pt x="17923" y="2823"/>
                    <a:pt x="17933" y="2783"/>
                  </a:cubicBezTo>
                  <a:cubicBezTo>
                    <a:pt x="17966" y="2665"/>
                    <a:pt x="17773" y="2580"/>
                    <a:pt x="17611" y="2541"/>
                  </a:cubicBezTo>
                  <a:cubicBezTo>
                    <a:pt x="17114" y="2422"/>
                    <a:pt x="16595" y="2356"/>
                    <a:pt x="16076" y="2348"/>
                  </a:cubicBezTo>
                  <a:cubicBezTo>
                    <a:pt x="15952" y="2045"/>
                    <a:pt x="15516" y="1870"/>
                    <a:pt x="15129" y="1717"/>
                  </a:cubicBezTo>
                  <a:cubicBezTo>
                    <a:pt x="14513" y="1474"/>
                    <a:pt x="13919" y="1201"/>
                    <a:pt x="13352" y="902"/>
                  </a:cubicBezTo>
                  <a:cubicBezTo>
                    <a:pt x="13199" y="821"/>
                    <a:pt x="13042" y="736"/>
                    <a:pt x="12858" y="701"/>
                  </a:cubicBezTo>
                  <a:cubicBezTo>
                    <a:pt x="12773" y="685"/>
                    <a:pt x="12687" y="680"/>
                    <a:pt x="12600" y="680"/>
                  </a:cubicBezTo>
                  <a:cubicBezTo>
                    <a:pt x="12465" y="680"/>
                    <a:pt x="12329" y="692"/>
                    <a:pt x="12193" y="692"/>
                  </a:cubicBezTo>
                  <a:cubicBezTo>
                    <a:pt x="12180" y="692"/>
                    <a:pt x="12168" y="691"/>
                    <a:pt x="12155" y="691"/>
                  </a:cubicBezTo>
                  <a:cubicBezTo>
                    <a:pt x="11395" y="675"/>
                    <a:pt x="10740" y="209"/>
                    <a:pt x="9981" y="199"/>
                  </a:cubicBezTo>
                  <a:cubicBezTo>
                    <a:pt x="9971" y="198"/>
                    <a:pt x="9961" y="198"/>
                    <a:pt x="9952" y="198"/>
                  </a:cubicBezTo>
                  <a:cubicBezTo>
                    <a:pt x="9862" y="198"/>
                    <a:pt x="9772" y="204"/>
                    <a:pt x="9683" y="204"/>
                  </a:cubicBezTo>
                  <a:cubicBezTo>
                    <a:pt x="9632" y="204"/>
                    <a:pt x="9580" y="202"/>
                    <a:pt x="9529" y="196"/>
                  </a:cubicBezTo>
                  <a:cubicBezTo>
                    <a:pt x="9322" y="175"/>
                    <a:pt x="9135" y="96"/>
                    <a:pt x="8935" y="49"/>
                  </a:cubicBezTo>
                  <a:cubicBezTo>
                    <a:pt x="8799" y="17"/>
                    <a:pt x="8657" y="1"/>
                    <a:pt x="8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17"/>
            <p:cNvSpPr/>
            <p:nvPr/>
          </p:nvSpPr>
          <p:spPr>
            <a:xfrm>
              <a:off x="5090904" y="1696216"/>
              <a:ext cx="380162" cy="100133"/>
            </a:xfrm>
            <a:custGeom>
              <a:avLst/>
              <a:gdLst/>
              <a:ahLst/>
              <a:cxnLst/>
              <a:rect l="l" t="t" r="r" b="b"/>
              <a:pathLst>
                <a:path w="9332" h="2458" extrusionOk="0">
                  <a:moveTo>
                    <a:pt x="5529" y="1"/>
                  </a:moveTo>
                  <a:cubicBezTo>
                    <a:pt x="5207" y="1"/>
                    <a:pt x="4889" y="81"/>
                    <a:pt x="4650" y="231"/>
                  </a:cubicBezTo>
                  <a:cubicBezTo>
                    <a:pt x="4341" y="199"/>
                    <a:pt x="4027" y="178"/>
                    <a:pt x="3716" y="178"/>
                  </a:cubicBezTo>
                  <a:cubicBezTo>
                    <a:pt x="3253" y="178"/>
                    <a:pt x="2796" y="223"/>
                    <a:pt x="2371" y="343"/>
                  </a:cubicBezTo>
                  <a:cubicBezTo>
                    <a:pt x="1661" y="542"/>
                    <a:pt x="1057" y="985"/>
                    <a:pt x="966" y="1531"/>
                  </a:cubicBezTo>
                  <a:cubicBezTo>
                    <a:pt x="942" y="1529"/>
                    <a:pt x="918" y="1529"/>
                    <a:pt x="895" y="1529"/>
                  </a:cubicBezTo>
                  <a:cubicBezTo>
                    <a:pt x="574" y="1529"/>
                    <a:pt x="292" y="1659"/>
                    <a:pt x="0" y="1770"/>
                  </a:cubicBezTo>
                  <a:cubicBezTo>
                    <a:pt x="40" y="1768"/>
                    <a:pt x="80" y="1767"/>
                    <a:pt x="120" y="1767"/>
                  </a:cubicBezTo>
                  <a:cubicBezTo>
                    <a:pt x="135" y="1767"/>
                    <a:pt x="149" y="1767"/>
                    <a:pt x="164" y="1767"/>
                  </a:cubicBezTo>
                  <a:cubicBezTo>
                    <a:pt x="923" y="1782"/>
                    <a:pt x="1578" y="2249"/>
                    <a:pt x="2338" y="2260"/>
                  </a:cubicBezTo>
                  <a:cubicBezTo>
                    <a:pt x="2348" y="2260"/>
                    <a:pt x="2357" y="2260"/>
                    <a:pt x="2367" y="2260"/>
                  </a:cubicBezTo>
                  <a:cubicBezTo>
                    <a:pt x="2459" y="2260"/>
                    <a:pt x="2551" y="2255"/>
                    <a:pt x="2643" y="2255"/>
                  </a:cubicBezTo>
                  <a:cubicBezTo>
                    <a:pt x="2692" y="2255"/>
                    <a:pt x="2741" y="2256"/>
                    <a:pt x="2790" y="2261"/>
                  </a:cubicBezTo>
                  <a:cubicBezTo>
                    <a:pt x="2996" y="2282"/>
                    <a:pt x="3184" y="2363"/>
                    <a:pt x="3383" y="2410"/>
                  </a:cubicBezTo>
                  <a:cubicBezTo>
                    <a:pt x="3519" y="2442"/>
                    <a:pt x="3661" y="2458"/>
                    <a:pt x="3803" y="2458"/>
                  </a:cubicBezTo>
                  <a:cubicBezTo>
                    <a:pt x="4125" y="2458"/>
                    <a:pt x="4443" y="2377"/>
                    <a:pt x="4682" y="2228"/>
                  </a:cubicBezTo>
                  <a:cubicBezTo>
                    <a:pt x="4991" y="2259"/>
                    <a:pt x="5305" y="2280"/>
                    <a:pt x="5617" y="2280"/>
                  </a:cubicBezTo>
                  <a:cubicBezTo>
                    <a:pt x="6079" y="2280"/>
                    <a:pt x="6536" y="2235"/>
                    <a:pt x="6960" y="2115"/>
                  </a:cubicBezTo>
                  <a:cubicBezTo>
                    <a:pt x="7671" y="1916"/>
                    <a:pt x="8275" y="1474"/>
                    <a:pt x="8366" y="928"/>
                  </a:cubicBezTo>
                  <a:cubicBezTo>
                    <a:pt x="8390" y="929"/>
                    <a:pt x="8414" y="930"/>
                    <a:pt x="8437" y="930"/>
                  </a:cubicBezTo>
                  <a:cubicBezTo>
                    <a:pt x="8758" y="930"/>
                    <a:pt x="9039" y="800"/>
                    <a:pt x="9332" y="689"/>
                  </a:cubicBezTo>
                  <a:lnTo>
                    <a:pt x="9332" y="689"/>
                  </a:lnTo>
                  <a:cubicBezTo>
                    <a:pt x="9292" y="691"/>
                    <a:pt x="9252" y="692"/>
                    <a:pt x="9212" y="692"/>
                  </a:cubicBezTo>
                  <a:cubicBezTo>
                    <a:pt x="9197" y="692"/>
                    <a:pt x="9182" y="691"/>
                    <a:pt x="9168" y="691"/>
                  </a:cubicBezTo>
                  <a:cubicBezTo>
                    <a:pt x="8409" y="675"/>
                    <a:pt x="7753" y="209"/>
                    <a:pt x="6994" y="199"/>
                  </a:cubicBezTo>
                  <a:cubicBezTo>
                    <a:pt x="6984" y="198"/>
                    <a:pt x="6974" y="198"/>
                    <a:pt x="6965" y="198"/>
                  </a:cubicBezTo>
                  <a:cubicBezTo>
                    <a:pt x="6875" y="198"/>
                    <a:pt x="6785" y="204"/>
                    <a:pt x="6696" y="204"/>
                  </a:cubicBezTo>
                  <a:cubicBezTo>
                    <a:pt x="6645" y="204"/>
                    <a:pt x="6593" y="202"/>
                    <a:pt x="6542" y="196"/>
                  </a:cubicBezTo>
                  <a:cubicBezTo>
                    <a:pt x="6335" y="175"/>
                    <a:pt x="6148" y="96"/>
                    <a:pt x="5949" y="49"/>
                  </a:cubicBezTo>
                  <a:cubicBezTo>
                    <a:pt x="5813" y="17"/>
                    <a:pt x="5670" y="1"/>
                    <a:pt x="5529"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17"/>
            <p:cNvSpPr/>
            <p:nvPr/>
          </p:nvSpPr>
          <p:spPr>
            <a:xfrm>
              <a:off x="5173398" y="1706279"/>
              <a:ext cx="31694" cy="12425"/>
            </a:xfrm>
            <a:custGeom>
              <a:avLst/>
              <a:gdLst/>
              <a:ahLst/>
              <a:cxnLst/>
              <a:rect l="l" t="t" r="r" b="b"/>
              <a:pathLst>
                <a:path w="778" h="305" extrusionOk="0">
                  <a:moveTo>
                    <a:pt x="778" y="1"/>
                  </a:moveTo>
                  <a:lnTo>
                    <a:pt x="778" y="1"/>
                  </a:lnTo>
                  <a:cubicBezTo>
                    <a:pt x="631" y="25"/>
                    <a:pt x="486" y="57"/>
                    <a:pt x="346" y="96"/>
                  </a:cubicBezTo>
                  <a:cubicBezTo>
                    <a:pt x="227" y="129"/>
                    <a:pt x="112" y="170"/>
                    <a:pt x="0" y="216"/>
                  </a:cubicBezTo>
                  <a:cubicBezTo>
                    <a:pt x="14" y="230"/>
                    <a:pt x="29" y="243"/>
                    <a:pt x="46" y="254"/>
                  </a:cubicBezTo>
                  <a:cubicBezTo>
                    <a:pt x="103" y="289"/>
                    <a:pt x="172" y="305"/>
                    <a:pt x="243" y="305"/>
                  </a:cubicBezTo>
                  <a:cubicBezTo>
                    <a:pt x="365" y="305"/>
                    <a:pt x="495" y="260"/>
                    <a:pt x="582" y="197"/>
                  </a:cubicBezTo>
                  <a:cubicBezTo>
                    <a:pt x="660" y="139"/>
                    <a:pt x="719" y="70"/>
                    <a:pt x="7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7"/>
            <p:cNvSpPr/>
            <p:nvPr/>
          </p:nvSpPr>
          <p:spPr>
            <a:xfrm>
              <a:off x="4969220" y="1777366"/>
              <a:ext cx="754173" cy="111417"/>
            </a:xfrm>
            <a:custGeom>
              <a:avLst/>
              <a:gdLst/>
              <a:ahLst/>
              <a:cxnLst/>
              <a:rect l="l" t="t" r="r" b="b"/>
              <a:pathLst>
                <a:path w="18513" h="2735" extrusionOk="0">
                  <a:moveTo>
                    <a:pt x="10985" y="0"/>
                  </a:moveTo>
                  <a:cubicBezTo>
                    <a:pt x="10475" y="278"/>
                    <a:pt x="9846" y="443"/>
                    <a:pt x="9213" y="553"/>
                  </a:cubicBezTo>
                  <a:cubicBezTo>
                    <a:pt x="9010" y="846"/>
                    <a:pt x="8579" y="1050"/>
                    <a:pt x="8117" y="1069"/>
                  </a:cubicBezTo>
                  <a:cubicBezTo>
                    <a:pt x="8082" y="1070"/>
                    <a:pt x="8047" y="1071"/>
                    <a:pt x="8012" y="1071"/>
                  </a:cubicBezTo>
                  <a:cubicBezTo>
                    <a:pt x="7932" y="1071"/>
                    <a:pt x="7851" y="1068"/>
                    <a:pt x="7771" y="1068"/>
                  </a:cubicBezTo>
                  <a:cubicBezTo>
                    <a:pt x="7678" y="1068"/>
                    <a:pt x="7586" y="1072"/>
                    <a:pt x="7496" y="1087"/>
                  </a:cubicBezTo>
                  <a:cubicBezTo>
                    <a:pt x="7350" y="1113"/>
                    <a:pt x="7220" y="1168"/>
                    <a:pt x="7081" y="1206"/>
                  </a:cubicBezTo>
                  <a:cubicBezTo>
                    <a:pt x="6871" y="1263"/>
                    <a:pt x="6648" y="1280"/>
                    <a:pt x="6420" y="1280"/>
                  </a:cubicBezTo>
                  <a:cubicBezTo>
                    <a:pt x="6111" y="1280"/>
                    <a:pt x="5792" y="1249"/>
                    <a:pt x="5483" y="1249"/>
                  </a:cubicBezTo>
                  <a:cubicBezTo>
                    <a:pt x="5258" y="1249"/>
                    <a:pt x="5039" y="1265"/>
                    <a:pt x="4831" y="1321"/>
                  </a:cubicBezTo>
                  <a:cubicBezTo>
                    <a:pt x="4613" y="1378"/>
                    <a:pt x="4414" y="1479"/>
                    <a:pt x="4180" y="1498"/>
                  </a:cubicBezTo>
                  <a:cubicBezTo>
                    <a:pt x="4151" y="1501"/>
                    <a:pt x="4123" y="1502"/>
                    <a:pt x="4094" y="1502"/>
                  </a:cubicBezTo>
                  <a:cubicBezTo>
                    <a:pt x="3937" y="1502"/>
                    <a:pt x="3778" y="1470"/>
                    <a:pt x="3624" y="1440"/>
                  </a:cubicBezTo>
                  <a:cubicBezTo>
                    <a:pt x="2949" y="1309"/>
                    <a:pt x="2263" y="1210"/>
                    <a:pt x="1573" y="1145"/>
                  </a:cubicBezTo>
                  <a:cubicBezTo>
                    <a:pt x="1491" y="1138"/>
                    <a:pt x="1408" y="1130"/>
                    <a:pt x="1324" y="1120"/>
                  </a:cubicBezTo>
                  <a:lnTo>
                    <a:pt x="1324" y="1120"/>
                  </a:lnTo>
                  <a:cubicBezTo>
                    <a:pt x="1337" y="1138"/>
                    <a:pt x="1349" y="1156"/>
                    <a:pt x="1357" y="1175"/>
                  </a:cubicBezTo>
                  <a:cubicBezTo>
                    <a:pt x="1186" y="1232"/>
                    <a:pt x="996" y="1262"/>
                    <a:pt x="805" y="1262"/>
                  </a:cubicBezTo>
                  <a:cubicBezTo>
                    <a:pt x="749" y="1262"/>
                    <a:pt x="693" y="1259"/>
                    <a:pt x="638" y="1254"/>
                  </a:cubicBezTo>
                  <a:cubicBezTo>
                    <a:pt x="550" y="1246"/>
                    <a:pt x="453" y="1234"/>
                    <a:pt x="363" y="1234"/>
                  </a:cubicBezTo>
                  <a:cubicBezTo>
                    <a:pt x="260" y="1234"/>
                    <a:pt x="166" y="1250"/>
                    <a:pt x="105" y="1306"/>
                  </a:cubicBezTo>
                  <a:cubicBezTo>
                    <a:pt x="0" y="1404"/>
                    <a:pt x="150" y="1569"/>
                    <a:pt x="314" y="1569"/>
                  </a:cubicBezTo>
                  <a:cubicBezTo>
                    <a:pt x="325" y="1569"/>
                    <a:pt x="336" y="1568"/>
                    <a:pt x="348" y="1566"/>
                  </a:cubicBezTo>
                  <a:lnTo>
                    <a:pt x="348" y="1566"/>
                  </a:lnTo>
                  <a:cubicBezTo>
                    <a:pt x="265" y="1594"/>
                    <a:pt x="340" y="1712"/>
                    <a:pt x="431" y="1761"/>
                  </a:cubicBezTo>
                  <a:cubicBezTo>
                    <a:pt x="663" y="1883"/>
                    <a:pt x="939" y="2012"/>
                    <a:pt x="1209" y="2012"/>
                  </a:cubicBezTo>
                  <a:cubicBezTo>
                    <a:pt x="1274" y="2012"/>
                    <a:pt x="1339" y="2005"/>
                    <a:pt x="1402" y="1988"/>
                  </a:cubicBezTo>
                  <a:lnTo>
                    <a:pt x="1402" y="1988"/>
                  </a:lnTo>
                  <a:cubicBezTo>
                    <a:pt x="1338" y="2034"/>
                    <a:pt x="1374" y="2121"/>
                    <a:pt x="1452" y="2160"/>
                  </a:cubicBezTo>
                  <a:cubicBezTo>
                    <a:pt x="1529" y="2199"/>
                    <a:pt x="1627" y="2204"/>
                    <a:pt x="1719" y="2207"/>
                  </a:cubicBezTo>
                  <a:cubicBezTo>
                    <a:pt x="2229" y="2226"/>
                    <a:pt x="2738" y="2244"/>
                    <a:pt x="3246" y="2262"/>
                  </a:cubicBezTo>
                  <a:cubicBezTo>
                    <a:pt x="3255" y="2262"/>
                    <a:pt x="3263" y="2262"/>
                    <a:pt x="3271" y="2262"/>
                  </a:cubicBezTo>
                  <a:cubicBezTo>
                    <a:pt x="3376" y="2262"/>
                    <a:pt x="3498" y="2238"/>
                    <a:pt x="3574" y="2199"/>
                  </a:cubicBezTo>
                  <a:cubicBezTo>
                    <a:pt x="3583" y="2214"/>
                    <a:pt x="3593" y="2228"/>
                    <a:pt x="3608" y="2239"/>
                  </a:cubicBezTo>
                  <a:cubicBezTo>
                    <a:pt x="3674" y="2292"/>
                    <a:pt x="3777" y="2310"/>
                    <a:pt x="3874" y="2322"/>
                  </a:cubicBezTo>
                  <a:cubicBezTo>
                    <a:pt x="4024" y="2339"/>
                    <a:pt x="4176" y="2348"/>
                    <a:pt x="4328" y="2348"/>
                  </a:cubicBezTo>
                  <a:cubicBezTo>
                    <a:pt x="4631" y="2348"/>
                    <a:pt x="4933" y="2313"/>
                    <a:pt x="5217" y="2245"/>
                  </a:cubicBezTo>
                  <a:lnTo>
                    <a:pt x="5248" y="2264"/>
                  </a:lnTo>
                  <a:cubicBezTo>
                    <a:pt x="5261" y="2303"/>
                    <a:pt x="5282" y="2336"/>
                    <a:pt x="5310" y="2367"/>
                  </a:cubicBezTo>
                  <a:cubicBezTo>
                    <a:pt x="5372" y="2326"/>
                    <a:pt x="5456" y="2299"/>
                    <a:pt x="5540" y="2289"/>
                  </a:cubicBezTo>
                  <a:cubicBezTo>
                    <a:pt x="5591" y="2282"/>
                    <a:pt x="5642" y="2280"/>
                    <a:pt x="5693" y="2280"/>
                  </a:cubicBezTo>
                  <a:cubicBezTo>
                    <a:pt x="5780" y="2280"/>
                    <a:pt x="5869" y="2286"/>
                    <a:pt x="5957" y="2288"/>
                  </a:cubicBezTo>
                  <a:cubicBezTo>
                    <a:pt x="5978" y="2288"/>
                    <a:pt x="6000" y="2288"/>
                    <a:pt x="6021" y="2288"/>
                  </a:cubicBezTo>
                  <a:cubicBezTo>
                    <a:pt x="6259" y="2288"/>
                    <a:pt x="6494" y="2257"/>
                    <a:pt x="6726" y="2226"/>
                  </a:cubicBezTo>
                  <a:cubicBezTo>
                    <a:pt x="6950" y="2197"/>
                    <a:pt x="7174" y="2167"/>
                    <a:pt x="7399" y="2137"/>
                  </a:cubicBezTo>
                  <a:cubicBezTo>
                    <a:pt x="7419" y="2133"/>
                    <a:pt x="7443" y="2129"/>
                    <a:pt x="7452" y="2116"/>
                  </a:cubicBezTo>
                  <a:cubicBezTo>
                    <a:pt x="7460" y="2105"/>
                    <a:pt x="7454" y="2091"/>
                    <a:pt x="7451" y="2077"/>
                  </a:cubicBezTo>
                  <a:cubicBezTo>
                    <a:pt x="7411" y="1943"/>
                    <a:pt x="7611" y="1848"/>
                    <a:pt x="7783" y="1793"/>
                  </a:cubicBezTo>
                  <a:cubicBezTo>
                    <a:pt x="8164" y="1670"/>
                    <a:pt x="8547" y="1546"/>
                    <a:pt x="8954" y="1468"/>
                  </a:cubicBezTo>
                  <a:cubicBezTo>
                    <a:pt x="9123" y="1436"/>
                    <a:pt x="9298" y="1412"/>
                    <a:pt x="9452" y="1354"/>
                  </a:cubicBezTo>
                  <a:cubicBezTo>
                    <a:pt x="9628" y="1289"/>
                    <a:pt x="9769" y="1183"/>
                    <a:pt x="9950" y="1127"/>
                  </a:cubicBezTo>
                  <a:cubicBezTo>
                    <a:pt x="10014" y="1107"/>
                    <a:pt x="10086" y="1097"/>
                    <a:pt x="10158" y="1097"/>
                  </a:cubicBezTo>
                  <a:cubicBezTo>
                    <a:pt x="10292" y="1097"/>
                    <a:pt x="10422" y="1134"/>
                    <a:pt x="10482" y="1218"/>
                  </a:cubicBezTo>
                  <a:cubicBezTo>
                    <a:pt x="10553" y="1314"/>
                    <a:pt x="10505" y="1440"/>
                    <a:pt x="10588" y="1531"/>
                  </a:cubicBezTo>
                  <a:cubicBezTo>
                    <a:pt x="10642" y="1588"/>
                    <a:pt x="10730" y="1612"/>
                    <a:pt x="10824" y="1612"/>
                  </a:cubicBezTo>
                  <a:cubicBezTo>
                    <a:pt x="10929" y="1612"/>
                    <a:pt x="11041" y="1581"/>
                    <a:pt x="11120" y="1533"/>
                  </a:cubicBezTo>
                  <a:cubicBezTo>
                    <a:pt x="11271" y="1441"/>
                    <a:pt x="11360" y="1306"/>
                    <a:pt x="11512" y="1215"/>
                  </a:cubicBezTo>
                  <a:cubicBezTo>
                    <a:pt x="11534" y="1201"/>
                    <a:pt x="11560" y="1189"/>
                    <a:pt x="11588" y="1189"/>
                  </a:cubicBezTo>
                  <a:cubicBezTo>
                    <a:pt x="11590" y="1189"/>
                    <a:pt x="11592" y="1189"/>
                    <a:pt x="11595" y="1189"/>
                  </a:cubicBezTo>
                  <a:cubicBezTo>
                    <a:pt x="11622" y="1191"/>
                    <a:pt x="11643" y="1205"/>
                    <a:pt x="11663" y="1218"/>
                  </a:cubicBezTo>
                  <a:cubicBezTo>
                    <a:pt x="11854" y="1350"/>
                    <a:pt x="11976" y="1523"/>
                    <a:pt x="12093" y="1693"/>
                  </a:cubicBezTo>
                  <a:cubicBezTo>
                    <a:pt x="12153" y="1779"/>
                    <a:pt x="12213" y="1866"/>
                    <a:pt x="12273" y="1952"/>
                  </a:cubicBezTo>
                  <a:cubicBezTo>
                    <a:pt x="12370" y="2093"/>
                    <a:pt x="12506" y="2253"/>
                    <a:pt x="12722" y="2266"/>
                  </a:cubicBezTo>
                  <a:cubicBezTo>
                    <a:pt x="12732" y="2267"/>
                    <a:pt x="12741" y="2267"/>
                    <a:pt x="12750" y="2267"/>
                  </a:cubicBezTo>
                  <a:cubicBezTo>
                    <a:pt x="12831" y="2267"/>
                    <a:pt x="12910" y="2248"/>
                    <a:pt x="12992" y="2244"/>
                  </a:cubicBezTo>
                  <a:cubicBezTo>
                    <a:pt x="12999" y="2243"/>
                    <a:pt x="13006" y="2243"/>
                    <a:pt x="13013" y="2243"/>
                  </a:cubicBezTo>
                  <a:cubicBezTo>
                    <a:pt x="13207" y="2243"/>
                    <a:pt x="13401" y="2345"/>
                    <a:pt x="13457" y="2479"/>
                  </a:cubicBezTo>
                  <a:cubicBezTo>
                    <a:pt x="13484" y="2545"/>
                    <a:pt x="13477" y="2613"/>
                    <a:pt x="13445" y="2675"/>
                  </a:cubicBezTo>
                  <a:cubicBezTo>
                    <a:pt x="13556" y="2715"/>
                    <a:pt x="13682" y="2734"/>
                    <a:pt x="13806" y="2734"/>
                  </a:cubicBezTo>
                  <a:cubicBezTo>
                    <a:pt x="13840" y="2734"/>
                    <a:pt x="13874" y="2733"/>
                    <a:pt x="13908" y="2730"/>
                  </a:cubicBezTo>
                  <a:cubicBezTo>
                    <a:pt x="14177" y="2706"/>
                    <a:pt x="14417" y="2608"/>
                    <a:pt x="14648" y="2511"/>
                  </a:cubicBezTo>
                  <a:cubicBezTo>
                    <a:pt x="14714" y="2485"/>
                    <a:pt x="14788" y="2449"/>
                    <a:pt x="14796" y="2394"/>
                  </a:cubicBezTo>
                  <a:cubicBezTo>
                    <a:pt x="15153" y="2477"/>
                    <a:pt x="15529" y="2520"/>
                    <a:pt x="15903" y="2520"/>
                  </a:cubicBezTo>
                  <a:cubicBezTo>
                    <a:pt x="16059" y="2520"/>
                    <a:pt x="16215" y="2513"/>
                    <a:pt x="16370" y="2498"/>
                  </a:cubicBezTo>
                  <a:cubicBezTo>
                    <a:pt x="16495" y="2485"/>
                    <a:pt x="16628" y="2464"/>
                    <a:pt x="16711" y="2399"/>
                  </a:cubicBezTo>
                  <a:cubicBezTo>
                    <a:pt x="16795" y="2333"/>
                    <a:pt x="16794" y="2206"/>
                    <a:pt x="16680" y="2163"/>
                  </a:cubicBezTo>
                  <a:lnTo>
                    <a:pt x="16680" y="2163"/>
                  </a:lnTo>
                  <a:cubicBezTo>
                    <a:pt x="16703" y="2164"/>
                    <a:pt x="16726" y="2164"/>
                    <a:pt x="16750" y="2164"/>
                  </a:cubicBezTo>
                  <a:cubicBezTo>
                    <a:pt x="17296" y="2164"/>
                    <a:pt x="17838" y="2067"/>
                    <a:pt x="18313" y="1884"/>
                  </a:cubicBezTo>
                  <a:cubicBezTo>
                    <a:pt x="18375" y="1859"/>
                    <a:pt x="18441" y="1831"/>
                    <a:pt x="18476" y="1788"/>
                  </a:cubicBezTo>
                  <a:cubicBezTo>
                    <a:pt x="18510" y="1745"/>
                    <a:pt x="18513" y="1693"/>
                    <a:pt x="18507" y="1643"/>
                  </a:cubicBezTo>
                  <a:cubicBezTo>
                    <a:pt x="18493" y="1492"/>
                    <a:pt x="18413" y="1344"/>
                    <a:pt x="18287" y="1220"/>
                  </a:cubicBezTo>
                  <a:cubicBezTo>
                    <a:pt x="18108" y="1211"/>
                    <a:pt x="17928" y="1197"/>
                    <a:pt x="17751" y="1179"/>
                  </a:cubicBezTo>
                  <a:cubicBezTo>
                    <a:pt x="17513" y="1329"/>
                    <a:pt x="17193" y="1409"/>
                    <a:pt x="16872" y="1409"/>
                  </a:cubicBezTo>
                  <a:cubicBezTo>
                    <a:pt x="16730" y="1409"/>
                    <a:pt x="16588" y="1393"/>
                    <a:pt x="16452" y="1361"/>
                  </a:cubicBezTo>
                  <a:cubicBezTo>
                    <a:pt x="16253" y="1314"/>
                    <a:pt x="16066" y="1234"/>
                    <a:pt x="15858" y="1212"/>
                  </a:cubicBezTo>
                  <a:cubicBezTo>
                    <a:pt x="15809" y="1208"/>
                    <a:pt x="15761" y="1206"/>
                    <a:pt x="15712" y="1206"/>
                  </a:cubicBezTo>
                  <a:cubicBezTo>
                    <a:pt x="15620" y="1206"/>
                    <a:pt x="15528" y="1212"/>
                    <a:pt x="15436" y="1212"/>
                  </a:cubicBezTo>
                  <a:cubicBezTo>
                    <a:pt x="15426" y="1212"/>
                    <a:pt x="15417" y="1212"/>
                    <a:pt x="15407" y="1211"/>
                  </a:cubicBezTo>
                  <a:cubicBezTo>
                    <a:pt x="14647" y="1201"/>
                    <a:pt x="13992" y="734"/>
                    <a:pt x="13232" y="719"/>
                  </a:cubicBezTo>
                  <a:cubicBezTo>
                    <a:pt x="13217" y="718"/>
                    <a:pt x="13201" y="718"/>
                    <a:pt x="13186" y="718"/>
                  </a:cubicBezTo>
                  <a:cubicBezTo>
                    <a:pt x="13051" y="718"/>
                    <a:pt x="12917" y="730"/>
                    <a:pt x="12783" y="730"/>
                  </a:cubicBezTo>
                  <a:cubicBezTo>
                    <a:pt x="12697" y="730"/>
                    <a:pt x="12612" y="725"/>
                    <a:pt x="12529" y="709"/>
                  </a:cubicBezTo>
                  <a:cubicBezTo>
                    <a:pt x="12345" y="674"/>
                    <a:pt x="12188" y="589"/>
                    <a:pt x="12035" y="508"/>
                  </a:cubicBezTo>
                  <a:cubicBezTo>
                    <a:pt x="11695" y="328"/>
                    <a:pt x="11344" y="160"/>
                    <a:pt x="10985" y="0"/>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7"/>
            <p:cNvSpPr/>
            <p:nvPr/>
          </p:nvSpPr>
          <p:spPr>
            <a:xfrm>
              <a:off x="5421654" y="1775248"/>
              <a:ext cx="128160" cy="56544"/>
            </a:xfrm>
            <a:custGeom>
              <a:avLst/>
              <a:gdLst/>
              <a:ahLst/>
              <a:cxnLst/>
              <a:rect l="l" t="t" r="r" b="b"/>
              <a:pathLst>
                <a:path w="3146" h="1388" extrusionOk="0">
                  <a:moveTo>
                    <a:pt x="2151" y="1"/>
                  </a:moveTo>
                  <a:cubicBezTo>
                    <a:pt x="2151" y="1"/>
                    <a:pt x="1" y="266"/>
                    <a:pt x="1141" y="1147"/>
                  </a:cubicBezTo>
                  <a:cubicBezTo>
                    <a:pt x="1380" y="1331"/>
                    <a:pt x="1736" y="1387"/>
                    <a:pt x="2081" y="1387"/>
                  </a:cubicBezTo>
                  <a:cubicBezTo>
                    <a:pt x="2626" y="1387"/>
                    <a:pt x="3146" y="1247"/>
                    <a:pt x="3146" y="1247"/>
                  </a:cubicBezTo>
                  <a:cubicBezTo>
                    <a:pt x="57" y="987"/>
                    <a:pt x="1717" y="203"/>
                    <a:pt x="215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7"/>
            <p:cNvSpPr/>
            <p:nvPr/>
          </p:nvSpPr>
          <p:spPr>
            <a:xfrm>
              <a:off x="5058477" y="1852568"/>
              <a:ext cx="213383" cy="21224"/>
            </a:xfrm>
            <a:custGeom>
              <a:avLst/>
              <a:gdLst/>
              <a:ahLst/>
              <a:cxnLst/>
              <a:rect l="l" t="t" r="r" b="b"/>
              <a:pathLst>
                <a:path w="5238" h="521" extrusionOk="0">
                  <a:moveTo>
                    <a:pt x="2708" y="0"/>
                  </a:moveTo>
                  <a:cubicBezTo>
                    <a:pt x="1430" y="0"/>
                    <a:pt x="355" y="159"/>
                    <a:pt x="1" y="377"/>
                  </a:cubicBezTo>
                  <a:cubicBezTo>
                    <a:pt x="352" y="390"/>
                    <a:pt x="704" y="403"/>
                    <a:pt x="1056" y="416"/>
                  </a:cubicBezTo>
                  <a:cubicBezTo>
                    <a:pt x="1065" y="416"/>
                    <a:pt x="1073" y="416"/>
                    <a:pt x="1081" y="416"/>
                  </a:cubicBezTo>
                  <a:cubicBezTo>
                    <a:pt x="1186" y="416"/>
                    <a:pt x="1308" y="392"/>
                    <a:pt x="1384" y="353"/>
                  </a:cubicBezTo>
                  <a:cubicBezTo>
                    <a:pt x="1392" y="368"/>
                    <a:pt x="1403" y="382"/>
                    <a:pt x="1417" y="393"/>
                  </a:cubicBezTo>
                  <a:cubicBezTo>
                    <a:pt x="1484" y="447"/>
                    <a:pt x="1586" y="464"/>
                    <a:pt x="1683" y="476"/>
                  </a:cubicBezTo>
                  <a:cubicBezTo>
                    <a:pt x="1833" y="493"/>
                    <a:pt x="1985" y="502"/>
                    <a:pt x="2137" y="502"/>
                  </a:cubicBezTo>
                  <a:cubicBezTo>
                    <a:pt x="2440" y="502"/>
                    <a:pt x="2742" y="467"/>
                    <a:pt x="3027" y="399"/>
                  </a:cubicBezTo>
                  <a:lnTo>
                    <a:pt x="3057" y="419"/>
                  </a:lnTo>
                  <a:cubicBezTo>
                    <a:pt x="3070" y="457"/>
                    <a:pt x="3092" y="490"/>
                    <a:pt x="3120" y="521"/>
                  </a:cubicBezTo>
                  <a:cubicBezTo>
                    <a:pt x="3181" y="480"/>
                    <a:pt x="3266" y="453"/>
                    <a:pt x="3350" y="443"/>
                  </a:cubicBezTo>
                  <a:cubicBezTo>
                    <a:pt x="3400" y="436"/>
                    <a:pt x="3450" y="434"/>
                    <a:pt x="3500" y="434"/>
                  </a:cubicBezTo>
                  <a:cubicBezTo>
                    <a:pt x="3589" y="434"/>
                    <a:pt x="3678" y="441"/>
                    <a:pt x="3767" y="443"/>
                  </a:cubicBezTo>
                  <a:cubicBezTo>
                    <a:pt x="3785" y="443"/>
                    <a:pt x="3803" y="443"/>
                    <a:pt x="3821" y="443"/>
                  </a:cubicBezTo>
                  <a:cubicBezTo>
                    <a:pt x="4062" y="443"/>
                    <a:pt x="4300" y="411"/>
                    <a:pt x="4536" y="381"/>
                  </a:cubicBezTo>
                  <a:cubicBezTo>
                    <a:pt x="4759" y="351"/>
                    <a:pt x="4984" y="321"/>
                    <a:pt x="5208" y="291"/>
                  </a:cubicBezTo>
                  <a:cubicBezTo>
                    <a:pt x="5218" y="290"/>
                    <a:pt x="5227" y="287"/>
                    <a:pt x="5237" y="285"/>
                  </a:cubicBezTo>
                  <a:cubicBezTo>
                    <a:pt x="4748" y="116"/>
                    <a:pt x="3797" y="0"/>
                    <a:pt x="270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17"/>
            <p:cNvSpPr/>
            <p:nvPr/>
          </p:nvSpPr>
          <p:spPr>
            <a:xfrm>
              <a:off x="5128138" y="1839003"/>
              <a:ext cx="99685" cy="23546"/>
            </a:xfrm>
            <a:custGeom>
              <a:avLst/>
              <a:gdLst/>
              <a:ahLst/>
              <a:cxnLst/>
              <a:rect l="l" t="t" r="r" b="b"/>
              <a:pathLst>
                <a:path w="2447" h="578" extrusionOk="0">
                  <a:moveTo>
                    <a:pt x="1404" y="1"/>
                  </a:moveTo>
                  <a:cubicBezTo>
                    <a:pt x="1236" y="1"/>
                    <a:pt x="1058" y="11"/>
                    <a:pt x="885" y="34"/>
                  </a:cubicBezTo>
                  <a:cubicBezTo>
                    <a:pt x="313" y="106"/>
                    <a:pt x="1" y="281"/>
                    <a:pt x="187" y="422"/>
                  </a:cubicBezTo>
                  <a:cubicBezTo>
                    <a:pt x="317" y="521"/>
                    <a:pt x="655" y="577"/>
                    <a:pt x="1043" y="577"/>
                  </a:cubicBezTo>
                  <a:cubicBezTo>
                    <a:pt x="1211" y="577"/>
                    <a:pt x="1388" y="567"/>
                    <a:pt x="1561" y="544"/>
                  </a:cubicBezTo>
                  <a:cubicBezTo>
                    <a:pt x="2134" y="471"/>
                    <a:pt x="2447" y="296"/>
                    <a:pt x="2260" y="156"/>
                  </a:cubicBezTo>
                  <a:cubicBezTo>
                    <a:pt x="2130" y="57"/>
                    <a:pt x="1791"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17"/>
            <p:cNvSpPr/>
            <p:nvPr/>
          </p:nvSpPr>
          <p:spPr>
            <a:xfrm>
              <a:off x="5222895" y="1696339"/>
              <a:ext cx="131053" cy="22732"/>
            </a:xfrm>
            <a:custGeom>
              <a:avLst/>
              <a:gdLst/>
              <a:ahLst/>
              <a:cxnLst/>
              <a:rect l="l" t="t" r="r" b="b"/>
              <a:pathLst>
                <a:path w="3217" h="558" extrusionOk="0">
                  <a:moveTo>
                    <a:pt x="2226" y="1"/>
                  </a:moveTo>
                  <a:lnTo>
                    <a:pt x="2226" y="1"/>
                  </a:lnTo>
                  <a:cubicBezTo>
                    <a:pt x="1926" y="10"/>
                    <a:pt x="1633" y="88"/>
                    <a:pt x="1410" y="228"/>
                  </a:cubicBezTo>
                  <a:cubicBezTo>
                    <a:pt x="1103" y="196"/>
                    <a:pt x="791" y="176"/>
                    <a:pt x="481" y="176"/>
                  </a:cubicBezTo>
                  <a:cubicBezTo>
                    <a:pt x="320" y="176"/>
                    <a:pt x="159" y="181"/>
                    <a:pt x="1" y="193"/>
                  </a:cubicBezTo>
                  <a:cubicBezTo>
                    <a:pt x="311" y="273"/>
                    <a:pt x="682" y="350"/>
                    <a:pt x="1084" y="414"/>
                  </a:cubicBezTo>
                  <a:cubicBezTo>
                    <a:pt x="1683" y="509"/>
                    <a:pt x="2233" y="557"/>
                    <a:pt x="2630" y="557"/>
                  </a:cubicBezTo>
                  <a:cubicBezTo>
                    <a:pt x="2923" y="557"/>
                    <a:pt x="3132" y="531"/>
                    <a:pt x="3216" y="478"/>
                  </a:cubicBezTo>
                  <a:cubicBezTo>
                    <a:pt x="3199" y="478"/>
                    <a:pt x="3183" y="478"/>
                    <a:pt x="3165" y="477"/>
                  </a:cubicBezTo>
                  <a:cubicBezTo>
                    <a:pt x="2324" y="444"/>
                    <a:pt x="1648" y="306"/>
                    <a:pt x="1652" y="170"/>
                  </a:cubicBezTo>
                  <a:cubicBezTo>
                    <a:pt x="1654" y="92"/>
                    <a:pt x="1879" y="32"/>
                    <a:pt x="2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17"/>
            <p:cNvSpPr/>
            <p:nvPr/>
          </p:nvSpPr>
          <p:spPr>
            <a:xfrm>
              <a:off x="5177646" y="2023708"/>
              <a:ext cx="142541" cy="31938"/>
            </a:xfrm>
            <a:custGeom>
              <a:avLst/>
              <a:gdLst/>
              <a:ahLst/>
              <a:cxnLst/>
              <a:rect l="l" t="t" r="r" b="b"/>
              <a:pathLst>
                <a:path w="3499" h="784" extrusionOk="0">
                  <a:moveTo>
                    <a:pt x="1936" y="1"/>
                  </a:moveTo>
                  <a:cubicBezTo>
                    <a:pt x="1928" y="1"/>
                    <a:pt x="1920" y="1"/>
                    <a:pt x="1912" y="2"/>
                  </a:cubicBezTo>
                  <a:cubicBezTo>
                    <a:pt x="1808" y="6"/>
                    <a:pt x="1720" y="43"/>
                    <a:pt x="1635" y="75"/>
                  </a:cubicBezTo>
                  <a:cubicBezTo>
                    <a:pt x="1289" y="206"/>
                    <a:pt x="909" y="271"/>
                    <a:pt x="541" y="271"/>
                  </a:cubicBezTo>
                  <a:cubicBezTo>
                    <a:pt x="464" y="271"/>
                    <a:pt x="387" y="269"/>
                    <a:pt x="311" y="263"/>
                  </a:cubicBezTo>
                  <a:lnTo>
                    <a:pt x="1" y="400"/>
                  </a:lnTo>
                  <a:cubicBezTo>
                    <a:pt x="12" y="493"/>
                    <a:pt x="131" y="575"/>
                    <a:pt x="261" y="611"/>
                  </a:cubicBezTo>
                  <a:cubicBezTo>
                    <a:pt x="394" y="648"/>
                    <a:pt x="536" y="648"/>
                    <a:pt x="678" y="649"/>
                  </a:cubicBezTo>
                  <a:cubicBezTo>
                    <a:pt x="824" y="652"/>
                    <a:pt x="978" y="655"/>
                    <a:pt x="1122" y="701"/>
                  </a:cubicBezTo>
                  <a:cubicBezTo>
                    <a:pt x="1147" y="708"/>
                    <a:pt x="1174" y="719"/>
                    <a:pt x="1202" y="719"/>
                  </a:cubicBezTo>
                  <a:cubicBezTo>
                    <a:pt x="1203" y="719"/>
                    <a:pt x="1203" y="719"/>
                    <a:pt x="1204" y="719"/>
                  </a:cubicBezTo>
                  <a:cubicBezTo>
                    <a:pt x="1288" y="719"/>
                    <a:pt x="1307" y="634"/>
                    <a:pt x="1390" y="623"/>
                  </a:cubicBezTo>
                  <a:cubicBezTo>
                    <a:pt x="1398" y="622"/>
                    <a:pt x="1405" y="621"/>
                    <a:pt x="1412" y="621"/>
                  </a:cubicBezTo>
                  <a:cubicBezTo>
                    <a:pt x="1492" y="621"/>
                    <a:pt x="1574" y="683"/>
                    <a:pt x="1658" y="683"/>
                  </a:cubicBezTo>
                  <a:cubicBezTo>
                    <a:pt x="1663" y="683"/>
                    <a:pt x="1667" y="683"/>
                    <a:pt x="1671" y="683"/>
                  </a:cubicBezTo>
                  <a:cubicBezTo>
                    <a:pt x="1722" y="677"/>
                    <a:pt x="1756" y="649"/>
                    <a:pt x="1805" y="639"/>
                  </a:cubicBezTo>
                  <a:cubicBezTo>
                    <a:pt x="1819" y="636"/>
                    <a:pt x="1833" y="634"/>
                    <a:pt x="1847" y="634"/>
                  </a:cubicBezTo>
                  <a:cubicBezTo>
                    <a:pt x="1990" y="634"/>
                    <a:pt x="2121" y="777"/>
                    <a:pt x="2286" y="783"/>
                  </a:cubicBezTo>
                  <a:cubicBezTo>
                    <a:pt x="2290" y="783"/>
                    <a:pt x="2294" y="783"/>
                    <a:pt x="2297" y="783"/>
                  </a:cubicBezTo>
                  <a:cubicBezTo>
                    <a:pt x="2434" y="783"/>
                    <a:pt x="2538" y="689"/>
                    <a:pt x="2668" y="689"/>
                  </a:cubicBezTo>
                  <a:cubicBezTo>
                    <a:pt x="2688" y="689"/>
                    <a:pt x="2708" y="692"/>
                    <a:pt x="2729" y="697"/>
                  </a:cubicBezTo>
                  <a:cubicBezTo>
                    <a:pt x="2783" y="710"/>
                    <a:pt x="2835" y="741"/>
                    <a:pt x="2888" y="741"/>
                  </a:cubicBezTo>
                  <a:cubicBezTo>
                    <a:pt x="2895" y="741"/>
                    <a:pt x="2901" y="740"/>
                    <a:pt x="2908" y="739"/>
                  </a:cubicBezTo>
                  <a:cubicBezTo>
                    <a:pt x="3005" y="723"/>
                    <a:pt x="2935" y="626"/>
                    <a:pt x="2997" y="581"/>
                  </a:cubicBezTo>
                  <a:cubicBezTo>
                    <a:pt x="3024" y="561"/>
                    <a:pt x="3066" y="557"/>
                    <a:pt x="3113" y="557"/>
                  </a:cubicBezTo>
                  <a:cubicBezTo>
                    <a:pt x="3149" y="557"/>
                    <a:pt x="3187" y="559"/>
                    <a:pt x="3224" y="559"/>
                  </a:cubicBezTo>
                  <a:cubicBezTo>
                    <a:pt x="3235" y="559"/>
                    <a:pt x="3246" y="559"/>
                    <a:pt x="3257" y="558"/>
                  </a:cubicBezTo>
                  <a:cubicBezTo>
                    <a:pt x="3414" y="549"/>
                    <a:pt x="3499" y="428"/>
                    <a:pt x="3399" y="352"/>
                  </a:cubicBezTo>
                  <a:cubicBezTo>
                    <a:pt x="3351" y="314"/>
                    <a:pt x="3277" y="293"/>
                    <a:pt x="3208" y="274"/>
                  </a:cubicBezTo>
                  <a:cubicBezTo>
                    <a:pt x="2839" y="171"/>
                    <a:pt x="2477" y="88"/>
                    <a:pt x="2124" y="23"/>
                  </a:cubicBezTo>
                  <a:cubicBezTo>
                    <a:pt x="2061" y="12"/>
                    <a:pt x="1999" y="1"/>
                    <a:pt x="193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17"/>
            <p:cNvSpPr/>
            <p:nvPr/>
          </p:nvSpPr>
          <p:spPr>
            <a:xfrm>
              <a:off x="5136204" y="2000080"/>
              <a:ext cx="204054" cy="50433"/>
            </a:xfrm>
            <a:custGeom>
              <a:avLst/>
              <a:gdLst/>
              <a:ahLst/>
              <a:cxnLst/>
              <a:rect l="l" t="t" r="r" b="b"/>
              <a:pathLst>
                <a:path w="5009" h="1238" extrusionOk="0">
                  <a:moveTo>
                    <a:pt x="3112" y="0"/>
                  </a:moveTo>
                  <a:cubicBezTo>
                    <a:pt x="2910" y="0"/>
                    <a:pt x="2709" y="18"/>
                    <a:pt x="2514" y="54"/>
                  </a:cubicBezTo>
                  <a:cubicBezTo>
                    <a:pt x="2433" y="69"/>
                    <a:pt x="2347" y="89"/>
                    <a:pt x="2295" y="136"/>
                  </a:cubicBezTo>
                  <a:cubicBezTo>
                    <a:pt x="2243" y="183"/>
                    <a:pt x="2244" y="265"/>
                    <a:pt x="2317" y="298"/>
                  </a:cubicBezTo>
                  <a:cubicBezTo>
                    <a:pt x="2182" y="308"/>
                    <a:pt x="2042" y="320"/>
                    <a:pt x="1925" y="371"/>
                  </a:cubicBezTo>
                  <a:cubicBezTo>
                    <a:pt x="1808" y="420"/>
                    <a:pt x="1722" y="516"/>
                    <a:pt x="1753" y="613"/>
                  </a:cubicBezTo>
                  <a:cubicBezTo>
                    <a:pt x="1713" y="610"/>
                    <a:pt x="1673" y="609"/>
                    <a:pt x="1633" y="609"/>
                  </a:cubicBezTo>
                  <a:cubicBezTo>
                    <a:pt x="1442" y="609"/>
                    <a:pt x="1252" y="636"/>
                    <a:pt x="1077" y="689"/>
                  </a:cubicBezTo>
                  <a:cubicBezTo>
                    <a:pt x="1086" y="718"/>
                    <a:pt x="1093" y="746"/>
                    <a:pt x="1102" y="775"/>
                  </a:cubicBezTo>
                  <a:cubicBezTo>
                    <a:pt x="796" y="788"/>
                    <a:pt x="497" y="836"/>
                    <a:pt x="215" y="916"/>
                  </a:cubicBezTo>
                  <a:cubicBezTo>
                    <a:pt x="154" y="933"/>
                    <a:pt x="91" y="952"/>
                    <a:pt x="51" y="990"/>
                  </a:cubicBezTo>
                  <a:cubicBezTo>
                    <a:pt x="10" y="1026"/>
                    <a:pt x="1" y="1085"/>
                    <a:pt x="47" y="1119"/>
                  </a:cubicBezTo>
                  <a:cubicBezTo>
                    <a:pt x="82" y="1146"/>
                    <a:pt x="135" y="1152"/>
                    <a:pt x="186" y="1152"/>
                  </a:cubicBezTo>
                  <a:cubicBezTo>
                    <a:pt x="196" y="1152"/>
                    <a:pt x="206" y="1152"/>
                    <a:pt x="216" y="1151"/>
                  </a:cubicBezTo>
                  <a:cubicBezTo>
                    <a:pt x="343" y="1147"/>
                    <a:pt x="470" y="1134"/>
                    <a:pt x="593" y="1115"/>
                  </a:cubicBezTo>
                  <a:cubicBezTo>
                    <a:pt x="888" y="1166"/>
                    <a:pt x="1306" y="1217"/>
                    <a:pt x="1547" y="1217"/>
                  </a:cubicBezTo>
                  <a:cubicBezTo>
                    <a:pt x="1565" y="1217"/>
                    <a:pt x="1582" y="1217"/>
                    <a:pt x="1597" y="1217"/>
                  </a:cubicBezTo>
                  <a:cubicBezTo>
                    <a:pt x="1714" y="1211"/>
                    <a:pt x="1828" y="1195"/>
                    <a:pt x="1941" y="1179"/>
                  </a:cubicBezTo>
                  <a:cubicBezTo>
                    <a:pt x="2096" y="1158"/>
                    <a:pt x="2252" y="1138"/>
                    <a:pt x="2408" y="1121"/>
                  </a:cubicBezTo>
                  <a:cubicBezTo>
                    <a:pt x="2590" y="1102"/>
                    <a:pt x="2774" y="1085"/>
                    <a:pt x="2957" y="1069"/>
                  </a:cubicBezTo>
                  <a:cubicBezTo>
                    <a:pt x="3078" y="1057"/>
                    <a:pt x="3199" y="1046"/>
                    <a:pt x="3322" y="1036"/>
                  </a:cubicBezTo>
                  <a:cubicBezTo>
                    <a:pt x="3491" y="1019"/>
                    <a:pt x="3686" y="993"/>
                    <a:pt x="3763" y="885"/>
                  </a:cubicBezTo>
                  <a:cubicBezTo>
                    <a:pt x="3987" y="972"/>
                    <a:pt x="4225" y="1037"/>
                    <a:pt x="4472" y="1077"/>
                  </a:cubicBezTo>
                  <a:cubicBezTo>
                    <a:pt x="4534" y="1137"/>
                    <a:pt x="4601" y="1196"/>
                    <a:pt x="4695" y="1224"/>
                  </a:cubicBezTo>
                  <a:cubicBezTo>
                    <a:pt x="4725" y="1233"/>
                    <a:pt x="4757" y="1237"/>
                    <a:pt x="4789" y="1237"/>
                  </a:cubicBezTo>
                  <a:cubicBezTo>
                    <a:pt x="4872" y="1237"/>
                    <a:pt x="4954" y="1208"/>
                    <a:pt x="4974" y="1152"/>
                  </a:cubicBezTo>
                  <a:cubicBezTo>
                    <a:pt x="5008" y="1059"/>
                    <a:pt x="4866" y="981"/>
                    <a:pt x="4740" y="941"/>
                  </a:cubicBezTo>
                  <a:cubicBezTo>
                    <a:pt x="4616" y="901"/>
                    <a:pt x="4464" y="847"/>
                    <a:pt x="4457" y="750"/>
                  </a:cubicBezTo>
                  <a:cubicBezTo>
                    <a:pt x="4455" y="728"/>
                    <a:pt x="4461" y="707"/>
                    <a:pt x="4458" y="685"/>
                  </a:cubicBezTo>
                  <a:cubicBezTo>
                    <a:pt x="4445" y="611"/>
                    <a:pt x="4327" y="573"/>
                    <a:pt x="4228" y="549"/>
                  </a:cubicBezTo>
                  <a:cubicBezTo>
                    <a:pt x="4259" y="540"/>
                    <a:pt x="4260" y="507"/>
                    <a:pt x="4239" y="486"/>
                  </a:cubicBezTo>
                  <a:cubicBezTo>
                    <a:pt x="4218" y="467"/>
                    <a:pt x="4184" y="458"/>
                    <a:pt x="4151" y="451"/>
                  </a:cubicBezTo>
                  <a:cubicBezTo>
                    <a:pt x="4063" y="428"/>
                    <a:pt x="3974" y="407"/>
                    <a:pt x="3885" y="386"/>
                  </a:cubicBezTo>
                  <a:cubicBezTo>
                    <a:pt x="3990" y="333"/>
                    <a:pt x="3975" y="208"/>
                    <a:pt x="3885" y="138"/>
                  </a:cubicBezTo>
                  <a:cubicBezTo>
                    <a:pt x="3795" y="69"/>
                    <a:pt x="3658" y="42"/>
                    <a:pt x="3528" y="26"/>
                  </a:cubicBezTo>
                  <a:cubicBezTo>
                    <a:pt x="3391" y="9"/>
                    <a:pt x="3251" y="0"/>
                    <a:pt x="3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7"/>
            <p:cNvSpPr/>
            <p:nvPr/>
          </p:nvSpPr>
          <p:spPr>
            <a:xfrm>
              <a:off x="5170139" y="2000080"/>
              <a:ext cx="127182" cy="42652"/>
            </a:xfrm>
            <a:custGeom>
              <a:avLst/>
              <a:gdLst/>
              <a:ahLst/>
              <a:cxnLst/>
              <a:rect l="l" t="t" r="r" b="b"/>
              <a:pathLst>
                <a:path w="3122" h="1047" extrusionOk="0">
                  <a:moveTo>
                    <a:pt x="2279" y="0"/>
                  </a:moveTo>
                  <a:cubicBezTo>
                    <a:pt x="2077" y="0"/>
                    <a:pt x="1876" y="18"/>
                    <a:pt x="1681" y="54"/>
                  </a:cubicBezTo>
                  <a:cubicBezTo>
                    <a:pt x="1600" y="69"/>
                    <a:pt x="1514" y="89"/>
                    <a:pt x="1462" y="136"/>
                  </a:cubicBezTo>
                  <a:cubicBezTo>
                    <a:pt x="1410" y="183"/>
                    <a:pt x="1410" y="265"/>
                    <a:pt x="1484" y="297"/>
                  </a:cubicBezTo>
                  <a:cubicBezTo>
                    <a:pt x="1348" y="308"/>
                    <a:pt x="1209" y="320"/>
                    <a:pt x="1092" y="369"/>
                  </a:cubicBezTo>
                  <a:cubicBezTo>
                    <a:pt x="975" y="419"/>
                    <a:pt x="889" y="516"/>
                    <a:pt x="920" y="613"/>
                  </a:cubicBezTo>
                  <a:cubicBezTo>
                    <a:pt x="879" y="610"/>
                    <a:pt x="838" y="609"/>
                    <a:pt x="798" y="609"/>
                  </a:cubicBezTo>
                  <a:cubicBezTo>
                    <a:pt x="607" y="609"/>
                    <a:pt x="418" y="636"/>
                    <a:pt x="244" y="688"/>
                  </a:cubicBezTo>
                  <a:cubicBezTo>
                    <a:pt x="253" y="718"/>
                    <a:pt x="260" y="746"/>
                    <a:pt x="269" y="775"/>
                  </a:cubicBezTo>
                  <a:cubicBezTo>
                    <a:pt x="179" y="779"/>
                    <a:pt x="90" y="787"/>
                    <a:pt x="1" y="797"/>
                  </a:cubicBezTo>
                  <a:cubicBezTo>
                    <a:pt x="8" y="837"/>
                    <a:pt x="32" y="878"/>
                    <a:pt x="72" y="909"/>
                  </a:cubicBezTo>
                  <a:cubicBezTo>
                    <a:pt x="162" y="979"/>
                    <a:pt x="298" y="1006"/>
                    <a:pt x="427" y="1022"/>
                  </a:cubicBezTo>
                  <a:cubicBezTo>
                    <a:pt x="564" y="1038"/>
                    <a:pt x="703" y="1046"/>
                    <a:pt x="841" y="1046"/>
                  </a:cubicBezTo>
                  <a:cubicBezTo>
                    <a:pt x="1044" y="1046"/>
                    <a:pt x="1246" y="1029"/>
                    <a:pt x="1441" y="994"/>
                  </a:cubicBezTo>
                  <a:cubicBezTo>
                    <a:pt x="1523" y="979"/>
                    <a:pt x="1608" y="958"/>
                    <a:pt x="1661" y="911"/>
                  </a:cubicBezTo>
                  <a:cubicBezTo>
                    <a:pt x="1712" y="864"/>
                    <a:pt x="1712" y="783"/>
                    <a:pt x="1638" y="750"/>
                  </a:cubicBezTo>
                  <a:cubicBezTo>
                    <a:pt x="1774" y="739"/>
                    <a:pt x="1915" y="726"/>
                    <a:pt x="2030" y="677"/>
                  </a:cubicBezTo>
                  <a:cubicBezTo>
                    <a:pt x="2147" y="628"/>
                    <a:pt x="2234" y="530"/>
                    <a:pt x="2203" y="434"/>
                  </a:cubicBezTo>
                  <a:lnTo>
                    <a:pt x="2203" y="434"/>
                  </a:lnTo>
                  <a:cubicBezTo>
                    <a:pt x="2243" y="436"/>
                    <a:pt x="2284" y="437"/>
                    <a:pt x="2325" y="437"/>
                  </a:cubicBezTo>
                  <a:cubicBezTo>
                    <a:pt x="2516" y="437"/>
                    <a:pt x="2705" y="411"/>
                    <a:pt x="2878" y="359"/>
                  </a:cubicBezTo>
                  <a:cubicBezTo>
                    <a:pt x="2871" y="330"/>
                    <a:pt x="2862" y="301"/>
                    <a:pt x="2855" y="272"/>
                  </a:cubicBezTo>
                  <a:cubicBezTo>
                    <a:pt x="2944" y="268"/>
                    <a:pt x="3034" y="260"/>
                    <a:pt x="3121" y="251"/>
                  </a:cubicBezTo>
                  <a:cubicBezTo>
                    <a:pt x="3115" y="209"/>
                    <a:pt x="3090" y="168"/>
                    <a:pt x="3051" y="138"/>
                  </a:cubicBezTo>
                  <a:cubicBezTo>
                    <a:pt x="2961" y="68"/>
                    <a:pt x="2825" y="42"/>
                    <a:pt x="2695" y="26"/>
                  </a:cubicBezTo>
                  <a:cubicBezTo>
                    <a:pt x="2558" y="9"/>
                    <a:pt x="2418" y="0"/>
                    <a:pt x="2279" y="0"/>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35" name="Google Shape;835;p17"/>
          <p:cNvSpPr/>
          <p:nvPr/>
        </p:nvSpPr>
        <p:spPr>
          <a:xfrm>
            <a:off x="35463" y="4688447"/>
            <a:ext cx="320726" cy="127020"/>
          </a:xfrm>
          <a:custGeom>
            <a:avLst/>
            <a:gdLst/>
            <a:ahLst/>
            <a:cxnLst/>
            <a:rect l="l" t="t" r="r" b="b"/>
            <a:pathLst>
              <a:path w="7873" h="3118" extrusionOk="0">
                <a:moveTo>
                  <a:pt x="5343" y="0"/>
                </a:moveTo>
                <a:lnTo>
                  <a:pt x="5343" y="0"/>
                </a:lnTo>
                <a:cubicBezTo>
                  <a:pt x="5377" y="397"/>
                  <a:pt x="5348" y="800"/>
                  <a:pt x="5258" y="1185"/>
                </a:cubicBezTo>
                <a:cubicBezTo>
                  <a:pt x="5121" y="938"/>
                  <a:pt x="4831" y="744"/>
                  <a:pt x="4600" y="617"/>
                </a:cubicBezTo>
                <a:lnTo>
                  <a:pt x="4600" y="617"/>
                </a:lnTo>
                <a:cubicBezTo>
                  <a:pt x="4738" y="844"/>
                  <a:pt x="4715" y="1170"/>
                  <a:pt x="4527" y="1280"/>
                </a:cubicBezTo>
                <a:cubicBezTo>
                  <a:pt x="4498" y="1297"/>
                  <a:pt x="4467" y="1304"/>
                  <a:pt x="4435" y="1304"/>
                </a:cubicBezTo>
                <a:cubicBezTo>
                  <a:pt x="4367" y="1304"/>
                  <a:pt x="4295" y="1272"/>
                  <a:pt x="4232" y="1235"/>
                </a:cubicBezTo>
                <a:cubicBezTo>
                  <a:pt x="4020" y="1112"/>
                  <a:pt x="4030" y="851"/>
                  <a:pt x="3668" y="742"/>
                </a:cubicBezTo>
                <a:lnTo>
                  <a:pt x="3668" y="742"/>
                </a:lnTo>
                <a:cubicBezTo>
                  <a:pt x="3768" y="881"/>
                  <a:pt x="3810" y="1080"/>
                  <a:pt x="3748" y="1244"/>
                </a:cubicBezTo>
                <a:cubicBezTo>
                  <a:pt x="3700" y="1371"/>
                  <a:pt x="3580" y="1461"/>
                  <a:pt x="3462" y="1461"/>
                </a:cubicBezTo>
                <a:cubicBezTo>
                  <a:pt x="3428" y="1461"/>
                  <a:pt x="3394" y="1454"/>
                  <a:pt x="3362" y="1437"/>
                </a:cubicBezTo>
                <a:cubicBezTo>
                  <a:pt x="3228" y="1370"/>
                  <a:pt x="3205" y="1230"/>
                  <a:pt x="3162" y="1071"/>
                </a:cubicBezTo>
                <a:cubicBezTo>
                  <a:pt x="3099" y="848"/>
                  <a:pt x="3173" y="586"/>
                  <a:pt x="2941" y="366"/>
                </a:cubicBezTo>
                <a:lnTo>
                  <a:pt x="2941" y="366"/>
                </a:lnTo>
                <a:cubicBezTo>
                  <a:pt x="3014" y="709"/>
                  <a:pt x="2958" y="1085"/>
                  <a:pt x="2792" y="1383"/>
                </a:cubicBezTo>
                <a:cubicBezTo>
                  <a:pt x="2748" y="1130"/>
                  <a:pt x="2553" y="945"/>
                  <a:pt x="2349" y="835"/>
                </a:cubicBezTo>
                <a:cubicBezTo>
                  <a:pt x="2143" y="725"/>
                  <a:pt x="1947" y="572"/>
                  <a:pt x="1746" y="453"/>
                </a:cubicBezTo>
                <a:cubicBezTo>
                  <a:pt x="1695" y="423"/>
                  <a:pt x="1639" y="411"/>
                  <a:pt x="1582" y="411"/>
                </a:cubicBezTo>
                <a:cubicBezTo>
                  <a:pt x="1465" y="411"/>
                  <a:pt x="1341" y="461"/>
                  <a:pt x="1237" y="510"/>
                </a:cubicBezTo>
                <a:cubicBezTo>
                  <a:pt x="1391" y="523"/>
                  <a:pt x="1757" y="529"/>
                  <a:pt x="1690" y="964"/>
                </a:cubicBezTo>
                <a:cubicBezTo>
                  <a:pt x="1662" y="1149"/>
                  <a:pt x="1304" y="1103"/>
                  <a:pt x="1027" y="1298"/>
                </a:cubicBezTo>
                <a:cubicBezTo>
                  <a:pt x="1182" y="1399"/>
                  <a:pt x="1087" y="1584"/>
                  <a:pt x="960" y="1615"/>
                </a:cubicBezTo>
                <a:cubicBezTo>
                  <a:pt x="941" y="1620"/>
                  <a:pt x="922" y="1622"/>
                  <a:pt x="903" y="1622"/>
                </a:cubicBezTo>
                <a:cubicBezTo>
                  <a:pt x="795" y="1622"/>
                  <a:pt x="690" y="1555"/>
                  <a:pt x="584" y="1517"/>
                </a:cubicBezTo>
                <a:cubicBezTo>
                  <a:pt x="513" y="1490"/>
                  <a:pt x="437" y="1477"/>
                  <a:pt x="362" y="1477"/>
                </a:cubicBezTo>
                <a:cubicBezTo>
                  <a:pt x="236" y="1477"/>
                  <a:pt x="110" y="1514"/>
                  <a:pt x="0" y="1585"/>
                </a:cubicBezTo>
                <a:cubicBezTo>
                  <a:pt x="1" y="1585"/>
                  <a:pt x="2" y="1585"/>
                  <a:pt x="3" y="1585"/>
                </a:cubicBezTo>
                <a:cubicBezTo>
                  <a:pt x="612" y="1585"/>
                  <a:pt x="746" y="2575"/>
                  <a:pt x="1058" y="3118"/>
                </a:cubicBezTo>
                <a:lnTo>
                  <a:pt x="6715" y="2736"/>
                </a:lnTo>
                <a:cubicBezTo>
                  <a:pt x="7006" y="2124"/>
                  <a:pt x="7401" y="1576"/>
                  <a:pt x="7872" y="1131"/>
                </a:cubicBezTo>
                <a:lnTo>
                  <a:pt x="7872" y="1131"/>
                </a:lnTo>
                <a:cubicBezTo>
                  <a:pt x="7544" y="1223"/>
                  <a:pt x="7229" y="1377"/>
                  <a:pt x="6943" y="1585"/>
                </a:cubicBezTo>
                <a:cubicBezTo>
                  <a:pt x="7073" y="1441"/>
                  <a:pt x="7144" y="1231"/>
                  <a:pt x="7132" y="1025"/>
                </a:cubicBezTo>
                <a:lnTo>
                  <a:pt x="7132" y="1025"/>
                </a:lnTo>
                <a:cubicBezTo>
                  <a:pt x="6983" y="1131"/>
                  <a:pt x="6834" y="1238"/>
                  <a:pt x="6685" y="1345"/>
                </a:cubicBezTo>
                <a:cubicBezTo>
                  <a:pt x="6792" y="940"/>
                  <a:pt x="6789" y="497"/>
                  <a:pt x="6676" y="92"/>
                </a:cubicBezTo>
                <a:cubicBezTo>
                  <a:pt x="6498" y="502"/>
                  <a:pt x="6265" y="880"/>
                  <a:pt x="5989" y="1209"/>
                </a:cubicBezTo>
                <a:cubicBezTo>
                  <a:pt x="6015" y="1151"/>
                  <a:pt x="5955" y="1085"/>
                  <a:pt x="5896" y="1085"/>
                </a:cubicBezTo>
                <a:cubicBezTo>
                  <a:pt x="5890" y="1085"/>
                  <a:pt x="5884" y="1086"/>
                  <a:pt x="5878" y="1087"/>
                </a:cubicBezTo>
                <a:cubicBezTo>
                  <a:pt x="5816" y="1103"/>
                  <a:pt x="5774" y="1170"/>
                  <a:pt x="5739" y="1231"/>
                </a:cubicBezTo>
                <a:cubicBezTo>
                  <a:pt x="5748" y="783"/>
                  <a:pt x="5603" y="334"/>
                  <a:pt x="5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836" name="Google Shape;836;p17"/>
          <p:cNvSpPr/>
          <p:nvPr/>
        </p:nvSpPr>
        <p:spPr>
          <a:xfrm>
            <a:off x="8878613" y="4728022"/>
            <a:ext cx="320726" cy="127020"/>
          </a:xfrm>
          <a:custGeom>
            <a:avLst/>
            <a:gdLst/>
            <a:ahLst/>
            <a:cxnLst/>
            <a:rect l="l" t="t" r="r" b="b"/>
            <a:pathLst>
              <a:path w="7873" h="3118" extrusionOk="0">
                <a:moveTo>
                  <a:pt x="5343" y="0"/>
                </a:moveTo>
                <a:lnTo>
                  <a:pt x="5343" y="0"/>
                </a:lnTo>
                <a:cubicBezTo>
                  <a:pt x="5377" y="397"/>
                  <a:pt x="5348" y="800"/>
                  <a:pt x="5258" y="1185"/>
                </a:cubicBezTo>
                <a:cubicBezTo>
                  <a:pt x="5121" y="938"/>
                  <a:pt x="4831" y="744"/>
                  <a:pt x="4600" y="617"/>
                </a:cubicBezTo>
                <a:lnTo>
                  <a:pt x="4600" y="617"/>
                </a:lnTo>
                <a:cubicBezTo>
                  <a:pt x="4738" y="844"/>
                  <a:pt x="4715" y="1170"/>
                  <a:pt x="4527" y="1280"/>
                </a:cubicBezTo>
                <a:cubicBezTo>
                  <a:pt x="4498" y="1297"/>
                  <a:pt x="4467" y="1304"/>
                  <a:pt x="4435" y="1304"/>
                </a:cubicBezTo>
                <a:cubicBezTo>
                  <a:pt x="4367" y="1304"/>
                  <a:pt x="4295" y="1272"/>
                  <a:pt x="4232" y="1235"/>
                </a:cubicBezTo>
                <a:cubicBezTo>
                  <a:pt x="4020" y="1112"/>
                  <a:pt x="4030" y="851"/>
                  <a:pt x="3668" y="742"/>
                </a:cubicBezTo>
                <a:lnTo>
                  <a:pt x="3668" y="742"/>
                </a:lnTo>
                <a:cubicBezTo>
                  <a:pt x="3768" y="881"/>
                  <a:pt x="3810" y="1080"/>
                  <a:pt x="3748" y="1244"/>
                </a:cubicBezTo>
                <a:cubicBezTo>
                  <a:pt x="3700" y="1371"/>
                  <a:pt x="3580" y="1461"/>
                  <a:pt x="3462" y="1461"/>
                </a:cubicBezTo>
                <a:cubicBezTo>
                  <a:pt x="3428" y="1461"/>
                  <a:pt x="3394" y="1454"/>
                  <a:pt x="3362" y="1437"/>
                </a:cubicBezTo>
                <a:cubicBezTo>
                  <a:pt x="3228" y="1370"/>
                  <a:pt x="3205" y="1230"/>
                  <a:pt x="3162" y="1071"/>
                </a:cubicBezTo>
                <a:cubicBezTo>
                  <a:pt x="3099" y="848"/>
                  <a:pt x="3173" y="586"/>
                  <a:pt x="2941" y="366"/>
                </a:cubicBezTo>
                <a:lnTo>
                  <a:pt x="2941" y="366"/>
                </a:lnTo>
                <a:cubicBezTo>
                  <a:pt x="3014" y="709"/>
                  <a:pt x="2958" y="1085"/>
                  <a:pt x="2792" y="1383"/>
                </a:cubicBezTo>
                <a:cubicBezTo>
                  <a:pt x="2748" y="1130"/>
                  <a:pt x="2553" y="945"/>
                  <a:pt x="2349" y="835"/>
                </a:cubicBezTo>
                <a:cubicBezTo>
                  <a:pt x="2143" y="725"/>
                  <a:pt x="1947" y="572"/>
                  <a:pt x="1746" y="453"/>
                </a:cubicBezTo>
                <a:cubicBezTo>
                  <a:pt x="1695" y="423"/>
                  <a:pt x="1639" y="411"/>
                  <a:pt x="1582" y="411"/>
                </a:cubicBezTo>
                <a:cubicBezTo>
                  <a:pt x="1465" y="411"/>
                  <a:pt x="1341" y="461"/>
                  <a:pt x="1237" y="510"/>
                </a:cubicBezTo>
                <a:cubicBezTo>
                  <a:pt x="1391" y="523"/>
                  <a:pt x="1757" y="529"/>
                  <a:pt x="1690" y="964"/>
                </a:cubicBezTo>
                <a:cubicBezTo>
                  <a:pt x="1662" y="1149"/>
                  <a:pt x="1304" y="1103"/>
                  <a:pt x="1027" y="1298"/>
                </a:cubicBezTo>
                <a:cubicBezTo>
                  <a:pt x="1182" y="1399"/>
                  <a:pt x="1087" y="1584"/>
                  <a:pt x="960" y="1615"/>
                </a:cubicBezTo>
                <a:cubicBezTo>
                  <a:pt x="941" y="1620"/>
                  <a:pt x="922" y="1622"/>
                  <a:pt x="903" y="1622"/>
                </a:cubicBezTo>
                <a:cubicBezTo>
                  <a:pt x="795" y="1622"/>
                  <a:pt x="690" y="1555"/>
                  <a:pt x="584" y="1517"/>
                </a:cubicBezTo>
                <a:cubicBezTo>
                  <a:pt x="513" y="1490"/>
                  <a:pt x="437" y="1477"/>
                  <a:pt x="362" y="1477"/>
                </a:cubicBezTo>
                <a:cubicBezTo>
                  <a:pt x="236" y="1477"/>
                  <a:pt x="110" y="1514"/>
                  <a:pt x="0" y="1585"/>
                </a:cubicBezTo>
                <a:cubicBezTo>
                  <a:pt x="1" y="1585"/>
                  <a:pt x="2" y="1585"/>
                  <a:pt x="3" y="1585"/>
                </a:cubicBezTo>
                <a:cubicBezTo>
                  <a:pt x="612" y="1585"/>
                  <a:pt x="746" y="2575"/>
                  <a:pt x="1058" y="3118"/>
                </a:cubicBezTo>
                <a:lnTo>
                  <a:pt x="6715" y="2736"/>
                </a:lnTo>
                <a:cubicBezTo>
                  <a:pt x="7006" y="2124"/>
                  <a:pt x="7401" y="1576"/>
                  <a:pt x="7872" y="1131"/>
                </a:cubicBezTo>
                <a:lnTo>
                  <a:pt x="7872" y="1131"/>
                </a:lnTo>
                <a:cubicBezTo>
                  <a:pt x="7544" y="1223"/>
                  <a:pt x="7229" y="1377"/>
                  <a:pt x="6943" y="1585"/>
                </a:cubicBezTo>
                <a:cubicBezTo>
                  <a:pt x="7073" y="1441"/>
                  <a:pt x="7144" y="1231"/>
                  <a:pt x="7132" y="1025"/>
                </a:cubicBezTo>
                <a:lnTo>
                  <a:pt x="7132" y="1025"/>
                </a:lnTo>
                <a:cubicBezTo>
                  <a:pt x="6983" y="1131"/>
                  <a:pt x="6834" y="1238"/>
                  <a:pt x="6685" y="1345"/>
                </a:cubicBezTo>
                <a:cubicBezTo>
                  <a:pt x="6792" y="940"/>
                  <a:pt x="6789" y="497"/>
                  <a:pt x="6676" y="92"/>
                </a:cubicBezTo>
                <a:cubicBezTo>
                  <a:pt x="6498" y="502"/>
                  <a:pt x="6265" y="880"/>
                  <a:pt x="5989" y="1209"/>
                </a:cubicBezTo>
                <a:cubicBezTo>
                  <a:pt x="6015" y="1151"/>
                  <a:pt x="5955" y="1085"/>
                  <a:pt x="5896" y="1085"/>
                </a:cubicBezTo>
                <a:cubicBezTo>
                  <a:pt x="5890" y="1085"/>
                  <a:pt x="5884" y="1086"/>
                  <a:pt x="5878" y="1087"/>
                </a:cubicBezTo>
                <a:cubicBezTo>
                  <a:pt x="5816" y="1103"/>
                  <a:pt x="5774" y="1170"/>
                  <a:pt x="5739" y="1231"/>
                </a:cubicBezTo>
                <a:cubicBezTo>
                  <a:pt x="5748" y="783"/>
                  <a:pt x="5603" y="334"/>
                  <a:pt x="5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837" name="Google Shape;837;p17"/>
          <p:cNvSpPr txBox="1">
            <a:spLocks noGrp="1"/>
          </p:cNvSpPr>
          <p:nvPr>
            <p:ph type="title"/>
          </p:nvPr>
        </p:nvSpPr>
        <p:spPr>
          <a:xfrm>
            <a:off x="713225" y="445025"/>
            <a:ext cx="7717500" cy="676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8" name="Google Shape;838;p17"/>
          <p:cNvSpPr txBox="1">
            <a:spLocks noGrp="1"/>
          </p:cNvSpPr>
          <p:nvPr>
            <p:ph type="subTitle" idx="2"/>
          </p:nvPr>
        </p:nvSpPr>
        <p:spPr>
          <a:xfrm>
            <a:off x="711717" y="1206275"/>
            <a:ext cx="7717500" cy="453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000"/>
              <a:buFont typeface="Londrina Solid"/>
              <a:buNone/>
              <a:defRPr sz="2400">
                <a:solidFill>
                  <a:schemeClr val="accent5"/>
                </a:solidFill>
                <a:latin typeface="Londrina Solid"/>
                <a:ea typeface="Londrina Solid"/>
                <a:cs typeface="Londrina Solid"/>
                <a:sym typeface="Londrina Soli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9" name="Google Shape;839;p17"/>
          <p:cNvSpPr txBox="1">
            <a:spLocks noGrp="1"/>
          </p:cNvSpPr>
          <p:nvPr>
            <p:ph type="body" idx="3"/>
          </p:nvPr>
        </p:nvSpPr>
        <p:spPr>
          <a:xfrm>
            <a:off x="711725" y="1562925"/>
            <a:ext cx="7717500" cy="88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840" name="Google Shape;840;p17"/>
          <p:cNvSpPr txBox="1">
            <a:spLocks noGrp="1"/>
          </p:cNvSpPr>
          <p:nvPr>
            <p:ph type="subTitle" idx="4"/>
          </p:nvPr>
        </p:nvSpPr>
        <p:spPr>
          <a:xfrm>
            <a:off x="711717" y="2551892"/>
            <a:ext cx="7717500" cy="453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2000"/>
              <a:buFont typeface="Londrina Solid"/>
              <a:buNone/>
              <a:defRPr sz="2400">
                <a:solidFill>
                  <a:schemeClr val="accent5"/>
                </a:solidFill>
                <a:latin typeface="Londrina Solid"/>
                <a:ea typeface="Londrina Solid"/>
                <a:cs typeface="Londrina Solid"/>
                <a:sym typeface="Londrina Soli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841"/>
        <p:cNvGrpSpPr/>
        <p:nvPr/>
      </p:nvGrpSpPr>
      <p:grpSpPr>
        <a:xfrm>
          <a:off x="0" y="0"/>
          <a:ext cx="0" cy="0"/>
          <a:chOff x="0" y="0"/>
          <a:chExt cx="0" cy="0"/>
        </a:xfrm>
      </p:grpSpPr>
      <p:grpSp>
        <p:nvGrpSpPr>
          <p:cNvPr id="842" name="Google Shape;842;p18"/>
          <p:cNvGrpSpPr/>
          <p:nvPr/>
        </p:nvGrpSpPr>
        <p:grpSpPr>
          <a:xfrm>
            <a:off x="3811195" y="4131845"/>
            <a:ext cx="912016" cy="427633"/>
            <a:chOff x="3923537" y="1105771"/>
            <a:chExt cx="819643" cy="384320"/>
          </a:xfrm>
        </p:grpSpPr>
        <p:sp>
          <p:nvSpPr>
            <p:cNvPr id="843" name="Google Shape;843;p18"/>
            <p:cNvSpPr/>
            <p:nvPr/>
          </p:nvSpPr>
          <p:spPr>
            <a:xfrm>
              <a:off x="4323013" y="1105771"/>
              <a:ext cx="228008" cy="250291"/>
            </a:xfrm>
            <a:custGeom>
              <a:avLst/>
              <a:gdLst/>
              <a:ahLst/>
              <a:cxnLst/>
              <a:rect l="l" t="t" r="r" b="b"/>
              <a:pathLst>
                <a:path w="5597" h="6144" extrusionOk="0">
                  <a:moveTo>
                    <a:pt x="2798" y="1"/>
                  </a:moveTo>
                  <a:cubicBezTo>
                    <a:pt x="1253" y="1"/>
                    <a:pt x="0" y="1376"/>
                    <a:pt x="0" y="3072"/>
                  </a:cubicBezTo>
                  <a:cubicBezTo>
                    <a:pt x="0" y="4767"/>
                    <a:pt x="1253" y="6143"/>
                    <a:pt x="2798" y="6143"/>
                  </a:cubicBezTo>
                  <a:cubicBezTo>
                    <a:pt x="4343" y="6143"/>
                    <a:pt x="5596" y="4767"/>
                    <a:pt x="5596" y="3072"/>
                  </a:cubicBezTo>
                  <a:cubicBezTo>
                    <a:pt x="5596" y="1376"/>
                    <a:pt x="4343" y="1"/>
                    <a:pt x="2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18"/>
            <p:cNvSpPr/>
            <p:nvPr/>
          </p:nvSpPr>
          <p:spPr>
            <a:xfrm>
              <a:off x="4423513" y="1139217"/>
              <a:ext cx="319667" cy="350872"/>
            </a:xfrm>
            <a:custGeom>
              <a:avLst/>
              <a:gdLst/>
              <a:ahLst/>
              <a:cxnLst/>
              <a:rect l="l" t="t" r="r" b="b"/>
              <a:pathLst>
                <a:path w="7847" h="8613" extrusionOk="0">
                  <a:moveTo>
                    <a:pt x="3924" y="0"/>
                  </a:moveTo>
                  <a:cubicBezTo>
                    <a:pt x="1757" y="0"/>
                    <a:pt x="0" y="1928"/>
                    <a:pt x="0" y="4306"/>
                  </a:cubicBezTo>
                  <a:cubicBezTo>
                    <a:pt x="0" y="6685"/>
                    <a:pt x="1757" y="8612"/>
                    <a:pt x="3924" y="8612"/>
                  </a:cubicBezTo>
                  <a:cubicBezTo>
                    <a:pt x="6090" y="8612"/>
                    <a:pt x="7847" y="6685"/>
                    <a:pt x="7847" y="4306"/>
                  </a:cubicBezTo>
                  <a:cubicBezTo>
                    <a:pt x="7847" y="1928"/>
                    <a:pt x="6090" y="0"/>
                    <a:pt x="39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18"/>
            <p:cNvSpPr/>
            <p:nvPr/>
          </p:nvSpPr>
          <p:spPr>
            <a:xfrm>
              <a:off x="4483886" y="1139217"/>
              <a:ext cx="253143" cy="165883"/>
            </a:xfrm>
            <a:custGeom>
              <a:avLst/>
              <a:gdLst/>
              <a:ahLst/>
              <a:cxnLst/>
              <a:rect l="l" t="t" r="r" b="b"/>
              <a:pathLst>
                <a:path w="6214" h="4072" extrusionOk="0">
                  <a:moveTo>
                    <a:pt x="2442" y="0"/>
                  </a:moveTo>
                  <a:cubicBezTo>
                    <a:pt x="1518" y="0"/>
                    <a:pt x="671" y="353"/>
                    <a:pt x="0" y="939"/>
                  </a:cubicBezTo>
                  <a:cubicBezTo>
                    <a:pt x="466" y="2746"/>
                    <a:pt x="1976" y="4072"/>
                    <a:pt x="3772" y="4072"/>
                  </a:cubicBezTo>
                  <a:cubicBezTo>
                    <a:pt x="4696" y="4072"/>
                    <a:pt x="5543" y="3719"/>
                    <a:pt x="6214" y="3132"/>
                  </a:cubicBezTo>
                  <a:cubicBezTo>
                    <a:pt x="5748" y="1326"/>
                    <a:pt x="4237" y="0"/>
                    <a:pt x="2442" y="0"/>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18"/>
            <p:cNvSpPr/>
            <p:nvPr/>
          </p:nvSpPr>
          <p:spPr>
            <a:xfrm>
              <a:off x="4104047" y="1148057"/>
              <a:ext cx="278115" cy="314290"/>
            </a:xfrm>
            <a:custGeom>
              <a:avLst/>
              <a:gdLst/>
              <a:ahLst/>
              <a:cxnLst/>
              <a:rect l="l" t="t" r="r" b="b"/>
              <a:pathLst>
                <a:path w="6827" h="7715" extrusionOk="0">
                  <a:moveTo>
                    <a:pt x="3413" y="1"/>
                  </a:moveTo>
                  <a:cubicBezTo>
                    <a:pt x="1529" y="1"/>
                    <a:pt x="0" y="1727"/>
                    <a:pt x="0" y="3857"/>
                  </a:cubicBezTo>
                  <a:cubicBezTo>
                    <a:pt x="0" y="5987"/>
                    <a:pt x="1529" y="7714"/>
                    <a:pt x="3413" y="7714"/>
                  </a:cubicBezTo>
                  <a:cubicBezTo>
                    <a:pt x="5298" y="7714"/>
                    <a:pt x="6826" y="5988"/>
                    <a:pt x="6826" y="3857"/>
                  </a:cubicBezTo>
                  <a:cubicBezTo>
                    <a:pt x="6826" y="1727"/>
                    <a:pt x="5298" y="1"/>
                    <a:pt x="3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18"/>
            <p:cNvSpPr/>
            <p:nvPr/>
          </p:nvSpPr>
          <p:spPr>
            <a:xfrm>
              <a:off x="4106695" y="1148057"/>
              <a:ext cx="199329" cy="143966"/>
            </a:xfrm>
            <a:custGeom>
              <a:avLst/>
              <a:gdLst/>
              <a:ahLst/>
              <a:cxnLst/>
              <a:rect l="l" t="t" r="r" b="b"/>
              <a:pathLst>
                <a:path w="4893" h="3534" extrusionOk="0">
                  <a:moveTo>
                    <a:pt x="3348" y="1"/>
                  </a:moveTo>
                  <a:cubicBezTo>
                    <a:pt x="1689" y="1"/>
                    <a:pt x="308" y="1339"/>
                    <a:pt x="1" y="3113"/>
                  </a:cubicBezTo>
                  <a:cubicBezTo>
                    <a:pt x="464" y="3379"/>
                    <a:pt x="988" y="3533"/>
                    <a:pt x="1544" y="3533"/>
                  </a:cubicBezTo>
                  <a:cubicBezTo>
                    <a:pt x="3204" y="3533"/>
                    <a:pt x="4585" y="2195"/>
                    <a:pt x="4892" y="420"/>
                  </a:cubicBezTo>
                  <a:cubicBezTo>
                    <a:pt x="4428" y="154"/>
                    <a:pt x="3904" y="1"/>
                    <a:pt x="3348"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8"/>
            <p:cNvSpPr/>
            <p:nvPr/>
          </p:nvSpPr>
          <p:spPr>
            <a:xfrm>
              <a:off x="4086163" y="1207249"/>
              <a:ext cx="500705" cy="282840"/>
            </a:xfrm>
            <a:custGeom>
              <a:avLst/>
              <a:gdLst/>
              <a:ahLst/>
              <a:cxnLst/>
              <a:rect l="l" t="t" r="r" b="b"/>
              <a:pathLst>
                <a:path w="12291" h="6943" extrusionOk="0">
                  <a:moveTo>
                    <a:pt x="6146" y="1"/>
                  </a:moveTo>
                  <a:cubicBezTo>
                    <a:pt x="2751" y="1"/>
                    <a:pt x="0" y="3022"/>
                    <a:pt x="0" y="6746"/>
                  </a:cubicBezTo>
                  <a:cubicBezTo>
                    <a:pt x="0" y="6813"/>
                    <a:pt x="8" y="6877"/>
                    <a:pt x="9" y="6942"/>
                  </a:cubicBezTo>
                  <a:lnTo>
                    <a:pt x="12282" y="6942"/>
                  </a:lnTo>
                  <a:cubicBezTo>
                    <a:pt x="12283" y="6877"/>
                    <a:pt x="12291" y="6813"/>
                    <a:pt x="12291" y="6746"/>
                  </a:cubicBezTo>
                  <a:cubicBezTo>
                    <a:pt x="12291" y="3022"/>
                    <a:pt x="9540" y="1"/>
                    <a:pt x="6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18"/>
            <p:cNvSpPr/>
            <p:nvPr/>
          </p:nvSpPr>
          <p:spPr>
            <a:xfrm>
              <a:off x="3923537" y="1344047"/>
              <a:ext cx="228008" cy="146044"/>
            </a:xfrm>
            <a:custGeom>
              <a:avLst/>
              <a:gdLst/>
              <a:ahLst/>
              <a:cxnLst/>
              <a:rect l="l" t="t" r="r" b="b"/>
              <a:pathLst>
                <a:path w="5597" h="3585" extrusionOk="0">
                  <a:moveTo>
                    <a:pt x="2798" y="1"/>
                  </a:moveTo>
                  <a:cubicBezTo>
                    <a:pt x="1253" y="1"/>
                    <a:pt x="0" y="1376"/>
                    <a:pt x="0" y="3072"/>
                  </a:cubicBezTo>
                  <a:cubicBezTo>
                    <a:pt x="0" y="3247"/>
                    <a:pt x="17" y="3417"/>
                    <a:pt x="42" y="3584"/>
                  </a:cubicBezTo>
                  <a:lnTo>
                    <a:pt x="5555" y="3584"/>
                  </a:lnTo>
                  <a:cubicBezTo>
                    <a:pt x="5580" y="3417"/>
                    <a:pt x="5596" y="3247"/>
                    <a:pt x="5596" y="3072"/>
                  </a:cubicBezTo>
                  <a:cubicBezTo>
                    <a:pt x="5596" y="1376"/>
                    <a:pt x="4345"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8"/>
            <p:cNvSpPr/>
            <p:nvPr/>
          </p:nvSpPr>
          <p:spPr>
            <a:xfrm>
              <a:off x="4124538" y="1207249"/>
              <a:ext cx="390265" cy="158550"/>
            </a:xfrm>
            <a:custGeom>
              <a:avLst/>
              <a:gdLst/>
              <a:ahLst/>
              <a:cxnLst/>
              <a:rect l="l" t="t" r="r" b="b"/>
              <a:pathLst>
                <a:path w="9580" h="3892" extrusionOk="0">
                  <a:moveTo>
                    <a:pt x="5204" y="1"/>
                  </a:moveTo>
                  <a:cubicBezTo>
                    <a:pt x="3009" y="1"/>
                    <a:pt x="1088" y="1269"/>
                    <a:pt x="1" y="3168"/>
                  </a:cubicBezTo>
                  <a:cubicBezTo>
                    <a:pt x="717" y="3635"/>
                    <a:pt x="1825" y="3891"/>
                    <a:pt x="3135" y="3891"/>
                  </a:cubicBezTo>
                  <a:cubicBezTo>
                    <a:pt x="3980" y="3891"/>
                    <a:pt x="4909" y="3785"/>
                    <a:pt x="5870" y="3559"/>
                  </a:cubicBezTo>
                  <a:cubicBezTo>
                    <a:pt x="7319" y="3219"/>
                    <a:pt x="8603" y="2664"/>
                    <a:pt x="9580" y="2014"/>
                  </a:cubicBezTo>
                  <a:cubicBezTo>
                    <a:pt x="8465" y="773"/>
                    <a:pt x="6917" y="1"/>
                    <a:pt x="5204"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18"/>
            <p:cNvSpPr/>
            <p:nvPr/>
          </p:nvSpPr>
          <p:spPr>
            <a:xfrm>
              <a:off x="4341996" y="1105771"/>
              <a:ext cx="168124" cy="85223"/>
            </a:xfrm>
            <a:custGeom>
              <a:avLst/>
              <a:gdLst/>
              <a:ahLst/>
              <a:cxnLst/>
              <a:rect l="l" t="t" r="r" b="b"/>
              <a:pathLst>
                <a:path w="4127" h="2092" extrusionOk="0">
                  <a:moveTo>
                    <a:pt x="2332" y="1"/>
                  </a:moveTo>
                  <a:cubicBezTo>
                    <a:pt x="1359" y="1"/>
                    <a:pt x="502" y="547"/>
                    <a:pt x="1" y="1375"/>
                  </a:cubicBezTo>
                  <a:cubicBezTo>
                    <a:pt x="486" y="1821"/>
                    <a:pt x="1111" y="2091"/>
                    <a:pt x="1795" y="2091"/>
                  </a:cubicBezTo>
                  <a:cubicBezTo>
                    <a:pt x="2769" y="2091"/>
                    <a:pt x="3626" y="1545"/>
                    <a:pt x="4127" y="716"/>
                  </a:cubicBezTo>
                  <a:cubicBezTo>
                    <a:pt x="3641" y="270"/>
                    <a:pt x="3015" y="1"/>
                    <a:pt x="2332"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18"/>
            <p:cNvSpPr/>
            <p:nvPr/>
          </p:nvSpPr>
          <p:spPr>
            <a:xfrm>
              <a:off x="3939303" y="1344617"/>
              <a:ext cx="163643" cy="84571"/>
            </a:xfrm>
            <a:custGeom>
              <a:avLst/>
              <a:gdLst/>
              <a:ahLst/>
              <a:cxnLst/>
              <a:rect l="l" t="t" r="r" b="b"/>
              <a:pathLst>
                <a:path w="4017" h="2076" extrusionOk="0">
                  <a:moveTo>
                    <a:pt x="2411" y="1"/>
                  </a:moveTo>
                  <a:cubicBezTo>
                    <a:pt x="1383" y="1"/>
                    <a:pt x="488" y="611"/>
                    <a:pt x="1" y="1518"/>
                  </a:cubicBezTo>
                  <a:cubicBezTo>
                    <a:pt x="456" y="1868"/>
                    <a:pt x="1009" y="2075"/>
                    <a:pt x="1606" y="2075"/>
                  </a:cubicBezTo>
                  <a:cubicBezTo>
                    <a:pt x="2634" y="2075"/>
                    <a:pt x="3530" y="1465"/>
                    <a:pt x="4017" y="559"/>
                  </a:cubicBezTo>
                  <a:cubicBezTo>
                    <a:pt x="3561" y="209"/>
                    <a:pt x="3009" y="1"/>
                    <a:pt x="2411"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3" name="Google Shape;853;p18"/>
          <p:cNvGrpSpPr/>
          <p:nvPr/>
        </p:nvGrpSpPr>
        <p:grpSpPr>
          <a:xfrm flipH="1">
            <a:off x="751370" y="4131845"/>
            <a:ext cx="912016" cy="427633"/>
            <a:chOff x="3923537" y="1105771"/>
            <a:chExt cx="819643" cy="384320"/>
          </a:xfrm>
        </p:grpSpPr>
        <p:sp>
          <p:nvSpPr>
            <p:cNvPr id="854" name="Google Shape;854;p18"/>
            <p:cNvSpPr/>
            <p:nvPr/>
          </p:nvSpPr>
          <p:spPr>
            <a:xfrm>
              <a:off x="4323013" y="1105771"/>
              <a:ext cx="228008" cy="250291"/>
            </a:xfrm>
            <a:custGeom>
              <a:avLst/>
              <a:gdLst/>
              <a:ahLst/>
              <a:cxnLst/>
              <a:rect l="l" t="t" r="r" b="b"/>
              <a:pathLst>
                <a:path w="5597" h="6144" extrusionOk="0">
                  <a:moveTo>
                    <a:pt x="2798" y="1"/>
                  </a:moveTo>
                  <a:cubicBezTo>
                    <a:pt x="1253" y="1"/>
                    <a:pt x="0" y="1376"/>
                    <a:pt x="0" y="3072"/>
                  </a:cubicBezTo>
                  <a:cubicBezTo>
                    <a:pt x="0" y="4767"/>
                    <a:pt x="1253" y="6143"/>
                    <a:pt x="2798" y="6143"/>
                  </a:cubicBezTo>
                  <a:cubicBezTo>
                    <a:pt x="4343" y="6143"/>
                    <a:pt x="5596" y="4767"/>
                    <a:pt x="5596" y="3072"/>
                  </a:cubicBezTo>
                  <a:cubicBezTo>
                    <a:pt x="5596" y="1376"/>
                    <a:pt x="4343" y="1"/>
                    <a:pt x="2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8"/>
            <p:cNvSpPr/>
            <p:nvPr/>
          </p:nvSpPr>
          <p:spPr>
            <a:xfrm>
              <a:off x="4423513" y="1139217"/>
              <a:ext cx="319667" cy="350872"/>
            </a:xfrm>
            <a:custGeom>
              <a:avLst/>
              <a:gdLst/>
              <a:ahLst/>
              <a:cxnLst/>
              <a:rect l="l" t="t" r="r" b="b"/>
              <a:pathLst>
                <a:path w="7847" h="8613" extrusionOk="0">
                  <a:moveTo>
                    <a:pt x="3924" y="0"/>
                  </a:moveTo>
                  <a:cubicBezTo>
                    <a:pt x="1757" y="0"/>
                    <a:pt x="0" y="1928"/>
                    <a:pt x="0" y="4306"/>
                  </a:cubicBezTo>
                  <a:cubicBezTo>
                    <a:pt x="0" y="6685"/>
                    <a:pt x="1757" y="8612"/>
                    <a:pt x="3924" y="8612"/>
                  </a:cubicBezTo>
                  <a:cubicBezTo>
                    <a:pt x="6090" y="8612"/>
                    <a:pt x="7847" y="6685"/>
                    <a:pt x="7847" y="4306"/>
                  </a:cubicBezTo>
                  <a:cubicBezTo>
                    <a:pt x="7847" y="1928"/>
                    <a:pt x="6090" y="0"/>
                    <a:pt x="39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8"/>
            <p:cNvSpPr/>
            <p:nvPr/>
          </p:nvSpPr>
          <p:spPr>
            <a:xfrm>
              <a:off x="4483886" y="1139217"/>
              <a:ext cx="253143" cy="165883"/>
            </a:xfrm>
            <a:custGeom>
              <a:avLst/>
              <a:gdLst/>
              <a:ahLst/>
              <a:cxnLst/>
              <a:rect l="l" t="t" r="r" b="b"/>
              <a:pathLst>
                <a:path w="6214" h="4072" extrusionOk="0">
                  <a:moveTo>
                    <a:pt x="2442" y="0"/>
                  </a:moveTo>
                  <a:cubicBezTo>
                    <a:pt x="1518" y="0"/>
                    <a:pt x="671" y="353"/>
                    <a:pt x="0" y="939"/>
                  </a:cubicBezTo>
                  <a:cubicBezTo>
                    <a:pt x="466" y="2746"/>
                    <a:pt x="1976" y="4072"/>
                    <a:pt x="3772" y="4072"/>
                  </a:cubicBezTo>
                  <a:cubicBezTo>
                    <a:pt x="4696" y="4072"/>
                    <a:pt x="5543" y="3719"/>
                    <a:pt x="6214" y="3132"/>
                  </a:cubicBezTo>
                  <a:cubicBezTo>
                    <a:pt x="5748" y="1326"/>
                    <a:pt x="4237" y="0"/>
                    <a:pt x="2442" y="0"/>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18"/>
            <p:cNvSpPr/>
            <p:nvPr/>
          </p:nvSpPr>
          <p:spPr>
            <a:xfrm>
              <a:off x="4104047" y="1148057"/>
              <a:ext cx="278115" cy="314290"/>
            </a:xfrm>
            <a:custGeom>
              <a:avLst/>
              <a:gdLst/>
              <a:ahLst/>
              <a:cxnLst/>
              <a:rect l="l" t="t" r="r" b="b"/>
              <a:pathLst>
                <a:path w="6827" h="7715" extrusionOk="0">
                  <a:moveTo>
                    <a:pt x="3413" y="1"/>
                  </a:moveTo>
                  <a:cubicBezTo>
                    <a:pt x="1529" y="1"/>
                    <a:pt x="0" y="1727"/>
                    <a:pt x="0" y="3857"/>
                  </a:cubicBezTo>
                  <a:cubicBezTo>
                    <a:pt x="0" y="5987"/>
                    <a:pt x="1529" y="7714"/>
                    <a:pt x="3413" y="7714"/>
                  </a:cubicBezTo>
                  <a:cubicBezTo>
                    <a:pt x="5298" y="7714"/>
                    <a:pt x="6826" y="5988"/>
                    <a:pt x="6826" y="3857"/>
                  </a:cubicBezTo>
                  <a:cubicBezTo>
                    <a:pt x="6826" y="1727"/>
                    <a:pt x="5298" y="1"/>
                    <a:pt x="3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18"/>
            <p:cNvSpPr/>
            <p:nvPr/>
          </p:nvSpPr>
          <p:spPr>
            <a:xfrm>
              <a:off x="4106695" y="1148057"/>
              <a:ext cx="199329" cy="143966"/>
            </a:xfrm>
            <a:custGeom>
              <a:avLst/>
              <a:gdLst/>
              <a:ahLst/>
              <a:cxnLst/>
              <a:rect l="l" t="t" r="r" b="b"/>
              <a:pathLst>
                <a:path w="4893" h="3534" extrusionOk="0">
                  <a:moveTo>
                    <a:pt x="3348" y="1"/>
                  </a:moveTo>
                  <a:cubicBezTo>
                    <a:pt x="1689" y="1"/>
                    <a:pt x="308" y="1339"/>
                    <a:pt x="1" y="3113"/>
                  </a:cubicBezTo>
                  <a:cubicBezTo>
                    <a:pt x="464" y="3379"/>
                    <a:pt x="988" y="3533"/>
                    <a:pt x="1544" y="3533"/>
                  </a:cubicBezTo>
                  <a:cubicBezTo>
                    <a:pt x="3204" y="3533"/>
                    <a:pt x="4585" y="2195"/>
                    <a:pt x="4892" y="420"/>
                  </a:cubicBezTo>
                  <a:cubicBezTo>
                    <a:pt x="4428" y="154"/>
                    <a:pt x="3904" y="1"/>
                    <a:pt x="3348"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18"/>
            <p:cNvSpPr/>
            <p:nvPr/>
          </p:nvSpPr>
          <p:spPr>
            <a:xfrm>
              <a:off x="4086163" y="1207249"/>
              <a:ext cx="500705" cy="282840"/>
            </a:xfrm>
            <a:custGeom>
              <a:avLst/>
              <a:gdLst/>
              <a:ahLst/>
              <a:cxnLst/>
              <a:rect l="l" t="t" r="r" b="b"/>
              <a:pathLst>
                <a:path w="12291" h="6943" extrusionOk="0">
                  <a:moveTo>
                    <a:pt x="6146" y="1"/>
                  </a:moveTo>
                  <a:cubicBezTo>
                    <a:pt x="2751" y="1"/>
                    <a:pt x="0" y="3022"/>
                    <a:pt x="0" y="6746"/>
                  </a:cubicBezTo>
                  <a:cubicBezTo>
                    <a:pt x="0" y="6813"/>
                    <a:pt x="8" y="6877"/>
                    <a:pt x="9" y="6942"/>
                  </a:cubicBezTo>
                  <a:lnTo>
                    <a:pt x="12282" y="6942"/>
                  </a:lnTo>
                  <a:cubicBezTo>
                    <a:pt x="12283" y="6877"/>
                    <a:pt x="12291" y="6813"/>
                    <a:pt x="12291" y="6746"/>
                  </a:cubicBezTo>
                  <a:cubicBezTo>
                    <a:pt x="12291" y="3022"/>
                    <a:pt x="9540" y="1"/>
                    <a:pt x="6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18"/>
            <p:cNvSpPr/>
            <p:nvPr/>
          </p:nvSpPr>
          <p:spPr>
            <a:xfrm>
              <a:off x="3923537" y="1344047"/>
              <a:ext cx="228008" cy="146044"/>
            </a:xfrm>
            <a:custGeom>
              <a:avLst/>
              <a:gdLst/>
              <a:ahLst/>
              <a:cxnLst/>
              <a:rect l="l" t="t" r="r" b="b"/>
              <a:pathLst>
                <a:path w="5597" h="3585" extrusionOk="0">
                  <a:moveTo>
                    <a:pt x="2798" y="1"/>
                  </a:moveTo>
                  <a:cubicBezTo>
                    <a:pt x="1253" y="1"/>
                    <a:pt x="0" y="1376"/>
                    <a:pt x="0" y="3072"/>
                  </a:cubicBezTo>
                  <a:cubicBezTo>
                    <a:pt x="0" y="3247"/>
                    <a:pt x="17" y="3417"/>
                    <a:pt x="42" y="3584"/>
                  </a:cubicBezTo>
                  <a:lnTo>
                    <a:pt x="5555" y="3584"/>
                  </a:lnTo>
                  <a:cubicBezTo>
                    <a:pt x="5580" y="3417"/>
                    <a:pt x="5596" y="3247"/>
                    <a:pt x="5596" y="3072"/>
                  </a:cubicBezTo>
                  <a:cubicBezTo>
                    <a:pt x="5596" y="1376"/>
                    <a:pt x="4345"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18"/>
            <p:cNvSpPr/>
            <p:nvPr/>
          </p:nvSpPr>
          <p:spPr>
            <a:xfrm>
              <a:off x="4124538" y="1207249"/>
              <a:ext cx="390265" cy="158550"/>
            </a:xfrm>
            <a:custGeom>
              <a:avLst/>
              <a:gdLst/>
              <a:ahLst/>
              <a:cxnLst/>
              <a:rect l="l" t="t" r="r" b="b"/>
              <a:pathLst>
                <a:path w="9580" h="3892" extrusionOk="0">
                  <a:moveTo>
                    <a:pt x="5204" y="1"/>
                  </a:moveTo>
                  <a:cubicBezTo>
                    <a:pt x="3009" y="1"/>
                    <a:pt x="1088" y="1269"/>
                    <a:pt x="1" y="3168"/>
                  </a:cubicBezTo>
                  <a:cubicBezTo>
                    <a:pt x="717" y="3635"/>
                    <a:pt x="1825" y="3891"/>
                    <a:pt x="3135" y="3891"/>
                  </a:cubicBezTo>
                  <a:cubicBezTo>
                    <a:pt x="3980" y="3891"/>
                    <a:pt x="4909" y="3785"/>
                    <a:pt x="5870" y="3559"/>
                  </a:cubicBezTo>
                  <a:cubicBezTo>
                    <a:pt x="7319" y="3219"/>
                    <a:pt x="8603" y="2664"/>
                    <a:pt x="9580" y="2014"/>
                  </a:cubicBezTo>
                  <a:cubicBezTo>
                    <a:pt x="8465" y="773"/>
                    <a:pt x="6917" y="1"/>
                    <a:pt x="5204"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18"/>
            <p:cNvSpPr/>
            <p:nvPr/>
          </p:nvSpPr>
          <p:spPr>
            <a:xfrm>
              <a:off x="4341996" y="1105771"/>
              <a:ext cx="168124" cy="85223"/>
            </a:xfrm>
            <a:custGeom>
              <a:avLst/>
              <a:gdLst/>
              <a:ahLst/>
              <a:cxnLst/>
              <a:rect l="l" t="t" r="r" b="b"/>
              <a:pathLst>
                <a:path w="4127" h="2092" extrusionOk="0">
                  <a:moveTo>
                    <a:pt x="2332" y="1"/>
                  </a:moveTo>
                  <a:cubicBezTo>
                    <a:pt x="1359" y="1"/>
                    <a:pt x="502" y="547"/>
                    <a:pt x="1" y="1375"/>
                  </a:cubicBezTo>
                  <a:cubicBezTo>
                    <a:pt x="486" y="1821"/>
                    <a:pt x="1111" y="2091"/>
                    <a:pt x="1795" y="2091"/>
                  </a:cubicBezTo>
                  <a:cubicBezTo>
                    <a:pt x="2769" y="2091"/>
                    <a:pt x="3626" y="1545"/>
                    <a:pt x="4127" y="716"/>
                  </a:cubicBezTo>
                  <a:cubicBezTo>
                    <a:pt x="3641" y="270"/>
                    <a:pt x="3015" y="1"/>
                    <a:pt x="2332"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18"/>
            <p:cNvSpPr/>
            <p:nvPr/>
          </p:nvSpPr>
          <p:spPr>
            <a:xfrm>
              <a:off x="3939303" y="1344617"/>
              <a:ext cx="163643" cy="84571"/>
            </a:xfrm>
            <a:custGeom>
              <a:avLst/>
              <a:gdLst/>
              <a:ahLst/>
              <a:cxnLst/>
              <a:rect l="l" t="t" r="r" b="b"/>
              <a:pathLst>
                <a:path w="4017" h="2076" extrusionOk="0">
                  <a:moveTo>
                    <a:pt x="2411" y="1"/>
                  </a:moveTo>
                  <a:cubicBezTo>
                    <a:pt x="1383" y="1"/>
                    <a:pt x="488" y="611"/>
                    <a:pt x="1" y="1518"/>
                  </a:cubicBezTo>
                  <a:cubicBezTo>
                    <a:pt x="456" y="1868"/>
                    <a:pt x="1009" y="2075"/>
                    <a:pt x="1606" y="2075"/>
                  </a:cubicBezTo>
                  <a:cubicBezTo>
                    <a:pt x="2634" y="2075"/>
                    <a:pt x="3530" y="1465"/>
                    <a:pt x="4017" y="559"/>
                  </a:cubicBezTo>
                  <a:cubicBezTo>
                    <a:pt x="3561" y="209"/>
                    <a:pt x="3009" y="1"/>
                    <a:pt x="2411"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4" name="Google Shape;864;p18"/>
          <p:cNvSpPr txBox="1">
            <a:spLocks noGrp="1"/>
          </p:cNvSpPr>
          <p:nvPr>
            <p:ph type="title"/>
          </p:nvPr>
        </p:nvSpPr>
        <p:spPr>
          <a:xfrm>
            <a:off x="713225" y="445025"/>
            <a:ext cx="7717500" cy="676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5" name="Google Shape;865;p18"/>
          <p:cNvSpPr txBox="1">
            <a:spLocks noGrp="1"/>
          </p:cNvSpPr>
          <p:nvPr>
            <p:ph type="subTitle" idx="1"/>
          </p:nvPr>
        </p:nvSpPr>
        <p:spPr>
          <a:xfrm>
            <a:off x="712475" y="1206275"/>
            <a:ext cx="4125600" cy="453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000"/>
              <a:buFont typeface="Londrina Solid"/>
              <a:buNone/>
              <a:defRPr sz="2400">
                <a:solidFill>
                  <a:schemeClr val="accent5"/>
                </a:solidFill>
                <a:latin typeface="Londrina Solid"/>
                <a:ea typeface="Londrina Solid"/>
                <a:cs typeface="Londrina Solid"/>
                <a:sym typeface="Londrina Solid"/>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866" name="Google Shape;866;p18"/>
          <p:cNvSpPr txBox="1">
            <a:spLocks noGrp="1"/>
          </p:cNvSpPr>
          <p:nvPr>
            <p:ph type="body" idx="2"/>
          </p:nvPr>
        </p:nvSpPr>
        <p:spPr>
          <a:xfrm>
            <a:off x="712475" y="1562925"/>
            <a:ext cx="4125600" cy="210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grpSp>
        <p:nvGrpSpPr>
          <p:cNvPr id="867" name="Google Shape;867;p18"/>
          <p:cNvGrpSpPr/>
          <p:nvPr/>
        </p:nvGrpSpPr>
        <p:grpSpPr>
          <a:xfrm>
            <a:off x="8451562" y="1171216"/>
            <a:ext cx="1272794" cy="3449656"/>
            <a:chOff x="8222962" y="1171216"/>
            <a:chExt cx="1272794" cy="3449656"/>
          </a:xfrm>
        </p:grpSpPr>
        <p:sp>
          <p:nvSpPr>
            <p:cNvPr id="868" name="Google Shape;868;p18"/>
            <p:cNvSpPr/>
            <p:nvPr/>
          </p:nvSpPr>
          <p:spPr>
            <a:xfrm>
              <a:off x="8787471" y="3069586"/>
              <a:ext cx="197224" cy="1551286"/>
            </a:xfrm>
            <a:custGeom>
              <a:avLst/>
              <a:gdLst/>
              <a:ahLst/>
              <a:cxnLst/>
              <a:rect l="l" t="t" r="r" b="b"/>
              <a:pathLst>
                <a:path w="1786" h="14048" extrusionOk="0">
                  <a:moveTo>
                    <a:pt x="1474" y="0"/>
                  </a:moveTo>
                  <a:cubicBezTo>
                    <a:pt x="1202" y="0"/>
                    <a:pt x="756" y="398"/>
                    <a:pt x="756" y="398"/>
                  </a:cubicBezTo>
                  <a:cubicBezTo>
                    <a:pt x="1043" y="4655"/>
                    <a:pt x="1019" y="11143"/>
                    <a:pt x="0" y="13440"/>
                  </a:cubicBezTo>
                  <a:lnTo>
                    <a:pt x="1103" y="14048"/>
                  </a:lnTo>
                  <a:cubicBezTo>
                    <a:pt x="1103" y="14048"/>
                    <a:pt x="950" y="2831"/>
                    <a:pt x="1535" y="1006"/>
                  </a:cubicBezTo>
                  <a:cubicBezTo>
                    <a:pt x="1786" y="224"/>
                    <a:pt x="1679" y="0"/>
                    <a:pt x="14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8"/>
            <p:cNvSpPr/>
            <p:nvPr/>
          </p:nvSpPr>
          <p:spPr>
            <a:xfrm>
              <a:off x="8898009" y="3149205"/>
              <a:ext cx="221628" cy="800268"/>
            </a:xfrm>
            <a:custGeom>
              <a:avLst/>
              <a:gdLst/>
              <a:ahLst/>
              <a:cxnLst/>
              <a:rect l="l" t="t" r="r" b="b"/>
              <a:pathLst>
                <a:path w="2007" h="7247" extrusionOk="0">
                  <a:moveTo>
                    <a:pt x="1695" y="0"/>
                  </a:moveTo>
                  <a:cubicBezTo>
                    <a:pt x="1648" y="3080"/>
                    <a:pt x="927" y="6128"/>
                    <a:pt x="0" y="6937"/>
                  </a:cubicBezTo>
                  <a:lnTo>
                    <a:pt x="13" y="7247"/>
                  </a:lnTo>
                  <a:cubicBezTo>
                    <a:pt x="955" y="6454"/>
                    <a:pt x="1789" y="2668"/>
                    <a:pt x="2006" y="17"/>
                  </a:cubicBezTo>
                  <a:lnTo>
                    <a:pt x="1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18"/>
            <p:cNvSpPr/>
            <p:nvPr/>
          </p:nvSpPr>
          <p:spPr>
            <a:xfrm>
              <a:off x="8626025" y="3259412"/>
              <a:ext cx="279050" cy="579413"/>
            </a:xfrm>
            <a:custGeom>
              <a:avLst/>
              <a:gdLst/>
              <a:ahLst/>
              <a:cxnLst/>
              <a:rect l="l" t="t" r="r" b="b"/>
              <a:pathLst>
                <a:path w="2527" h="5247" extrusionOk="0">
                  <a:moveTo>
                    <a:pt x="308" y="0"/>
                  </a:moveTo>
                  <a:lnTo>
                    <a:pt x="0" y="13"/>
                  </a:lnTo>
                  <a:cubicBezTo>
                    <a:pt x="415" y="1932"/>
                    <a:pt x="1530" y="4673"/>
                    <a:pt x="2527" y="5246"/>
                  </a:cubicBezTo>
                  <a:lnTo>
                    <a:pt x="2516" y="5021"/>
                  </a:lnTo>
                  <a:cubicBezTo>
                    <a:pt x="1533" y="4436"/>
                    <a:pt x="585" y="2230"/>
                    <a:pt x="3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18"/>
            <p:cNvSpPr/>
            <p:nvPr/>
          </p:nvSpPr>
          <p:spPr>
            <a:xfrm>
              <a:off x="8963162" y="3188628"/>
              <a:ext cx="89115" cy="368055"/>
            </a:xfrm>
            <a:custGeom>
              <a:avLst/>
              <a:gdLst/>
              <a:ahLst/>
              <a:cxnLst/>
              <a:rect l="l" t="t" r="r" b="b"/>
              <a:pathLst>
                <a:path w="807" h="3333" extrusionOk="0">
                  <a:moveTo>
                    <a:pt x="296" y="1"/>
                  </a:moveTo>
                  <a:lnTo>
                    <a:pt x="296" y="1"/>
                  </a:lnTo>
                  <a:cubicBezTo>
                    <a:pt x="1" y="1914"/>
                    <a:pt x="782" y="3330"/>
                    <a:pt x="782" y="3332"/>
                  </a:cubicBezTo>
                  <a:lnTo>
                    <a:pt x="782" y="3332"/>
                  </a:lnTo>
                  <a:lnTo>
                    <a:pt x="807" y="3205"/>
                  </a:lnTo>
                  <a:cubicBezTo>
                    <a:pt x="807" y="3205"/>
                    <a:pt x="179" y="1922"/>
                    <a:pt x="454" y="92"/>
                  </a:cubicBezTo>
                  <a:lnTo>
                    <a:pt x="296" y="1"/>
                  </a:lnTo>
                  <a:close/>
                  <a:moveTo>
                    <a:pt x="782" y="3332"/>
                  </a:moveTo>
                  <a:lnTo>
                    <a:pt x="782" y="3332"/>
                  </a:lnTo>
                  <a:cubicBezTo>
                    <a:pt x="782" y="3332"/>
                    <a:pt x="782" y="3332"/>
                    <a:pt x="782" y="33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8"/>
            <p:cNvSpPr/>
            <p:nvPr/>
          </p:nvSpPr>
          <p:spPr>
            <a:xfrm>
              <a:off x="8491303" y="3278627"/>
              <a:ext cx="218205" cy="240401"/>
            </a:xfrm>
            <a:custGeom>
              <a:avLst/>
              <a:gdLst/>
              <a:ahLst/>
              <a:cxnLst/>
              <a:rect l="l" t="t" r="r" b="b"/>
              <a:pathLst>
                <a:path w="1976" h="2177" extrusionOk="0">
                  <a:moveTo>
                    <a:pt x="165" y="1"/>
                  </a:moveTo>
                  <a:lnTo>
                    <a:pt x="1" y="52"/>
                  </a:lnTo>
                  <a:cubicBezTo>
                    <a:pt x="701" y="1702"/>
                    <a:pt x="1974" y="2176"/>
                    <a:pt x="1975" y="2177"/>
                  </a:cubicBezTo>
                  <a:lnTo>
                    <a:pt x="1975" y="2177"/>
                  </a:lnTo>
                  <a:lnTo>
                    <a:pt x="1933" y="2063"/>
                  </a:lnTo>
                  <a:cubicBezTo>
                    <a:pt x="1933" y="2063"/>
                    <a:pt x="840" y="1575"/>
                    <a:pt x="165" y="1"/>
                  </a:cubicBezTo>
                  <a:close/>
                  <a:moveTo>
                    <a:pt x="1975" y="2177"/>
                  </a:moveTo>
                  <a:lnTo>
                    <a:pt x="1975" y="2177"/>
                  </a:lnTo>
                  <a:cubicBezTo>
                    <a:pt x="1975" y="2177"/>
                    <a:pt x="1975" y="2177"/>
                    <a:pt x="1975" y="21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8"/>
            <p:cNvSpPr/>
            <p:nvPr/>
          </p:nvSpPr>
          <p:spPr>
            <a:xfrm>
              <a:off x="8722870" y="3323240"/>
              <a:ext cx="87900" cy="239076"/>
            </a:xfrm>
            <a:custGeom>
              <a:avLst/>
              <a:gdLst/>
              <a:ahLst/>
              <a:cxnLst/>
              <a:rect l="l" t="t" r="r" b="b"/>
              <a:pathLst>
                <a:path w="796" h="2165" extrusionOk="0">
                  <a:moveTo>
                    <a:pt x="484" y="0"/>
                  </a:moveTo>
                  <a:lnTo>
                    <a:pt x="484" y="0"/>
                  </a:lnTo>
                  <a:cubicBezTo>
                    <a:pt x="634" y="1457"/>
                    <a:pt x="0" y="2061"/>
                    <a:pt x="0" y="2061"/>
                  </a:cubicBezTo>
                  <a:lnTo>
                    <a:pt x="17" y="2165"/>
                  </a:lnTo>
                  <a:cubicBezTo>
                    <a:pt x="17" y="2165"/>
                    <a:pt x="795" y="1542"/>
                    <a:pt x="633" y="15"/>
                  </a:cubicBezTo>
                  <a:lnTo>
                    <a:pt x="4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8"/>
            <p:cNvSpPr/>
            <p:nvPr/>
          </p:nvSpPr>
          <p:spPr>
            <a:xfrm>
              <a:off x="8870954" y="3069586"/>
              <a:ext cx="113740" cy="515365"/>
            </a:xfrm>
            <a:custGeom>
              <a:avLst/>
              <a:gdLst/>
              <a:ahLst/>
              <a:cxnLst/>
              <a:rect l="l" t="t" r="r" b="b"/>
              <a:pathLst>
                <a:path w="1030" h="4667" extrusionOk="0">
                  <a:moveTo>
                    <a:pt x="718" y="0"/>
                  </a:moveTo>
                  <a:cubicBezTo>
                    <a:pt x="446" y="0"/>
                    <a:pt x="0" y="398"/>
                    <a:pt x="0" y="398"/>
                  </a:cubicBezTo>
                  <a:cubicBezTo>
                    <a:pt x="86" y="1661"/>
                    <a:pt x="143" y="3121"/>
                    <a:pt x="155" y="4609"/>
                  </a:cubicBezTo>
                  <a:cubicBezTo>
                    <a:pt x="248" y="4618"/>
                    <a:pt x="337" y="4636"/>
                    <a:pt x="426" y="4666"/>
                  </a:cubicBezTo>
                  <a:cubicBezTo>
                    <a:pt x="493" y="2968"/>
                    <a:pt x="602" y="1557"/>
                    <a:pt x="779" y="1006"/>
                  </a:cubicBezTo>
                  <a:cubicBezTo>
                    <a:pt x="1030" y="224"/>
                    <a:pt x="923" y="0"/>
                    <a:pt x="71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18"/>
            <p:cNvSpPr/>
            <p:nvPr/>
          </p:nvSpPr>
          <p:spPr>
            <a:xfrm>
              <a:off x="8312299" y="1326257"/>
              <a:ext cx="1121170" cy="2053952"/>
            </a:xfrm>
            <a:custGeom>
              <a:avLst/>
              <a:gdLst/>
              <a:ahLst/>
              <a:cxnLst/>
              <a:rect l="l" t="t" r="r" b="b"/>
              <a:pathLst>
                <a:path w="10153" h="18600" extrusionOk="0">
                  <a:moveTo>
                    <a:pt x="6798" y="0"/>
                  </a:moveTo>
                  <a:cubicBezTo>
                    <a:pt x="3121" y="0"/>
                    <a:pt x="1220" y="1680"/>
                    <a:pt x="669" y="2691"/>
                  </a:cubicBezTo>
                  <a:cubicBezTo>
                    <a:pt x="0" y="3915"/>
                    <a:pt x="505" y="18085"/>
                    <a:pt x="900" y="18264"/>
                  </a:cubicBezTo>
                  <a:cubicBezTo>
                    <a:pt x="1421" y="18500"/>
                    <a:pt x="2828" y="18599"/>
                    <a:pt x="4323" y="18599"/>
                  </a:cubicBezTo>
                  <a:cubicBezTo>
                    <a:pt x="6265" y="18599"/>
                    <a:pt x="8355" y="18432"/>
                    <a:pt x="8845" y="18180"/>
                  </a:cubicBezTo>
                  <a:cubicBezTo>
                    <a:pt x="10030" y="17567"/>
                    <a:pt x="10152" y="390"/>
                    <a:pt x="9368" y="247"/>
                  </a:cubicBezTo>
                  <a:cubicBezTo>
                    <a:pt x="8430" y="75"/>
                    <a:pt x="7574" y="0"/>
                    <a:pt x="6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18"/>
            <p:cNvSpPr/>
            <p:nvPr/>
          </p:nvSpPr>
          <p:spPr>
            <a:xfrm>
              <a:off x="8362654" y="1335091"/>
              <a:ext cx="1070815" cy="2045117"/>
            </a:xfrm>
            <a:custGeom>
              <a:avLst/>
              <a:gdLst/>
              <a:ahLst/>
              <a:cxnLst/>
              <a:rect l="l" t="t" r="r" b="b"/>
              <a:pathLst>
                <a:path w="9697" h="18520" extrusionOk="0">
                  <a:moveTo>
                    <a:pt x="7770" y="1"/>
                  </a:moveTo>
                  <a:lnTo>
                    <a:pt x="7770" y="1"/>
                  </a:lnTo>
                  <a:cubicBezTo>
                    <a:pt x="8124" y="4066"/>
                    <a:pt x="7900" y="16061"/>
                    <a:pt x="7016" y="16633"/>
                  </a:cubicBezTo>
                  <a:cubicBezTo>
                    <a:pt x="6418" y="17019"/>
                    <a:pt x="3562" y="17520"/>
                    <a:pt x="1784" y="17520"/>
                  </a:cubicBezTo>
                  <a:cubicBezTo>
                    <a:pt x="1249" y="17520"/>
                    <a:pt x="812" y="17475"/>
                    <a:pt x="563" y="17367"/>
                  </a:cubicBezTo>
                  <a:cubicBezTo>
                    <a:pt x="435" y="17312"/>
                    <a:pt x="210" y="15440"/>
                    <a:pt x="1" y="13003"/>
                  </a:cubicBezTo>
                  <a:lnTo>
                    <a:pt x="1" y="13003"/>
                  </a:lnTo>
                  <a:cubicBezTo>
                    <a:pt x="112" y="15817"/>
                    <a:pt x="287" y="18113"/>
                    <a:pt x="444" y="18184"/>
                  </a:cubicBezTo>
                  <a:cubicBezTo>
                    <a:pt x="965" y="18420"/>
                    <a:pt x="2372" y="18519"/>
                    <a:pt x="3867" y="18519"/>
                  </a:cubicBezTo>
                  <a:cubicBezTo>
                    <a:pt x="5809" y="18519"/>
                    <a:pt x="7899" y="18352"/>
                    <a:pt x="8389" y="18100"/>
                  </a:cubicBezTo>
                  <a:cubicBezTo>
                    <a:pt x="9574" y="17487"/>
                    <a:pt x="9696" y="310"/>
                    <a:pt x="8912" y="167"/>
                  </a:cubicBezTo>
                  <a:cubicBezTo>
                    <a:pt x="8516" y="94"/>
                    <a:pt x="8137" y="41"/>
                    <a:pt x="777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8"/>
            <p:cNvSpPr/>
            <p:nvPr/>
          </p:nvSpPr>
          <p:spPr>
            <a:xfrm>
              <a:off x="9040351" y="2953526"/>
              <a:ext cx="5963" cy="4086"/>
            </a:xfrm>
            <a:custGeom>
              <a:avLst/>
              <a:gdLst/>
              <a:ahLst/>
              <a:cxnLst/>
              <a:rect l="l" t="t" r="r" b="b"/>
              <a:pathLst>
                <a:path w="54" h="37" extrusionOk="0">
                  <a:moveTo>
                    <a:pt x="10" y="0"/>
                  </a:moveTo>
                  <a:cubicBezTo>
                    <a:pt x="7" y="0"/>
                    <a:pt x="4" y="1"/>
                    <a:pt x="1" y="2"/>
                  </a:cubicBezTo>
                  <a:cubicBezTo>
                    <a:pt x="18" y="14"/>
                    <a:pt x="35" y="24"/>
                    <a:pt x="53" y="36"/>
                  </a:cubicBezTo>
                  <a:cubicBezTo>
                    <a:pt x="42" y="15"/>
                    <a:pt x="28" y="0"/>
                    <a:pt x="10" y="0"/>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8"/>
            <p:cNvSpPr/>
            <p:nvPr/>
          </p:nvSpPr>
          <p:spPr>
            <a:xfrm>
              <a:off x="9046203" y="2957502"/>
              <a:ext cx="75532" cy="121029"/>
            </a:xfrm>
            <a:custGeom>
              <a:avLst/>
              <a:gdLst/>
              <a:ahLst/>
              <a:cxnLst/>
              <a:rect l="l" t="t" r="r" b="b"/>
              <a:pathLst>
                <a:path w="684" h="1096" extrusionOk="0">
                  <a:moveTo>
                    <a:pt x="0" y="0"/>
                  </a:moveTo>
                  <a:cubicBezTo>
                    <a:pt x="11" y="22"/>
                    <a:pt x="17" y="49"/>
                    <a:pt x="18" y="73"/>
                  </a:cubicBezTo>
                  <a:cubicBezTo>
                    <a:pt x="33" y="268"/>
                    <a:pt x="47" y="463"/>
                    <a:pt x="61" y="659"/>
                  </a:cubicBezTo>
                  <a:cubicBezTo>
                    <a:pt x="66" y="719"/>
                    <a:pt x="71" y="781"/>
                    <a:pt x="100" y="832"/>
                  </a:cubicBezTo>
                  <a:cubicBezTo>
                    <a:pt x="131" y="886"/>
                    <a:pt x="184" y="919"/>
                    <a:pt x="236" y="947"/>
                  </a:cubicBezTo>
                  <a:cubicBezTo>
                    <a:pt x="347" y="1007"/>
                    <a:pt x="462" y="1057"/>
                    <a:pt x="581" y="1096"/>
                  </a:cubicBezTo>
                  <a:lnTo>
                    <a:pt x="590" y="980"/>
                  </a:lnTo>
                  <a:cubicBezTo>
                    <a:pt x="683" y="777"/>
                    <a:pt x="643" y="506"/>
                    <a:pt x="493" y="343"/>
                  </a:cubicBezTo>
                  <a:cubicBezTo>
                    <a:pt x="432" y="275"/>
                    <a:pt x="357" y="227"/>
                    <a:pt x="282" y="180"/>
                  </a:cubicBezTo>
                  <a:cubicBezTo>
                    <a:pt x="188" y="120"/>
                    <a:pt x="94" y="60"/>
                    <a:pt x="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18"/>
            <p:cNvSpPr/>
            <p:nvPr/>
          </p:nvSpPr>
          <p:spPr>
            <a:xfrm>
              <a:off x="9343586" y="3432343"/>
              <a:ext cx="6626" cy="1988"/>
            </a:xfrm>
            <a:custGeom>
              <a:avLst/>
              <a:gdLst/>
              <a:ahLst/>
              <a:cxnLst/>
              <a:rect l="l" t="t" r="r" b="b"/>
              <a:pathLst>
                <a:path w="60" h="18" extrusionOk="0">
                  <a:moveTo>
                    <a:pt x="59" y="1"/>
                  </a:moveTo>
                  <a:lnTo>
                    <a:pt x="59" y="1"/>
                  </a:lnTo>
                  <a:cubicBezTo>
                    <a:pt x="40" y="4"/>
                    <a:pt x="20" y="7"/>
                    <a:pt x="0" y="10"/>
                  </a:cubicBezTo>
                  <a:cubicBezTo>
                    <a:pt x="10" y="15"/>
                    <a:pt x="19" y="18"/>
                    <a:pt x="28" y="18"/>
                  </a:cubicBezTo>
                  <a:cubicBezTo>
                    <a:pt x="40" y="18"/>
                    <a:pt x="51" y="13"/>
                    <a:pt x="59" y="1"/>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18"/>
            <p:cNvSpPr/>
            <p:nvPr/>
          </p:nvSpPr>
          <p:spPr>
            <a:xfrm>
              <a:off x="9228078" y="3366859"/>
              <a:ext cx="115618" cy="74870"/>
            </a:xfrm>
            <a:custGeom>
              <a:avLst/>
              <a:gdLst/>
              <a:ahLst/>
              <a:cxnLst/>
              <a:rect l="l" t="t" r="r" b="b"/>
              <a:pathLst>
                <a:path w="1047" h="678" extrusionOk="0">
                  <a:moveTo>
                    <a:pt x="455" y="1"/>
                  </a:moveTo>
                  <a:cubicBezTo>
                    <a:pt x="421" y="1"/>
                    <a:pt x="386" y="8"/>
                    <a:pt x="352" y="17"/>
                  </a:cubicBezTo>
                  <a:cubicBezTo>
                    <a:pt x="233" y="45"/>
                    <a:pt x="115" y="86"/>
                    <a:pt x="0" y="138"/>
                  </a:cubicBezTo>
                  <a:lnTo>
                    <a:pt x="55" y="236"/>
                  </a:lnTo>
                  <a:cubicBezTo>
                    <a:pt x="89" y="462"/>
                    <a:pt x="266" y="648"/>
                    <a:pt x="471" y="674"/>
                  </a:cubicBezTo>
                  <a:cubicBezTo>
                    <a:pt x="492" y="677"/>
                    <a:pt x="513" y="678"/>
                    <a:pt x="535" y="678"/>
                  </a:cubicBezTo>
                  <a:cubicBezTo>
                    <a:pt x="598" y="678"/>
                    <a:pt x="663" y="667"/>
                    <a:pt x="726" y="657"/>
                  </a:cubicBezTo>
                  <a:cubicBezTo>
                    <a:pt x="832" y="639"/>
                    <a:pt x="939" y="622"/>
                    <a:pt x="1046" y="603"/>
                  </a:cubicBezTo>
                  <a:cubicBezTo>
                    <a:pt x="1026" y="595"/>
                    <a:pt x="1006" y="577"/>
                    <a:pt x="992" y="559"/>
                  </a:cubicBezTo>
                  <a:cubicBezTo>
                    <a:pt x="876" y="414"/>
                    <a:pt x="762" y="269"/>
                    <a:pt x="646" y="124"/>
                  </a:cubicBezTo>
                  <a:cubicBezTo>
                    <a:pt x="611" y="79"/>
                    <a:pt x="572" y="33"/>
                    <a:pt x="522" y="12"/>
                  </a:cubicBezTo>
                  <a:cubicBezTo>
                    <a:pt x="500" y="4"/>
                    <a:pt x="478"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18"/>
            <p:cNvSpPr/>
            <p:nvPr/>
          </p:nvSpPr>
          <p:spPr>
            <a:xfrm>
              <a:off x="9093908" y="2734658"/>
              <a:ext cx="4528" cy="5853"/>
            </a:xfrm>
            <a:custGeom>
              <a:avLst/>
              <a:gdLst/>
              <a:ahLst/>
              <a:cxnLst/>
              <a:rect l="l" t="t" r="r" b="b"/>
              <a:pathLst>
                <a:path w="41" h="53" extrusionOk="0">
                  <a:moveTo>
                    <a:pt x="1" y="1"/>
                  </a:moveTo>
                  <a:cubicBezTo>
                    <a:pt x="14" y="18"/>
                    <a:pt x="28" y="35"/>
                    <a:pt x="40" y="52"/>
                  </a:cubicBezTo>
                  <a:cubicBezTo>
                    <a:pt x="36" y="25"/>
                    <a:pt x="24" y="3"/>
                    <a:pt x="1" y="1"/>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18"/>
            <p:cNvSpPr/>
            <p:nvPr/>
          </p:nvSpPr>
          <p:spPr>
            <a:xfrm>
              <a:off x="9079332" y="2740179"/>
              <a:ext cx="69128" cy="137372"/>
            </a:xfrm>
            <a:custGeom>
              <a:avLst/>
              <a:gdLst/>
              <a:ahLst/>
              <a:cxnLst/>
              <a:rect l="l" t="t" r="r" b="b"/>
              <a:pathLst>
                <a:path w="626" h="1244" extrusionOk="0">
                  <a:moveTo>
                    <a:pt x="172" y="1"/>
                  </a:moveTo>
                  <a:cubicBezTo>
                    <a:pt x="176" y="26"/>
                    <a:pt x="174" y="53"/>
                    <a:pt x="168" y="77"/>
                  </a:cubicBezTo>
                  <a:cubicBezTo>
                    <a:pt x="121" y="264"/>
                    <a:pt x="75" y="452"/>
                    <a:pt x="28" y="640"/>
                  </a:cubicBezTo>
                  <a:cubicBezTo>
                    <a:pt x="14" y="697"/>
                    <a:pt x="0" y="758"/>
                    <a:pt x="12" y="817"/>
                  </a:cubicBezTo>
                  <a:cubicBezTo>
                    <a:pt x="25" y="879"/>
                    <a:pt x="65" y="929"/>
                    <a:pt x="105" y="975"/>
                  </a:cubicBezTo>
                  <a:cubicBezTo>
                    <a:pt x="192" y="1073"/>
                    <a:pt x="286" y="1163"/>
                    <a:pt x="386" y="1243"/>
                  </a:cubicBezTo>
                  <a:lnTo>
                    <a:pt x="431" y="1138"/>
                  </a:lnTo>
                  <a:cubicBezTo>
                    <a:pt x="582" y="984"/>
                    <a:pt x="625" y="715"/>
                    <a:pt x="534" y="508"/>
                  </a:cubicBezTo>
                  <a:cubicBezTo>
                    <a:pt x="497" y="422"/>
                    <a:pt x="440" y="348"/>
                    <a:pt x="384" y="276"/>
                  </a:cubicBezTo>
                  <a:cubicBezTo>
                    <a:pt x="314" y="184"/>
                    <a:pt x="243" y="93"/>
                    <a:pt x="172"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18"/>
            <p:cNvSpPr/>
            <p:nvPr/>
          </p:nvSpPr>
          <p:spPr>
            <a:xfrm>
              <a:off x="9490566" y="3035133"/>
              <a:ext cx="5190" cy="4859"/>
            </a:xfrm>
            <a:custGeom>
              <a:avLst/>
              <a:gdLst/>
              <a:ahLst/>
              <a:cxnLst/>
              <a:rect l="l" t="t" r="r" b="b"/>
              <a:pathLst>
                <a:path w="47" h="44" extrusionOk="0">
                  <a:moveTo>
                    <a:pt x="47" y="1"/>
                  </a:moveTo>
                  <a:lnTo>
                    <a:pt x="47" y="1"/>
                  </a:lnTo>
                  <a:cubicBezTo>
                    <a:pt x="30" y="15"/>
                    <a:pt x="15" y="29"/>
                    <a:pt x="0" y="44"/>
                  </a:cubicBezTo>
                  <a:cubicBezTo>
                    <a:pt x="24" y="39"/>
                    <a:pt x="43" y="27"/>
                    <a:pt x="47" y="1"/>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18"/>
            <p:cNvSpPr/>
            <p:nvPr/>
          </p:nvSpPr>
          <p:spPr>
            <a:xfrm>
              <a:off x="9369316" y="3015697"/>
              <a:ext cx="121360" cy="72551"/>
            </a:xfrm>
            <a:custGeom>
              <a:avLst/>
              <a:gdLst/>
              <a:ahLst/>
              <a:cxnLst/>
              <a:rect l="l" t="t" r="r" b="b"/>
              <a:pathLst>
                <a:path w="1099" h="657" extrusionOk="0">
                  <a:moveTo>
                    <a:pt x="421" y="0"/>
                  </a:moveTo>
                  <a:cubicBezTo>
                    <a:pt x="411" y="0"/>
                    <a:pt x="400" y="1"/>
                    <a:pt x="390" y="3"/>
                  </a:cubicBezTo>
                  <a:cubicBezTo>
                    <a:pt x="335" y="16"/>
                    <a:pt x="289" y="60"/>
                    <a:pt x="247" y="104"/>
                  </a:cubicBezTo>
                  <a:cubicBezTo>
                    <a:pt x="158" y="199"/>
                    <a:pt x="76" y="302"/>
                    <a:pt x="1" y="412"/>
                  </a:cubicBezTo>
                  <a:lnTo>
                    <a:pt x="91" y="468"/>
                  </a:lnTo>
                  <a:cubicBezTo>
                    <a:pt x="179" y="589"/>
                    <a:pt x="316" y="656"/>
                    <a:pt x="453" y="656"/>
                  </a:cubicBezTo>
                  <a:cubicBezTo>
                    <a:pt x="517" y="656"/>
                    <a:pt x="581" y="642"/>
                    <a:pt x="640" y="611"/>
                  </a:cubicBezTo>
                  <a:cubicBezTo>
                    <a:pt x="717" y="572"/>
                    <a:pt x="784" y="511"/>
                    <a:pt x="849" y="450"/>
                  </a:cubicBezTo>
                  <a:cubicBezTo>
                    <a:pt x="933" y="373"/>
                    <a:pt x="1015" y="296"/>
                    <a:pt x="1098" y="220"/>
                  </a:cubicBezTo>
                  <a:lnTo>
                    <a:pt x="1098" y="220"/>
                  </a:lnTo>
                  <a:cubicBezTo>
                    <a:pt x="1094" y="220"/>
                    <a:pt x="1090" y="220"/>
                    <a:pt x="1085" y="220"/>
                  </a:cubicBezTo>
                  <a:cubicBezTo>
                    <a:pt x="1067" y="220"/>
                    <a:pt x="1048" y="217"/>
                    <a:pt x="1032" y="211"/>
                  </a:cubicBezTo>
                  <a:lnTo>
                    <a:pt x="544" y="30"/>
                  </a:lnTo>
                  <a:cubicBezTo>
                    <a:pt x="505" y="15"/>
                    <a:pt x="463" y="0"/>
                    <a:pt x="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18"/>
            <p:cNvSpPr/>
            <p:nvPr/>
          </p:nvSpPr>
          <p:spPr>
            <a:xfrm>
              <a:off x="9472014" y="2817700"/>
              <a:ext cx="2540" cy="7509"/>
            </a:xfrm>
            <a:custGeom>
              <a:avLst/>
              <a:gdLst/>
              <a:ahLst/>
              <a:cxnLst/>
              <a:rect l="l" t="t" r="r" b="b"/>
              <a:pathLst>
                <a:path w="23" h="68" extrusionOk="0">
                  <a:moveTo>
                    <a:pt x="10" y="0"/>
                  </a:moveTo>
                  <a:cubicBezTo>
                    <a:pt x="7" y="23"/>
                    <a:pt x="4" y="45"/>
                    <a:pt x="0" y="68"/>
                  </a:cubicBezTo>
                  <a:cubicBezTo>
                    <a:pt x="15" y="48"/>
                    <a:pt x="23" y="23"/>
                    <a:pt x="10" y="0"/>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8"/>
            <p:cNvSpPr/>
            <p:nvPr/>
          </p:nvSpPr>
          <p:spPr>
            <a:xfrm>
              <a:off x="9392395" y="2825098"/>
              <a:ext cx="79729" cy="107446"/>
            </a:xfrm>
            <a:custGeom>
              <a:avLst/>
              <a:gdLst/>
              <a:ahLst/>
              <a:cxnLst/>
              <a:rect l="l" t="t" r="r" b="b"/>
              <a:pathLst>
                <a:path w="722" h="973" extrusionOk="0">
                  <a:moveTo>
                    <a:pt x="721" y="1"/>
                  </a:moveTo>
                  <a:cubicBezTo>
                    <a:pt x="706" y="19"/>
                    <a:pt x="686" y="35"/>
                    <a:pt x="667" y="45"/>
                  </a:cubicBezTo>
                  <a:cubicBezTo>
                    <a:pt x="509" y="121"/>
                    <a:pt x="352" y="198"/>
                    <a:pt x="196" y="275"/>
                  </a:cubicBezTo>
                  <a:cubicBezTo>
                    <a:pt x="146" y="299"/>
                    <a:pt x="96" y="324"/>
                    <a:pt x="64" y="372"/>
                  </a:cubicBezTo>
                  <a:cubicBezTo>
                    <a:pt x="30" y="423"/>
                    <a:pt x="21" y="490"/>
                    <a:pt x="16" y="556"/>
                  </a:cubicBezTo>
                  <a:cubicBezTo>
                    <a:pt x="3" y="694"/>
                    <a:pt x="1" y="833"/>
                    <a:pt x="9" y="972"/>
                  </a:cubicBezTo>
                  <a:lnTo>
                    <a:pt x="109" y="946"/>
                  </a:lnTo>
                  <a:cubicBezTo>
                    <a:pt x="131" y="951"/>
                    <a:pt x="154" y="953"/>
                    <a:pt x="176" y="953"/>
                  </a:cubicBezTo>
                  <a:cubicBezTo>
                    <a:pt x="355" y="953"/>
                    <a:pt x="530" y="828"/>
                    <a:pt x="605" y="640"/>
                  </a:cubicBezTo>
                  <a:cubicBezTo>
                    <a:pt x="639" y="553"/>
                    <a:pt x="654" y="457"/>
                    <a:pt x="668" y="362"/>
                  </a:cubicBezTo>
                  <a:cubicBezTo>
                    <a:pt x="685" y="241"/>
                    <a:pt x="703" y="121"/>
                    <a:pt x="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8"/>
            <p:cNvSpPr/>
            <p:nvPr/>
          </p:nvSpPr>
          <p:spPr>
            <a:xfrm>
              <a:off x="8264152" y="2670609"/>
              <a:ext cx="2098" cy="7399"/>
            </a:xfrm>
            <a:custGeom>
              <a:avLst/>
              <a:gdLst/>
              <a:ahLst/>
              <a:cxnLst/>
              <a:rect l="l" t="t" r="r" b="b"/>
              <a:pathLst>
                <a:path w="19" h="67" extrusionOk="0">
                  <a:moveTo>
                    <a:pt x="19" y="0"/>
                  </a:moveTo>
                  <a:lnTo>
                    <a:pt x="19" y="0"/>
                  </a:lnTo>
                  <a:cubicBezTo>
                    <a:pt x="1" y="17"/>
                    <a:pt x="3" y="42"/>
                    <a:pt x="13" y="67"/>
                  </a:cubicBezTo>
                  <a:cubicBezTo>
                    <a:pt x="14" y="44"/>
                    <a:pt x="17" y="23"/>
                    <a:pt x="19" y="0"/>
                  </a:cubicBezTo>
                  <a:close/>
                </a:path>
              </a:pathLst>
            </a:custGeom>
            <a:solidFill>
              <a:srgbClr val="D9C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8"/>
            <p:cNvSpPr/>
            <p:nvPr/>
          </p:nvSpPr>
          <p:spPr>
            <a:xfrm>
              <a:off x="8260398" y="2677898"/>
              <a:ext cx="67361" cy="126219"/>
            </a:xfrm>
            <a:custGeom>
              <a:avLst/>
              <a:gdLst/>
              <a:ahLst/>
              <a:cxnLst/>
              <a:rect l="l" t="t" r="r" b="b"/>
              <a:pathLst>
                <a:path w="610" h="1143" extrusionOk="0">
                  <a:moveTo>
                    <a:pt x="47" y="1"/>
                  </a:moveTo>
                  <a:cubicBezTo>
                    <a:pt x="37" y="118"/>
                    <a:pt x="27" y="237"/>
                    <a:pt x="16" y="355"/>
                  </a:cubicBezTo>
                  <a:cubicBezTo>
                    <a:pt x="9" y="449"/>
                    <a:pt x="0" y="544"/>
                    <a:pt x="14" y="637"/>
                  </a:cubicBezTo>
                  <a:cubicBezTo>
                    <a:pt x="46" y="863"/>
                    <a:pt x="218" y="1053"/>
                    <a:pt x="417" y="1085"/>
                  </a:cubicBezTo>
                  <a:lnTo>
                    <a:pt x="506" y="1142"/>
                  </a:lnTo>
                  <a:cubicBezTo>
                    <a:pt x="544" y="1015"/>
                    <a:pt x="574" y="883"/>
                    <a:pt x="594" y="750"/>
                  </a:cubicBezTo>
                  <a:cubicBezTo>
                    <a:pt x="603" y="688"/>
                    <a:pt x="610" y="622"/>
                    <a:pt x="588" y="563"/>
                  </a:cubicBezTo>
                  <a:cubicBezTo>
                    <a:pt x="569" y="507"/>
                    <a:pt x="526" y="468"/>
                    <a:pt x="485" y="429"/>
                  </a:cubicBezTo>
                  <a:cubicBezTo>
                    <a:pt x="354" y="306"/>
                    <a:pt x="221" y="183"/>
                    <a:pt x="89" y="58"/>
                  </a:cubicBezTo>
                  <a:cubicBezTo>
                    <a:pt x="72" y="43"/>
                    <a:pt x="56" y="22"/>
                    <a:pt x="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8"/>
            <p:cNvSpPr/>
            <p:nvPr/>
          </p:nvSpPr>
          <p:spPr>
            <a:xfrm>
              <a:off x="8453536" y="2395643"/>
              <a:ext cx="1988" cy="7399"/>
            </a:xfrm>
            <a:custGeom>
              <a:avLst/>
              <a:gdLst/>
              <a:ahLst/>
              <a:cxnLst/>
              <a:rect l="l" t="t" r="r" b="b"/>
              <a:pathLst>
                <a:path w="18" h="67" extrusionOk="0">
                  <a:moveTo>
                    <a:pt x="17" y="0"/>
                  </a:moveTo>
                  <a:cubicBezTo>
                    <a:pt x="0" y="18"/>
                    <a:pt x="1" y="42"/>
                    <a:pt x="12" y="67"/>
                  </a:cubicBezTo>
                  <a:cubicBezTo>
                    <a:pt x="14" y="44"/>
                    <a:pt x="15" y="23"/>
                    <a:pt x="17" y="0"/>
                  </a:cubicBezTo>
                  <a:close/>
                </a:path>
              </a:pathLst>
            </a:custGeom>
            <a:solidFill>
              <a:srgbClr val="EEC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18"/>
            <p:cNvSpPr/>
            <p:nvPr/>
          </p:nvSpPr>
          <p:spPr>
            <a:xfrm>
              <a:off x="8449561" y="2402931"/>
              <a:ext cx="67471" cy="126219"/>
            </a:xfrm>
            <a:custGeom>
              <a:avLst/>
              <a:gdLst/>
              <a:ahLst/>
              <a:cxnLst/>
              <a:rect l="l" t="t" r="r" b="b"/>
              <a:pathLst>
                <a:path w="611" h="1143" extrusionOk="0">
                  <a:moveTo>
                    <a:pt x="48" y="1"/>
                  </a:moveTo>
                  <a:cubicBezTo>
                    <a:pt x="37" y="119"/>
                    <a:pt x="27" y="238"/>
                    <a:pt x="17" y="355"/>
                  </a:cubicBezTo>
                  <a:cubicBezTo>
                    <a:pt x="9" y="450"/>
                    <a:pt x="1" y="545"/>
                    <a:pt x="15" y="637"/>
                  </a:cubicBezTo>
                  <a:cubicBezTo>
                    <a:pt x="47" y="863"/>
                    <a:pt x="218" y="1055"/>
                    <a:pt x="417" y="1086"/>
                  </a:cubicBezTo>
                  <a:lnTo>
                    <a:pt x="506" y="1142"/>
                  </a:lnTo>
                  <a:cubicBezTo>
                    <a:pt x="546" y="1015"/>
                    <a:pt x="575" y="883"/>
                    <a:pt x="595" y="750"/>
                  </a:cubicBezTo>
                  <a:cubicBezTo>
                    <a:pt x="604" y="688"/>
                    <a:pt x="610" y="622"/>
                    <a:pt x="590" y="564"/>
                  </a:cubicBezTo>
                  <a:cubicBezTo>
                    <a:pt x="569" y="508"/>
                    <a:pt x="526" y="468"/>
                    <a:pt x="486" y="430"/>
                  </a:cubicBezTo>
                  <a:cubicBezTo>
                    <a:pt x="354" y="306"/>
                    <a:pt x="221" y="183"/>
                    <a:pt x="90" y="60"/>
                  </a:cubicBezTo>
                  <a:cubicBezTo>
                    <a:pt x="74" y="44"/>
                    <a:pt x="56" y="22"/>
                    <a:pt x="4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18"/>
            <p:cNvSpPr/>
            <p:nvPr/>
          </p:nvSpPr>
          <p:spPr>
            <a:xfrm>
              <a:off x="8447683" y="1761454"/>
              <a:ext cx="3423" cy="6957"/>
            </a:xfrm>
            <a:custGeom>
              <a:avLst/>
              <a:gdLst/>
              <a:ahLst/>
              <a:cxnLst/>
              <a:rect l="l" t="t" r="r" b="b"/>
              <a:pathLst>
                <a:path w="31" h="63" extrusionOk="0">
                  <a:moveTo>
                    <a:pt x="9" y="0"/>
                  </a:moveTo>
                  <a:lnTo>
                    <a:pt x="9" y="0"/>
                  </a:lnTo>
                  <a:cubicBezTo>
                    <a:pt x="1" y="25"/>
                    <a:pt x="12" y="46"/>
                    <a:pt x="31" y="63"/>
                  </a:cubicBezTo>
                  <a:cubicBezTo>
                    <a:pt x="23" y="42"/>
                    <a:pt x="16" y="21"/>
                    <a:pt x="9" y="0"/>
                  </a:cubicBezTo>
                  <a:close/>
                </a:path>
              </a:pathLst>
            </a:custGeom>
            <a:solidFill>
              <a:srgbClr val="EEC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8"/>
            <p:cNvSpPr/>
            <p:nvPr/>
          </p:nvSpPr>
          <p:spPr>
            <a:xfrm>
              <a:off x="8450996" y="1768301"/>
              <a:ext cx="96734" cy="87459"/>
            </a:xfrm>
            <a:custGeom>
              <a:avLst/>
              <a:gdLst/>
              <a:ahLst/>
              <a:cxnLst/>
              <a:rect l="l" t="t" r="r" b="b"/>
              <a:pathLst>
                <a:path w="876" h="792" extrusionOk="0">
                  <a:moveTo>
                    <a:pt x="1" y="1"/>
                  </a:moveTo>
                  <a:cubicBezTo>
                    <a:pt x="40" y="110"/>
                    <a:pt x="80" y="220"/>
                    <a:pt x="120" y="330"/>
                  </a:cubicBezTo>
                  <a:cubicBezTo>
                    <a:pt x="152" y="417"/>
                    <a:pt x="184" y="505"/>
                    <a:pt x="233" y="580"/>
                  </a:cubicBezTo>
                  <a:cubicBezTo>
                    <a:pt x="323" y="715"/>
                    <a:pt x="471" y="791"/>
                    <a:pt x="618" y="791"/>
                  </a:cubicBezTo>
                  <a:cubicBezTo>
                    <a:pt x="671" y="791"/>
                    <a:pt x="724" y="782"/>
                    <a:pt x="774" y="761"/>
                  </a:cubicBezTo>
                  <a:lnTo>
                    <a:pt x="875" y="764"/>
                  </a:lnTo>
                  <a:cubicBezTo>
                    <a:pt x="858" y="630"/>
                    <a:pt x="830" y="499"/>
                    <a:pt x="793" y="370"/>
                  </a:cubicBezTo>
                  <a:cubicBezTo>
                    <a:pt x="775" y="310"/>
                    <a:pt x="753" y="248"/>
                    <a:pt x="712" y="208"/>
                  </a:cubicBezTo>
                  <a:cubicBezTo>
                    <a:pt x="671" y="170"/>
                    <a:pt x="616" y="157"/>
                    <a:pt x="565" y="145"/>
                  </a:cubicBezTo>
                  <a:cubicBezTo>
                    <a:pt x="397" y="107"/>
                    <a:pt x="230" y="68"/>
                    <a:pt x="62" y="29"/>
                  </a:cubicBezTo>
                  <a:cubicBezTo>
                    <a:pt x="41" y="25"/>
                    <a:pt x="18" y="14"/>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8"/>
            <p:cNvSpPr/>
            <p:nvPr/>
          </p:nvSpPr>
          <p:spPr>
            <a:xfrm>
              <a:off x="8836721" y="2296699"/>
              <a:ext cx="2209" cy="7399"/>
            </a:xfrm>
            <a:custGeom>
              <a:avLst/>
              <a:gdLst/>
              <a:ahLst/>
              <a:cxnLst/>
              <a:rect l="l" t="t" r="r" b="b"/>
              <a:pathLst>
                <a:path w="20" h="67" extrusionOk="0">
                  <a:moveTo>
                    <a:pt x="16" y="0"/>
                  </a:moveTo>
                  <a:lnTo>
                    <a:pt x="16" y="0"/>
                  </a:lnTo>
                  <a:cubicBezTo>
                    <a:pt x="1" y="21"/>
                    <a:pt x="6" y="45"/>
                    <a:pt x="20" y="67"/>
                  </a:cubicBezTo>
                  <a:cubicBezTo>
                    <a:pt x="19" y="44"/>
                    <a:pt x="17" y="23"/>
                    <a:pt x="16" y="0"/>
                  </a:cubicBezTo>
                  <a:close/>
                </a:path>
              </a:pathLst>
            </a:custGeom>
            <a:solidFill>
              <a:srgbClr val="EEC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8"/>
            <p:cNvSpPr/>
            <p:nvPr/>
          </p:nvSpPr>
          <p:spPr>
            <a:xfrm>
              <a:off x="8838820" y="2303988"/>
              <a:ext cx="72220" cy="114513"/>
            </a:xfrm>
            <a:custGeom>
              <a:avLst/>
              <a:gdLst/>
              <a:ahLst/>
              <a:cxnLst/>
              <a:rect l="l" t="t" r="r" b="b"/>
              <a:pathLst>
                <a:path w="654" h="1037" extrusionOk="0">
                  <a:moveTo>
                    <a:pt x="1" y="1"/>
                  </a:moveTo>
                  <a:lnTo>
                    <a:pt x="25" y="356"/>
                  </a:lnTo>
                  <a:cubicBezTo>
                    <a:pt x="31" y="450"/>
                    <a:pt x="37" y="546"/>
                    <a:pt x="64" y="635"/>
                  </a:cubicBezTo>
                  <a:cubicBezTo>
                    <a:pt x="129" y="846"/>
                    <a:pt x="318" y="998"/>
                    <a:pt x="515" y="998"/>
                  </a:cubicBezTo>
                  <a:cubicBezTo>
                    <a:pt x="520" y="998"/>
                    <a:pt x="524" y="998"/>
                    <a:pt x="529" y="998"/>
                  </a:cubicBezTo>
                  <a:lnTo>
                    <a:pt x="625" y="1036"/>
                  </a:lnTo>
                  <a:cubicBezTo>
                    <a:pt x="645" y="903"/>
                    <a:pt x="653" y="767"/>
                    <a:pt x="653" y="632"/>
                  </a:cubicBezTo>
                  <a:cubicBezTo>
                    <a:pt x="652" y="569"/>
                    <a:pt x="649" y="503"/>
                    <a:pt x="620" y="449"/>
                  </a:cubicBezTo>
                  <a:cubicBezTo>
                    <a:pt x="591" y="399"/>
                    <a:pt x="544" y="367"/>
                    <a:pt x="498" y="338"/>
                  </a:cubicBezTo>
                  <a:cubicBezTo>
                    <a:pt x="349" y="242"/>
                    <a:pt x="200" y="146"/>
                    <a:pt x="51" y="50"/>
                  </a:cubicBezTo>
                  <a:cubicBezTo>
                    <a:pt x="33" y="38"/>
                    <a:pt x="14" y="21"/>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18"/>
            <p:cNvSpPr/>
            <p:nvPr/>
          </p:nvSpPr>
          <p:spPr>
            <a:xfrm>
              <a:off x="8222962" y="2877220"/>
              <a:ext cx="5521" cy="4196"/>
            </a:xfrm>
            <a:custGeom>
              <a:avLst/>
              <a:gdLst/>
              <a:ahLst/>
              <a:cxnLst/>
              <a:rect l="l" t="t" r="r" b="b"/>
              <a:pathLst>
                <a:path w="50" h="38" extrusionOk="0">
                  <a:moveTo>
                    <a:pt x="1" y="0"/>
                  </a:moveTo>
                  <a:cubicBezTo>
                    <a:pt x="6" y="26"/>
                    <a:pt x="26" y="36"/>
                    <a:pt x="49" y="38"/>
                  </a:cubicBezTo>
                  <a:cubicBezTo>
                    <a:pt x="33" y="26"/>
                    <a:pt x="17" y="13"/>
                    <a:pt x="1" y="0"/>
                  </a:cubicBezTo>
                  <a:close/>
                </a:path>
              </a:pathLst>
            </a:custGeom>
            <a:solidFill>
              <a:srgbClr val="D9C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18"/>
            <p:cNvSpPr/>
            <p:nvPr/>
          </p:nvSpPr>
          <p:spPr>
            <a:xfrm>
              <a:off x="8228373" y="2851491"/>
              <a:ext cx="121360" cy="70674"/>
            </a:xfrm>
            <a:custGeom>
              <a:avLst/>
              <a:gdLst/>
              <a:ahLst/>
              <a:cxnLst/>
              <a:rect l="l" t="t" r="r" b="b"/>
              <a:pathLst>
                <a:path w="1099" h="640" extrusionOk="0">
                  <a:moveTo>
                    <a:pt x="675" y="1"/>
                  </a:moveTo>
                  <a:cubicBezTo>
                    <a:pt x="629" y="1"/>
                    <a:pt x="584" y="20"/>
                    <a:pt x="541" y="40"/>
                  </a:cubicBezTo>
                  <a:cubicBezTo>
                    <a:pt x="382" y="112"/>
                    <a:pt x="224" y="185"/>
                    <a:pt x="65" y="258"/>
                  </a:cubicBezTo>
                  <a:cubicBezTo>
                    <a:pt x="49" y="265"/>
                    <a:pt x="28" y="271"/>
                    <a:pt x="9" y="271"/>
                  </a:cubicBezTo>
                  <a:cubicBezTo>
                    <a:pt x="6" y="271"/>
                    <a:pt x="3" y="271"/>
                    <a:pt x="0" y="271"/>
                  </a:cubicBezTo>
                  <a:lnTo>
                    <a:pt x="0" y="271"/>
                  </a:lnTo>
                  <a:cubicBezTo>
                    <a:pt x="87" y="338"/>
                    <a:pt x="173" y="405"/>
                    <a:pt x="258" y="473"/>
                  </a:cubicBezTo>
                  <a:cubicBezTo>
                    <a:pt x="327" y="525"/>
                    <a:pt x="395" y="579"/>
                    <a:pt x="473" y="611"/>
                  </a:cubicBezTo>
                  <a:cubicBezTo>
                    <a:pt x="522" y="631"/>
                    <a:pt x="573" y="640"/>
                    <a:pt x="624" y="640"/>
                  </a:cubicBezTo>
                  <a:cubicBezTo>
                    <a:pt x="773" y="640"/>
                    <a:pt x="923" y="561"/>
                    <a:pt x="1012" y="425"/>
                  </a:cubicBezTo>
                  <a:lnTo>
                    <a:pt x="1099" y="364"/>
                  </a:lnTo>
                  <a:cubicBezTo>
                    <a:pt x="1020" y="263"/>
                    <a:pt x="933" y="170"/>
                    <a:pt x="840" y="86"/>
                  </a:cubicBezTo>
                  <a:cubicBezTo>
                    <a:pt x="797" y="47"/>
                    <a:pt x="749" y="8"/>
                    <a:pt x="694" y="2"/>
                  </a:cubicBezTo>
                  <a:cubicBezTo>
                    <a:pt x="688" y="1"/>
                    <a:pt x="682" y="1"/>
                    <a:pt x="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8"/>
            <p:cNvSpPr/>
            <p:nvPr/>
          </p:nvSpPr>
          <p:spPr>
            <a:xfrm>
              <a:off x="8299268" y="1443200"/>
              <a:ext cx="3534" cy="6957"/>
            </a:xfrm>
            <a:custGeom>
              <a:avLst/>
              <a:gdLst/>
              <a:ahLst/>
              <a:cxnLst/>
              <a:rect l="l" t="t" r="r" b="b"/>
              <a:pathLst>
                <a:path w="32" h="63" extrusionOk="0">
                  <a:moveTo>
                    <a:pt x="10" y="1"/>
                  </a:moveTo>
                  <a:cubicBezTo>
                    <a:pt x="1" y="25"/>
                    <a:pt x="12" y="47"/>
                    <a:pt x="32" y="63"/>
                  </a:cubicBezTo>
                  <a:cubicBezTo>
                    <a:pt x="24" y="43"/>
                    <a:pt x="17" y="22"/>
                    <a:pt x="10" y="1"/>
                  </a:cubicBezTo>
                  <a:close/>
                </a:path>
              </a:pathLst>
            </a:custGeom>
            <a:solidFill>
              <a:srgbClr val="D9C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8"/>
            <p:cNvSpPr/>
            <p:nvPr/>
          </p:nvSpPr>
          <p:spPr>
            <a:xfrm>
              <a:off x="8302691" y="1450047"/>
              <a:ext cx="96072" cy="88232"/>
            </a:xfrm>
            <a:custGeom>
              <a:avLst/>
              <a:gdLst/>
              <a:ahLst/>
              <a:cxnLst/>
              <a:rect l="l" t="t" r="r" b="b"/>
              <a:pathLst>
                <a:path w="870" h="799" extrusionOk="0">
                  <a:moveTo>
                    <a:pt x="1" y="1"/>
                  </a:moveTo>
                  <a:lnTo>
                    <a:pt x="1" y="1"/>
                  </a:lnTo>
                  <a:cubicBezTo>
                    <a:pt x="39" y="111"/>
                    <a:pt x="78" y="221"/>
                    <a:pt x="117" y="332"/>
                  </a:cubicBezTo>
                  <a:cubicBezTo>
                    <a:pt x="147" y="420"/>
                    <a:pt x="178" y="507"/>
                    <a:pt x="229" y="583"/>
                  </a:cubicBezTo>
                  <a:cubicBezTo>
                    <a:pt x="318" y="720"/>
                    <a:pt x="468" y="798"/>
                    <a:pt x="617" y="798"/>
                  </a:cubicBezTo>
                  <a:cubicBezTo>
                    <a:pt x="668" y="798"/>
                    <a:pt x="719" y="789"/>
                    <a:pt x="767" y="770"/>
                  </a:cubicBezTo>
                  <a:lnTo>
                    <a:pt x="869" y="774"/>
                  </a:lnTo>
                  <a:cubicBezTo>
                    <a:pt x="852" y="640"/>
                    <a:pt x="825" y="507"/>
                    <a:pt x="789" y="379"/>
                  </a:cubicBezTo>
                  <a:cubicBezTo>
                    <a:pt x="772" y="319"/>
                    <a:pt x="751" y="257"/>
                    <a:pt x="709" y="216"/>
                  </a:cubicBezTo>
                  <a:cubicBezTo>
                    <a:pt x="668" y="178"/>
                    <a:pt x="614" y="164"/>
                    <a:pt x="563" y="152"/>
                  </a:cubicBezTo>
                  <a:cubicBezTo>
                    <a:pt x="396" y="111"/>
                    <a:pt x="229" y="72"/>
                    <a:pt x="62" y="31"/>
                  </a:cubicBezTo>
                  <a:cubicBezTo>
                    <a:pt x="41" y="27"/>
                    <a:pt x="18" y="1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8"/>
            <p:cNvSpPr/>
            <p:nvPr/>
          </p:nvSpPr>
          <p:spPr>
            <a:xfrm>
              <a:off x="8224177" y="1597468"/>
              <a:ext cx="6405" cy="2319"/>
            </a:xfrm>
            <a:custGeom>
              <a:avLst/>
              <a:gdLst/>
              <a:ahLst/>
              <a:cxnLst/>
              <a:rect l="l" t="t" r="r" b="b"/>
              <a:pathLst>
                <a:path w="58" h="21" extrusionOk="0">
                  <a:moveTo>
                    <a:pt x="1" y="0"/>
                  </a:moveTo>
                  <a:lnTo>
                    <a:pt x="1" y="0"/>
                  </a:lnTo>
                  <a:cubicBezTo>
                    <a:pt x="9" y="15"/>
                    <a:pt x="21" y="20"/>
                    <a:pt x="35" y="20"/>
                  </a:cubicBezTo>
                  <a:cubicBezTo>
                    <a:pt x="42" y="20"/>
                    <a:pt x="50" y="19"/>
                    <a:pt x="57" y="16"/>
                  </a:cubicBezTo>
                  <a:cubicBezTo>
                    <a:pt x="38" y="11"/>
                    <a:pt x="20" y="6"/>
                    <a:pt x="1" y="0"/>
                  </a:cubicBezTo>
                  <a:close/>
                </a:path>
              </a:pathLst>
            </a:custGeom>
            <a:solidFill>
              <a:srgbClr val="D9C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18"/>
            <p:cNvSpPr/>
            <p:nvPr/>
          </p:nvSpPr>
          <p:spPr>
            <a:xfrm>
              <a:off x="8230472" y="1540708"/>
              <a:ext cx="117164" cy="73545"/>
            </a:xfrm>
            <a:custGeom>
              <a:avLst/>
              <a:gdLst/>
              <a:ahLst/>
              <a:cxnLst/>
              <a:rect l="l" t="t" r="r" b="b"/>
              <a:pathLst>
                <a:path w="1061" h="666" extrusionOk="0">
                  <a:moveTo>
                    <a:pt x="614" y="1"/>
                  </a:moveTo>
                  <a:cubicBezTo>
                    <a:pt x="600" y="1"/>
                    <a:pt x="585" y="3"/>
                    <a:pt x="571" y="7"/>
                  </a:cubicBezTo>
                  <a:cubicBezTo>
                    <a:pt x="520" y="20"/>
                    <a:pt x="478" y="62"/>
                    <a:pt x="439" y="102"/>
                  </a:cubicBezTo>
                  <a:cubicBezTo>
                    <a:pt x="312" y="233"/>
                    <a:pt x="185" y="362"/>
                    <a:pt x="57" y="492"/>
                  </a:cubicBezTo>
                  <a:cubicBezTo>
                    <a:pt x="42" y="508"/>
                    <a:pt x="21" y="523"/>
                    <a:pt x="0" y="530"/>
                  </a:cubicBezTo>
                  <a:cubicBezTo>
                    <a:pt x="101" y="560"/>
                    <a:pt x="203" y="589"/>
                    <a:pt x="303" y="619"/>
                  </a:cubicBezTo>
                  <a:cubicBezTo>
                    <a:pt x="384" y="643"/>
                    <a:pt x="465" y="665"/>
                    <a:pt x="548" y="665"/>
                  </a:cubicBezTo>
                  <a:cubicBezTo>
                    <a:pt x="748" y="663"/>
                    <a:pt x="940" y="499"/>
                    <a:pt x="997" y="280"/>
                  </a:cubicBezTo>
                  <a:lnTo>
                    <a:pt x="1061" y="189"/>
                  </a:lnTo>
                  <a:cubicBezTo>
                    <a:pt x="956" y="124"/>
                    <a:pt x="846" y="72"/>
                    <a:pt x="734" y="29"/>
                  </a:cubicBezTo>
                  <a:cubicBezTo>
                    <a:pt x="695" y="14"/>
                    <a:pt x="654" y="1"/>
                    <a:pt x="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18"/>
            <p:cNvSpPr/>
            <p:nvPr/>
          </p:nvSpPr>
          <p:spPr>
            <a:xfrm>
              <a:off x="8835838" y="2894558"/>
              <a:ext cx="107777" cy="98612"/>
            </a:xfrm>
            <a:custGeom>
              <a:avLst/>
              <a:gdLst/>
              <a:ahLst/>
              <a:cxnLst/>
              <a:rect l="l" t="t" r="r" b="b"/>
              <a:pathLst>
                <a:path w="976" h="893" extrusionOk="0">
                  <a:moveTo>
                    <a:pt x="0" y="0"/>
                  </a:moveTo>
                  <a:cubicBezTo>
                    <a:pt x="98" y="64"/>
                    <a:pt x="165" y="175"/>
                    <a:pt x="204" y="293"/>
                  </a:cubicBezTo>
                  <a:cubicBezTo>
                    <a:pt x="241" y="411"/>
                    <a:pt x="253" y="536"/>
                    <a:pt x="262" y="660"/>
                  </a:cubicBezTo>
                  <a:cubicBezTo>
                    <a:pt x="267" y="721"/>
                    <a:pt x="275" y="790"/>
                    <a:pt x="321" y="823"/>
                  </a:cubicBezTo>
                  <a:cubicBezTo>
                    <a:pt x="343" y="838"/>
                    <a:pt x="367" y="843"/>
                    <a:pt x="392" y="846"/>
                  </a:cubicBezTo>
                  <a:cubicBezTo>
                    <a:pt x="564" y="876"/>
                    <a:pt x="739" y="892"/>
                    <a:pt x="914" y="892"/>
                  </a:cubicBezTo>
                  <a:cubicBezTo>
                    <a:pt x="934" y="892"/>
                    <a:pt x="955" y="892"/>
                    <a:pt x="976" y="891"/>
                  </a:cubicBezTo>
                  <a:lnTo>
                    <a:pt x="922" y="859"/>
                  </a:lnTo>
                  <a:cubicBezTo>
                    <a:pt x="901" y="677"/>
                    <a:pt x="811" y="505"/>
                    <a:pt x="678" y="393"/>
                  </a:cubicBezTo>
                  <a:cubicBezTo>
                    <a:pt x="615" y="340"/>
                    <a:pt x="543" y="300"/>
                    <a:pt x="472" y="262"/>
                  </a:cubicBezTo>
                  <a:cubicBezTo>
                    <a:pt x="315" y="175"/>
                    <a:pt x="158" y="88"/>
                    <a:pt x="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8"/>
            <p:cNvSpPr/>
            <p:nvPr/>
          </p:nvSpPr>
          <p:spPr>
            <a:xfrm>
              <a:off x="9085185" y="1585100"/>
              <a:ext cx="63165" cy="144550"/>
            </a:xfrm>
            <a:custGeom>
              <a:avLst/>
              <a:gdLst/>
              <a:ahLst/>
              <a:cxnLst/>
              <a:rect l="l" t="t" r="r" b="b"/>
              <a:pathLst>
                <a:path w="572" h="1309" extrusionOk="0">
                  <a:moveTo>
                    <a:pt x="1" y="1"/>
                  </a:moveTo>
                  <a:lnTo>
                    <a:pt x="1" y="1"/>
                  </a:lnTo>
                  <a:cubicBezTo>
                    <a:pt x="18" y="192"/>
                    <a:pt x="35" y="384"/>
                    <a:pt x="52" y="576"/>
                  </a:cubicBezTo>
                  <a:cubicBezTo>
                    <a:pt x="59" y="663"/>
                    <a:pt x="68" y="750"/>
                    <a:pt x="89" y="833"/>
                  </a:cubicBezTo>
                  <a:cubicBezTo>
                    <a:pt x="137" y="1007"/>
                    <a:pt x="247" y="1159"/>
                    <a:pt x="389" y="1242"/>
                  </a:cubicBezTo>
                  <a:lnTo>
                    <a:pt x="397" y="1308"/>
                  </a:lnTo>
                  <a:cubicBezTo>
                    <a:pt x="467" y="1108"/>
                    <a:pt x="522" y="901"/>
                    <a:pt x="562" y="690"/>
                  </a:cubicBezTo>
                  <a:cubicBezTo>
                    <a:pt x="567" y="665"/>
                    <a:pt x="571" y="637"/>
                    <a:pt x="566" y="611"/>
                  </a:cubicBezTo>
                  <a:cubicBezTo>
                    <a:pt x="555" y="552"/>
                    <a:pt x="501" y="520"/>
                    <a:pt x="452" y="494"/>
                  </a:cubicBezTo>
                  <a:cubicBezTo>
                    <a:pt x="354" y="443"/>
                    <a:pt x="254" y="388"/>
                    <a:pt x="171" y="309"/>
                  </a:cubicBezTo>
                  <a:cubicBezTo>
                    <a:pt x="87" y="231"/>
                    <a:pt x="19" y="124"/>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18"/>
            <p:cNvSpPr/>
            <p:nvPr/>
          </p:nvSpPr>
          <p:spPr>
            <a:xfrm>
              <a:off x="9262311" y="2232430"/>
              <a:ext cx="62612" cy="149519"/>
            </a:xfrm>
            <a:custGeom>
              <a:avLst/>
              <a:gdLst/>
              <a:ahLst/>
              <a:cxnLst/>
              <a:rect l="l" t="t" r="r" b="b"/>
              <a:pathLst>
                <a:path w="567" h="1354" extrusionOk="0">
                  <a:moveTo>
                    <a:pt x="340" y="1"/>
                  </a:moveTo>
                  <a:lnTo>
                    <a:pt x="340" y="1"/>
                  </a:lnTo>
                  <a:cubicBezTo>
                    <a:pt x="268" y="175"/>
                    <a:pt x="197" y="350"/>
                    <a:pt x="124" y="523"/>
                  </a:cubicBezTo>
                  <a:cubicBezTo>
                    <a:pt x="92" y="603"/>
                    <a:pt x="59" y="682"/>
                    <a:pt x="40" y="765"/>
                  </a:cubicBezTo>
                  <a:cubicBezTo>
                    <a:pt x="1" y="943"/>
                    <a:pt x="26" y="1137"/>
                    <a:pt x="111" y="1292"/>
                  </a:cubicBezTo>
                  <a:lnTo>
                    <a:pt x="87" y="1353"/>
                  </a:lnTo>
                  <a:cubicBezTo>
                    <a:pt x="238" y="1224"/>
                    <a:pt x="380" y="1079"/>
                    <a:pt x="508" y="922"/>
                  </a:cubicBezTo>
                  <a:cubicBezTo>
                    <a:pt x="524" y="902"/>
                    <a:pt x="542" y="881"/>
                    <a:pt x="549" y="855"/>
                  </a:cubicBezTo>
                  <a:cubicBezTo>
                    <a:pt x="566" y="798"/>
                    <a:pt x="534" y="740"/>
                    <a:pt x="504" y="689"/>
                  </a:cubicBezTo>
                  <a:cubicBezTo>
                    <a:pt x="443" y="588"/>
                    <a:pt x="383" y="483"/>
                    <a:pt x="347" y="365"/>
                  </a:cubicBezTo>
                  <a:cubicBezTo>
                    <a:pt x="310" y="248"/>
                    <a:pt x="301" y="116"/>
                    <a:pt x="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18"/>
            <p:cNvSpPr/>
            <p:nvPr/>
          </p:nvSpPr>
          <p:spPr>
            <a:xfrm>
              <a:off x="8847654" y="1635014"/>
              <a:ext cx="118930" cy="72772"/>
            </a:xfrm>
            <a:custGeom>
              <a:avLst/>
              <a:gdLst/>
              <a:ahLst/>
              <a:cxnLst/>
              <a:rect l="l" t="t" r="r" b="b"/>
              <a:pathLst>
                <a:path w="1077" h="659" extrusionOk="0">
                  <a:moveTo>
                    <a:pt x="720" y="0"/>
                  </a:moveTo>
                  <a:cubicBezTo>
                    <a:pt x="689" y="0"/>
                    <a:pt x="656" y="12"/>
                    <a:pt x="627" y="23"/>
                  </a:cubicBezTo>
                  <a:cubicBezTo>
                    <a:pt x="523" y="63"/>
                    <a:pt x="419" y="101"/>
                    <a:pt x="310" y="109"/>
                  </a:cubicBezTo>
                  <a:cubicBezTo>
                    <a:pt x="296" y="110"/>
                    <a:pt x="282" y="111"/>
                    <a:pt x="268" y="111"/>
                  </a:cubicBezTo>
                  <a:cubicBezTo>
                    <a:pt x="173" y="111"/>
                    <a:pt x="76" y="84"/>
                    <a:pt x="0" y="19"/>
                  </a:cubicBezTo>
                  <a:lnTo>
                    <a:pt x="0" y="19"/>
                  </a:lnTo>
                  <a:cubicBezTo>
                    <a:pt x="128" y="144"/>
                    <a:pt x="256" y="271"/>
                    <a:pt x="384" y="396"/>
                  </a:cubicBezTo>
                  <a:cubicBezTo>
                    <a:pt x="441" y="453"/>
                    <a:pt x="500" y="510"/>
                    <a:pt x="567" y="553"/>
                  </a:cubicBezTo>
                  <a:cubicBezTo>
                    <a:pt x="657" y="612"/>
                    <a:pt x="761" y="642"/>
                    <a:pt x="864" y="642"/>
                  </a:cubicBezTo>
                  <a:cubicBezTo>
                    <a:pt x="921" y="642"/>
                    <a:pt x="977" y="633"/>
                    <a:pt x="1031" y="615"/>
                  </a:cubicBezTo>
                  <a:lnTo>
                    <a:pt x="1076" y="658"/>
                  </a:lnTo>
                  <a:cubicBezTo>
                    <a:pt x="1007" y="458"/>
                    <a:pt x="922" y="264"/>
                    <a:pt x="824" y="80"/>
                  </a:cubicBezTo>
                  <a:cubicBezTo>
                    <a:pt x="811" y="57"/>
                    <a:pt x="798" y="34"/>
                    <a:pt x="779" y="19"/>
                  </a:cubicBezTo>
                  <a:cubicBezTo>
                    <a:pt x="761" y="5"/>
                    <a:pt x="741" y="0"/>
                    <a:pt x="72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8"/>
            <p:cNvSpPr/>
            <p:nvPr/>
          </p:nvSpPr>
          <p:spPr>
            <a:xfrm>
              <a:off x="9136975" y="2262246"/>
              <a:ext cx="64931" cy="149850"/>
            </a:xfrm>
            <a:custGeom>
              <a:avLst/>
              <a:gdLst/>
              <a:ahLst/>
              <a:cxnLst/>
              <a:rect l="l" t="t" r="r" b="b"/>
              <a:pathLst>
                <a:path w="588" h="1357" extrusionOk="0">
                  <a:moveTo>
                    <a:pt x="216" y="1"/>
                  </a:moveTo>
                  <a:lnTo>
                    <a:pt x="216" y="1"/>
                  </a:lnTo>
                  <a:cubicBezTo>
                    <a:pt x="260" y="116"/>
                    <a:pt x="252" y="248"/>
                    <a:pt x="217" y="366"/>
                  </a:cubicBezTo>
                  <a:cubicBezTo>
                    <a:pt x="183" y="484"/>
                    <a:pt x="123" y="590"/>
                    <a:pt x="62" y="692"/>
                  </a:cubicBezTo>
                  <a:cubicBezTo>
                    <a:pt x="32" y="743"/>
                    <a:pt x="1" y="803"/>
                    <a:pt x="20" y="859"/>
                  </a:cubicBezTo>
                  <a:cubicBezTo>
                    <a:pt x="27" y="885"/>
                    <a:pt x="46" y="905"/>
                    <a:pt x="63" y="925"/>
                  </a:cubicBezTo>
                  <a:cubicBezTo>
                    <a:pt x="200" y="1082"/>
                    <a:pt x="349" y="1227"/>
                    <a:pt x="507" y="1356"/>
                  </a:cubicBezTo>
                  <a:lnTo>
                    <a:pt x="481" y="1294"/>
                  </a:lnTo>
                  <a:cubicBezTo>
                    <a:pt x="565" y="1138"/>
                    <a:pt x="587" y="943"/>
                    <a:pt x="542" y="766"/>
                  </a:cubicBezTo>
                  <a:cubicBezTo>
                    <a:pt x="521" y="682"/>
                    <a:pt x="486" y="602"/>
                    <a:pt x="450" y="523"/>
                  </a:cubicBezTo>
                  <a:cubicBezTo>
                    <a:pt x="372" y="349"/>
                    <a:pt x="294" y="175"/>
                    <a:pt x="21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8"/>
            <p:cNvSpPr/>
            <p:nvPr/>
          </p:nvSpPr>
          <p:spPr>
            <a:xfrm>
              <a:off x="9043553" y="1171216"/>
              <a:ext cx="88673" cy="117937"/>
            </a:xfrm>
            <a:custGeom>
              <a:avLst/>
              <a:gdLst/>
              <a:ahLst/>
              <a:cxnLst/>
              <a:rect l="l" t="t" r="r" b="b"/>
              <a:pathLst>
                <a:path w="803" h="1068" extrusionOk="0">
                  <a:moveTo>
                    <a:pt x="1" y="1"/>
                  </a:moveTo>
                  <a:lnTo>
                    <a:pt x="1" y="1"/>
                  </a:lnTo>
                  <a:cubicBezTo>
                    <a:pt x="39" y="173"/>
                    <a:pt x="77" y="346"/>
                    <a:pt x="115" y="518"/>
                  </a:cubicBezTo>
                  <a:cubicBezTo>
                    <a:pt x="132" y="595"/>
                    <a:pt x="149" y="674"/>
                    <a:pt x="186" y="743"/>
                  </a:cubicBezTo>
                  <a:cubicBezTo>
                    <a:pt x="261" y="889"/>
                    <a:pt x="418" y="986"/>
                    <a:pt x="613" y="1008"/>
                  </a:cubicBezTo>
                  <a:lnTo>
                    <a:pt x="628" y="1067"/>
                  </a:lnTo>
                  <a:cubicBezTo>
                    <a:pt x="704" y="853"/>
                    <a:pt x="760" y="638"/>
                    <a:pt x="795" y="426"/>
                  </a:cubicBezTo>
                  <a:cubicBezTo>
                    <a:pt x="799" y="399"/>
                    <a:pt x="803" y="372"/>
                    <a:pt x="794" y="350"/>
                  </a:cubicBezTo>
                  <a:cubicBezTo>
                    <a:pt x="775" y="300"/>
                    <a:pt x="701" y="290"/>
                    <a:pt x="636" y="286"/>
                  </a:cubicBezTo>
                  <a:cubicBezTo>
                    <a:pt x="502" y="276"/>
                    <a:pt x="367" y="263"/>
                    <a:pt x="250" y="222"/>
                  </a:cubicBezTo>
                  <a:cubicBezTo>
                    <a:pt x="133" y="182"/>
                    <a:pt x="35" y="10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18"/>
            <p:cNvSpPr/>
            <p:nvPr/>
          </p:nvSpPr>
          <p:spPr>
            <a:xfrm>
              <a:off x="9273796" y="1219804"/>
              <a:ext cx="80391" cy="138476"/>
            </a:xfrm>
            <a:custGeom>
              <a:avLst/>
              <a:gdLst/>
              <a:ahLst/>
              <a:cxnLst/>
              <a:rect l="l" t="t" r="r" b="b"/>
              <a:pathLst>
                <a:path w="728" h="1254" extrusionOk="0">
                  <a:moveTo>
                    <a:pt x="728" y="1"/>
                  </a:moveTo>
                  <a:cubicBezTo>
                    <a:pt x="547" y="119"/>
                    <a:pt x="363" y="239"/>
                    <a:pt x="224" y="416"/>
                  </a:cubicBezTo>
                  <a:cubicBezTo>
                    <a:pt x="86" y="594"/>
                    <a:pt x="1" y="843"/>
                    <a:pt x="54" y="1072"/>
                  </a:cubicBezTo>
                  <a:cubicBezTo>
                    <a:pt x="68" y="1134"/>
                    <a:pt x="94" y="1193"/>
                    <a:pt x="121" y="1251"/>
                  </a:cubicBezTo>
                  <a:lnTo>
                    <a:pt x="490" y="1254"/>
                  </a:lnTo>
                  <a:cubicBezTo>
                    <a:pt x="531" y="1254"/>
                    <a:pt x="574" y="1254"/>
                    <a:pt x="609" y="1230"/>
                  </a:cubicBezTo>
                  <a:cubicBezTo>
                    <a:pt x="674" y="1187"/>
                    <a:pt x="685" y="1087"/>
                    <a:pt x="688" y="1000"/>
                  </a:cubicBezTo>
                  <a:cubicBezTo>
                    <a:pt x="701" y="667"/>
                    <a:pt x="715" y="334"/>
                    <a:pt x="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18"/>
            <p:cNvSpPr/>
            <p:nvPr/>
          </p:nvSpPr>
          <p:spPr>
            <a:xfrm>
              <a:off x="9275894" y="1357729"/>
              <a:ext cx="14466" cy="7067"/>
            </a:xfrm>
            <a:custGeom>
              <a:avLst/>
              <a:gdLst/>
              <a:ahLst/>
              <a:cxnLst/>
              <a:rect l="l" t="t" r="r" b="b"/>
              <a:pathLst>
                <a:path w="131" h="64" extrusionOk="0">
                  <a:moveTo>
                    <a:pt x="1" y="1"/>
                  </a:moveTo>
                  <a:lnTo>
                    <a:pt x="130" y="64"/>
                  </a:lnTo>
                  <a:cubicBezTo>
                    <a:pt x="120" y="43"/>
                    <a:pt x="111" y="22"/>
                    <a:pt x="102" y="2"/>
                  </a:cubicBezTo>
                  <a:cubicBezTo>
                    <a:pt x="67" y="1"/>
                    <a:pt x="34" y="1"/>
                    <a:pt x="1" y="1"/>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8"/>
            <p:cNvSpPr/>
            <p:nvPr/>
          </p:nvSpPr>
          <p:spPr>
            <a:xfrm>
              <a:off x="9365009" y="1921575"/>
              <a:ext cx="109655" cy="119703"/>
            </a:xfrm>
            <a:custGeom>
              <a:avLst/>
              <a:gdLst/>
              <a:ahLst/>
              <a:cxnLst/>
              <a:rect l="l" t="t" r="r" b="b"/>
              <a:pathLst>
                <a:path w="993" h="1084" extrusionOk="0">
                  <a:moveTo>
                    <a:pt x="993" y="0"/>
                  </a:moveTo>
                  <a:cubicBezTo>
                    <a:pt x="786" y="28"/>
                    <a:pt x="575" y="58"/>
                    <a:pt x="388" y="162"/>
                  </a:cubicBezTo>
                  <a:cubicBezTo>
                    <a:pt x="200" y="265"/>
                    <a:pt x="37" y="456"/>
                    <a:pt x="8" y="691"/>
                  </a:cubicBezTo>
                  <a:cubicBezTo>
                    <a:pt x="0" y="755"/>
                    <a:pt x="3" y="820"/>
                    <a:pt x="9" y="885"/>
                  </a:cubicBezTo>
                  <a:cubicBezTo>
                    <a:pt x="122" y="941"/>
                    <a:pt x="235" y="995"/>
                    <a:pt x="348" y="1051"/>
                  </a:cubicBezTo>
                  <a:cubicBezTo>
                    <a:pt x="381" y="1067"/>
                    <a:pt x="415" y="1083"/>
                    <a:pt x="450" y="1083"/>
                  </a:cubicBezTo>
                  <a:cubicBezTo>
                    <a:pt x="455" y="1083"/>
                    <a:pt x="461" y="1083"/>
                    <a:pt x="466" y="1082"/>
                  </a:cubicBezTo>
                  <a:cubicBezTo>
                    <a:pt x="541" y="1070"/>
                    <a:pt x="585" y="982"/>
                    <a:pt x="617" y="904"/>
                  </a:cubicBezTo>
                  <a:cubicBezTo>
                    <a:pt x="742" y="603"/>
                    <a:pt x="868" y="301"/>
                    <a:pt x="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18"/>
            <p:cNvSpPr/>
            <p:nvPr/>
          </p:nvSpPr>
          <p:spPr>
            <a:xfrm>
              <a:off x="9355733" y="2014224"/>
              <a:ext cx="10932" cy="12920"/>
            </a:xfrm>
            <a:custGeom>
              <a:avLst/>
              <a:gdLst/>
              <a:ahLst/>
              <a:cxnLst/>
              <a:rect l="l" t="t" r="r" b="b"/>
              <a:pathLst>
                <a:path w="99" h="117" extrusionOk="0">
                  <a:moveTo>
                    <a:pt x="1" y="1"/>
                  </a:moveTo>
                  <a:lnTo>
                    <a:pt x="98" y="117"/>
                  </a:lnTo>
                  <a:cubicBezTo>
                    <a:pt x="96" y="93"/>
                    <a:pt x="95" y="69"/>
                    <a:pt x="93" y="46"/>
                  </a:cubicBezTo>
                  <a:lnTo>
                    <a:pt x="1" y="1"/>
                  </a:ln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18"/>
            <p:cNvSpPr/>
            <p:nvPr/>
          </p:nvSpPr>
          <p:spPr>
            <a:xfrm>
              <a:off x="9348003" y="1429507"/>
              <a:ext cx="124783" cy="105127"/>
            </a:xfrm>
            <a:custGeom>
              <a:avLst/>
              <a:gdLst/>
              <a:ahLst/>
              <a:cxnLst/>
              <a:rect l="l" t="t" r="r" b="b"/>
              <a:pathLst>
                <a:path w="1130" h="952" extrusionOk="0">
                  <a:moveTo>
                    <a:pt x="787" y="0"/>
                  </a:moveTo>
                  <a:cubicBezTo>
                    <a:pt x="693" y="0"/>
                    <a:pt x="600" y="9"/>
                    <a:pt x="509" y="34"/>
                  </a:cubicBezTo>
                  <a:cubicBezTo>
                    <a:pt x="305" y="87"/>
                    <a:pt x="109" y="233"/>
                    <a:pt x="36" y="456"/>
                  </a:cubicBezTo>
                  <a:cubicBezTo>
                    <a:pt x="17" y="517"/>
                    <a:pt x="8" y="581"/>
                    <a:pt x="0" y="645"/>
                  </a:cubicBezTo>
                  <a:cubicBezTo>
                    <a:pt x="101" y="728"/>
                    <a:pt x="200" y="809"/>
                    <a:pt x="300" y="891"/>
                  </a:cubicBezTo>
                  <a:cubicBezTo>
                    <a:pt x="333" y="918"/>
                    <a:pt x="368" y="947"/>
                    <a:pt x="409" y="951"/>
                  </a:cubicBezTo>
                  <a:cubicBezTo>
                    <a:pt x="413" y="952"/>
                    <a:pt x="416" y="952"/>
                    <a:pt x="419" y="952"/>
                  </a:cubicBezTo>
                  <a:cubicBezTo>
                    <a:pt x="490" y="952"/>
                    <a:pt x="546" y="881"/>
                    <a:pt x="591" y="815"/>
                  </a:cubicBezTo>
                  <a:cubicBezTo>
                    <a:pt x="770" y="552"/>
                    <a:pt x="950" y="290"/>
                    <a:pt x="1130" y="26"/>
                  </a:cubicBezTo>
                  <a:cubicBezTo>
                    <a:pt x="1016" y="13"/>
                    <a:pt x="901" y="0"/>
                    <a:pt x="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18"/>
            <p:cNvSpPr/>
            <p:nvPr/>
          </p:nvSpPr>
          <p:spPr>
            <a:xfrm>
              <a:off x="9339059" y="1493335"/>
              <a:ext cx="9055" cy="15239"/>
            </a:xfrm>
            <a:custGeom>
              <a:avLst/>
              <a:gdLst/>
              <a:ahLst/>
              <a:cxnLst/>
              <a:rect l="l" t="t" r="r" b="b"/>
              <a:pathLst>
                <a:path w="82" h="138" extrusionOk="0">
                  <a:moveTo>
                    <a:pt x="1" y="1"/>
                  </a:moveTo>
                  <a:lnTo>
                    <a:pt x="74" y="138"/>
                  </a:lnTo>
                  <a:cubicBezTo>
                    <a:pt x="76" y="114"/>
                    <a:pt x="79" y="91"/>
                    <a:pt x="81" y="67"/>
                  </a:cubicBezTo>
                  <a:cubicBezTo>
                    <a:pt x="54" y="45"/>
                    <a:pt x="27" y="23"/>
                    <a:pt x="1" y="1"/>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18"/>
            <p:cNvSpPr/>
            <p:nvPr/>
          </p:nvSpPr>
          <p:spPr>
            <a:xfrm>
              <a:off x="8742526" y="3605384"/>
              <a:ext cx="162549" cy="233444"/>
            </a:xfrm>
            <a:custGeom>
              <a:avLst/>
              <a:gdLst/>
              <a:ahLst/>
              <a:cxnLst/>
              <a:rect l="l" t="t" r="r" b="b"/>
              <a:pathLst>
                <a:path w="1472" h="2114" extrusionOk="0">
                  <a:moveTo>
                    <a:pt x="94" y="0"/>
                  </a:moveTo>
                  <a:cubicBezTo>
                    <a:pt x="63" y="8"/>
                    <a:pt x="31" y="15"/>
                    <a:pt x="0" y="24"/>
                  </a:cubicBezTo>
                  <a:cubicBezTo>
                    <a:pt x="453" y="1010"/>
                    <a:pt x="977" y="1828"/>
                    <a:pt x="1472" y="2113"/>
                  </a:cubicBezTo>
                  <a:lnTo>
                    <a:pt x="1461" y="1888"/>
                  </a:lnTo>
                  <a:cubicBezTo>
                    <a:pt x="970" y="1597"/>
                    <a:pt x="489" y="901"/>
                    <a:pt x="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18"/>
            <p:cNvSpPr/>
            <p:nvPr/>
          </p:nvSpPr>
          <p:spPr>
            <a:xfrm>
              <a:off x="8898009" y="3579543"/>
              <a:ext cx="152169" cy="369932"/>
            </a:xfrm>
            <a:custGeom>
              <a:avLst/>
              <a:gdLst/>
              <a:ahLst/>
              <a:cxnLst/>
              <a:rect l="l" t="t" r="r" b="b"/>
              <a:pathLst>
                <a:path w="1378" h="3350" extrusionOk="0">
                  <a:moveTo>
                    <a:pt x="1274" y="1"/>
                  </a:moveTo>
                  <a:cubicBezTo>
                    <a:pt x="965" y="1452"/>
                    <a:pt x="514" y="2590"/>
                    <a:pt x="0" y="3040"/>
                  </a:cubicBezTo>
                  <a:lnTo>
                    <a:pt x="13" y="3350"/>
                  </a:lnTo>
                  <a:cubicBezTo>
                    <a:pt x="528" y="2917"/>
                    <a:pt x="1010" y="1589"/>
                    <a:pt x="1378" y="42"/>
                  </a:cubicBezTo>
                  <a:cubicBezTo>
                    <a:pt x="1342" y="28"/>
                    <a:pt x="1309" y="14"/>
                    <a:pt x="1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5" name="Google Shape;915;p18"/>
          <p:cNvGrpSpPr/>
          <p:nvPr/>
        </p:nvGrpSpPr>
        <p:grpSpPr>
          <a:xfrm>
            <a:off x="-530454" y="4290235"/>
            <a:ext cx="10204909" cy="291318"/>
            <a:chOff x="120" y="3985435"/>
            <a:chExt cx="10204909" cy="291318"/>
          </a:xfrm>
        </p:grpSpPr>
        <p:sp>
          <p:nvSpPr>
            <p:cNvPr id="916" name="Google Shape;916;p18"/>
            <p:cNvSpPr/>
            <p:nvPr/>
          </p:nvSpPr>
          <p:spPr>
            <a:xfrm>
              <a:off x="120"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18"/>
            <p:cNvSpPr/>
            <p:nvPr/>
          </p:nvSpPr>
          <p:spPr>
            <a:xfrm>
              <a:off x="14570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18"/>
            <p:cNvSpPr/>
            <p:nvPr/>
          </p:nvSpPr>
          <p:spPr>
            <a:xfrm>
              <a:off x="29139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18"/>
            <p:cNvSpPr/>
            <p:nvPr/>
          </p:nvSpPr>
          <p:spPr>
            <a:xfrm>
              <a:off x="43707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18"/>
            <p:cNvSpPr/>
            <p:nvPr/>
          </p:nvSpPr>
          <p:spPr>
            <a:xfrm>
              <a:off x="58277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18"/>
            <p:cNvSpPr/>
            <p:nvPr/>
          </p:nvSpPr>
          <p:spPr>
            <a:xfrm>
              <a:off x="72845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18"/>
            <p:cNvSpPr/>
            <p:nvPr/>
          </p:nvSpPr>
          <p:spPr>
            <a:xfrm>
              <a:off x="87414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23" name="Google Shape;923;p18"/>
          <p:cNvSpPr/>
          <p:nvPr/>
        </p:nvSpPr>
        <p:spPr>
          <a:xfrm>
            <a:off x="-245550" y="4559475"/>
            <a:ext cx="9656500" cy="683575"/>
          </a:xfrm>
          <a:custGeom>
            <a:avLst/>
            <a:gdLst/>
            <a:ahLst/>
            <a:cxnLst/>
            <a:rect l="l" t="t" r="r" b="b"/>
            <a:pathLst>
              <a:path w="386260" h="27343" extrusionOk="0">
                <a:moveTo>
                  <a:pt x="0" y="265"/>
                </a:moveTo>
                <a:lnTo>
                  <a:pt x="386260" y="0"/>
                </a:lnTo>
                <a:lnTo>
                  <a:pt x="386260" y="26281"/>
                </a:lnTo>
                <a:lnTo>
                  <a:pt x="531" y="27343"/>
                </a:lnTo>
                <a:close/>
              </a:path>
            </a:pathLst>
          </a:custGeom>
          <a:solidFill>
            <a:schemeClr val="accent1"/>
          </a:solidFill>
          <a:ln>
            <a:noFill/>
          </a:ln>
        </p:spPr>
      </p:sp>
      <p:sp>
        <p:nvSpPr>
          <p:cNvPr id="924" name="Google Shape;924;p18"/>
          <p:cNvSpPr/>
          <p:nvPr/>
        </p:nvSpPr>
        <p:spPr>
          <a:xfrm>
            <a:off x="-905506" y="4673396"/>
            <a:ext cx="10688925" cy="321800"/>
          </a:xfrm>
          <a:custGeom>
            <a:avLst/>
            <a:gdLst/>
            <a:ahLst/>
            <a:cxnLst/>
            <a:rect l="l" t="t" r="r" b="b"/>
            <a:pathLst>
              <a:path w="427557" h="12872" extrusionOk="0">
                <a:moveTo>
                  <a:pt x="416374" y="752"/>
                </a:moveTo>
                <a:cubicBezTo>
                  <a:pt x="401508" y="-221"/>
                  <a:pt x="357219" y="310"/>
                  <a:pt x="328769" y="221"/>
                </a:cubicBezTo>
                <a:cubicBezTo>
                  <a:pt x="300320" y="133"/>
                  <a:pt x="296957" y="0"/>
                  <a:pt x="245677" y="221"/>
                </a:cubicBezTo>
                <a:cubicBezTo>
                  <a:pt x="194397" y="442"/>
                  <a:pt x="60378" y="-531"/>
                  <a:pt x="21088" y="1548"/>
                </a:cubicBezTo>
                <a:cubicBezTo>
                  <a:pt x="-18202" y="3628"/>
                  <a:pt x="9451" y="11636"/>
                  <a:pt x="9938" y="12698"/>
                </a:cubicBezTo>
                <a:cubicBezTo>
                  <a:pt x="10425" y="13760"/>
                  <a:pt x="17814" y="8938"/>
                  <a:pt x="24008" y="7920"/>
                </a:cubicBezTo>
                <a:cubicBezTo>
                  <a:pt x="30202" y="6902"/>
                  <a:pt x="15159" y="6902"/>
                  <a:pt x="47104" y="6592"/>
                </a:cubicBezTo>
                <a:cubicBezTo>
                  <a:pt x="79049" y="6282"/>
                  <a:pt x="166876" y="6238"/>
                  <a:pt x="215678" y="6061"/>
                </a:cubicBezTo>
                <a:cubicBezTo>
                  <a:pt x="264481" y="5884"/>
                  <a:pt x="306204" y="5530"/>
                  <a:pt x="339919" y="5530"/>
                </a:cubicBezTo>
                <a:cubicBezTo>
                  <a:pt x="373634" y="5530"/>
                  <a:pt x="405225" y="6857"/>
                  <a:pt x="417967" y="6061"/>
                </a:cubicBezTo>
                <a:cubicBezTo>
                  <a:pt x="430710" y="5265"/>
                  <a:pt x="431240" y="1725"/>
                  <a:pt x="416374" y="752"/>
                </a:cubicBezTo>
                <a:close/>
              </a:path>
            </a:pathLst>
          </a:custGeom>
          <a:solidFill>
            <a:schemeClr val="accent3"/>
          </a:solidFill>
          <a:ln>
            <a:noFill/>
          </a:ln>
        </p:spPr>
      </p:sp>
      <p:sp>
        <p:nvSpPr>
          <p:cNvPr id="925" name="Google Shape;925;p18"/>
          <p:cNvSpPr/>
          <p:nvPr/>
        </p:nvSpPr>
        <p:spPr>
          <a:xfrm>
            <a:off x="-1117249" y="5003979"/>
            <a:ext cx="9101900" cy="348200"/>
          </a:xfrm>
          <a:custGeom>
            <a:avLst/>
            <a:gdLst/>
            <a:ahLst/>
            <a:cxnLst/>
            <a:rect l="l" t="t" r="r" b="b"/>
            <a:pathLst>
              <a:path w="364076" h="13928" extrusionOk="0">
                <a:moveTo>
                  <a:pt x="33275" y="4519"/>
                </a:moveTo>
                <a:cubicBezTo>
                  <a:pt x="61946" y="2307"/>
                  <a:pt x="154197" y="130"/>
                  <a:pt x="201318" y="6"/>
                </a:cubicBezTo>
                <a:cubicBezTo>
                  <a:pt x="248439" y="-118"/>
                  <a:pt x="292109" y="1742"/>
                  <a:pt x="316001" y="3777"/>
                </a:cubicBezTo>
                <a:cubicBezTo>
                  <a:pt x="339893" y="5812"/>
                  <a:pt x="392457" y="10634"/>
                  <a:pt x="344672" y="12218"/>
                </a:cubicBezTo>
                <a:cubicBezTo>
                  <a:pt x="296887" y="13802"/>
                  <a:pt x="81193" y="14563"/>
                  <a:pt x="29293" y="13280"/>
                </a:cubicBezTo>
                <a:cubicBezTo>
                  <a:pt x="-22606" y="11997"/>
                  <a:pt x="4604" y="6731"/>
                  <a:pt x="33275" y="4519"/>
                </a:cubicBezTo>
                <a:close/>
              </a:path>
            </a:pathLst>
          </a:custGeom>
          <a:solidFill>
            <a:srgbClr val="FFFFFF">
              <a:alpha val="25000"/>
            </a:srgbClr>
          </a:solidFill>
          <a:ln>
            <a:noFill/>
          </a:ln>
        </p:spPr>
      </p:sp>
      <p:sp>
        <p:nvSpPr>
          <p:cNvPr id="926" name="Google Shape;926;p18"/>
          <p:cNvSpPr/>
          <p:nvPr/>
        </p:nvSpPr>
        <p:spPr>
          <a:xfrm>
            <a:off x="5983885" y="4319584"/>
            <a:ext cx="587345" cy="232626"/>
          </a:xfrm>
          <a:custGeom>
            <a:avLst/>
            <a:gdLst/>
            <a:ahLst/>
            <a:cxnLst/>
            <a:rect l="l" t="t" r="r" b="b"/>
            <a:pathLst>
              <a:path w="7873" h="3118" extrusionOk="0">
                <a:moveTo>
                  <a:pt x="5343" y="0"/>
                </a:moveTo>
                <a:lnTo>
                  <a:pt x="5343" y="0"/>
                </a:lnTo>
                <a:cubicBezTo>
                  <a:pt x="5377" y="397"/>
                  <a:pt x="5348" y="800"/>
                  <a:pt x="5258" y="1185"/>
                </a:cubicBezTo>
                <a:cubicBezTo>
                  <a:pt x="5121" y="938"/>
                  <a:pt x="4831" y="744"/>
                  <a:pt x="4600" y="617"/>
                </a:cubicBezTo>
                <a:lnTo>
                  <a:pt x="4600" y="617"/>
                </a:lnTo>
                <a:cubicBezTo>
                  <a:pt x="4738" y="844"/>
                  <a:pt x="4715" y="1170"/>
                  <a:pt x="4527" y="1280"/>
                </a:cubicBezTo>
                <a:cubicBezTo>
                  <a:pt x="4498" y="1297"/>
                  <a:pt x="4467" y="1304"/>
                  <a:pt x="4435" y="1304"/>
                </a:cubicBezTo>
                <a:cubicBezTo>
                  <a:pt x="4367" y="1304"/>
                  <a:pt x="4295" y="1272"/>
                  <a:pt x="4232" y="1235"/>
                </a:cubicBezTo>
                <a:cubicBezTo>
                  <a:pt x="4020" y="1112"/>
                  <a:pt x="4030" y="851"/>
                  <a:pt x="3668" y="742"/>
                </a:cubicBezTo>
                <a:lnTo>
                  <a:pt x="3668" y="742"/>
                </a:lnTo>
                <a:cubicBezTo>
                  <a:pt x="3768" y="881"/>
                  <a:pt x="3810" y="1080"/>
                  <a:pt x="3748" y="1244"/>
                </a:cubicBezTo>
                <a:cubicBezTo>
                  <a:pt x="3700" y="1371"/>
                  <a:pt x="3580" y="1461"/>
                  <a:pt x="3462" y="1461"/>
                </a:cubicBezTo>
                <a:cubicBezTo>
                  <a:pt x="3428" y="1461"/>
                  <a:pt x="3394" y="1454"/>
                  <a:pt x="3362" y="1437"/>
                </a:cubicBezTo>
                <a:cubicBezTo>
                  <a:pt x="3228" y="1370"/>
                  <a:pt x="3205" y="1230"/>
                  <a:pt x="3162" y="1071"/>
                </a:cubicBezTo>
                <a:cubicBezTo>
                  <a:pt x="3099" y="848"/>
                  <a:pt x="3173" y="586"/>
                  <a:pt x="2941" y="366"/>
                </a:cubicBezTo>
                <a:lnTo>
                  <a:pt x="2941" y="366"/>
                </a:lnTo>
                <a:cubicBezTo>
                  <a:pt x="3014" y="709"/>
                  <a:pt x="2958" y="1085"/>
                  <a:pt x="2792" y="1383"/>
                </a:cubicBezTo>
                <a:cubicBezTo>
                  <a:pt x="2748" y="1130"/>
                  <a:pt x="2553" y="945"/>
                  <a:pt x="2349" y="835"/>
                </a:cubicBezTo>
                <a:cubicBezTo>
                  <a:pt x="2143" y="725"/>
                  <a:pt x="1947" y="572"/>
                  <a:pt x="1746" y="453"/>
                </a:cubicBezTo>
                <a:cubicBezTo>
                  <a:pt x="1695" y="423"/>
                  <a:pt x="1639" y="411"/>
                  <a:pt x="1582" y="411"/>
                </a:cubicBezTo>
                <a:cubicBezTo>
                  <a:pt x="1465" y="411"/>
                  <a:pt x="1341" y="461"/>
                  <a:pt x="1237" y="510"/>
                </a:cubicBezTo>
                <a:cubicBezTo>
                  <a:pt x="1391" y="523"/>
                  <a:pt x="1757" y="529"/>
                  <a:pt x="1690" y="964"/>
                </a:cubicBezTo>
                <a:cubicBezTo>
                  <a:pt x="1662" y="1149"/>
                  <a:pt x="1304" y="1103"/>
                  <a:pt x="1027" y="1298"/>
                </a:cubicBezTo>
                <a:cubicBezTo>
                  <a:pt x="1182" y="1399"/>
                  <a:pt x="1087" y="1584"/>
                  <a:pt x="960" y="1615"/>
                </a:cubicBezTo>
                <a:cubicBezTo>
                  <a:pt x="941" y="1620"/>
                  <a:pt x="922" y="1622"/>
                  <a:pt x="903" y="1622"/>
                </a:cubicBezTo>
                <a:cubicBezTo>
                  <a:pt x="795" y="1622"/>
                  <a:pt x="690" y="1555"/>
                  <a:pt x="584" y="1517"/>
                </a:cubicBezTo>
                <a:cubicBezTo>
                  <a:pt x="513" y="1490"/>
                  <a:pt x="437" y="1477"/>
                  <a:pt x="362" y="1477"/>
                </a:cubicBezTo>
                <a:cubicBezTo>
                  <a:pt x="236" y="1477"/>
                  <a:pt x="110" y="1514"/>
                  <a:pt x="0" y="1585"/>
                </a:cubicBezTo>
                <a:cubicBezTo>
                  <a:pt x="1" y="1585"/>
                  <a:pt x="2" y="1585"/>
                  <a:pt x="3" y="1585"/>
                </a:cubicBezTo>
                <a:cubicBezTo>
                  <a:pt x="612" y="1585"/>
                  <a:pt x="746" y="2575"/>
                  <a:pt x="1058" y="3118"/>
                </a:cubicBezTo>
                <a:lnTo>
                  <a:pt x="6715" y="2736"/>
                </a:lnTo>
                <a:cubicBezTo>
                  <a:pt x="7006" y="2124"/>
                  <a:pt x="7401" y="1576"/>
                  <a:pt x="7872" y="1131"/>
                </a:cubicBezTo>
                <a:lnTo>
                  <a:pt x="7872" y="1131"/>
                </a:lnTo>
                <a:cubicBezTo>
                  <a:pt x="7544" y="1223"/>
                  <a:pt x="7229" y="1377"/>
                  <a:pt x="6943" y="1585"/>
                </a:cubicBezTo>
                <a:cubicBezTo>
                  <a:pt x="7073" y="1441"/>
                  <a:pt x="7144" y="1231"/>
                  <a:pt x="7132" y="1025"/>
                </a:cubicBezTo>
                <a:lnTo>
                  <a:pt x="7132" y="1025"/>
                </a:lnTo>
                <a:cubicBezTo>
                  <a:pt x="6983" y="1131"/>
                  <a:pt x="6834" y="1238"/>
                  <a:pt x="6685" y="1345"/>
                </a:cubicBezTo>
                <a:cubicBezTo>
                  <a:pt x="6792" y="940"/>
                  <a:pt x="6789" y="497"/>
                  <a:pt x="6676" y="92"/>
                </a:cubicBezTo>
                <a:cubicBezTo>
                  <a:pt x="6498" y="502"/>
                  <a:pt x="6265" y="880"/>
                  <a:pt x="5989" y="1209"/>
                </a:cubicBezTo>
                <a:cubicBezTo>
                  <a:pt x="6015" y="1151"/>
                  <a:pt x="5955" y="1085"/>
                  <a:pt x="5896" y="1085"/>
                </a:cubicBezTo>
                <a:cubicBezTo>
                  <a:pt x="5890" y="1085"/>
                  <a:pt x="5884" y="1086"/>
                  <a:pt x="5878" y="1087"/>
                </a:cubicBezTo>
                <a:cubicBezTo>
                  <a:pt x="5816" y="1103"/>
                  <a:pt x="5774" y="1170"/>
                  <a:pt x="5739" y="1231"/>
                </a:cubicBezTo>
                <a:cubicBezTo>
                  <a:pt x="5748" y="783"/>
                  <a:pt x="5603" y="334"/>
                  <a:pt x="5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grpSp>
        <p:nvGrpSpPr>
          <p:cNvPr id="927" name="Google Shape;927;p18"/>
          <p:cNvGrpSpPr/>
          <p:nvPr/>
        </p:nvGrpSpPr>
        <p:grpSpPr>
          <a:xfrm flipH="1">
            <a:off x="-530452" y="-646572"/>
            <a:ext cx="2547197" cy="1428419"/>
            <a:chOff x="3740808" y="1568400"/>
            <a:chExt cx="1571083" cy="881033"/>
          </a:xfrm>
        </p:grpSpPr>
        <p:sp>
          <p:nvSpPr>
            <p:cNvPr id="928" name="Google Shape;928;p18"/>
            <p:cNvSpPr/>
            <p:nvPr/>
          </p:nvSpPr>
          <p:spPr>
            <a:xfrm>
              <a:off x="3826273" y="1623846"/>
              <a:ext cx="1484189" cy="614281"/>
            </a:xfrm>
            <a:custGeom>
              <a:avLst/>
              <a:gdLst/>
              <a:ahLst/>
              <a:cxnLst/>
              <a:rect l="l" t="t" r="r" b="b"/>
              <a:pathLst>
                <a:path w="36433" h="15079" extrusionOk="0">
                  <a:moveTo>
                    <a:pt x="17194" y="0"/>
                  </a:moveTo>
                  <a:cubicBezTo>
                    <a:pt x="11783" y="0"/>
                    <a:pt x="10958" y="3480"/>
                    <a:pt x="10958" y="3480"/>
                  </a:cubicBezTo>
                  <a:cubicBezTo>
                    <a:pt x="10958" y="3480"/>
                    <a:pt x="5669" y="4124"/>
                    <a:pt x="4692" y="4474"/>
                  </a:cubicBezTo>
                  <a:cubicBezTo>
                    <a:pt x="3716" y="4825"/>
                    <a:pt x="4316" y="6308"/>
                    <a:pt x="4316" y="6308"/>
                  </a:cubicBezTo>
                  <a:cubicBezTo>
                    <a:pt x="4316" y="6308"/>
                    <a:pt x="1" y="7390"/>
                    <a:pt x="8" y="8323"/>
                  </a:cubicBezTo>
                  <a:cubicBezTo>
                    <a:pt x="32" y="11198"/>
                    <a:pt x="12163" y="13902"/>
                    <a:pt x="12163" y="13902"/>
                  </a:cubicBezTo>
                  <a:cubicBezTo>
                    <a:pt x="13643" y="14963"/>
                    <a:pt x="16293" y="15078"/>
                    <a:pt x="17379" y="15078"/>
                  </a:cubicBezTo>
                  <a:cubicBezTo>
                    <a:pt x="17535" y="15078"/>
                    <a:pt x="17658" y="15076"/>
                    <a:pt x="17742" y="15074"/>
                  </a:cubicBezTo>
                  <a:cubicBezTo>
                    <a:pt x="18407" y="15056"/>
                    <a:pt x="20031" y="13612"/>
                    <a:pt x="20219" y="12265"/>
                  </a:cubicBezTo>
                  <a:cubicBezTo>
                    <a:pt x="21564" y="12889"/>
                    <a:pt x="23176" y="13141"/>
                    <a:pt x="24699" y="13141"/>
                  </a:cubicBezTo>
                  <a:cubicBezTo>
                    <a:pt x="26357" y="13141"/>
                    <a:pt x="27909" y="12842"/>
                    <a:pt x="28893" y="12399"/>
                  </a:cubicBezTo>
                  <a:cubicBezTo>
                    <a:pt x="30779" y="11549"/>
                    <a:pt x="30201" y="9566"/>
                    <a:pt x="30201" y="9566"/>
                  </a:cubicBezTo>
                  <a:lnTo>
                    <a:pt x="30201" y="9566"/>
                  </a:lnTo>
                  <a:cubicBezTo>
                    <a:pt x="31322" y="9781"/>
                    <a:pt x="32139" y="9875"/>
                    <a:pt x="32708" y="9875"/>
                  </a:cubicBezTo>
                  <a:cubicBezTo>
                    <a:pt x="36432" y="9875"/>
                    <a:pt x="29610" y="5848"/>
                    <a:pt x="28070" y="5163"/>
                  </a:cubicBezTo>
                  <a:cubicBezTo>
                    <a:pt x="26295" y="4372"/>
                    <a:pt x="22612" y="846"/>
                    <a:pt x="21202" y="515"/>
                  </a:cubicBezTo>
                  <a:cubicBezTo>
                    <a:pt x="19645" y="151"/>
                    <a:pt x="18320" y="0"/>
                    <a:pt x="17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8"/>
            <p:cNvSpPr/>
            <p:nvPr/>
          </p:nvSpPr>
          <p:spPr>
            <a:xfrm>
              <a:off x="3827702" y="1624333"/>
              <a:ext cx="1484189" cy="614281"/>
            </a:xfrm>
            <a:custGeom>
              <a:avLst/>
              <a:gdLst/>
              <a:ahLst/>
              <a:cxnLst/>
              <a:rect l="l" t="t" r="r" b="b"/>
              <a:pathLst>
                <a:path w="36433" h="15079" extrusionOk="0">
                  <a:moveTo>
                    <a:pt x="17194" y="0"/>
                  </a:moveTo>
                  <a:cubicBezTo>
                    <a:pt x="11783" y="0"/>
                    <a:pt x="10958" y="3480"/>
                    <a:pt x="10958" y="3480"/>
                  </a:cubicBezTo>
                  <a:cubicBezTo>
                    <a:pt x="10958" y="3480"/>
                    <a:pt x="5669" y="4124"/>
                    <a:pt x="4692" y="4474"/>
                  </a:cubicBezTo>
                  <a:cubicBezTo>
                    <a:pt x="3716" y="4825"/>
                    <a:pt x="4316" y="6308"/>
                    <a:pt x="4316" y="6308"/>
                  </a:cubicBezTo>
                  <a:cubicBezTo>
                    <a:pt x="4316" y="6308"/>
                    <a:pt x="1" y="7390"/>
                    <a:pt x="8" y="8323"/>
                  </a:cubicBezTo>
                  <a:cubicBezTo>
                    <a:pt x="32" y="11198"/>
                    <a:pt x="12163" y="13902"/>
                    <a:pt x="12163" y="13902"/>
                  </a:cubicBezTo>
                  <a:cubicBezTo>
                    <a:pt x="13643" y="14963"/>
                    <a:pt x="16293" y="15078"/>
                    <a:pt x="17379" y="15078"/>
                  </a:cubicBezTo>
                  <a:cubicBezTo>
                    <a:pt x="17535" y="15078"/>
                    <a:pt x="17658" y="15076"/>
                    <a:pt x="17742" y="15074"/>
                  </a:cubicBezTo>
                  <a:cubicBezTo>
                    <a:pt x="18407" y="15056"/>
                    <a:pt x="20031" y="13612"/>
                    <a:pt x="20219" y="12265"/>
                  </a:cubicBezTo>
                  <a:cubicBezTo>
                    <a:pt x="21564" y="12889"/>
                    <a:pt x="23176" y="13141"/>
                    <a:pt x="24699" y="13141"/>
                  </a:cubicBezTo>
                  <a:cubicBezTo>
                    <a:pt x="26357" y="13141"/>
                    <a:pt x="27909" y="12842"/>
                    <a:pt x="28893" y="12399"/>
                  </a:cubicBezTo>
                  <a:cubicBezTo>
                    <a:pt x="30779" y="11549"/>
                    <a:pt x="30201" y="9566"/>
                    <a:pt x="30201" y="9566"/>
                  </a:cubicBezTo>
                  <a:lnTo>
                    <a:pt x="30201" y="9566"/>
                  </a:lnTo>
                  <a:cubicBezTo>
                    <a:pt x="31322" y="9781"/>
                    <a:pt x="32139" y="9875"/>
                    <a:pt x="32708" y="9875"/>
                  </a:cubicBezTo>
                  <a:cubicBezTo>
                    <a:pt x="36432" y="9875"/>
                    <a:pt x="29610" y="5848"/>
                    <a:pt x="28070" y="5163"/>
                  </a:cubicBezTo>
                  <a:cubicBezTo>
                    <a:pt x="26295" y="4372"/>
                    <a:pt x="22612" y="846"/>
                    <a:pt x="21202" y="515"/>
                  </a:cubicBezTo>
                  <a:cubicBezTo>
                    <a:pt x="19645" y="151"/>
                    <a:pt x="18320" y="0"/>
                    <a:pt x="1719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8"/>
            <p:cNvSpPr/>
            <p:nvPr/>
          </p:nvSpPr>
          <p:spPr>
            <a:xfrm>
              <a:off x="4529696" y="1906850"/>
              <a:ext cx="522214" cy="542583"/>
            </a:xfrm>
            <a:custGeom>
              <a:avLst/>
              <a:gdLst/>
              <a:ahLst/>
              <a:cxnLst/>
              <a:rect l="l" t="t" r="r" b="b"/>
              <a:pathLst>
                <a:path w="12819" h="13319" extrusionOk="0">
                  <a:moveTo>
                    <a:pt x="0" y="0"/>
                  </a:moveTo>
                  <a:lnTo>
                    <a:pt x="62" y="416"/>
                  </a:lnTo>
                  <a:cubicBezTo>
                    <a:pt x="5157" y="2718"/>
                    <a:pt x="10159" y="13102"/>
                    <a:pt x="12818" y="13318"/>
                  </a:cubicBezTo>
                  <a:lnTo>
                    <a:pt x="12016" y="11769"/>
                  </a:lnTo>
                  <a:cubicBezTo>
                    <a:pt x="9037" y="10818"/>
                    <a:pt x="5672" y="274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18"/>
            <p:cNvSpPr/>
            <p:nvPr/>
          </p:nvSpPr>
          <p:spPr>
            <a:xfrm>
              <a:off x="4220088" y="1962254"/>
              <a:ext cx="555660" cy="178023"/>
            </a:xfrm>
            <a:custGeom>
              <a:avLst/>
              <a:gdLst/>
              <a:ahLst/>
              <a:cxnLst/>
              <a:rect l="l" t="t" r="r" b="b"/>
              <a:pathLst>
                <a:path w="13640" h="4370" extrusionOk="0">
                  <a:moveTo>
                    <a:pt x="4698" y="1"/>
                  </a:moveTo>
                  <a:cubicBezTo>
                    <a:pt x="1877" y="1"/>
                    <a:pt x="0" y="1089"/>
                    <a:pt x="0" y="1089"/>
                  </a:cubicBezTo>
                  <a:lnTo>
                    <a:pt x="217" y="1402"/>
                  </a:lnTo>
                  <a:cubicBezTo>
                    <a:pt x="217" y="1402"/>
                    <a:pt x="1258" y="479"/>
                    <a:pt x="4176" y="479"/>
                  </a:cubicBezTo>
                  <a:cubicBezTo>
                    <a:pt x="4731" y="479"/>
                    <a:pt x="5353" y="513"/>
                    <a:pt x="6049" y="592"/>
                  </a:cubicBezTo>
                  <a:cubicBezTo>
                    <a:pt x="10038" y="1048"/>
                    <a:pt x="13640" y="4369"/>
                    <a:pt x="13640" y="4369"/>
                  </a:cubicBezTo>
                  <a:lnTo>
                    <a:pt x="12819" y="3221"/>
                  </a:lnTo>
                  <a:cubicBezTo>
                    <a:pt x="9827" y="700"/>
                    <a:pt x="6959" y="1"/>
                    <a:pt x="46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18"/>
            <p:cNvSpPr/>
            <p:nvPr/>
          </p:nvSpPr>
          <p:spPr>
            <a:xfrm>
              <a:off x="4699125" y="1801910"/>
              <a:ext cx="140504" cy="409290"/>
            </a:xfrm>
            <a:custGeom>
              <a:avLst/>
              <a:gdLst/>
              <a:ahLst/>
              <a:cxnLst/>
              <a:rect l="l" t="t" r="r" b="b"/>
              <a:pathLst>
                <a:path w="3449" h="10047" extrusionOk="0">
                  <a:moveTo>
                    <a:pt x="1312" y="1"/>
                  </a:moveTo>
                  <a:lnTo>
                    <a:pt x="1312" y="1"/>
                  </a:lnTo>
                  <a:cubicBezTo>
                    <a:pt x="1312" y="1"/>
                    <a:pt x="0" y="4734"/>
                    <a:pt x="2888" y="9490"/>
                  </a:cubicBezTo>
                  <a:lnTo>
                    <a:pt x="3448" y="10046"/>
                  </a:lnTo>
                  <a:cubicBezTo>
                    <a:pt x="3448" y="10046"/>
                    <a:pt x="1771" y="7515"/>
                    <a:pt x="1375" y="4552"/>
                  </a:cubicBezTo>
                  <a:cubicBezTo>
                    <a:pt x="943" y="1316"/>
                    <a:pt x="1465" y="149"/>
                    <a:pt x="1465" y="149"/>
                  </a:cubicBezTo>
                  <a:lnTo>
                    <a:pt x="1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8"/>
            <p:cNvSpPr/>
            <p:nvPr/>
          </p:nvSpPr>
          <p:spPr>
            <a:xfrm>
              <a:off x="3827702" y="1624333"/>
              <a:ext cx="1484189" cy="477484"/>
            </a:xfrm>
            <a:custGeom>
              <a:avLst/>
              <a:gdLst/>
              <a:ahLst/>
              <a:cxnLst/>
              <a:rect l="l" t="t" r="r" b="b"/>
              <a:pathLst>
                <a:path w="36433" h="11721" extrusionOk="0">
                  <a:moveTo>
                    <a:pt x="17194" y="0"/>
                  </a:moveTo>
                  <a:cubicBezTo>
                    <a:pt x="11783" y="0"/>
                    <a:pt x="10958" y="3480"/>
                    <a:pt x="10958" y="3480"/>
                  </a:cubicBezTo>
                  <a:cubicBezTo>
                    <a:pt x="10958" y="3480"/>
                    <a:pt x="5669" y="4124"/>
                    <a:pt x="4692" y="4474"/>
                  </a:cubicBezTo>
                  <a:cubicBezTo>
                    <a:pt x="3717" y="4825"/>
                    <a:pt x="4316" y="6308"/>
                    <a:pt x="4316" y="6308"/>
                  </a:cubicBezTo>
                  <a:cubicBezTo>
                    <a:pt x="4316" y="6308"/>
                    <a:pt x="1" y="7390"/>
                    <a:pt x="8" y="8323"/>
                  </a:cubicBezTo>
                  <a:cubicBezTo>
                    <a:pt x="18" y="9553"/>
                    <a:pt x="2245" y="10752"/>
                    <a:pt x="4791" y="11721"/>
                  </a:cubicBezTo>
                  <a:cubicBezTo>
                    <a:pt x="5987" y="11469"/>
                    <a:pt x="7103" y="11000"/>
                    <a:pt x="7806" y="10214"/>
                  </a:cubicBezTo>
                  <a:cubicBezTo>
                    <a:pt x="7806" y="10214"/>
                    <a:pt x="7842" y="10215"/>
                    <a:pt x="7909" y="10215"/>
                  </a:cubicBezTo>
                  <a:cubicBezTo>
                    <a:pt x="8522" y="10215"/>
                    <a:pt x="11732" y="10106"/>
                    <a:pt x="13333" y="7882"/>
                  </a:cubicBezTo>
                  <a:cubicBezTo>
                    <a:pt x="13333" y="7882"/>
                    <a:pt x="14122" y="7797"/>
                    <a:pt x="15047" y="7578"/>
                  </a:cubicBezTo>
                  <a:cubicBezTo>
                    <a:pt x="16041" y="7847"/>
                    <a:pt x="17251" y="8047"/>
                    <a:pt x="18414" y="8047"/>
                  </a:cubicBezTo>
                  <a:cubicBezTo>
                    <a:pt x="19643" y="8047"/>
                    <a:pt x="20820" y="7824"/>
                    <a:pt x="21636" y="7222"/>
                  </a:cubicBezTo>
                  <a:cubicBezTo>
                    <a:pt x="21636" y="7222"/>
                    <a:pt x="22368" y="7398"/>
                    <a:pt x="23370" y="7422"/>
                  </a:cubicBezTo>
                  <a:cubicBezTo>
                    <a:pt x="24536" y="8020"/>
                    <a:pt x="30202" y="9566"/>
                    <a:pt x="30202" y="9566"/>
                  </a:cubicBezTo>
                  <a:cubicBezTo>
                    <a:pt x="31323" y="9781"/>
                    <a:pt x="32139" y="9875"/>
                    <a:pt x="32709" y="9875"/>
                  </a:cubicBezTo>
                  <a:cubicBezTo>
                    <a:pt x="36432" y="9875"/>
                    <a:pt x="29610" y="5848"/>
                    <a:pt x="28071" y="5163"/>
                  </a:cubicBezTo>
                  <a:cubicBezTo>
                    <a:pt x="26296" y="4372"/>
                    <a:pt x="22613" y="846"/>
                    <a:pt x="21202" y="515"/>
                  </a:cubicBezTo>
                  <a:cubicBezTo>
                    <a:pt x="19645" y="151"/>
                    <a:pt x="18320" y="0"/>
                    <a:pt x="17194" y="0"/>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8"/>
            <p:cNvSpPr/>
            <p:nvPr/>
          </p:nvSpPr>
          <p:spPr>
            <a:xfrm>
              <a:off x="3828964" y="1634925"/>
              <a:ext cx="1482926" cy="466892"/>
            </a:xfrm>
            <a:custGeom>
              <a:avLst/>
              <a:gdLst/>
              <a:ahLst/>
              <a:cxnLst/>
              <a:rect l="l" t="t" r="r" b="b"/>
              <a:pathLst>
                <a:path w="36402" h="11461" extrusionOk="0">
                  <a:moveTo>
                    <a:pt x="19924" y="0"/>
                  </a:moveTo>
                  <a:cubicBezTo>
                    <a:pt x="19938" y="69"/>
                    <a:pt x="19948" y="138"/>
                    <a:pt x="19948" y="207"/>
                  </a:cubicBezTo>
                  <a:cubicBezTo>
                    <a:pt x="19955" y="1140"/>
                    <a:pt x="15640" y="2221"/>
                    <a:pt x="15640" y="2221"/>
                  </a:cubicBezTo>
                  <a:cubicBezTo>
                    <a:pt x="15640" y="2221"/>
                    <a:pt x="16245" y="3668"/>
                    <a:pt x="15355" y="4239"/>
                  </a:cubicBezTo>
                  <a:cubicBezTo>
                    <a:pt x="14026" y="5090"/>
                    <a:pt x="12512" y="5312"/>
                    <a:pt x="11295" y="5312"/>
                  </a:cubicBezTo>
                  <a:cubicBezTo>
                    <a:pt x="9971" y="5312"/>
                    <a:pt x="8998" y="5049"/>
                    <a:pt x="8998" y="5049"/>
                  </a:cubicBezTo>
                  <a:cubicBezTo>
                    <a:pt x="8998" y="5049"/>
                    <a:pt x="8174" y="8529"/>
                    <a:pt x="2763" y="8529"/>
                  </a:cubicBezTo>
                  <a:cubicBezTo>
                    <a:pt x="1950" y="8529"/>
                    <a:pt x="1034" y="8450"/>
                    <a:pt x="1" y="8270"/>
                  </a:cubicBezTo>
                  <a:lnTo>
                    <a:pt x="1" y="8270"/>
                  </a:lnTo>
                  <a:cubicBezTo>
                    <a:pt x="239" y="9426"/>
                    <a:pt x="2357" y="10546"/>
                    <a:pt x="4760" y="11461"/>
                  </a:cubicBezTo>
                  <a:cubicBezTo>
                    <a:pt x="5956" y="11209"/>
                    <a:pt x="7072" y="10740"/>
                    <a:pt x="7775" y="9954"/>
                  </a:cubicBezTo>
                  <a:cubicBezTo>
                    <a:pt x="7775" y="9954"/>
                    <a:pt x="7811" y="9955"/>
                    <a:pt x="7878" y="9955"/>
                  </a:cubicBezTo>
                  <a:cubicBezTo>
                    <a:pt x="8491" y="9955"/>
                    <a:pt x="11701" y="9846"/>
                    <a:pt x="13302" y="7622"/>
                  </a:cubicBezTo>
                  <a:cubicBezTo>
                    <a:pt x="13302" y="7622"/>
                    <a:pt x="14091" y="7537"/>
                    <a:pt x="15016" y="7318"/>
                  </a:cubicBezTo>
                  <a:cubicBezTo>
                    <a:pt x="16010" y="7587"/>
                    <a:pt x="17220" y="7787"/>
                    <a:pt x="18383" y="7787"/>
                  </a:cubicBezTo>
                  <a:cubicBezTo>
                    <a:pt x="19612" y="7787"/>
                    <a:pt x="20789" y="7564"/>
                    <a:pt x="21605" y="6962"/>
                  </a:cubicBezTo>
                  <a:cubicBezTo>
                    <a:pt x="21605" y="6962"/>
                    <a:pt x="22337" y="7138"/>
                    <a:pt x="23339" y="7162"/>
                  </a:cubicBezTo>
                  <a:cubicBezTo>
                    <a:pt x="24505" y="7760"/>
                    <a:pt x="30171" y="9306"/>
                    <a:pt x="30171" y="9306"/>
                  </a:cubicBezTo>
                  <a:cubicBezTo>
                    <a:pt x="31292" y="9521"/>
                    <a:pt x="32108" y="9615"/>
                    <a:pt x="32678" y="9615"/>
                  </a:cubicBezTo>
                  <a:cubicBezTo>
                    <a:pt x="36401" y="9615"/>
                    <a:pt x="29579" y="5588"/>
                    <a:pt x="28040" y="4903"/>
                  </a:cubicBezTo>
                  <a:cubicBezTo>
                    <a:pt x="27524" y="3474"/>
                    <a:pt x="22582" y="586"/>
                    <a:pt x="21171" y="256"/>
                  </a:cubicBezTo>
                  <a:cubicBezTo>
                    <a:pt x="20738" y="155"/>
                    <a:pt x="20323" y="70"/>
                    <a:pt x="19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8"/>
            <p:cNvSpPr/>
            <p:nvPr/>
          </p:nvSpPr>
          <p:spPr>
            <a:xfrm>
              <a:off x="4220170" y="1704057"/>
              <a:ext cx="53855" cy="49863"/>
            </a:xfrm>
            <a:custGeom>
              <a:avLst/>
              <a:gdLst/>
              <a:ahLst/>
              <a:cxnLst/>
              <a:rect l="l" t="t" r="r" b="b"/>
              <a:pathLst>
                <a:path w="1322" h="1224" extrusionOk="0">
                  <a:moveTo>
                    <a:pt x="0" y="1"/>
                  </a:moveTo>
                  <a:lnTo>
                    <a:pt x="0" y="1"/>
                  </a:lnTo>
                  <a:cubicBezTo>
                    <a:pt x="0" y="1"/>
                    <a:pt x="322" y="1223"/>
                    <a:pt x="680" y="1223"/>
                  </a:cubicBezTo>
                  <a:cubicBezTo>
                    <a:pt x="750" y="1223"/>
                    <a:pt x="822" y="1176"/>
                    <a:pt x="892" y="1064"/>
                  </a:cubicBezTo>
                  <a:lnTo>
                    <a:pt x="972" y="869"/>
                  </a:lnTo>
                  <a:cubicBezTo>
                    <a:pt x="1322" y="635"/>
                    <a:pt x="739" y="15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18"/>
            <p:cNvSpPr/>
            <p:nvPr/>
          </p:nvSpPr>
          <p:spPr>
            <a:xfrm>
              <a:off x="4250968" y="1668126"/>
              <a:ext cx="48070" cy="52999"/>
            </a:xfrm>
            <a:custGeom>
              <a:avLst/>
              <a:gdLst/>
              <a:ahLst/>
              <a:cxnLst/>
              <a:rect l="l" t="t" r="r" b="b"/>
              <a:pathLst>
                <a:path w="1180" h="1301" extrusionOk="0">
                  <a:moveTo>
                    <a:pt x="307" y="0"/>
                  </a:moveTo>
                  <a:lnTo>
                    <a:pt x="307" y="0"/>
                  </a:lnTo>
                  <a:cubicBezTo>
                    <a:pt x="306" y="0"/>
                    <a:pt x="0" y="1300"/>
                    <a:pt x="490" y="1300"/>
                  </a:cubicBezTo>
                  <a:cubicBezTo>
                    <a:pt x="530" y="1300"/>
                    <a:pt x="576" y="1291"/>
                    <a:pt x="628" y="1272"/>
                  </a:cubicBezTo>
                  <a:lnTo>
                    <a:pt x="783" y="1176"/>
                  </a:lnTo>
                  <a:cubicBezTo>
                    <a:pt x="792" y="1177"/>
                    <a:pt x="800" y="1177"/>
                    <a:pt x="808" y="1177"/>
                  </a:cubicBezTo>
                  <a:cubicBezTo>
                    <a:pt x="1179" y="1177"/>
                    <a:pt x="876" y="521"/>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18"/>
            <p:cNvSpPr/>
            <p:nvPr/>
          </p:nvSpPr>
          <p:spPr>
            <a:xfrm>
              <a:off x="4310934" y="1994681"/>
              <a:ext cx="47215" cy="52592"/>
            </a:xfrm>
            <a:custGeom>
              <a:avLst/>
              <a:gdLst/>
              <a:ahLst/>
              <a:cxnLst/>
              <a:rect l="l" t="t" r="r" b="b"/>
              <a:pathLst>
                <a:path w="1159" h="1291" extrusionOk="0">
                  <a:moveTo>
                    <a:pt x="664" y="1"/>
                  </a:moveTo>
                  <a:cubicBezTo>
                    <a:pt x="609" y="1"/>
                    <a:pt x="548" y="28"/>
                    <a:pt x="480" y="92"/>
                  </a:cubicBezTo>
                  <a:lnTo>
                    <a:pt x="373" y="246"/>
                  </a:lnTo>
                  <a:cubicBezTo>
                    <a:pt x="1" y="361"/>
                    <a:pt x="478" y="945"/>
                    <a:pt x="1158" y="1290"/>
                  </a:cubicBezTo>
                  <a:cubicBezTo>
                    <a:pt x="1158" y="1290"/>
                    <a:pt x="1043"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8"/>
            <p:cNvSpPr/>
            <p:nvPr/>
          </p:nvSpPr>
          <p:spPr>
            <a:xfrm>
              <a:off x="5040426" y="2020753"/>
              <a:ext cx="44648" cy="55036"/>
            </a:xfrm>
            <a:custGeom>
              <a:avLst/>
              <a:gdLst/>
              <a:ahLst/>
              <a:cxnLst/>
              <a:rect l="l" t="t" r="r" b="b"/>
              <a:pathLst>
                <a:path w="1096" h="1351" extrusionOk="0">
                  <a:moveTo>
                    <a:pt x="674" y="0"/>
                  </a:moveTo>
                  <a:cubicBezTo>
                    <a:pt x="627" y="0"/>
                    <a:pt x="575" y="17"/>
                    <a:pt x="516" y="54"/>
                  </a:cubicBezTo>
                  <a:lnTo>
                    <a:pt x="388" y="180"/>
                  </a:lnTo>
                  <a:cubicBezTo>
                    <a:pt x="1" y="212"/>
                    <a:pt x="408" y="876"/>
                    <a:pt x="1049" y="1350"/>
                  </a:cubicBezTo>
                  <a:cubicBezTo>
                    <a:pt x="1049" y="1350"/>
                    <a:pt x="1096" y="0"/>
                    <a:pt x="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8"/>
            <p:cNvSpPr/>
            <p:nvPr/>
          </p:nvSpPr>
          <p:spPr>
            <a:xfrm>
              <a:off x="5015413" y="2020265"/>
              <a:ext cx="37397" cy="45870"/>
            </a:xfrm>
            <a:custGeom>
              <a:avLst/>
              <a:gdLst/>
              <a:ahLst/>
              <a:cxnLst/>
              <a:rect l="l" t="t" r="r" b="b"/>
              <a:pathLst>
                <a:path w="918" h="1126" extrusionOk="0">
                  <a:moveTo>
                    <a:pt x="175" y="1"/>
                  </a:moveTo>
                  <a:cubicBezTo>
                    <a:pt x="1" y="1"/>
                    <a:pt x="115" y="563"/>
                    <a:pt x="402" y="1126"/>
                  </a:cubicBezTo>
                  <a:cubicBezTo>
                    <a:pt x="402" y="1126"/>
                    <a:pt x="918" y="92"/>
                    <a:pt x="389" y="18"/>
                  </a:cubicBezTo>
                  <a:lnTo>
                    <a:pt x="261" y="32"/>
                  </a:lnTo>
                  <a:cubicBezTo>
                    <a:pt x="227" y="11"/>
                    <a:pt x="198"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18"/>
            <p:cNvSpPr/>
            <p:nvPr/>
          </p:nvSpPr>
          <p:spPr>
            <a:xfrm>
              <a:off x="4953573" y="1790421"/>
              <a:ext cx="41308" cy="34342"/>
            </a:xfrm>
            <a:custGeom>
              <a:avLst/>
              <a:gdLst/>
              <a:ahLst/>
              <a:cxnLst/>
              <a:rect l="l" t="t" r="r" b="b"/>
              <a:pathLst>
                <a:path w="1014" h="843" extrusionOk="0">
                  <a:moveTo>
                    <a:pt x="1013" y="1"/>
                  </a:moveTo>
                  <a:cubicBezTo>
                    <a:pt x="991" y="1"/>
                    <a:pt x="0" y="4"/>
                    <a:pt x="342" y="574"/>
                  </a:cubicBezTo>
                  <a:lnTo>
                    <a:pt x="446" y="696"/>
                  </a:lnTo>
                  <a:cubicBezTo>
                    <a:pt x="472" y="797"/>
                    <a:pt x="514" y="843"/>
                    <a:pt x="563" y="843"/>
                  </a:cubicBezTo>
                  <a:cubicBezTo>
                    <a:pt x="701" y="843"/>
                    <a:pt x="901" y="484"/>
                    <a:pt x="1014" y="1"/>
                  </a:cubicBezTo>
                  <a:cubicBezTo>
                    <a:pt x="1014" y="1"/>
                    <a:pt x="1013"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18"/>
            <p:cNvSpPr/>
            <p:nvPr/>
          </p:nvSpPr>
          <p:spPr>
            <a:xfrm>
              <a:off x="4925831" y="1745202"/>
              <a:ext cx="37967" cy="44037"/>
            </a:xfrm>
            <a:custGeom>
              <a:avLst/>
              <a:gdLst/>
              <a:ahLst/>
              <a:cxnLst/>
              <a:rect l="l" t="t" r="r" b="b"/>
              <a:pathLst>
                <a:path w="932" h="1081" extrusionOk="0">
                  <a:moveTo>
                    <a:pt x="852" y="0"/>
                  </a:moveTo>
                  <a:lnTo>
                    <a:pt x="852" y="0"/>
                  </a:lnTo>
                  <a:cubicBezTo>
                    <a:pt x="852" y="1"/>
                    <a:pt x="1" y="574"/>
                    <a:pt x="489" y="933"/>
                  </a:cubicBezTo>
                  <a:lnTo>
                    <a:pt x="617" y="993"/>
                  </a:lnTo>
                  <a:cubicBezTo>
                    <a:pt x="658" y="1053"/>
                    <a:pt x="696" y="1080"/>
                    <a:pt x="729" y="1080"/>
                  </a:cubicBezTo>
                  <a:cubicBezTo>
                    <a:pt x="870" y="1080"/>
                    <a:pt x="932" y="581"/>
                    <a:pt x="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8"/>
            <p:cNvSpPr/>
            <p:nvPr/>
          </p:nvSpPr>
          <p:spPr>
            <a:xfrm>
              <a:off x="4617486" y="1568400"/>
              <a:ext cx="37071" cy="45952"/>
            </a:xfrm>
            <a:custGeom>
              <a:avLst/>
              <a:gdLst/>
              <a:ahLst/>
              <a:cxnLst/>
              <a:rect l="l" t="t" r="r" b="b"/>
              <a:pathLst>
                <a:path w="910" h="1128" extrusionOk="0">
                  <a:moveTo>
                    <a:pt x="706" y="0"/>
                  </a:moveTo>
                  <a:cubicBezTo>
                    <a:pt x="706" y="0"/>
                    <a:pt x="1" y="819"/>
                    <a:pt x="522" y="1044"/>
                  </a:cubicBezTo>
                  <a:lnTo>
                    <a:pt x="653" y="1069"/>
                  </a:lnTo>
                  <a:cubicBezTo>
                    <a:pt x="693" y="1109"/>
                    <a:pt x="728" y="1128"/>
                    <a:pt x="756" y="1128"/>
                  </a:cubicBezTo>
                  <a:cubicBezTo>
                    <a:pt x="909" y="1128"/>
                    <a:pt x="888" y="588"/>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18"/>
            <p:cNvSpPr/>
            <p:nvPr/>
          </p:nvSpPr>
          <p:spPr>
            <a:xfrm>
              <a:off x="4290361" y="2024012"/>
              <a:ext cx="37723" cy="38823"/>
            </a:xfrm>
            <a:custGeom>
              <a:avLst/>
              <a:gdLst/>
              <a:ahLst/>
              <a:cxnLst/>
              <a:rect l="l" t="t" r="r" b="b"/>
              <a:pathLst>
                <a:path w="926" h="953" extrusionOk="0">
                  <a:moveTo>
                    <a:pt x="427" y="1"/>
                  </a:moveTo>
                  <a:cubicBezTo>
                    <a:pt x="419" y="1"/>
                    <a:pt x="411" y="1"/>
                    <a:pt x="403" y="1"/>
                  </a:cubicBezTo>
                  <a:lnTo>
                    <a:pt x="275" y="37"/>
                  </a:lnTo>
                  <a:cubicBezTo>
                    <a:pt x="249" y="28"/>
                    <a:pt x="226" y="23"/>
                    <a:pt x="207" y="23"/>
                  </a:cubicBezTo>
                  <a:cubicBezTo>
                    <a:pt x="1" y="23"/>
                    <a:pt x="148" y="505"/>
                    <a:pt x="481" y="952"/>
                  </a:cubicBezTo>
                  <a:cubicBezTo>
                    <a:pt x="481" y="952"/>
                    <a:pt x="925" y="1"/>
                    <a:pt x="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18"/>
            <p:cNvSpPr/>
            <p:nvPr/>
          </p:nvSpPr>
          <p:spPr>
            <a:xfrm>
              <a:off x="3740808" y="1991055"/>
              <a:ext cx="65099" cy="37275"/>
            </a:xfrm>
            <a:custGeom>
              <a:avLst/>
              <a:gdLst/>
              <a:ahLst/>
              <a:cxnLst/>
              <a:rect l="l" t="t" r="r" b="b"/>
              <a:pathLst>
                <a:path w="1598" h="915" extrusionOk="0">
                  <a:moveTo>
                    <a:pt x="1142" y="1"/>
                  </a:moveTo>
                  <a:lnTo>
                    <a:pt x="1" y="431"/>
                  </a:lnTo>
                  <a:lnTo>
                    <a:pt x="1214" y="914"/>
                  </a:lnTo>
                  <a:lnTo>
                    <a:pt x="1597" y="442"/>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8"/>
            <p:cNvSpPr/>
            <p:nvPr/>
          </p:nvSpPr>
          <p:spPr>
            <a:xfrm>
              <a:off x="3778898" y="1965513"/>
              <a:ext cx="43100" cy="37153"/>
            </a:xfrm>
            <a:custGeom>
              <a:avLst/>
              <a:gdLst/>
              <a:ahLst/>
              <a:cxnLst/>
              <a:rect l="l" t="t" r="r" b="b"/>
              <a:pathLst>
                <a:path w="1058" h="912" extrusionOk="0">
                  <a:moveTo>
                    <a:pt x="0" y="0"/>
                  </a:moveTo>
                  <a:lnTo>
                    <a:pt x="267" y="494"/>
                  </a:lnTo>
                  <a:lnTo>
                    <a:pt x="755" y="912"/>
                  </a:lnTo>
                  <a:lnTo>
                    <a:pt x="1057" y="574"/>
                  </a:lnTo>
                  <a:lnTo>
                    <a:pt x="744" y="15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18"/>
            <p:cNvSpPr/>
            <p:nvPr/>
          </p:nvSpPr>
          <p:spPr>
            <a:xfrm>
              <a:off x="3997212" y="2116854"/>
              <a:ext cx="39230" cy="52144"/>
            </a:xfrm>
            <a:custGeom>
              <a:avLst/>
              <a:gdLst/>
              <a:ahLst/>
              <a:cxnLst/>
              <a:rect l="l" t="t" r="r" b="b"/>
              <a:pathLst>
                <a:path w="963" h="1280" extrusionOk="0">
                  <a:moveTo>
                    <a:pt x="522" y="0"/>
                  </a:moveTo>
                  <a:lnTo>
                    <a:pt x="0" y="486"/>
                  </a:lnTo>
                  <a:lnTo>
                    <a:pt x="437" y="1280"/>
                  </a:lnTo>
                  <a:lnTo>
                    <a:pt x="963" y="403"/>
                  </a:lnTo>
                  <a:lnTo>
                    <a:pt x="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18"/>
            <p:cNvSpPr/>
            <p:nvPr/>
          </p:nvSpPr>
          <p:spPr>
            <a:xfrm>
              <a:off x="3938223" y="2109766"/>
              <a:ext cx="65669" cy="28679"/>
            </a:xfrm>
            <a:custGeom>
              <a:avLst/>
              <a:gdLst/>
              <a:ahLst/>
              <a:cxnLst/>
              <a:rect l="l" t="t" r="r" b="b"/>
              <a:pathLst>
                <a:path w="1612" h="704" extrusionOk="0">
                  <a:moveTo>
                    <a:pt x="931" y="1"/>
                  </a:moveTo>
                  <a:lnTo>
                    <a:pt x="0" y="582"/>
                  </a:lnTo>
                  <a:lnTo>
                    <a:pt x="1044" y="703"/>
                  </a:lnTo>
                  <a:lnTo>
                    <a:pt x="1612" y="191"/>
                  </a:lnTo>
                  <a:lnTo>
                    <a:pt x="9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18"/>
            <p:cNvSpPr/>
            <p:nvPr/>
          </p:nvSpPr>
          <p:spPr>
            <a:xfrm>
              <a:off x="4117103" y="2057540"/>
              <a:ext cx="42286" cy="45341"/>
            </a:xfrm>
            <a:custGeom>
              <a:avLst/>
              <a:gdLst/>
              <a:ahLst/>
              <a:cxnLst/>
              <a:rect l="l" t="t" r="r" b="b"/>
              <a:pathLst>
                <a:path w="1038" h="1113" extrusionOk="0">
                  <a:moveTo>
                    <a:pt x="453" y="1"/>
                  </a:moveTo>
                  <a:lnTo>
                    <a:pt x="1" y="1112"/>
                  </a:lnTo>
                  <a:lnTo>
                    <a:pt x="1022" y="684"/>
                  </a:lnTo>
                  <a:lnTo>
                    <a:pt x="1037" y="63"/>
                  </a:lnTo>
                  <a:lnTo>
                    <a:pt x="4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9" name="Google Shape;949;p18"/>
          <p:cNvSpPr/>
          <p:nvPr/>
        </p:nvSpPr>
        <p:spPr>
          <a:xfrm>
            <a:off x="8721335" y="4319584"/>
            <a:ext cx="587345" cy="232626"/>
          </a:xfrm>
          <a:custGeom>
            <a:avLst/>
            <a:gdLst/>
            <a:ahLst/>
            <a:cxnLst/>
            <a:rect l="l" t="t" r="r" b="b"/>
            <a:pathLst>
              <a:path w="7873" h="3118" extrusionOk="0">
                <a:moveTo>
                  <a:pt x="5343" y="0"/>
                </a:moveTo>
                <a:lnTo>
                  <a:pt x="5343" y="0"/>
                </a:lnTo>
                <a:cubicBezTo>
                  <a:pt x="5377" y="397"/>
                  <a:pt x="5348" y="800"/>
                  <a:pt x="5258" y="1185"/>
                </a:cubicBezTo>
                <a:cubicBezTo>
                  <a:pt x="5121" y="938"/>
                  <a:pt x="4831" y="744"/>
                  <a:pt x="4600" y="617"/>
                </a:cubicBezTo>
                <a:lnTo>
                  <a:pt x="4600" y="617"/>
                </a:lnTo>
                <a:cubicBezTo>
                  <a:pt x="4738" y="844"/>
                  <a:pt x="4715" y="1170"/>
                  <a:pt x="4527" y="1280"/>
                </a:cubicBezTo>
                <a:cubicBezTo>
                  <a:pt x="4498" y="1297"/>
                  <a:pt x="4467" y="1304"/>
                  <a:pt x="4435" y="1304"/>
                </a:cubicBezTo>
                <a:cubicBezTo>
                  <a:pt x="4367" y="1304"/>
                  <a:pt x="4295" y="1272"/>
                  <a:pt x="4232" y="1235"/>
                </a:cubicBezTo>
                <a:cubicBezTo>
                  <a:pt x="4020" y="1112"/>
                  <a:pt x="4030" y="851"/>
                  <a:pt x="3668" y="742"/>
                </a:cubicBezTo>
                <a:lnTo>
                  <a:pt x="3668" y="742"/>
                </a:lnTo>
                <a:cubicBezTo>
                  <a:pt x="3768" y="881"/>
                  <a:pt x="3810" y="1080"/>
                  <a:pt x="3748" y="1244"/>
                </a:cubicBezTo>
                <a:cubicBezTo>
                  <a:pt x="3700" y="1371"/>
                  <a:pt x="3580" y="1461"/>
                  <a:pt x="3462" y="1461"/>
                </a:cubicBezTo>
                <a:cubicBezTo>
                  <a:pt x="3428" y="1461"/>
                  <a:pt x="3394" y="1454"/>
                  <a:pt x="3362" y="1437"/>
                </a:cubicBezTo>
                <a:cubicBezTo>
                  <a:pt x="3228" y="1370"/>
                  <a:pt x="3205" y="1230"/>
                  <a:pt x="3162" y="1071"/>
                </a:cubicBezTo>
                <a:cubicBezTo>
                  <a:pt x="3099" y="848"/>
                  <a:pt x="3173" y="586"/>
                  <a:pt x="2941" y="366"/>
                </a:cubicBezTo>
                <a:lnTo>
                  <a:pt x="2941" y="366"/>
                </a:lnTo>
                <a:cubicBezTo>
                  <a:pt x="3014" y="709"/>
                  <a:pt x="2958" y="1085"/>
                  <a:pt x="2792" y="1383"/>
                </a:cubicBezTo>
                <a:cubicBezTo>
                  <a:pt x="2748" y="1130"/>
                  <a:pt x="2553" y="945"/>
                  <a:pt x="2349" y="835"/>
                </a:cubicBezTo>
                <a:cubicBezTo>
                  <a:pt x="2143" y="725"/>
                  <a:pt x="1947" y="572"/>
                  <a:pt x="1746" y="453"/>
                </a:cubicBezTo>
                <a:cubicBezTo>
                  <a:pt x="1695" y="423"/>
                  <a:pt x="1639" y="411"/>
                  <a:pt x="1582" y="411"/>
                </a:cubicBezTo>
                <a:cubicBezTo>
                  <a:pt x="1465" y="411"/>
                  <a:pt x="1341" y="461"/>
                  <a:pt x="1237" y="510"/>
                </a:cubicBezTo>
                <a:cubicBezTo>
                  <a:pt x="1391" y="523"/>
                  <a:pt x="1757" y="529"/>
                  <a:pt x="1690" y="964"/>
                </a:cubicBezTo>
                <a:cubicBezTo>
                  <a:pt x="1662" y="1149"/>
                  <a:pt x="1304" y="1103"/>
                  <a:pt x="1027" y="1298"/>
                </a:cubicBezTo>
                <a:cubicBezTo>
                  <a:pt x="1182" y="1399"/>
                  <a:pt x="1087" y="1584"/>
                  <a:pt x="960" y="1615"/>
                </a:cubicBezTo>
                <a:cubicBezTo>
                  <a:pt x="941" y="1620"/>
                  <a:pt x="922" y="1622"/>
                  <a:pt x="903" y="1622"/>
                </a:cubicBezTo>
                <a:cubicBezTo>
                  <a:pt x="795" y="1622"/>
                  <a:pt x="690" y="1555"/>
                  <a:pt x="584" y="1517"/>
                </a:cubicBezTo>
                <a:cubicBezTo>
                  <a:pt x="513" y="1490"/>
                  <a:pt x="437" y="1477"/>
                  <a:pt x="362" y="1477"/>
                </a:cubicBezTo>
                <a:cubicBezTo>
                  <a:pt x="236" y="1477"/>
                  <a:pt x="110" y="1514"/>
                  <a:pt x="0" y="1585"/>
                </a:cubicBezTo>
                <a:cubicBezTo>
                  <a:pt x="1" y="1585"/>
                  <a:pt x="2" y="1585"/>
                  <a:pt x="3" y="1585"/>
                </a:cubicBezTo>
                <a:cubicBezTo>
                  <a:pt x="612" y="1585"/>
                  <a:pt x="746" y="2575"/>
                  <a:pt x="1058" y="3118"/>
                </a:cubicBezTo>
                <a:lnTo>
                  <a:pt x="6715" y="2736"/>
                </a:lnTo>
                <a:cubicBezTo>
                  <a:pt x="7006" y="2124"/>
                  <a:pt x="7401" y="1576"/>
                  <a:pt x="7872" y="1131"/>
                </a:cubicBezTo>
                <a:lnTo>
                  <a:pt x="7872" y="1131"/>
                </a:lnTo>
                <a:cubicBezTo>
                  <a:pt x="7544" y="1223"/>
                  <a:pt x="7229" y="1377"/>
                  <a:pt x="6943" y="1585"/>
                </a:cubicBezTo>
                <a:cubicBezTo>
                  <a:pt x="7073" y="1441"/>
                  <a:pt x="7144" y="1231"/>
                  <a:pt x="7132" y="1025"/>
                </a:cubicBezTo>
                <a:lnTo>
                  <a:pt x="7132" y="1025"/>
                </a:lnTo>
                <a:cubicBezTo>
                  <a:pt x="6983" y="1131"/>
                  <a:pt x="6834" y="1238"/>
                  <a:pt x="6685" y="1345"/>
                </a:cubicBezTo>
                <a:cubicBezTo>
                  <a:pt x="6792" y="940"/>
                  <a:pt x="6789" y="497"/>
                  <a:pt x="6676" y="92"/>
                </a:cubicBezTo>
                <a:cubicBezTo>
                  <a:pt x="6498" y="502"/>
                  <a:pt x="6265" y="880"/>
                  <a:pt x="5989" y="1209"/>
                </a:cubicBezTo>
                <a:cubicBezTo>
                  <a:pt x="6015" y="1151"/>
                  <a:pt x="5955" y="1085"/>
                  <a:pt x="5896" y="1085"/>
                </a:cubicBezTo>
                <a:cubicBezTo>
                  <a:pt x="5890" y="1085"/>
                  <a:pt x="5884" y="1086"/>
                  <a:pt x="5878" y="1087"/>
                </a:cubicBezTo>
                <a:cubicBezTo>
                  <a:pt x="5816" y="1103"/>
                  <a:pt x="5774" y="1170"/>
                  <a:pt x="5739" y="1231"/>
                </a:cubicBezTo>
                <a:cubicBezTo>
                  <a:pt x="5748" y="783"/>
                  <a:pt x="5603" y="334"/>
                  <a:pt x="5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950" name="Google Shape;950;p18"/>
          <p:cNvSpPr/>
          <p:nvPr/>
        </p:nvSpPr>
        <p:spPr>
          <a:xfrm>
            <a:off x="8329535" y="4366809"/>
            <a:ext cx="587345" cy="232626"/>
          </a:xfrm>
          <a:custGeom>
            <a:avLst/>
            <a:gdLst/>
            <a:ahLst/>
            <a:cxnLst/>
            <a:rect l="l" t="t" r="r" b="b"/>
            <a:pathLst>
              <a:path w="7873" h="3118" extrusionOk="0">
                <a:moveTo>
                  <a:pt x="5343" y="0"/>
                </a:moveTo>
                <a:lnTo>
                  <a:pt x="5343" y="0"/>
                </a:lnTo>
                <a:cubicBezTo>
                  <a:pt x="5377" y="397"/>
                  <a:pt x="5348" y="800"/>
                  <a:pt x="5258" y="1185"/>
                </a:cubicBezTo>
                <a:cubicBezTo>
                  <a:pt x="5121" y="938"/>
                  <a:pt x="4831" y="744"/>
                  <a:pt x="4600" y="617"/>
                </a:cubicBezTo>
                <a:lnTo>
                  <a:pt x="4600" y="617"/>
                </a:lnTo>
                <a:cubicBezTo>
                  <a:pt x="4738" y="844"/>
                  <a:pt x="4715" y="1170"/>
                  <a:pt x="4527" y="1280"/>
                </a:cubicBezTo>
                <a:cubicBezTo>
                  <a:pt x="4498" y="1297"/>
                  <a:pt x="4467" y="1304"/>
                  <a:pt x="4435" y="1304"/>
                </a:cubicBezTo>
                <a:cubicBezTo>
                  <a:pt x="4367" y="1304"/>
                  <a:pt x="4295" y="1272"/>
                  <a:pt x="4232" y="1235"/>
                </a:cubicBezTo>
                <a:cubicBezTo>
                  <a:pt x="4020" y="1112"/>
                  <a:pt x="4030" y="851"/>
                  <a:pt x="3668" y="742"/>
                </a:cubicBezTo>
                <a:lnTo>
                  <a:pt x="3668" y="742"/>
                </a:lnTo>
                <a:cubicBezTo>
                  <a:pt x="3768" y="881"/>
                  <a:pt x="3810" y="1080"/>
                  <a:pt x="3748" y="1244"/>
                </a:cubicBezTo>
                <a:cubicBezTo>
                  <a:pt x="3700" y="1371"/>
                  <a:pt x="3580" y="1461"/>
                  <a:pt x="3462" y="1461"/>
                </a:cubicBezTo>
                <a:cubicBezTo>
                  <a:pt x="3428" y="1461"/>
                  <a:pt x="3394" y="1454"/>
                  <a:pt x="3362" y="1437"/>
                </a:cubicBezTo>
                <a:cubicBezTo>
                  <a:pt x="3228" y="1370"/>
                  <a:pt x="3205" y="1230"/>
                  <a:pt x="3162" y="1071"/>
                </a:cubicBezTo>
                <a:cubicBezTo>
                  <a:pt x="3099" y="848"/>
                  <a:pt x="3173" y="586"/>
                  <a:pt x="2941" y="366"/>
                </a:cubicBezTo>
                <a:lnTo>
                  <a:pt x="2941" y="366"/>
                </a:lnTo>
                <a:cubicBezTo>
                  <a:pt x="3014" y="709"/>
                  <a:pt x="2958" y="1085"/>
                  <a:pt x="2792" y="1383"/>
                </a:cubicBezTo>
                <a:cubicBezTo>
                  <a:pt x="2748" y="1130"/>
                  <a:pt x="2553" y="945"/>
                  <a:pt x="2349" y="835"/>
                </a:cubicBezTo>
                <a:cubicBezTo>
                  <a:pt x="2143" y="725"/>
                  <a:pt x="1947" y="572"/>
                  <a:pt x="1746" y="453"/>
                </a:cubicBezTo>
                <a:cubicBezTo>
                  <a:pt x="1695" y="423"/>
                  <a:pt x="1639" y="411"/>
                  <a:pt x="1582" y="411"/>
                </a:cubicBezTo>
                <a:cubicBezTo>
                  <a:pt x="1465" y="411"/>
                  <a:pt x="1341" y="461"/>
                  <a:pt x="1237" y="510"/>
                </a:cubicBezTo>
                <a:cubicBezTo>
                  <a:pt x="1391" y="523"/>
                  <a:pt x="1757" y="529"/>
                  <a:pt x="1690" y="964"/>
                </a:cubicBezTo>
                <a:cubicBezTo>
                  <a:pt x="1662" y="1149"/>
                  <a:pt x="1304" y="1103"/>
                  <a:pt x="1027" y="1298"/>
                </a:cubicBezTo>
                <a:cubicBezTo>
                  <a:pt x="1182" y="1399"/>
                  <a:pt x="1087" y="1584"/>
                  <a:pt x="960" y="1615"/>
                </a:cubicBezTo>
                <a:cubicBezTo>
                  <a:pt x="941" y="1620"/>
                  <a:pt x="922" y="1622"/>
                  <a:pt x="903" y="1622"/>
                </a:cubicBezTo>
                <a:cubicBezTo>
                  <a:pt x="795" y="1622"/>
                  <a:pt x="690" y="1555"/>
                  <a:pt x="584" y="1517"/>
                </a:cubicBezTo>
                <a:cubicBezTo>
                  <a:pt x="513" y="1490"/>
                  <a:pt x="437" y="1477"/>
                  <a:pt x="362" y="1477"/>
                </a:cubicBezTo>
                <a:cubicBezTo>
                  <a:pt x="236" y="1477"/>
                  <a:pt x="110" y="1514"/>
                  <a:pt x="0" y="1585"/>
                </a:cubicBezTo>
                <a:cubicBezTo>
                  <a:pt x="1" y="1585"/>
                  <a:pt x="2" y="1585"/>
                  <a:pt x="3" y="1585"/>
                </a:cubicBezTo>
                <a:cubicBezTo>
                  <a:pt x="612" y="1585"/>
                  <a:pt x="746" y="2575"/>
                  <a:pt x="1058" y="3118"/>
                </a:cubicBezTo>
                <a:lnTo>
                  <a:pt x="6715" y="2736"/>
                </a:lnTo>
                <a:cubicBezTo>
                  <a:pt x="7006" y="2124"/>
                  <a:pt x="7401" y="1576"/>
                  <a:pt x="7872" y="1131"/>
                </a:cubicBezTo>
                <a:lnTo>
                  <a:pt x="7872" y="1131"/>
                </a:lnTo>
                <a:cubicBezTo>
                  <a:pt x="7544" y="1223"/>
                  <a:pt x="7229" y="1377"/>
                  <a:pt x="6943" y="1585"/>
                </a:cubicBezTo>
                <a:cubicBezTo>
                  <a:pt x="7073" y="1441"/>
                  <a:pt x="7144" y="1231"/>
                  <a:pt x="7132" y="1025"/>
                </a:cubicBezTo>
                <a:lnTo>
                  <a:pt x="7132" y="1025"/>
                </a:lnTo>
                <a:cubicBezTo>
                  <a:pt x="6983" y="1131"/>
                  <a:pt x="6834" y="1238"/>
                  <a:pt x="6685" y="1345"/>
                </a:cubicBezTo>
                <a:cubicBezTo>
                  <a:pt x="6792" y="940"/>
                  <a:pt x="6789" y="497"/>
                  <a:pt x="6676" y="92"/>
                </a:cubicBezTo>
                <a:cubicBezTo>
                  <a:pt x="6498" y="502"/>
                  <a:pt x="6265" y="880"/>
                  <a:pt x="5989" y="1209"/>
                </a:cubicBezTo>
                <a:cubicBezTo>
                  <a:pt x="6015" y="1151"/>
                  <a:pt x="5955" y="1085"/>
                  <a:pt x="5896" y="1085"/>
                </a:cubicBezTo>
                <a:cubicBezTo>
                  <a:pt x="5890" y="1085"/>
                  <a:pt x="5884" y="1086"/>
                  <a:pt x="5878" y="1087"/>
                </a:cubicBezTo>
                <a:cubicBezTo>
                  <a:pt x="5816" y="1103"/>
                  <a:pt x="5774" y="1170"/>
                  <a:pt x="5739" y="1231"/>
                </a:cubicBezTo>
                <a:cubicBezTo>
                  <a:pt x="5748" y="783"/>
                  <a:pt x="5603" y="334"/>
                  <a:pt x="5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951" name="Google Shape;951;p18"/>
          <p:cNvSpPr/>
          <p:nvPr/>
        </p:nvSpPr>
        <p:spPr>
          <a:xfrm>
            <a:off x="6358975" y="56925"/>
            <a:ext cx="3133093" cy="583164"/>
          </a:xfrm>
          <a:custGeom>
            <a:avLst/>
            <a:gdLst/>
            <a:ahLst/>
            <a:cxnLst/>
            <a:rect l="l" t="t" r="r" b="b"/>
            <a:pathLst>
              <a:path w="143309" h="32684" extrusionOk="0">
                <a:moveTo>
                  <a:pt x="132253" y="30284"/>
                </a:moveTo>
                <a:cubicBezTo>
                  <a:pt x="123326" y="34267"/>
                  <a:pt x="94026" y="32390"/>
                  <a:pt x="83908" y="30284"/>
                </a:cubicBezTo>
                <a:cubicBezTo>
                  <a:pt x="73790" y="28178"/>
                  <a:pt x="82306" y="20030"/>
                  <a:pt x="71547" y="17649"/>
                </a:cubicBezTo>
                <a:cubicBezTo>
                  <a:pt x="60789" y="15269"/>
                  <a:pt x="29978" y="18153"/>
                  <a:pt x="19357" y="16001"/>
                </a:cubicBezTo>
                <a:cubicBezTo>
                  <a:pt x="8736" y="13849"/>
                  <a:pt x="-10950" y="7394"/>
                  <a:pt x="7820" y="4739"/>
                </a:cubicBezTo>
                <a:cubicBezTo>
                  <a:pt x="26590" y="2084"/>
                  <a:pt x="110369" y="-206"/>
                  <a:pt x="131978" y="69"/>
                </a:cubicBezTo>
                <a:cubicBezTo>
                  <a:pt x="153587" y="344"/>
                  <a:pt x="137426" y="1351"/>
                  <a:pt x="137472" y="6387"/>
                </a:cubicBezTo>
                <a:cubicBezTo>
                  <a:pt x="137518" y="11423"/>
                  <a:pt x="141180" y="26301"/>
                  <a:pt x="132253" y="30284"/>
                </a:cubicBezTo>
                <a:close/>
              </a:path>
            </a:pathLst>
          </a:custGeom>
          <a:solidFill>
            <a:schemeClr val="lt1"/>
          </a:solidFill>
          <a:ln>
            <a:noFill/>
          </a:ln>
        </p:spPr>
      </p:sp>
      <p:grpSp>
        <p:nvGrpSpPr>
          <p:cNvPr id="952" name="Google Shape;952;p18"/>
          <p:cNvGrpSpPr/>
          <p:nvPr/>
        </p:nvGrpSpPr>
        <p:grpSpPr>
          <a:xfrm>
            <a:off x="-11" y="3719753"/>
            <a:ext cx="802929" cy="861802"/>
            <a:chOff x="3914208" y="1310861"/>
            <a:chExt cx="397805" cy="426973"/>
          </a:xfrm>
        </p:grpSpPr>
        <p:sp>
          <p:nvSpPr>
            <p:cNvPr id="953" name="Google Shape;953;p18"/>
            <p:cNvSpPr/>
            <p:nvPr/>
          </p:nvSpPr>
          <p:spPr>
            <a:xfrm>
              <a:off x="4108405" y="1677868"/>
              <a:ext cx="71046" cy="41756"/>
            </a:xfrm>
            <a:custGeom>
              <a:avLst/>
              <a:gdLst/>
              <a:ahLst/>
              <a:cxnLst/>
              <a:rect l="l" t="t" r="r" b="b"/>
              <a:pathLst>
                <a:path w="1744" h="1025" extrusionOk="0">
                  <a:moveTo>
                    <a:pt x="1597" y="0"/>
                  </a:moveTo>
                  <a:cubicBezTo>
                    <a:pt x="1594" y="0"/>
                    <a:pt x="1592" y="0"/>
                    <a:pt x="1589" y="0"/>
                  </a:cubicBezTo>
                  <a:cubicBezTo>
                    <a:pt x="1267" y="17"/>
                    <a:pt x="950" y="106"/>
                    <a:pt x="665" y="266"/>
                  </a:cubicBezTo>
                  <a:cubicBezTo>
                    <a:pt x="402" y="414"/>
                    <a:pt x="131" y="627"/>
                    <a:pt x="20" y="928"/>
                  </a:cubicBezTo>
                  <a:cubicBezTo>
                    <a:pt x="1" y="980"/>
                    <a:pt x="81" y="1024"/>
                    <a:pt x="147" y="1024"/>
                  </a:cubicBezTo>
                  <a:cubicBezTo>
                    <a:pt x="181" y="1024"/>
                    <a:pt x="211" y="1012"/>
                    <a:pt x="222" y="984"/>
                  </a:cubicBezTo>
                  <a:cubicBezTo>
                    <a:pt x="323" y="706"/>
                    <a:pt x="582" y="513"/>
                    <a:pt x="824" y="377"/>
                  </a:cubicBezTo>
                  <a:cubicBezTo>
                    <a:pt x="1083" y="232"/>
                    <a:pt x="1371" y="150"/>
                    <a:pt x="1664" y="136"/>
                  </a:cubicBezTo>
                  <a:cubicBezTo>
                    <a:pt x="1704" y="134"/>
                    <a:pt x="1743" y="105"/>
                    <a:pt x="1722" y="61"/>
                  </a:cubicBezTo>
                  <a:cubicBezTo>
                    <a:pt x="1701" y="18"/>
                    <a:pt x="1642" y="0"/>
                    <a:pt x="15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18"/>
            <p:cNvSpPr/>
            <p:nvPr/>
          </p:nvSpPr>
          <p:spPr>
            <a:xfrm>
              <a:off x="4062575" y="1666339"/>
              <a:ext cx="56258" cy="43997"/>
            </a:xfrm>
            <a:custGeom>
              <a:avLst/>
              <a:gdLst/>
              <a:ahLst/>
              <a:cxnLst/>
              <a:rect l="l" t="t" r="r" b="b"/>
              <a:pathLst>
                <a:path w="1381" h="1080" extrusionOk="0">
                  <a:moveTo>
                    <a:pt x="35" y="1"/>
                  </a:moveTo>
                  <a:cubicBezTo>
                    <a:pt x="16" y="1"/>
                    <a:pt x="0" y="7"/>
                    <a:pt x="15" y="31"/>
                  </a:cubicBezTo>
                  <a:cubicBezTo>
                    <a:pt x="36" y="67"/>
                    <a:pt x="108" y="85"/>
                    <a:pt x="145" y="93"/>
                  </a:cubicBezTo>
                  <a:cubicBezTo>
                    <a:pt x="613" y="182"/>
                    <a:pt x="999" y="552"/>
                    <a:pt x="1180" y="1003"/>
                  </a:cubicBezTo>
                  <a:cubicBezTo>
                    <a:pt x="1195" y="1041"/>
                    <a:pt x="1261" y="1060"/>
                    <a:pt x="1293" y="1069"/>
                  </a:cubicBezTo>
                  <a:cubicBezTo>
                    <a:pt x="1299" y="1071"/>
                    <a:pt x="1330" y="1079"/>
                    <a:pt x="1352" y="1079"/>
                  </a:cubicBezTo>
                  <a:cubicBezTo>
                    <a:pt x="1369" y="1079"/>
                    <a:pt x="1380" y="1075"/>
                    <a:pt x="1375" y="1061"/>
                  </a:cubicBezTo>
                  <a:cubicBezTo>
                    <a:pt x="1150" y="500"/>
                    <a:pt x="631" y="112"/>
                    <a:pt x="64" y="4"/>
                  </a:cubicBezTo>
                  <a:cubicBezTo>
                    <a:pt x="55" y="2"/>
                    <a:pt x="44" y="1"/>
                    <a:pt x="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18"/>
            <p:cNvSpPr/>
            <p:nvPr/>
          </p:nvSpPr>
          <p:spPr>
            <a:xfrm>
              <a:off x="4043958" y="1685486"/>
              <a:ext cx="65343" cy="12221"/>
            </a:xfrm>
            <a:custGeom>
              <a:avLst/>
              <a:gdLst/>
              <a:ahLst/>
              <a:cxnLst/>
              <a:rect l="l" t="t" r="r" b="b"/>
              <a:pathLst>
                <a:path w="1604" h="300" extrusionOk="0">
                  <a:moveTo>
                    <a:pt x="54" y="0"/>
                  </a:moveTo>
                  <a:cubicBezTo>
                    <a:pt x="20" y="0"/>
                    <a:pt x="0" y="11"/>
                    <a:pt x="28" y="39"/>
                  </a:cubicBezTo>
                  <a:cubicBezTo>
                    <a:pt x="194" y="206"/>
                    <a:pt x="500" y="263"/>
                    <a:pt x="763" y="287"/>
                  </a:cubicBezTo>
                  <a:cubicBezTo>
                    <a:pt x="855" y="295"/>
                    <a:pt x="947" y="300"/>
                    <a:pt x="1038" y="300"/>
                  </a:cubicBezTo>
                  <a:cubicBezTo>
                    <a:pt x="1212" y="300"/>
                    <a:pt x="1381" y="283"/>
                    <a:pt x="1534" y="240"/>
                  </a:cubicBezTo>
                  <a:cubicBezTo>
                    <a:pt x="1603" y="220"/>
                    <a:pt x="1487" y="159"/>
                    <a:pt x="1423" y="159"/>
                  </a:cubicBezTo>
                  <a:cubicBezTo>
                    <a:pt x="1416" y="159"/>
                    <a:pt x="1410" y="160"/>
                    <a:pt x="1404" y="161"/>
                  </a:cubicBezTo>
                  <a:cubicBezTo>
                    <a:pt x="1263" y="201"/>
                    <a:pt x="1108" y="218"/>
                    <a:pt x="947" y="218"/>
                  </a:cubicBezTo>
                  <a:cubicBezTo>
                    <a:pt x="891" y="218"/>
                    <a:pt x="833" y="216"/>
                    <a:pt x="776" y="212"/>
                  </a:cubicBezTo>
                  <a:cubicBezTo>
                    <a:pt x="565" y="198"/>
                    <a:pt x="309" y="174"/>
                    <a:pt x="173" y="37"/>
                  </a:cubicBezTo>
                  <a:cubicBezTo>
                    <a:pt x="152" y="16"/>
                    <a:pt x="93" y="0"/>
                    <a:pt x="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8"/>
            <p:cNvSpPr/>
            <p:nvPr/>
          </p:nvSpPr>
          <p:spPr>
            <a:xfrm>
              <a:off x="4123478" y="1694204"/>
              <a:ext cx="65913" cy="10347"/>
            </a:xfrm>
            <a:custGeom>
              <a:avLst/>
              <a:gdLst/>
              <a:ahLst/>
              <a:cxnLst/>
              <a:rect l="l" t="t" r="r" b="b"/>
              <a:pathLst>
                <a:path w="1618" h="254" extrusionOk="0">
                  <a:moveTo>
                    <a:pt x="1461" y="0"/>
                  </a:moveTo>
                  <a:cubicBezTo>
                    <a:pt x="1444" y="0"/>
                    <a:pt x="1430" y="3"/>
                    <a:pt x="1419" y="7"/>
                  </a:cubicBezTo>
                  <a:cubicBezTo>
                    <a:pt x="1240" y="93"/>
                    <a:pt x="1028" y="143"/>
                    <a:pt x="807" y="167"/>
                  </a:cubicBezTo>
                  <a:cubicBezTo>
                    <a:pt x="722" y="176"/>
                    <a:pt x="630" y="185"/>
                    <a:pt x="540" y="185"/>
                  </a:cubicBezTo>
                  <a:cubicBezTo>
                    <a:pt x="407" y="185"/>
                    <a:pt x="278" y="166"/>
                    <a:pt x="185" y="98"/>
                  </a:cubicBezTo>
                  <a:cubicBezTo>
                    <a:pt x="167" y="86"/>
                    <a:pt x="132" y="80"/>
                    <a:pt x="98" y="80"/>
                  </a:cubicBezTo>
                  <a:cubicBezTo>
                    <a:pt x="46" y="80"/>
                    <a:pt x="0" y="96"/>
                    <a:pt x="43" y="126"/>
                  </a:cubicBezTo>
                  <a:cubicBezTo>
                    <a:pt x="179" y="224"/>
                    <a:pt x="378" y="253"/>
                    <a:pt x="576" y="253"/>
                  </a:cubicBezTo>
                  <a:cubicBezTo>
                    <a:pt x="654" y="253"/>
                    <a:pt x="733" y="249"/>
                    <a:pt x="807" y="242"/>
                  </a:cubicBezTo>
                  <a:cubicBezTo>
                    <a:pt x="1075" y="219"/>
                    <a:pt x="1340" y="167"/>
                    <a:pt x="1559" y="63"/>
                  </a:cubicBezTo>
                  <a:cubicBezTo>
                    <a:pt x="1618" y="35"/>
                    <a:pt x="1526" y="0"/>
                    <a:pt x="1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18"/>
            <p:cNvSpPr/>
            <p:nvPr/>
          </p:nvSpPr>
          <p:spPr>
            <a:xfrm>
              <a:off x="4099158" y="1628086"/>
              <a:ext cx="39597" cy="109747"/>
            </a:xfrm>
            <a:custGeom>
              <a:avLst/>
              <a:gdLst/>
              <a:ahLst/>
              <a:cxnLst/>
              <a:rect l="l" t="t" r="r" b="b"/>
              <a:pathLst>
                <a:path w="972" h="2694" extrusionOk="0">
                  <a:moveTo>
                    <a:pt x="295" y="1"/>
                  </a:moveTo>
                  <a:cubicBezTo>
                    <a:pt x="365" y="306"/>
                    <a:pt x="437" y="615"/>
                    <a:pt x="439" y="933"/>
                  </a:cubicBezTo>
                  <a:cubicBezTo>
                    <a:pt x="441" y="1161"/>
                    <a:pt x="407" y="1388"/>
                    <a:pt x="361" y="1609"/>
                  </a:cubicBezTo>
                  <a:cubicBezTo>
                    <a:pt x="281" y="1990"/>
                    <a:pt x="164" y="2361"/>
                    <a:pt x="0" y="2694"/>
                  </a:cubicBezTo>
                  <a:lnTo>
                    <a:pt x="969" y="2694"/>
                  </a:lnTo>
                  <a:cubicBezTo>
                    <a:pt x="682" y="2693"/>
                    <a:pt x="425" y="2260"/>
                    <a:pt x="446" y="1890"/>
                  </a:cubicBezTo>
                  <a:cubicBezTo>
                    <a:pt x="454" y="1725"/>
                    <a:pt x="510" y="1569"/>
                    <a:pt x="541" y="1408"/>
                  </a:cubicBezTo>
                  <a:cubicBezTo>
                    <a:pt x="633" y="928"/>
                    <a:pt x="501" y="417"/>
                    <a:pt x="295" y="1"/>
                  </a:cubicBezTo>
                  <a:close/>
                  <a:moveTo>
                    <a:pt x="969" y="2694"/>
                  </a:moveTo>
                  <a:lnTo>
                    <a:pt x="969" y="2694"/>
                  </a:lnTo>
                  <a:cubicBezTo>
                    <a:pt x="970" y="2694"/>
                    <a:pt x="970" y="2694"/>
                    <a:pt x="970" y="2694"/>
                  </a:cubicBezTo>
                  <a:cubicBezTo>
                    <a:pt x="971" y="2694"/>
                    <a:pt x="971" y="2694"/>
                    <a:pt x="971" y="26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18"/>
            <p:cNvSpPr/>
            <p:nvPr/>
          </p:nvSpPr>
          <p:spPr>
            <a:xfrm>
              <a:off x="3914208" y="1325811"/>
              <a:ext cx="395724" cy="383136"/>
            </a:xfrm>
            <a:custGeom>
              <a:avLst/>
              <a:gdLst/>
              <a:ahLst/>
              <a:cxnLst/>
              <a:rect l="l" t="t" r="r" b="b"/>
              <a:pathLst>
                <a:path w="9714" h="9405" extrusionOk="0">
                  <a:moveTo>
                    <a:pt x="5865" y="1"/>
                  </a:moveTo>
                  <a:cubicBezTo>
                    <a:pt x="5823" y="1"/>
                    <a:pt x="5782" y="9"/>
                    <a:pt x="5746" y="33"/>
                  </a:cubicBezTo>
                  <a:cubicBezTo>
                    <a:pt x="5666" y="85"/>
                    <a:pt x="5637" y="189"/>
                    <a:pt x="5614" y="284"/>
                  </a:cubicBezTo>
                  <a:cubicBezTo>
                    <a:pt x="5568" y="484"/>
                    <a:pt x="5521" y="683"/>
                    <a:pt x="5474" y="883"/>
                  </a:cubicBezTo>
                  <a:cubicBezTo>
                    <a:pt x="5394" y="822"/>
                    <a:pt x="5298" y="771"/>
                    <a:pt x="5202" y="771"/>
                  </a:cubicBezTo>
                  <a:cubicBezTo>
                    <a:pt x="5180" y="771"/>
                    <a:pt x="5158" y="773"/>
                    <a:pt x="5137" y="779"/>
                  </a:cubicBezTo>
                  <a:cubicBezTo>
                    <a:pt x="5019" y="810"/>
                    <a:pt x="4934" y="971"/>
                    <a:pt x="5010" y="1069"/>
                  </a:cubicBezTo>
                  <a:cubicBezTo>
                    <a:pt x="4987" y="1062"/>
                    <a:pt x="4963" y="1058"/>
                    <a:pt x="4938" y="1058"/>
                  </a:cubicBezTo>
                  <a:cubicBezTo>
                    <a:pt x="4824" y="1058"/>
                    <a:pt x="4709" y="1139"/>
                    <a:pt x="4677" y="1255"/>
                  </a:cubicBezTo>
                  <a:cubicBezTo>
                    <a:pt x="4396" y="1095"/>
                    <a:pt x="4074" y="997"/>
                    <a:pt x="3757" y="997"/>
                  </a:cubicBezTo>
                  <a:cubicBezTo>
                    <a:pt x="3576" y="997"/>
                    <a:pt x="3398" y="1029"/>
                    <a:pt x="3229" y="1099"/>
                  </a:cubicBezTo>
                  <a:cubicBezTo>
                    <a:pt x="2765" y="1295"/>
                    <a:pt x="2424" y="1837"/>
                    <a:pt x="2540" y="2345"/>
                  </a:cubicBezTo>
                  <a:cubicBezTo>
                    <a:pt x="2519" y="2322"/>
                    <a:pt x="2492" y="2312"/>
                    <a:pt x="2464" y="2312"/>
                  </a:cubicBezTo>
                  <a:cubicBezTo>
                    <a:pt x="2410" y="2312"/>
                    <a:pt x="2351" y="2347"/>
                    <a:pt x="2324" y="2399"/>
                  </a:cubicBezTo>
                  <a:cubicBezTo>
                    <a:pt x="2284" y="2480"/>
                    <a:pt x="2297" y="2575"/>
                    <a:pt x="2309" y="2664"/>
                  </a:cubicBezTo>
                  <a:cubicBezTo>
                    <a:pt x="2267" y="2646"/>
                    <a:pt x="2221" y="2637"/>
                    <a:pt x="2175" y="2637"/>
                  </a:cubicBezTo>
                  <a:cubicBezTo>
                    <a:pt x="2051" y="2637"/>
                    <a:pt x="1925" y="2701"/>
                    <a:pt x="1856" y="2809"/>
                  </a:cubicBezTo>
                  <a:cubicBezTo>
                    <a:pt x="1761" y="2958"/>
                    <a:pt x="1784" y="3177"/>
                    <a:pt x="1907" y="3301"/>
                  </a:cubicBezTo>
                  <a:cubicBezTo>
                    <a:pt x="1850" y="3299"/>
                    <a:pt x="1792" y="3298"/>
                    <a:pt x="1735" y="3298"/>
                  </a:cubicBezTo>
                  <a:cubicBezTo>
                    <a:pt x="1528" y="3298"/>
                    <a:pt x="1320" y="3317"/>
                    <a:pt x="1139" y="3417"/>
                  </a:cubicBezTo>
                  <a:cubicBezTo>
                    <a:pt x="800" y="3604"/>
                    <a:pt x="642" y="4042"/>
                    <a:pt x="667" y="4441"/>
                  </a:cubicBezTo>
                  <a:cubicBezTo>
                    <a:pt x="692" y="4842"/>
                    <a:pt x="866" y="5214"/>
                    <a:pt x="1047" y="5568"/>
                  </a:cubicBezTo>
                  <a:cubicBezTo>
                    <a:pt x="1045" y="5568"/>
                    <a:pt x="1042" y="5568"/>
                    <a:pt x="1040" y="5568"/>
                  </a:cubicBezTo>
                  <a:cubicBezTo>
                    <a:pt x="857" y="5568"/>
                    <a:pt x="0" y="6305"/>
                    <a:pt x="357" y="6723"/>
                  </a:cubicBezTo>
                  <a:cubicBezTo>
                    <a:pt x="427" y="6806"/>
                    <a:pt x="515" y="6866"/>
                    <a:pt x="609" y="6913"/>
                  </a:cubicBezTo>
                  <a:cubicBezTo>
                    <a:pt x="356" y="7118"/>
                    <a:pt x="73" y="7406"/>
                    <a:pt x="156" y="7728"/>
                  </a:cubicBezTo>
                  <a:cubicBezTo>
                    <a:pt x="191" y="7865"/>
                    <a:pt x="290" y="7974"/>
                    <a:pt x="390" y="8070"/>
                  </a:cubicBezTo>
                  <a:cubicBezTo>
                    <a:pt x="655" y="8318"/>
                    <a:pt x="968" y="8511"/>
                    <a:pt x="1303" y="8634"/>
                  </a:cubicBezTo>
                  <a:lnTo>
                    <a:pt x="791" y="8781"/>
                  </a:lnTo>
                  <a:cubicBezTo>
                    <a:pt x="712" y="8803"/>
                    <a:pt x="626" y="8830"/>
                    <a:pt x="580" y="8902"/>
                  </a:cubicBezTo>
                  <a:cubicBezTo>
                    <a:pt x="521" y="8996"/>
                    <a:pt x="562" y="9130"/>
                    <a:pt x="643" y="9204"/>
                  </a:cubicBezTo>
                  <a:cubicBezTo>
                    <a:pt x="725" y="9279"/>
                    <a:pt x="834" y="9307"/>
                    <a:pt x="939" y="9332"/>
                  </a:cubicBezTo>
                  <a:cubicBezTo>
                    <a:pt x="1153" y="9382"/>
                    <a:pt x="1371" y="9404"/>
                    <a:pt x="1592" y="9404"/>
                  </a:cubicBezTo>
                  <a:cubicBezTo>
                    <a:pt x="2674" y="9404"/>
                    <a:pt x="3822" y="8884"/>
                    <a:pt x="4875" y="8664"/>
                  </a:cubicBezTo>
                  <a:lnTo>
                    <a:pt x="4963" y="8664"/>
                  </a:lnTo>
                  <a:cubicBezTo>
                    <a:pt x="5625" y="8836"/>
                    <a:pt x="6222" y="9300"/>
                    <a:pt x="6844" y="9300"/>
                  </a:cubicBezTo>
                  <a:cubicBezTo>
                    <a:pt x="6986" y="9300"/>
                    <a:pt x="7129" y="9276"/>
                    <a:pt x="7275" y="9219"/>
                  </a:cubicBezTo>
                  <a:cubicBezTo>
                    <a:pt x="7260" y="9146"/>
                    <a:pt x="7209" y="9082"/>
                    <a:pt x="7143" y="9053"/>
                  </a:cubicBezTo>
                  <a:lnTo>
                    <a:pt x="7143" y="9053"/>
                  </a:lnTo>
                  <a:cubicBezTo>
                    <a:pt x="7344" y="9123"/>
                    <a:pt x="7556" y="9157"/>
                    <a:pt x="7767" y="9157"/>
                  </a:cubicBezTo>
                  <a:cubicBezTo>
                    <a:pt x="8325" y="9157"/>
                    <a:pt x="8885" y="8921"/>
                    <a:pt x="9267" y="8496"/>
                  </a:cubicBezTo>
                  <a:cubicBezTo>
                    <a:pt x="9374" y="8377"/>
                    <a:pt x="9472" y="8224"/>
                    <a:pt x="9442" y="8064"/>
                  </a:cubicBezTo>
                  <a:cubicBezTo>
                    <a:pt x="9422" y="7958"/>
                    <a:pt x="9312" y="7879"/>
                    <a:pt x="9217" y="7879"/>
                  </a:cubicBezTo>
                  <a:cubicBezTo>
                    <a:pt x="9185" y="7879"/>
                    <a:pt x="9156" y="7887"/>
                    <a:pt x="9131" y="7906"/>
                  </a:cubicBezTo>
                  <a:lnTo>
                    <a:pt x="9131" y="7906"/>
                  </a:lnTo>
                  <a:cubicBezTo>
                    <a:pt x="9195" y="7811"/>
                    <a:pt x="9178" y="7660"/>
                    <a:pt x="9085" y="7591"/>
                  </a:cubicBezTo>
                  <a:cubicBezTo>
                    <a:pt x="9636" y="7150"/>
                    <a:pt x="9697" y="6324"/>
                    <a:pt x="9711" y="5600"/>
                  </a:cubicBezTo>
                  <a:cubicBezTo>
                    <a:pt x="9713" y="5493"/>
                    <a:pt x="9710" y="5372"/>
                    <a:pt x="9637" y="5295"/>
                  </a:cubicBezTo>
                  <a:cubicBezTo>
                    <a:pt x="9610" y="5266"/>
                    <a:pt x="9571" y="5253"/>
                    <a:pt x="9532" y="5253"/>
                  </a:cubicBezTo>
                  <a:cubicBezTo>
                    <a:pt x="9466" y="5253"/>
                    <a:pt x="9402" y="5291"/>
                    <a:pt x="9405" y="5359"/>
                  </a:cubicBezTo>
                  <a:cubicBezTo>
                    <a:pt x="9389" y="5252"/>
                    <a:pt x="9284" y="5174"/>
                    <a:pt x="9181" y="5174"/>
                  </a:cubicBezTo>
                  <a:cubicBezTo>
                    <a:pt x="9149" y="5174"/>
                    <a:pt x="9118" y="5182"/>
                    <a:pt x="9089" y="5199"/>
                  </a:cubicBezTo>
                  <a:cubicBezTo>
                    <a:pt x="9051" y="5112"/>
                    <a:pt x="9114" y="5015"/>
                    <a:pt x="9140" y="4924"/>
                  </a:cubicBezTo>
                  <a:cubicBezTo>
                    <a:pt x="9165" y="4845"/>
                    <a:pt x="9117" y="4729"/>
                    <a:pt x="9051" y="4729"/>
                  </a:cubicBezTo>
                  <a:cubicBezTo>
                    <a:pt x="9041" y="4729"/>
                    <a:pt x="9030" y="4732"/>
                    <a:pt x="9019" y="4738"/>
                  </a:cubicBezTo>
                  <a:cubicBezTo>
                    <a:pt x="9011" y="4176"/>
                    <a:pt x="9363" y="3593"/>
                    <a:pt x="9136" y="3084"/>
                  </a:cubicBezTo>
                  <a:cubicBezTo>
                    <a:pt x="9064" y="2924"/>
                    <a:pt x="8943" y="2796"/>
                    <a:pt x="8821" y="2675"/>
                  </a:cubicBezTo>
                  <a:cubicBezTo>
                    <a:pt x="8711" y="2564"/>
                    <a:pt x="8579" y="2449"/>
                    <a:pt x="8429" y="2449"/>
                  </a:cubicBezTo>
                  <a:cubicBezTo>
                    <a:pt x="8420" y="2449"/>
                    <a:pt x="8411" y="2450"/>
                    <a:pt x="8402" y="2451"/>
                  </a:cubicBezTo>
                  <a:cubicBezTo>
                    <a:pt x="8201" y="2470"/>
                    <a:pt x="8079" y="2683"/>
                    <a:pt x="7990" y="2870"/>
                  </a:cubicBezTo>
                  <a:cubicBezTo>
                    <a:pt x="7973" y="2698"/>
                    <a:pt x="7876" y="2536"/>
                    <a:pt x="7733" y="2444"/>
                  </a:cubicBezTo>
                  <a:cubicBezTo>
                    <a:pt x="7800" y="2359"/>
                    <a:pt x="7785" y="2216"/>
                    <a:pt x="7701" y="2148"/>
                  </a:cubicBezTo>
                  <a:cubicBezTo>
                    <a:pt x="7662" y="2114"/>
                    <a:pt x="7610" y="2097"/>
                    <a:pt x="7578" y="2057"/>
                  </a:cubicBezTo>
                  <a:cubicBezTo>
                    <a:pt x="7543" y="2014"/>
                    <a:pt x="7537" y="1955"/>
                    <a:pt x="7530" y="1899"/>
                  </a:cubicBezTo>
                  <a:cubicBezTo>
                    <a:pt x="7428" y="1046"/>
                    <a:pt x="6812" y="283"/>
                    <a:pt x="6024" y="31"/>
                  </a:cubicBezTo>
                  <a:cubicBezTo>
                    <a:pt x="5973" y="14"/>
                    <a:pt x="5918" y="1"/>
                    <a:pt x="58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8"/>
            <p:cNvSpPr/>
            <p:nvPr/>
          </p:nvSpPr>
          <p:spPr>
            <a:xfrm>
              <a:off x="3917182" y="1425660"/>
              <a:ext cx="392750" cy="283289"/>
            </a:xfrm>
            <a:custGeom>
              <a:avLst/>
              <a:gdLst/>
              <a:ahLst/>
              <a:cxnLst/>
              <a:rect l="l" t="t" r="r" b="b"/>
              <a:pathLst>
                <a:path w="9641" h="6954" extrusionOk="0">
                  <a:moveTo>
                    <a:pt x="8378" y="1"/>
                  </a:moveTo>
                  <a:lnTo>
                    <a:pt x="8378" y="1"/>
                  </a:lnTo>
                  <a:cubicBezTo>
                    <a:pt x="8409" y="157"/>
                    <a:pt x="8339" y="334"/>
                    <a:pt x="8208" y="417"/>
                  </a:cubicBezTo>
                  <a:cubicBezTo>
                    <a:pt x="8284" y="459"/>
                    <a:pt x="8365" y="505"/>
                    <a:pt x="8402" y="587"/>
                  </a:cubicBezTo>
                  <a:cubicBezTo>
                    <a:pt x="8440" y="668"/>
                    <a:pt x="8404" y="790"/>
                    <a:pt x="8317" y="799"/>
                  </a:cubicBezTo>
                  <a:cubicBezTo>
                    <a:pt x="8778" y="1004"/>
                    <a:pt x="8993" y="1612"/>
                    <a:pt x="8867" y="2118"/>
                  </a:cubicBezTo>
                  <a:cubicBezTo>
                    <a:pt x="8741" y="2623"/>
                    <a:pt x="8340" y="3017"/>
                    <a:pt x="7886" y="3238"/>
                  </a:cubicBezTo>
                  <a:cubicBezTo>
                    <a:pt x="7971" y="3354"/>
                    <a:pt x="7944" y="3541"/>
                    <a:pt x="7832" y="3627"/>
                  </a:cubicBezTo>
                  <a:cubicBezTo>
                    <a:pt x="7833" y="3627"/>
                    <a:pt x="7835" y="3627"/>
                    <a:pt x="7836" y="3627"/>
                  </a:cubicBezTo>
                  <a:cubicBezTo>
                    <a:pt x="7955" y="3627"/>
                    <a:pt x="8026" y="3790"/>
                    <a:pt x="7981" y="3905"/>
                  </a:cubicBezTo>
                  <a:cubicBezTo>
                    <a:pt x="7934" y="4023"/>
                    <a:pt x="7816" y="4089"/>
                    <a:pt x="7699" y="4127"/>
                  </a:cubicBezTo>
                  <a:cubicBezTo>
                    <a:pt x="7825" y="4284"/>
                    <a:pt x="7951" y="4443"/>
                    <a:pt x="8077" y="4600"/>
                  </a:cubicBezTo>
                  <a:cubicBezTo>
                    <a:pt x="8137" y="4676"/>
                    <a:pt x="8200" y="4762"/>
                    <a:pt x="8193" y="4860"/>
                  </a:cubicBezTo>
                  <a:cubicBezTo>
                    <a:pt x="8185" y="4959"/>
                    <a:pt x="8106" y="5035"/>
                    <a:pt x="8029" y="5094"/>
                  </a:cubicBezTo>
                  <a:cubicBezTo>
                    <a:pt x="7659" y="5378"/>
                    <a:pt x="7200" y="5523"/>
                    <a:pt x="6741" y="5523"/>
                  </a:cubicBezTo>
                  <a:cubicBezTo>
                    <a:pt x="6376" y="5523"/>
                    <a:pt x="6010" y="5431"/>
                    <a:pt x="5691" y="5244"/>
                  </a:cubicBezTo>
                  <a:cubicBezTo>
                    <a:pt x="5648" y="5219"/>
                    <a:pt x="5601" y="5190"/>
                    <a:pt x="5551" y="5190"/>
                  </a:cubicBezTo>
                  <a:cubicBezTo>
                    <a:pt x="5548" y="5190"/>
                    <a:pt x="5544" y="5190"/>
                    <a:pt x="5541" y="5190"/>
                  </a:cubicBezTo>
                  <a:cubicBezTo>
                    <a:pt x="5491" y="5193"/>
                    <a:pt x="5447" y="5226"/>
                    <a:pt x="5399" y="5239"/>
                  </a:cubicBezTo>
                  <a:cubicBezTo>
                    <a:pt x="5383" y="5244"/>
                    <a:pt x="5367" y="5246"/>
                    <a:pt x="5351" y="5246"/>
                  </a:cubicBezTo>
                  <a:cubicBezTo>
                    <a:pt x="5262" y="5246"/>
                    <a:pt x="5173" y="5180"/>
                    <a:pt x="5150" y="5090"/>
                  </a:cubicBezTo>
                  <a:cubicBezTo>
                    <a:pt x="5086" y="5116"/>
                    <a:pt x="5017" y="5129"/>
                    <a:pt x="4948" y="5129"/>
                  </a:cubicBezTo>
                  <a:cubicBezTo>
                    <a:pt x="4850" y="5129"/>
                    <a:pt x="4752" y="5103"/>
                    <a:pt x="4668" y="5051"/>
                  </a:cubicBezTo>
                  <a:lnTo>
                    <a:pt x="4668" y="5051"/>
                  </a:lnTo>
                  <a:cubicBezTo>
                    <a:pt x="4760" y="5237"/>
                    <a:pt x="4853" y="5466"/>
                    <a:pt x="4748" y="5645"/>
                  </a:cubicBezTo>
                  <a:cubicBezTo>
                    <a:pt x="4663" y="5790"/>
                    <a:pt x="4485" y="5836"/>
                    <a:pt x="4325" y="5864"/>
                  </a:cubicBezTo>
                  <a:cubicBezTo>
                    <a:pt x="4216" y="5883"/>
                    <a:pt x="4105" y="5901"/>
                    <a:pt x="3995" y="5901"/>
                  </a:cubicBezTo>
                  <a:cubicBezTo>
                    <a:pt x="3937" y="5901"/>
                    <a:pt x="3880" y="5896"/>
                    <a:pt x="3822" y="5884"/>
                  </a:cubicBezTo>
                  <a:cubicBezTo>
                    <a:pt x="3294" y="5772"/>
                    <a:pt x="3055" y="5129"/>
                    <a:pt x="2616" y="4803"/>
                  </a:cubicBezTo>
                  <a:cubicBezTo>
                    <a:pt x="2609" y="4845"/>
                    <a:pt x="2577" y="4863"/>
                    <a:pt x="2537" y="4863"/>
                  </a:cubicBezTo>
                  <a:cubicBezTo>
                    <a:pt x="2489" y="4863"/>
                    <a:pt x="2430" y="4836"/>
                    <a:pt x="2399" y="4793"/>
                  </a:cubicBezTo>
                  <a:cubicBezTo>
                    <a:pt x="2345" y="4716"/>
                    <a:pt x="2308" y="4607"/>
                    <a:pt x="2218" y="4586"/>
                  </a:cubicBezTo>
                  <a:cubicBezTo>
                    <a:pt x="2205" y="4696"/>
                    <a:pt x="2098" y="4777"/>
                    <a:pt x="1995" y="4777"/>
                  </a:cubicBezTo>
                  <a:cubicBezTo>
                    <a:pt x="1964" y="4777"/>
                    <a:pt x="1934" y="4770"/>
                    <a:pt x="1907" y="4754"/>
                  </a:cubicBezTo>
                  <a:lnTo>
                    <a:pt x="1907" y="4754"/>
                  </a:lnTo>
                  <a:cubicBezTo>
                    <a:pt x="1992" y="4815"/>
                    <a:pt x="1921" y="4973"/>
                    <a:pt x="1818" y="4989"/>
                  </a:cubicBezTo>
                  <a:cubicBezTo>
                    <a:pt x="1808" y="4990"/>
                    <a:pt x="1799" y="4991"/>
                    <a:pt x="1789" y="4991"/>
                  </a:cubicBezTo>
                  <a:cubicBezTo>
                    <a:pt x="1697" y="4991"/>
                    <a:pt x="1613" y="4928"/>
                    <a:pt x="1538" y="4868"/>
                  </a:cubicBezTo>
                  <a:cubicBezTo>
                    <a:pt x="1085" y="4504"/>
                    <a:pt x="598" y="4070"/>
                    <a:pt x="434" y="3525"/>
                  </a:cubicBezTo>
                  <a:cubicBezTo>
                    <a:pt x="235" y="3764"/>
                    <a:pt x="102" y="4059"/>
                    <a:pt x="284" y="4272"/>
                  </a:cubicBezTo>
                  <a:cubicBezTo>
                    <a:pt x="354" y="4355"/>
                    <a:pt x="442" y="4415"/>
                    <a:pt x="536" y="4462"/>
                  </a:cubicBezTo>
                  <a:cubicBezTo>
                    <a:pt x="283" y="4667"/>
                    <a:pt x="0" y="4955"/>
                    <a:pt x="83" y="5277"/>
                  </a:cubicBezTo>
                  <a:cubicBezTo>
                    <a:pt x="118" y="5414"/>
                    <a:pt x="216" y="5523"/>
                    <a:pt x="317" y="5619"/>
                  </a:cubicBezTo>
                  <a:cubicBezTo>
                    <a:pt x="582" y="5867"/>
                    <a:pt x="894" y="6060"/>
                    <a:pt x="1230" y="6183"/>
                  </a:cubicBezTo>
                  <a:lnTo>
                    <a:pt x="717" y="6330"/>
                  </a:lnTo>
                  <a:cubicBezTo>
                    <a:pt x="639" y="6352"/>
                    <a:pt x="552" y="6379"/>
                    <a:pt x="507" y="6451"/>
                  </a:cubicBezTo>
                  <a:cubicBezTo>
                    <a:pt x="448" y="6545"/>
                    <a:pt x="489" y="6679"/>
                    <a:pt x="570" y="6753"/>
                  </a:cubicBezTo>
                  <a:cubicBezTo>
                    <a:pt x="650" y="6828"/>
                    <a:pt x="761" y="6856"/>
                    <a:pt x="866" y="6881"/>
                  </a:cubicBezTo>
                  <a:cubicBezTo>
                    <a:pt x="1080" y="6931"/>
                    <a:pt x="1298" y="6953"/>
                    <a:pt x="1519" y="6953"/>
                  </a:cubicBezTo>
                  <a:cubicBezTo>
                    <a:pt x="2600" y="6953"/>
                    <a:pt x="3749" y="6433"/>
                    <a:pt x="4802" y="6213"/>
                  </a:cubicBezTo>
                  <a:lnTo>
                    <a:pt x="4889" y="6213"/>
                  </a:lnTo>
                  <a:cubicBezTo>
                    <a:pt x="5551" y="6385"/>
                    <a:pt x="6148" y="6849"/>
                    <a:pt x="6770" y="6849"/>
                  </a:cubicBezTo>
                  <a:cubicBezTo>
                    <a:pt x="6912" y="6849"/>
                    <a:pt x="7055" y="6825"/>
                    <a:pt x="7201" y="6768"/>
                  </a:cubicBezTo>
                  <a:cubicBezTo>
                    <a:pt x="7187" y="6695"/>
                    <a:pt x="7136" y="6631"/>
                    <a:pt x="7069" y="6602"/>
                  </a:cubicBezTo>
                  <a:lnTo>
                    <a:pt x="7069" y="6602"/>
                  </a:lnTo>
                  <a:cubicBezTo>
                    <a:pt x="7271" y="6672"/>
                    <a:pt x="7482" y="6706"/>
                    <a:pt x="7694" y="6706"/>
                  </a:cubicBezTo>
                  <a:cubicBezTo>
                    <a:pt x="8252" y="6706"/>
                    <a:pt x="8812" y="6470"/>
                    <a:pt x="9194" y="6045"/>
                  </a:cubicBezTo>
                  <a:cubicBezTo>
                    <a:pt x="9301" y="5926"/>
                    <a:pt x="9399" y="5773"/>
                    <a:pt x="9369" y="5613"/>
                  </a:cubicBezTo>
                  <a:cubicBezTo>
                    <a:pt x="9349" y="5507"/>
                    <a:pt x="9239" y="5428"/>
                    <a:pt x="9144" y="5428"/>
                  </a:cubicBezTo>
                  <a:cubicBezTo>
                    <a:pt x="9112" y="5428"/>
                    <a:pt x="9083" y="5436"/>
                    <a:pt x="9058" y="5455"/>
                  </a:cubicBezTo>
                  <a:lnTo>
                    <a:pt x="9058" y="5455"/>
                  </a:lnTo>
                  <a:cubicBezTo>
                    <a:pt x="9122" y="5360"/>
                    <a:pt x="9105" y="5209"/>
                    <a:pt x="9012" y="5140"/>
                  </a:cubicBezTo>
                  <a:cubicBezTo>
                    <a:pt x="9563" y="4699"/>
                    <a:pt x="9624" y="3873"/>
                    <a:pt x="9638" y="3149"/>
                  </a:cubicBezTo>
                  <a:cubicBezTo>
                    <a:pt x="9640" y="3042"/>
                    <a:pt x="9637" y="2921"/>
                    <a:pt x="9564" y="2844"/>
                  </a:cubicBezTo>
                  <a:cubicBezTo>
                    <a:pt x="9537" y="2815"/>
                    <a:pt x="9498" y="2802"/>
                    <a:pt x="9459" y="2802"/>
                  </a:cubicBezTo>
                  <a:cubicBezTo>
                    <a:pt x="9393" y="2802"/>
                    <a:pt x="9329" y="2840"/>
                    <a:pt x="9331" y="2908"/>
                  </a:cubicBezTo>
                  <a:cubicBezTo>
                    <a:pt x="9315" y="2801"/>
                    <a:pt x="9211" y="2723"/>
                    <a:pt x="9108" y="2723"/>
                  </a:cubicBezTo>
                  <a:cubicBezTo>
                    <a:pt x="9076" y="2723"/>
                    <a:pt x="9045" y="2731"/>
                    <a:pt x="9016" y="2748"/>
                  </a:cubicBezTo>
                  <a:cubicBezTo>
                    <a:pt x="8978" y="2661"/>
                    <a:pt x="9041" y="2564"/>
                    <a:pt x="9067" y="2473"/>
                  </a:cubicBezTo>
                  <a:cubicBezTo>
                    <a:pt x="9091" y="2394"/>
                    <a:pt x="9044" y="2278"/>
                    <a:pt x="8978" y="2278"/>
                  </a:cubicBezTo>
                  <a:cubicBezTo>
                    <a:pt x="8968" y="2278"/>
                    <a:pt x="8957" y="2281"/>
                    <a:pt x="8946" y="2287"/>
                  </a:cubicBezTo>
                  <a:cubicBezTo>
                    <a:pt x="8938" y="1725"/>
                    <a:pt x="9290" y="1142"/>
                    <a:pt x="9062" y="633"/>
                  </a:cubicBezTo>
                  <a:cubicBezTo>
                    <a:pt x="8991" y="473"/>
                    <a:pt x="8870" y="345"/>
                    <a:pt x="8748" y="224"/>
                  </a:cubicBezTo>
                  <a:cubicBezTo>
                    <a:pt x="8643" y="119"/>
                    <a:pt x="8519" y="10"/>
                    <a:pt x="837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8"/>
            <p:cNvSpPr/>
            <p:nvPr/>
          </p:nvSpPr>
          <p:spPr>
            <a:xfrm>
              <a:off x="3914208" y="1475156"/>
              <a:ext cx="394665" cy="233793"/>
            </a:xfrm>
            <a:custGeom>
              <a:avLst/>
              <a:gdLst/>
              <a:ahLst/>
              <a:cxnLst/>
              <a:rect l="l" t="t" r="r" b="b"/>
              <a:pathLst>
                <a:path w="9688" h="5739" extrusionOk="0">
                  <a:moveTo>
                    <a:pt x="870" y="0"/>
                  </a:moveTo>
                  <a:cubicBezTo>
                    <a:pt x="719" y="216"/>
                    <a:pt x="650" y="505"/>
                    <a:pt x="667" y="775"/>
                  </a:cubicBezTo>
                  <a:cubicBezTo>
                    <a:pt x="692" y="1176"/>
                    <a:pt x="866" y="1548"/>
                    <a:pt x="1047" y="1902"/>
                  </a:cubicBezTo>
                  <a:cubicBezTo>
                    <a:pt x="1045" y="1902"/>
                    <a:pt x="1042" y="1902"/>
                    <a:pt x="1040" y="1902"/>
                  </a:cubicBezTo>
                  <a:cubicBezTo>
                    <a:pt x="857" y="1902"/>
                    <a:pt x="0" y="2639"/>
                    <a:pt x="357" y="3057"/>
                  </a:cubicBezTo>
                  <a:cubicBezTo>
                    <a:pt x="427" y="3140"/>
                    <a:pt x="515" y="3200"/>
                    <a:pt x="609" y="3247"/>
                  </a:cubicBezTo>
                  <a:cubicBezTo>
                    <a:pt x="356" y="3452"/>
                    <a:pt x="73" y="3740"/>
                    <a:pt x="157" y="4062"/>
                  </a:cubicBezTo>
                  <a:cubicBezTo>
                    <a:pt x="192" y="4199"/>
                    <a:pt x="290" y="4308"/>
                    <a:pt x="390" y="4404"/>
                  </a:cubicBezTo>
                  <a:cubicBezTo>
                    <a:pt x="655" y="4652"/>
                    <a:pt x="968" y="4845"/>
                    <a:pt x="1304" y="4968"/>
                  </a:cubicBezTo>
                  <a:lnTo>
                    <a:pt x="791" y="5115"/>
                  </a:lnTo>
                  <a:cubicBezTo>
                    <a:pt x="712" y="5137"/>
                    <a:pt x="626" y="5164"/>
                    <a:pt x="580" y="5236"/>
                  </a:cubicBezTo>
                  <a:cubicBezTo>
                    <a:pt x="521" y="5330"/>
                    <a:pt x="562" y="5464"/>
                    <a:pt x="643" y="5538"/>
                  </a:cubicBezTo>
                  <a:cubicBezTo>
                    <a:pt x="725" y="5613"/>
                    <a:pt x="834" y="5641"/>
                    <a:pt x="939" y="5666"/>
                  </a:cubicBezTo>
                  <a:cubicBezTo>
                    <a:pt x="1153" y="5716"/>
                    <a:pt x="1371" y="5738"/>
                    <a:pt x="1592" y="5738"/>
                  </a:cubicBezTo>
                  <a:cubicBezTo>
                    <a:pt x="2674" y="5738"/>
                    <a:pt x="3822" y="5218"/>
                    <a:pt x="4875" y="4998"/>
                  </a:cubicBezTo>
                  <a:lnTo>
                    <a:pt x="4963" y="4998"/>
                  </a:lnTo>
                  <a:cubicBezTo>
                    <a:pt x="5625" y="5170"/>
                    <a:pt x="6222" y="5634"/>
                    <a:pt x="6844" y="5634"/>
                  </a:cubicBezTo>
                  <a:cubicBezTo>
                    <a:pt x="6986" y="5634"/>
                    <a:pt x="7129" y="5610"/>
                    <a:pt x="7275" y="5553"/>
                  </a:cubicBezTo>
                  <a:cubicBezTo>
                    <a:pt x="7260" y="5480"/>
                    <a:pt x="7209" y="5416"/>
                    <a:pt x="7143" y="5387"/>
                  </a:cubicBezTo>
                  <a:lnTo>
                    <a:pt x="7143" y="5387"/>
                  </a:lnTo>
                  <a:cubicBezTo>
                    <a:pt x="7344" y="5457"/>
                    <a:pt x="7556" y="5491"/>
                    <a:pt x="7767" y="5491"/>
                  </a:cubicBezTo>
                  <a:cubicBezTo>
                    <a:pt x="8325" y="5491"/>
                    <a:pt x="8885" y="5255"/>
                    <a:pt x="9268" y="4830"/>
                  </a:cubicBezTo>
                  <a:cubicBezTo>
                    <a:pt x="9374" y="4711"/>
                    <a:pt x="9472" y="4558"/>
                    <a:pt x="9442" y="4398"/>
                  </a:cubicBezTo>
                  <a:cubicBezTo>
                    <a:pt x="9422" y="4292"/>
                    <a:pt x="9313" y="4213"/>
                    <a:pt x="9217" y="4213"/>
                  </a:cubicBezTo>
                  <a:cubicBezTo>
                    <a:pt x="9186" y="4213"/>
                    <a:pt x="9155" y="4221"/>
                    <a:pt x="9131" y="4240"/>
                  </a:cubicBezTo>
                  <a:lnTo>
                    <a:pt x="9131" y="4240"/>
                  </a:lnTo>
                  <a:cubicBezTo>
                    <a:pt x="9195" y="4146"/>
                    <a:pt x="9178" y="3994"/>
                    <a:pt x="9086" y="3925"/>
                  </a:cubicBezTo>
                  <a:cubicBezTo>
                    <a:pt x="9507" y="3588"/>
                    <a:pt x="9642" y="3024"/>
                    <a:pt x="9688" y="2455"/>
                  </a:cubicBezTo>
                  <a:lnTo>
                    <a:pt x="9688" y="2455"/>
                  </a:lnTo>
                  <a:cubicBezTo>
                    <a:pt x="9501" y="2525"/>
                    <a:pt x="9285" y="2556"/>
                    <a:pt x="9124" y="2556"/>
                  </a:cubicBezTo>
                  <a:cubicBezTo>
                    <a:pt x="9009" y="2556"/>
                    <a:pt x="8922" y="2541"/>
                    <a:pt x="8892" y="2513"/>
                  </a:cubicBezTo>
                  <a:cubicBezTo>
                    <a:pt x="8848" y="2912"/>
                    <a:pt x="8789" y="3321"/>
                    <a:pt x="8592" y="3665"/>
                  </a:cubicBezTo>
                  <a:cubicBezTo>
                    <a:pt x="8410" y="3983"/>
                    <a:pt x="8083" y="4235"/>
                    <a:pt x="7733" y="4235"/>
                  </a:cubicBezTo>
                  <a:cubicBezTo>
                    <a:pt x="7703" y="4235"/>
                    <a:pt x="7674" y="4234"/>
                    <a:pt x="7644" y="4230"/>
                  </a:cubicBezTo>
                  <a:cubicBezTo>
                    <a:pt x="7385" y="4198"/>
                    <a:pt x="7162" y="4032"/>
                    <a:pt x="6951" y="3871"/>
                  </a:cubicBezTo>
                  <a:lnTo>
                    <a:pt x="6951" y="3871"/>
                  </a:lnTo>
                  <a:cubicBezTo>
                    <a:pt x="6983" y="4047"/>
                    <a:pt x="6883" y="4240"/>
                    <a:pt x="6724" y="4306"/>
                  </a:cubicBezTo>
                  <a:cubicBezTo>
                    <a:pt x="6681" y="4324"/>
                    <a:pt x="6636" y="4332"/>
                    <a:pt x="6591" y="4332"/>
                  </a:cubicBezTo>
                  <a:cubicBezTo>
                    <a:pt x="6466" y="4332"/>
                    <a:pt x="6340" y="4268"/>
                    <a:pt x="6272" y="4158"/>
                  </a:cubicBezTo>
                  <a:cubicBezTo>
                    <a:pt x="6234" y="4239"/>
                    <a:pt x="6191" y="4325"/>
                    <a:pt x="6115" y="4367"/>
                  </a:cubicBezTo>
                  <a:cubicBezTo>
                    <a:pt x="6093" y="4379"/>
                    <a:pt x="6068" y="4385"/>
                    <a:pt x="6042" y="4385"/>
                  </a:cubicBezTo>
                  <a:cubicBezTo>
                    <a:pt x="5979" y="4385"/>
                    <a:pt x="5916" y="4349"/>
                    <a:pt x="5909" y="4286"/>
                  </a:cubicBezTo>
                  <a:cubicBezTo>
                    <a:pt x="5756" y="4693"/>
                    <a:pt x="5328" y="4931"/>
                    <a:pt x="4905" y="4931"/>
                  </a:cubicBezTo>
                  <a:cubicBezTo>
                    <a:pt x="4823" y="4931"/>
                    <a:pt x="4742" y="4922"/>
                    <a:pt x="4662" y="4904"/>
                  </a:cubicBezTo>
                  <a:cubicBezTo>
                    <a:pt x="4173" y="4789"/>
                    <a:pt x="3781" y="4385"/>
                    <a:pt x="3554" y="3920"/>
                  </a:cubicBezTo>
                  <a:cubicBezTo>
                    <a:pt x="3508" y="3959"/>
                    <a:pt x="3449" y="3978"/>
                    <a:pt x="3390" y="3978"/>
                  </a:cubicBezTo>
                  <a:cubicBezTo>
                    <a:pt x="3310" y="3978"/>
                    <a:pt x="3228" y="3942"/>
                    <a:pt x="3179" y="3876"/>
                  </a:cubicBezTo>
                  <a:lnTo>
                    <a:pt x="3179" y="3876"/>
                  </a:lnTo>
                  <a:cubicBezTo>
                    <a:pt x="3186" y="3979"/>
                    <a:pt x="3083" y="4052"/>
                    <a:pt x="2983" y="4052"/>
                  </a:cubicBezTo>
                  <a:cubicBezTo>
                    <a:pt x="2960" y="4052"/>
                    <a:pt x="2938" y="4049"/>
                    <a:pt x="2917" y="4041"/>
                  </a:cubicBezTo>
                  <a:cubicBezTo>
                    <a:pt x="2803" y="3997"/>
                    <a:pt x="2736" y="3875"/>
                    <a:pt x="2695" y="3756"/>
                  </a:cubicBezTo>
                  <a:cubicBezTo>
                    <a:pt x="2548" y="3892"/>
                    <a:pt x="2400" y="4029"/>
                    <a:pt x="2254" y="4165"/>
                  </a:cubicBezTo>
                  <a:cubicBezTo>
                    <a:pt x="2186" y="4228"/>
                    <a:pt x="2109" y="4295"/>
                    <a:pt x="2019" y="4295"/>
                  </a:cubicBezTo>
                  <a:cubicBezTo>
                    <a:pt x="2015" y="4295"/>
                    <a:pt x="2012" y="4295"/>
                    <a:pt x="2009" y="4294"/>
                  </a:cubicBezTo>
                  <a:cubicBezTo>
                    <a:pt x="1913" y="4290"/>
                    <a:pt x="1838" y="4210"/>
                    <a:pt x="1778" y="4132"/>
                  </a:cubicBezTo>
                  <a:cubicBezTo>
                    <a:pt x="1266" y="3458"/>
                    <a:pt x="1174" y="2466"/>
                    <a:pt x="1554" y="1703"/>
                  </a:cubicBezTo>
                  <a:cubicBezTo>
                    <a:pt x="1579" y="1654"/>
                    <a:pt x="1607" y="1601"/>
                    <a:pt x="1602" y="1545"/>
                  </a:cubicBezTo>
                  <a:cubicBezTo>
                    <a:pt x="1597" y="1493"/>
                    <a:pt x="1564" y="1448"/>
                    <a:pt x="1549" y="1398"/>
                  </a:cubicBezTo>
                  <a:cubicBezTo>
                    <a:pt x="1518" y="1292"/>
                    <a:pt x="1582" y="1165"/>
                    <a:pt x="1684" y="1134"/>
                  </a:cubicBezTo>
                  <a:cubicBezTo>
                    <a:pt x="1618" y="975"/>
                    <a:pt x="1625" y="784"/>
                    <a:pt x="1704" y="631"/>
                  </a:cubicBezTo>
                  <a:lnTo>
                    <a:pt x="1704" y="631"/>
                  </a:lnTo>
                  <a:cubicBezTo>
                    <a:pt x="1581" y="704"/>
                    <a:pt x="1436" y="776"/>
                    <a:pt x="1300" y="776"/>
                  </a:cubicBezTo>
                  <a:cubicBezTo>
                    <a:pt x="1244" y="776"/>
                    <a:pt x="1189" y="764"/>
                    <a:pt x="1138" y="734"/>
                  </a:cubicBezTo>
                  <a:cubicBezTo>
                    <a:pt x="997" y="650"/>
                    <a:pt x="946" y="467"/>
                    <a:pt x="913" y="301"/>
                  </a:cubicBezTo>
                  <a:cubicBezTo>
                    <a:pt x="894" y="203"/>
                    <a:pt x="877" y="102"/>
                    <a:pt x="87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8"/>
            <p:cNvSpPr/>
            <p:nvPr/>
          </p:nvSpPr>
          <p:spPr>
            <a:xfrm>
              <a:off x="3914208" y="1325811"/>
              <a:ext cx="304961" cy="281578"/>
            </a:xfrm>
            <a:custGeom>
              <a:avLst/>
              <a:gdLst/>
              <a:ahLst/>
              <a:cxnLst/>
              <a:rect l="l" t="t" r="r" b="b"/>
              <a:pathLst>
                <a:path w="7486" h="6912" extrusionOk="0">
                  <a:moveTo>
                    <a:pt x="5865" y="1"/>
                  </a:moveTo>
                  <a:cubicBezTo>
                    <a:pt x="5823" y="1"/>
                    <a:pt x="5782" y="9"/>
                    <a:pt x="5746" y="33"/>
                  </a:cubicBezTo>
                  <a:cubicBezTo>
                    <a:pt x="5666" y="85"/>
                    <a:pt x="5637" y="189"/>
                    <a:pt x="5614" y="284"/>
                  </a:cubicBezTo>
                  <a:cubicBezTo>
                    <a:pt x="5567" y="484"/>
                    <a:pt x="5521" y="683"/>
                    <a:pt x="5474" y="883"/>
                  </a:cubicBezTo>
                  <a:cubicBezTo>
                    <a:pt x="5394" y="822"/>
                    <a:pt x="5298" y="771"/>
                    <a:pt x="5201" y="771"/>
                  </a:cubicBezTo>
                  <a:cubicBezTo>
                    <a:pt x="5179" y="771"/>
                    <a:pt x="5157" y="773"/>
                    <a:pt x="5135" y="779"/>
                  </a:cubicBezTo>
                  <a:cubicBezTo>
                    <a:pt x="5018" y="810"/>
                    <a:pt x="4934" y="971"/>
                    <a:pt x="5010" y="1069"/>
                  </a:cubicBezTo>
                  <a:cubicBezTo>
                    <a:pt x="4987" y="1062"/>
                    <a:pt x="4963" y="1058"/>
                    <a:pt x="4938" y="1058"/>
                  </a:cubicBezTo>
                  <a:cubicBezTo>
                    <a:pt x="4824" y="1058"/>
                    <a:pt x="4709" y="1139"/>
                    <a:pt x="4677" y="1255"/>
                  </a:cubicBezTo>
                  <a:cubicBezTo>
                    <a:pt x="4396" y="1095"/>
                    <a:pt x="4073" y="997"/>
                    <a:pt x="3756" y="997"/>
                  </a:cubicBezTo>
                  <a:cubicBezTo>
                    <a:pt x="3576" y="997"/>
                    <a:pt x="3398" y="1029"/>
                    <a:pt x="3229" y="1099"/>
                  </a:cubicBezTo>
                  <a:cubicBezTo>
                    <a:pt x="2765" y="1295"/>
                    <a:pt x="2423" y="1837"/>
                    <a:pt x="2539" y="2345"/>
                  </a:cubicBezTo>
                  <a:cubicBezTo>
                    <a:pt x="2519" y="2322"/>
                    <a:pt x="2492" y="2312"/>
                    <a:pt x="2463" y="2312"/>
                  </a:cubicBezTo>
                  <a:cubicBezTo>
                    <a:pt x="2409" y="2312"/>
                    <a:pt x="2350" y="2347"/>
                    <a:pt x="2324" y="2399"/>
                  </a:cubicBezTo>
                  <a:cubicBezTo>
                    <a:pt x="2284" y="2480"/>
                    <a:pt x="2297" y="2575"/>
                    <a:pt x="2309" y="2664"/>
                  </a:cubicBezTo>
                  <a:cubicBezTo>
                    <a:pt x="2267" y="2646"/>
                    <a:pt x="2221" y="2637"/>
                    <a:pt x="2175" y="2637"/>
                  </a:cubicBezTo>
                  <a:cubicBezTo>
                    <a:pt x="2051" y="2637"/>
                    <a:pt x="1925" y="2701"/>
                    <a:pt x="1855" y="2809"/>
                  </a:cubicBezTo>
                  <a:cubicBezTo>
                    <a:pt x="1761" y="2958"/>
                    <a:pt x="1784" y="3177"/>
                    <a:pt x="1906" y="3301"/>
                  </a:cubicBezTo>
                  <a:cubicBezTo>
                    <a:pt x="1849" y="3299"/>
                    <a:pt x="1791" y="3298"/>
                    <a:pt x="1734" y="3298"/>
                  </a:cubicBezTo>
                  <a:cubicBezTo>
                    <a:pt x="1527" y="3298"/>
                    <a:pt x="1320" y="3317"/>
                    <a:pt x="1139" y="3417"/>
                  </a:cubicBezTo>
                  <a:cubicBezTo>
                    <a:pt x="798" y="3604"/>
                    <a:pt x="642" y="4042"/>
                    <a:pt x="667" y="4441"/>
                  </a:cubicBezTo>
                  <a:cubicBezTo>
                    <a:pt x="692" y="4842"/>
                    <a:pt x="866" y="5214"/>
                    <a:pt x="1047" y="5568"/>
                  </a:cubicBezTo>
                  <a:cubicBezTo>
                    <a:pt x="1045" y="5568"/>
                    <a:pt x="1042" y="5568"/>
                    <a:pt x="1040" y="5568"/>
                  </a:cubicBezTo>
                  <a:cubicBezTo>
                    <a:pt x="855" y="5568"/>
                    <a:pt x="0" y="6305"/>
                    <a:pt x="356" y="6723"/>
                  </a:cubicBezTo>
                  <a:cubicBezTo>
                    <a:pt x="426" y="6805"/>
                    <a:pt x="514" y="6865"/>
                    <a:pt x="608" y="6912"/>
                  </a:cubicBezTo>
                  <a:cubicBezTo>
                    <a:pt x="599" y="6894"/>
                    <a:pt x="589" y="6874"/>
                    <a:pt x="581" y="6855"/>
                  </a:cubicBezTo>
                  <a:cubicBezTo>
                    <a:pt x="429" y="6484"/>
                    <a:pt x="487" y="6021"/>
                    <a:pt x="843" y="5744"/>
                  </a:cubicBezTo>
                  <a:cubicBezTo>
                    <a:pt x="1084" y="5555"/>
                    <a:pt x="1420" y="5478"/>
                    <a:pt x="1739" y="5408"/>
                  </a:cubicBezTo>
                  <a:cubicBezTo>
                    <a:pt x="1552" y="5326"/>
                    <a:pt x="1459" y="5126"/>
                    <a:pt x="1529" y="4957"/>
                  </a:cubicBezTo>
                  <a:cubicBezTo>
                    <a:pt x="1594" y="4799"/>
                    <a:pt x="1793" y="4683"/>
                    <a:pt x="1992" y="4683"/>
                  </a:cubicBezTo>
                  <a:cubicBezTo>
                    <a:pt x="2007" y="4683"/>
                    <a:pt x="2021" y="4683"/>
                    <a:pt x="2035" y="4685"/>
                  </a:cubicBezTo>
                  <a:cubicBezTo>
                    <a:pt x="1992" y="4604"/>
                    <a:pt x="1947" y="4516"/>
                    <a:pt x="1973" y="4429"/>
                  </a:cubicBezTo>
                  <a:cubicBezTo>
                    <a:pt x="1993" y="4360"/>
                    <a:pt x="2076" y="4300"/>
                    <a:pt x="2156" y="4300"/>
                  </a:cubicBezTo>
                  <a:cubicBezTo>
                    <a:pt x="2177" y="4300"/>
                    <a:pt x="2198" y="4304"/>
                    <a:pt x="2217" y="4314"/>
                  </a:cubicBezTo>
                  <a:cubicBezTo>
                    <a:pt x="1922" y="3866"/>
                    <a:pt x="2172" y="3252"/>
                    <a:pt x="2677" y="2929"/>
                  </a:cubicBezTo>
                  <a:cubicBezTo>
                    <a:pt x="3035" y="2700"/>
                    <a:pt x="3484" y="2602"/>
                    <a:pt x="3933" y="2602"/>
                  </a:cubicBezTo>
                  <a:cubicBezTo>
                    <a:pt x="4118" y="2602"/>
                    <a:pt x="4303" y="2619"/>
                    <a:pt x="4481" y="2650"/>
                  </a:cubicBezTo>
                  <a:cubicBezTo>
                    <a:pt x="4486" y="2505"/>
                    <a:pt x="4651" y="2375"/>
                    <a:pt x="4825" y="2375"/>
                  </a:cubicBezTo>
                  <a:cubicBezTo>
                    <a:pt x="4826" y="2375"/>
                    <a:pt x="4828" y="2375"/>
                    <a:pt x="4829" y="2375"/>
                  </a:cubicBezTo>
                  <a:cubicBezTo>
                    <a:pt x="4707" y="2304"/>
                    <a:pt x="4761" y="2126"/>
                    <a:pt x="4893" y="2062"/>
                  </a:cubicBezTo>
                  <a:cubicBezTo>
                    <a:pt x="4954" y="2033"/>
                    <a:pt x="5021" y="2021"/>
                    <a:pt x="5090" y="2021"/>
                  </a:cubicBezTo>
                  <a:cubicBezTo>
                    <a:pt x="5173" y="2021"/>
                    <a:pt x="5257" y="2038"/>
                    <a:pt x="5335" y="2061"/>
                  </a:cubicBezTo>
                  <a:cubicBezTo>
                    <a:pt x="5331" y="1859"/>
                    <a:pt x="5328" y="1655"/>
                    <a:pt x="5325" y="1453"/>
                  </a:cubicBezTo>
                  <a:cubicBezTo>
                    <a:pt x="5323" y="1355"/>
                    <a:pt x="5326" y="1247"/>
                    <a:pt x="5407" y="1174"/>
                  </a:cubicBezTo>
                  <a:cubicBezTo>
                    <a:pt x="5487" y="1103"/>
                    <a:pt x="5614" y="1091"/>
                    <a:pt x="5730" y="1091"/>
                  </a:cubicBezTo>
                  <a:cubicBezTo>
                    <a:pt x="5735" y="1091"/>
                    <a:pt x="5740" y="1091"/>
                    <a:pt x="5745" y="1091"/>
                  </a:cubicBezTo>
                  <a:cubicBezTo>
                    <a:pt x="6390" y="1095"/>
                    <a:pt x="7015" y="1308"/>
                    <a:pt x="7486" y="1657"/>
                  </a:cubicBezTo>
                  <a:cubicBezTo>
                    <a:pt x="7307" y="905"/>
                    <a:pt x="6737" y="259"/>
                    <a:pt x="6023" y="31"/>
                  </a:cubicBezTo>
                  <a:cubicBezTo>
                    <a:pt x="5973" y="14"/>
                    <a:pt x="5918" y="1"/>
                    <a:pt x="5865"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18"/>
            <p:cNvSpPr/>
            <p:nvPr/>
          </p:nvSpPr>
          <p:spPr>
            <a:xfrm>
              <a:off x="3917182" y="1607473"/>
              <a:ext cx="53407" cy="60658"/>
            </a:xfrm>
            <a:custGeom>
              <a:avLst/>
              <a:gdLst/>
              <a:ahLst/>
              <a:cxnLst/>
              <a:rect l="l" t="t" r="r" b="b"/>
              <a:pathLst>
                <a:path w="1311" h="1489" extrusionOk="0">
                  <a:moveTo>
                    <a:pt x="536" y="0"/>
                  </a:moveTo>
                  <a:cubicBezTo>
                    <a:pt x="282" y="205"/>
                    <a:pt x="0" y="493"/>
                    <a:pt x="84" y="814"/>
                  </a:cubicBezTo>
                  <a:cubicBezTo>
                    <a:pt x="118" y="951"/>
                    <a:pt x="217" y="1060"/>
                    <a:pt x="317" y="1156"/>
                  </a:cubicBezTo>
                  <a:cubicBezTo>
                    <a:pt x="451" y="1282"/>
                    <a:pt x="598" y="1393"/>
                    <a:pt x="753" y="1489"/>
                  </a:cubicBezTo>
                  <a:cubicBezTo>
                    <a:pt x="917" y="1189"/>
                    <a:pt x="1201" y="914"/>
                    <a:pt x="1310" y="897"/>
                  </a:cubicBezTo>
                  <a:cubicBezTo>
                    <a:pt x="1001" y="630"/>
                    <a:pt x="697" y="345"/>
                    <a:pt x="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18"/>
            <p:cNvSpPr/>
            <p:nvPr/>
          </p:nvSpPr>
          <p:spPr>
            <a:xfrm>
              <a:off x="4037929" y="1592156"/>
              <a:ext cx="35564" cy="30838"/>
            </a:xfrm>
            <a:custGeom>
              <a:avLst/>
              <a:gdLst/>
              <a:ahLst/>
              <a:cxnLst/>
              <a:rect l="l" t="t" r="r" b="b"/>
              <a:pathLst>
                <a:path w="873" h="757" extrusionOk="0">
                  <a:moveTo>
                    <a:pt x="1" y="0"/>
                  </a:moveTo>
                  <a:cubicBezTo>
                    <a:pt x="1" y="0"/>
                    <a:pt x="140" y="756"/>
                    <a:pt x="378" y="756"/>
                  </a:cubicBezTo>
                  <a:cubicBezTo>
                    <a:pt x="412" y="756"/>
                    <a:pt x="447" y="741"/>
                    <a:pt x="485" y="707"/>
                  </a:cubicBezTo>
                  <a:cubicBezTo>
                    <a:pt x="872" y="350"/>
                    <a:pt x="1" y="0"/>
                    <a:pt x="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18"/>
            <p:cNvSpPr/>
            <p:nvPr/>
          </p:nvSpPr>
          <p:spPr>
            <a:xfrm>
              <a:off x="4200187" y="1605273"/>
              <a:ext cx="34505" cy="18699"/>
            </a:xfrm>
            <a:custGeom>
              <a:avLst/>
              <a:gdLst/>
              <a:ahLst/>
              <a:cxnLst/>
              <a:rect l="l" t="t" r="r" b="b"/>
              <a:pathLst>
                <a:path w="847" h="459" extrusionOk="0">
                  <a:moveTo>
                    <a:pt x="450" y="0"/>
                  </a:moveTo>
                  <a:cubicBezTo>
                    <a:pt x="235" y="0"/>
                    <a:pt x="0" y="72"/>
                    <a:pt x="0" y="72"/>
                  </a:cubicBezTo>
                  <a:cubicBezTo>
                    <a:pt x="0" y="72"/>
                    <a:pt x="420" y="459"/>
                    <a:pt x="653" y="459"/>
                  </a:cubicBezTo>
                  <a:cubicBezTo>
                    <a:pt x="725" y="459"/>
                    <a:pt x="780" y="422"/>
                    <a:pt x="798" y="324"/>
                  </a:cubicBezTo>
                  <a:cubicBezTo>
                    <a:pt x="846" y="66"/>
                    <a:pt x="657" y="0"/>
                    <a:pt x="45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18"/>
            <p:cNvSpPr/>
            <p:nvPr/>
          </p:nvSpPr>
          <p:spPr>
            <a:xfrm>
              <a:off x="4015849" y="1486033"/>
              <a:ext cx="37071" cy="28353"/>
            </a:xfrm>
            <a:custGeom>
              <a:avLst/>
              <a:gdLst/>
              <a:ahLst/>
              <a:cxnLst/>
              <a:rect l="l" t="t" r="r" b="b"/>
              <a:pathLst>
                <a:path w="910" h="696" extrusionOk="0">
                  <a:moveTo>
                    <a:pt x="1" y="1"/>
                  </a:moveTo>
                  <a:lnTo>
                    <a:pt x="1" y="1"/>
                  </a:lnTo>
                  <a:cubicBezTo>
                    <a:pt x="1" y="1"/>
                    <a:pt x="230" y="695"/>
                    <a:pt x="460" y="695"/>
                  </a:cubicBezTo>
                  <a:cubicBezTo>
                    <a:pt x="498" y="695"/>
                    <a:pt x="537" y="675"/>
                    <a:pt x="575" y="629"/>
                  </a:cubicBezTo>
                  <a:cubicBezTo>
                    <a:pt x="910" y="220"/>
                    <a:pt x="1" y="1"/>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8"/>
            <p:cNvSpPr/>
            <p:nvPr/>
          </p:nvSpPr>
          <p:spPr>
            <a:xfrm>
              <a:off x="4031248" y="1456295"/>
              <a:ext cx="35360" cy="35360"/>
            </a:xfrm>
            <a:custGeom>
              <a:avLst/>
              <a:gdLst/>
              <a:ahLst/>
              <a:cxnLst/>
              <a:rect l="l" t="t" r="r" b="b"/>
              <a:pathLst>
                <a:path w="868" h="868" extrusionOk="0">
                  <a:moveTo>
                    <a:pt x="249" y="1"/>
                  </a:moveTo>
                  <a:cubicBezTo>
                    <a:pt x="249" y="1"/>
                    <a:pt x="1" y="868"/>
                    <a:pt x="312" y="868"/>
                  </a:cubicBezTo>
                  <a:cubicBezTo>
                    <a:pt x="329" y="868"/>
                    <a:pt x="346" y="865"/>
                    <a:pt x="366" y="860"/>
                  </a:cubicBezTo>
                  <a:cubicBezTo>
                    <a:pt x="867" y="730"/>
                    <a:pt x="249" y="1"/>
                    <a:pt x="24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18"/>
            <p:cNvSpPr/>
            <p:nvPr/>
          </p:nvSpPr>
          <p:spPr>
            <a:xfrm>
              <a:off x="3945128" y="1422156"/>
              <a:ext cx="37601" cy="26927"/>
            </a:xfrm>
            <a:custGeom>
              <a:avLst/>
              <a:gdLst/>
              <a:ahLst/>
              <a:cxnLst/>
              <a:rect l="l" t="t" r="r" b="b"/>
              <a:pathLst>
                <a:path w="923" h="661" extrusionOk="0">
                  <a:moveTo>
                    <a:pt x="1" y="0"/>
                  </a:moveTo>
                  <a:cubicBezTo>
                    <a:pt x="1" y="0"/>
                    <a:pt x="267" y="661"/>
                    <a:pt x="495" y="661"/>
                  </a:cubicBezTo>
                  <a:cubicBezTo>
                    <a:pt x="537" y="661"/>
                    <a:pt x="577" y="639"/>
                    <a:pt x="614" y="587"/>
                  </a:cubicBezTo>
                  <a:cubicBezTo>
                    <a:pt x="923" y="155"/>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8"/>
            <p:cNvSpPr/>
            <p:nvPr/>
          </p:nvSpPr>
          <p:spPr>
            <a:xfrm>
              <a:off x="3961056" y="1390666"/>
              <a:ext cx="34668" cy="35116"/>
            </a:xfrm>
            <a:custGeom>
              <a:avLst/>
              <a:gdLst/>
              <a:ahLst/>
              <a:cxnLst/>
              <a:rect l="l" t="t" r="r" b="b"/>
              <a:pathLst>
                <a:path w="851" h="862" extrusionOk="0">
                  <a:moveTo>
                    <a:pt x="188" y="1"/>
                  </a:moveTo>
                  <a:lnTo>
                    <a:pt x="188" y="1"/>
                  </a:lnTo>
                  <a:cubicBezTo>
                    <a:pt x="188" y="1"/>
                    <a:pt x="1" y="862"/>
                    <a:pt x="295" y="862"/>
                  </a:cubicBezTo>
                  <a:cubicBezTo>
                    <a:pt x="314" y="862"/>
                    <a:pt x="336" y="858"/>
                    <a:pt x="359" y="850"/>
                  </a:cubicBezTo>
                  <a:cubicBezTo>
                    <a:pt x="851" y="686"/>
                    <a:pt x="188"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8"/>
            <p:cNvSpPr/>
            <p:nvPr/>
          </p:nvSpPr>
          <p:spPr>
            <a:xfrm>
              <a:off x="4086040" y="1325241"/>
              <a:ext cx="33853" cy="34668"/>
            </a:xfrm>
            <a:custGeom>
              <a:avLst/>
              <a:gdLst/>
              <a:ahLst/>
              <a:cxnLst/>
              <a:rect l="l" t="t" r="r" b="b"/>
              <a:pathLst>
                <a:path w="831" h="851" extrusionOk="0">
                  <a:moveTo>
                    <a:pt x="116" y="1"/>
                  </a:moveTo>
                  <a:cubicBezTo>
                    <a:pt x="116" y="1"/>
                    <a:pt x="1" y="850"/>
                    <a:pt x="279" y="850"/>
                  </a:cubicBezTo>
                  <a:cubicBezTo>
                    <a:pt x="301" y="850"/>
                    <a:pt x="326" y="845"/>
                    <a:pt x="354" y="833"/>
                  </a:cubicBezTo>
                  <a:cubicBezTo>
                    <a:pt x="831" y="628"/>
                    <a:pt x="117" y="1"/>
                    <a:pt x="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8"/>
            <p:cNvSpPr/>
            <p:nvPr/>
          </p:nvSpPr>
          <p:spPr>
            <a:xfrm>
              <a:off x="4099443" y="1310861"/>
              <a:ext cx="35401" cy="33934"/>
            </a:xfrm>
            <a:custGeom>
              <a:avLst/>
              <a:gdLst/>
              <a:ahLst/>
              <a:cxnLst/>
              <a:rect l="l" t="t" r="r" b="b"/>
              <a:pathLst>
                <a:path w="869" h="833" extrusionOk="0">
                  <a:moveTo>
                    <a:pt x="664" y="0"/>
                  </a:moveTo>
                  <a:cubicBezTo>
                    <a:pt x="664" y="0"/>
                    <a:pt x="1" y="726"/>
                    <a:pt x="392" y="822"/>
                  </a:cubicBezTo>
                  <a:cubicBezTo>
                    <a:pt x="423" y="829"/>
                    <a:pt x="451" y="833"/>
                    <a:pt x="476" y="833"/>
                  </a:cubicBezTo>
                  <a:cubicBezTo>
                    <a:pt x="868" y="833"/>
                    <a:pt x="664" y="0"/>
                    <a:pt x="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8"/>
            <p:cNvSpPr/>
            <p:nvPr/>
          </p:nvSpPr>
          <p:spPr>
            <a:xfrm>
              <a:off x="4246384" y="1379545"/>
              <a:ext cx="33608" cy="34545"/>
            </a:xfrm>
            <a:custGeom>
              <a:avLst/>
              <a:gdLst/>
              <a:ahLst/>
              <a:cxnLst/>
              <a:rect l="l" t="t" r="r" b="b"/>
              <a:pathLst>
                <a:path w="825" h="848" extrusionOk="0">
                  <a:moveTo>
                    <a:pt x="556" y="1"/>
                  </a:moveTo>
                  <a:cubicBezTo>
                    <a:pt x="556" y="1"/>
                    <a:pt x="0" y="744"/>
                    <a:pt x="362" y="836"/>
                  </a:cubicBezTo>
                  <a:cubicBezTo>
                    <a:pt x="393" y="844"/>
                    <a:pt x="421" y="848"/>
                    <a:pt x="446" y="848"/>
                  </a:cubicBezTo>
                  <a:cubicBezTo>
                    <a:pt x="825" y="848"/>
                    <a:pt x="556" y="1"/>
                    <a:pt x="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8"/>
            <p:cNvSpPr/>
            <p:nvPr/>
          </p:nvSpPr>
          <p:spPr>
            <a:xfrm>
              <a:off x="4229967" y="1390870"/>
              <a:ext cx="30064" cy="31449"/>
            </a:xfrm>
            <a:custGeom>
              <a:avLst/>
              <a:gdLst/>
              <a:ahLst/>
              <a:cxnLst/>
              <a:rect l="l" t="t" r="r" b="b"/>
              <a:pathLst>
                <a:path w="738" h="772" extrusionOk="0">
                  <a:moveTo>
                    <a:pt x="1" y="0"/>
                  </a:moveTo>
                  <a:lnTo>
                    <a:pt x="1" y="0"/>
                  </a:lnTo>
                  <a:cubicBezTo>
                    <a:pt x="1" y="0"/>
                    <a:pt x="73" y="771"/>
                    <a:pt x="283" y="771"/>
                  </a:cubicBezTo>
                  <a:cubicBezTo>
                    <a:pt x="312" y="771"/>
                    <a:pt x="344" y="756"/>
                    <a:pt x="379" y="722"/>
                  </a:cubicBezTo>
                  <a:cubicBezTo>
                    <a:pt x="737" y="367"/>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18"/>
            <p:cNvSpPr/>
            <p:nvPr/>
          </p:nvSpPr>
          <p:spPr>
            <a:xfrm>
              <a:off x="4275349" y="1414335"/>
              <a:ext cx="36664" cy="21061"/>
            </a:xfrm>
            <a:custGeom>
              <a:avLst/>
              <a:gdLst/>
              <a:ahLst/>
              <a:cxnLst/>
              <a:rect l="l" t="t" r="r" b="b"/>
              <a:pathLst>
                <a:path w="900" h="517" extrusionOk="0">
                  <a:moveTo>
                    <a:pt x="502" y="1"/>
                  </a:moveTo>
                  <a:cubicBezTo>
                    <a:pt x="255" y="1"/>
                    <a:pt x="0" y="55"/>
                    <a:pt x="92" y="295"/>
                  </a:cubicBezTo>
                  <a:cubicBezTo>
                    <a:pt x="155" y="457"/>
                    <a:pt x="240" y="517"/>
                    <a:pt x="331" y="517"/>
                  </a:cubicBezTo>
                  <a:cubicBezTo>
                    <a:pt x="590" y="517"/>
                    <a:pt x="900" y="37"/>
                    <a:pt x="900" y="37"/>
                  </a:cubicBezTo>
                  <a:cubicBezTo>
                    <a:pt x="900" y="37"/>
                    <a:pt x="703" y="1"/>
                    <a:pt x="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18"/>
            <p:cNvSpPr/>
            <p:nvPr/>
          </p:nvSpPr>
          <p:spPr>
            <a:xfrm>
              <a:off x="4066608" y="1612402"/>
              <a:ext cx="36990" cy="27661"/>
            </a:xfrm>
            <a:custGeom>
              <a:avLst/>
              <a:gdLst/>
              <a:ahLst/>
              <a:cxnLst/>
              <a:rect l="l" t="t" r="r" b="b"/>
              <a:pathLst>
                <a:path w="908" h="679" extrusionOk="0">
                  <a:moveTo>
                    <a:pt x="907" y="0"/>
                  </a:moveTo>
                  <a:lnTo>
                    <a:pt x="907" y="0"/>
                  </a:lnTo>
                  <a:cubicBezTo>
                    <a:pt x="907" y="0"/>
                    <a:pt x="0" y="333"/>
                    <a:pt x="309" y="603"/>
                  </a:cubicBezTo>
                  <a:cubicBezTo>
                    <a:pt x="370" y="656"/>
                    <a:pt x="426" y="679"/>
                    <a:pt x="478" y="679"/>
                  </a:cubicBezTo>
                  <a:cubicBezTo>
                    <a:pt x="762" y="679"/>
                    <a:pt x="907" y="0"/>
                    <a:pt x="907"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5" name="Google Shape;975;p18"/>
          <p:cNvGrpSpPr/>
          <p:nvPr/>
        </p:nvGrpSpPr>
        <p:grpSpPr>
          <a:xfrm flipH="1">
            <a:off x="7234563" y="4011828"/>
            <a:ext cx="543361" cy="583202"/>
            <a:chOff x="3914208" y="1310861"/>
            <a:chExt cx="397805" cy="426973"/>
          </a:xfrm>
        </p:grpSpPr>
        <p:sp>
          <p:nvSpPr>
            <p:cNvPr id="976" name="Google Shape;976;p18"/>
            <p:cNvSpPr/>
            <p:nvPr/>
          </p:nvSpPr>
          <p:spPr>
            <a:xfrm>
              <a:off x="4108405" y="1677868"/>
              <a:ext cx="71046" cy="41756"/>
            </a:xfrm>
            <a:custGeom>
              <a:avLst/>
              <a:gdLst/>
              <a:ahLst/>
              <a:cxnLst/>
              <a:rect l="l" t="t" r="r" b="b"/>
              <a:pathLst>
                <a:path w="1744" h="1025" extrusionOk="0">
                  <a:moveTo>
                    <a:pt x="1597" y="0"/>
                  </a:moveTo>
                  <a:cubicBezTo>
                    <a:pt x="1594" y="0"/>
                    <a:pt x="1592" y="0"/>
                    <a:pt x="1589" y="0"/>
                  </a:cubicBezTo>
                  <a:cubicBezTo>
                    <a:pt x="1267" y="17"/>
                    <a:pt x="950" y="106"/>
                    <a:pt x="665" y="266"/>
                  </a:cubicBezTo>
                  <a:cubicBezTo>
                    <a:pt x="402" y="414"/>
                    <a:pt x="131" y="627"/>
                    <a:pt x="20" y="928"/>
                  </a:cubicBezTo>
                  <a:cubicBezTo>
                    <a:pt x="1" y="980"/>
                    <a:pt x="81" y="1024"/>
                    <a:pt x="147" y="1024"/>
                  </a:cubicBezTo>
                  <a:cubicBezTo>
                    <a:pt x="181" y="1024"/>
                    <a:pt x="211" y="1012"/>
                    <a:pt x="222" y="984"/>
                  </a:cubicBezTo>
                  <a:cubicBezTo>
                    <a:pt x="323" y="706"/>
                    <a:pt x="582" y="513"/>
                    <a:pt x="824" y="377"/>
                  </a:cubicBezTo>
                  <a:cubicBezTo>
                    <a:pt x="1083" y="232"/>
                    <a:pt x="1371" y="150"/>
                    <a:pt x="1664" y="136"/>
                  </a:cubicBezTo>
                  <a:cubicBezTo>
                    <a:pt x="1704" y="134"/>
                    <a:pt x="1743" y="105"/>
                    <a:pt x="1722" y="61"/>
                  </a:cubicBezTo>
                  <a:cubicBezTo>
                    <a:pt x="1701" y="18"/>
                    <a:pt x="1642" y="0"/>
                    <a:pt x="15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18"/>
            <p:cNvSpPr/>
            <p:nvPr/>
          </p:nvSpPr>
          <p:spPr>
            <a:xfrm>
              <a:off x="4062575" y="1666339"/>
              <a:ext cx="56258" cy="43997"/>
            </a:xfrm>
            <a:custGeom>
              <a:avLst/>
              <a:gdLst/>
              <a:ahLst/>
              <a:cxnLst/>
              <a:rect l="l" t="t" r="r" b="b"/>
              <a:pathLst>
                <a:path w="1381" h="1080" extrusionOk="0">
                  <a:moveTo>
                    <a:pt x="35" y="1"/>
                  </a:moveTo>
                  <a:cubicBezTo>
                    <a:pt x="16" y="1"/>
                    <a:pt x="0" y="7"/>
                    <a:pt x="15" y="31"/>
                  </a:cubicBezTo>
                  <a:cubicBezTo>
                    <a:pt x="36" y="67"/>
                    <a:pt x="108" y="85"/>
                    <a:pt x="145" y="93"/>
                  </a:cubicBezTo>
                  <a:cubicBezTo>
                    <a:pt x="613" y="182"/>
                    <a:pt x="999" y="552"/>
                    <a:pt x="1180" y="1003"/>
                  </a:cubicBezTo>
                  <a:cubicBezTo>
                    <a:pt x="1195" y="1041"/>
                    <a:pt x="1261" y="1060"/>
                    <a:pt x="1293" y="1069"/>
                  </a:cubicBezTo>
                  <a:cubicBezTo>
                    <a:pt x="1299" y="1071"/>
                    <a:pt x="1330" y="1079"/>
                    <a:pt x="1352" y="1079"/>
                  </a:cubicBezTo>
                  <a:cubicBezTo>
                    <a:pt x="1369" y="1079"/>
                    <a:pt x="1380" y="1075"/>
                    <a:pt x="1375" y="1061"/>
                  </a:cubicBezTo>
                  <a:cubicBezTo>
                    <a:pt x="1150" y="500"/>
                    <a:pt x="631" y="112"/>
                    <a:pt x="64" y="4"/>
                  </a:cubicBezTo>
                  <a:cubicBezTo>
                    <a:pt x="55" y="2"/>
                    <a:pt x="44" y="1"/>
                    <a:pt x="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18"/>
            <p:cNvSpPr/>
            <p:nvPr/>
          </p:nvSpPr>
          <p:spPr>
            <a:xfrm>
              <a:off x="4043958" y="1685486"/>
              <a:ext cx="65343" cy="12221"/>
            </a:xfrm>
            <a:custGeom>
              <a:avLst/>
              <a:gdLst/>
              <a:ahLst/>
              <a:cxnLst/>
              <a:rect l="l" t="t" r="r" b="b"/>
              <a:pathLst>
                <a:path w="1604" h="300" extrusionOk="0">
                  <a:moveTo>
                    <a:pt x="54" y="0"/>
                  </a:moveTo>
                  <a:cubicBezTo>
                    <a:pt x="20" y="0"/>
                    <a:pt x="0" y="11"/>
                    <a:pt x="28" y="39"/>
                  </a:cubicBezTo>
                  <a:cubicBezTo>
                    <a:pt x="194" y="206"/>
                    <a:pt x="500" y="263"/>
                    <a:pt x="763" y="287"/>
                  </a:cubicBezTo>
                  <a:cubicBezTo>
                    <a:pt x="855" y="295"/>
                    <a:pt x="947" y="300"/>
                    <a:pt x="1038" y="300"/>
                  </a:cubicBezTo>
                  <a:cubicBezTo>
                    <a:pt x="1212" y="300"/>
                    <a:pt x="1381" y="283"/>
                    <a:pt x="1534" y="240"/>
                  </a:cubicBezTo>
                  <a:cubicBezTo>
                    <a:pt x="1603" y="220"/>
                    <a:pt x="1487" y="159"/>
                    <a:pt x="1423" y="159"/>
                  </a:cubicBezTo>
                  <a:cubicBezTo>
                    <a:pt x="1416" y="159"/>
                    <a:pt x="1410" y="160"/>
                    <a:pt x="1404" y="161"/>
                  </a:cubicBezTo>
                  <a:cubicBezTo>
                    <a:pt x="1263" y="201"/>
                    <a:pt x="1108" y="218"/>
                    <a:pt x="947" y="218"/>
                  </a:cubicBezTo>
                  <a:cubicBezTo>
                    <a:pt x="891" y="218"/>
                    <a:pt x="833" y="216"/>
                    <a:pt x="776" y="212"/>
                  </a:cubicBezTo>
                  <a:cubicBezTo>
                    <a:pt x="565" y="198"/>
                    <a:pt x="309" y="174"/>
                    <a:pt x="173" y="37"/>
                  </a:cubicBezTo>
                  <a:cubicBezTo>
                    <a:pt x="152" y="16"/>
                    <a:pt x="93" y="0"/>
                    <a:pt x="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8"/>
            <p:cNvSpPr/>
            <p:nvPr/>
          </p:nvSpPr>
          <p:spPr>
            <a:xfrm>
              <a:off x="4123478" y="1694204"/>
              <a:ext cx="65913" cy="10347"/>
            </a:xfrm>
            <a:custGeom>
              <a:avLst/>
              <a:gdLst/>
              <a:ahLst/>
              <a:cxnLst/>
              <a:rect l="l" t="t" r="r" b="b"/>
              <a:pathLst>
                <a:path w="1618" h="254" extrusionOk="0">
                  <a:moveTo>
                    <a:pt x="1461" y="0"/>
                  </a:moveTo>
                  <a:cubicBezTo>
                    <a:pt x="1444" y="0"/>
                    <a:pt x="1430" y="3"/>
                    <a:pt x="1419" y="7"/>
                  </a:cubicBezTo>
                  <a:cubicBezTo>
                    <a:pt x="1240" y="93"/>
                    <a:pt x="1028" y="143"/>
                    <a:pt x="807" y="167"/>
                  </a:cubicBezTo>
                  <a:cubicBezTo>
                    <a:pt x="722" y="176"/>
                    <a:pt x="630" y="185"/>
                    <a:pt x="540" y="185"/>
                  </a:cubicBezTo>
                  <a:cubicBezTo>
                    <a:pt x="407" y="185"/>
                    <a:pt x="278" y="166"/>
                    <a:pt x="185" y="98"/>
                  </a:cubicBezTo>
                  <a:cubicBezTo>
                    <a:pt x="167" y="86"/>
                    <a:pt x="132" y="80"/>
                    <a:pt x="98" y="80"/>
                  </a:cubicBezTo>
                  <a:cubicBezTo>
                    <a:pt x="46" y="80"/>
                    <a:pt x="0" y="96"/>
                    <a:pt x="43" y="126"/>
                  </a:cubicBezTo>
                  <a:cubicBezTo>
                    <a:pt x="179" y="224"/>
                    <a:pt x="378" y="253"/>
                    <a:pt x="576" y="253"/>
                  </a:cubicBezTo>
                  <a:cubicBezTo>
                    <a:pt x="654" y="253"/>
                    <a:pt x="733" y="249"/>
                    <a:pt x="807" y="242"/>
                  </a:cubicBezTo>
                  <a:cubicBezTo>
                    <a:pt x="1075" y="219"/>
                    <a:pt x="1340" y="167"/>
                    <a:pt x="1559" y="63"/>
                  </a:cubicBezTo>
                  <a:cubicBezTo>
                    <a:pt x="1618" y="35"/>
                    <a:pt x="1526" y="0"/>
                    <a:pt x="1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8"/>
            <p:cNvSpPr/>
            <p:nvPr/>
          </p:nvSpPr>
          <p:spPr>
            <a:xfrm>
              <a:off x="4099158" y="1628086"/>
              <a:ext cx="39597" cy="109747"/>
            </a:xfrm>
            <a:custGeom>
              <a:avLst/>
              <a:gdLst/>
              <a:ahLst/>
              <a:cxnLst/>
              <a:rect l="l" t="t" r="r" b="b"/>
              <a:pathLst>
                <a:path w="972" h="2694" extrusionOk="0">
                  <a:moveTo>
                    <a:pt x="295" y="1"/>
                  </a:moveTo>
                  <a:cubicBezTo>
                    <a:pt x="365" y="306"/>
                    <a:pt x="437" y="615"/>
                    <a:pt x="439" y="933"/>
                  </a:cubicBezTo>
                  <a:cubicBezTo>
                    <a:pt x="441" y="1161"/>
                    <a:pt x="407" y="1388"/>
                    <a:pt x="361" y="1609"/>
                  </a:cubicBezTo>
                  <a:cubicBezTo>
                    <a:pt x="281" y="1990"/>
                    <a:pt x="164" y="2361"/>
                    <a:pt x="0" y="2694"/>
                  </a:cubicBezTo>
                  <a:lnTo>
                    <a:pt x="969" y="2694"/>
                  </a:lnTo>
                  <a:cubicBezTo>
                    <a:pt x="682" y="2693"/>
                    <a:pt x="425" y="2260"/>
                    <a:pt x="446" y="1890"/>
                  </a:cubicBezTo>
                  <a:cubicBezTo>
                    <a:pt x="454" y="1725"/>
                    <a:pt x="510" y="1569"/>
                    <a:pt x="541" y="1408"/>
                  </a:cubicBezTo>
                  <a:cubicBezTo>
                    <a:pt x="633" y="928"/>
                    <a:pt x="501" y="417"/>
                    <a:pt x="295" y="1"/>
                  </a:cubicBezTo>
                  <a:close/>
                  <a:moveTo>
                    <a:pt x="969" y="2694"/>
                  </a:moveTo>
                  <a:lnTo>
                    <a:pt x="969" y="2694"/>
                  </a:lnTo>
                  <a:cubicBezTo>
                    <a:pt x="970" y="2694"/>
                    <a:pt x="970" y="2694"/>
                    <a:pt x="970" y="2694"/>
                  </a:cubicBezTo>
                  <a:cubicBezTo>
                    <a:pt x="971" y="2694"/>
                    <a:pt x="971" y="2694"/>
                    <a:pt x="971" y="26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18"/>
            <p:cNvSpPr/>
            <p:nvPr/>
          </p:nvSpPr>
          <p:spPr>
            <a:xfrm>
              <a:off x="3914208" y="1325811"/>
              <a:ext cx="395724" cy="383136"/>
            </a:xfrm>
            <a:custGeom>
              <a:avLst/>
              <a:gdLst/>
              <a:ahLst/>
              <a:cxnLst/>
              <a:rect l="l" t="t" r="r" b="b"/>
              <a:pathLst>
                <a:path w="9714" h="9405" extrusionOk="0">
                  <a:moveTo>
                    <a:pt x="5865" y="1"/>
                  </a:moveTo>
                  <a:cubicBezTo>
                    <a:pt x="5823" y="1"/>
                    <a:pt x="5782" y="9"/>
                    <a:pt x="5746" y="33"/>
                  </a:cubicBezTo>
                  <a:cubicBezTo>
                    <a:pt x="5666" y="85"/>
                    <a:pt x="5637" y="189"/>
                    <a:pt x="5614" y="284"/>
                  </a:cubicBezTo>
                  <a:cubicBezTo>
                    <a:pt x="5568" y="484"/>
                    <a:pt x="5521" y="683"/>
                    <a:pt x="5474" y="883"/>
                  </a:cubicBezTo>
                  <a:cubicBezTo>
                    <a:pt x="5394" y="822"/>
                    <a:pt x="5298" y="771"/>
                    <a:pt x="5202" y="771"/>
                  </a:cubicBezTo>
                  <a:cubicBezTo>
                    <a:pt x="5180" y="771"/>
                    <a:pt x="5158" y="773"/>
                    <a:pt x="5137" y="779"/>
                  </a:cubicBezTo>
                  <a:cubicBezTo>
                    <a:pt x="5019" y="810"/>
                    <a:pt x="4934" y="971"/>
                    <a:pt x="5010" y="1069"/>
                  </a:cubicBezTo>
                  <a:cubicBezTo>
                    <a:pt x="4987" y="1062"/>
                    <a:pt x="4963" y="1058"/>
                    <a:pt x="4938" y="1058"/>
                  </a:cubicBezTo>
                  <a:cubicBezTo>
                    <a:pt x="4824" y="1058"/>
                    <a:pt x="4709" y="1139"/>
                    <a:pt x="4677" y="1255"/>
                  </a:cubicBezTo>
                  <a:cubicBezTo>
                    <a:pt x="4396" y="1095"/>
                    <a:pt x="4074" y="997"/>
                    <a:pt x="3757" y="997"/>
                  </a:cubicBezTo>
                  <a:cubicBezTo>
                    <a:pt x="3576" y="997"/>
                    <a:pt x="3398" y="1029"/>
                    <a:pt x="3229" y="1099"/>
                  </a:cubicBezTo>
                  <a:cubicBezTo>
                    <a:pt x="2765" y="1295"/>
                    <a:pt x="2424" y="1837"/>
                    <a:pt x="2540" y="2345"/>
                  </a:cubicBezTo>
                  <a:cubicBezTo>
                    <a:pt x="2519" y="2322"/>
                    <a:pt x="2492" y="2312"/>
                    <a:pt x="2464" y="2312"/>
                  </a:cubicBezTo>
                  <a:cubicBezTo>
                    <a:pt x="2410" y="2312"/>
                    <a:pt x="2351" y="2347"/>
                    <a:pt x="2324" y="2399"/>
                  </a:cubicBezTo>
                  <a:cubicBezTo>
                    <a:pt x="2284" y="2480"/>
                    <a:pt x="2297" y="2575"/>
                    <a:pt x="2309" y="2664"/>
                  </a:cubicBezTo>
                  <a:cubicBezTo>
                    <a:pt x="2267" y="2646"/>
                    <a:pt x="2221" y="2637"/>
                    <a:pt x="2175" y="2637"/>
                  </a:cubicBezTo>
                  <a:cubicBezTo>
                    <a:pt x="2051" y="2637"/>
                    <a:pt x="1925" y="2701"/>
                    <a:pt x="1856" y="2809"/>
                  </a:cubicBezTo>
                  <a:cubicBezTo>
                    <a:pt x="1761" y="2958"/>
                    <a:pt x="1784" y="3177"/>
                    <a:pt x="1907" y="3301"/>
                  </a:cubicBezTo>
                  <a:cubicBezTo>
                    <a:pt x="1850" y="3299"/>
                    <a:pt x="1792" y="3298"/>
                    <a:pt x="1735" y="3298"/>
                  </a:cubicBezTo>
                  <a:cubicBezTo>
                    <a:pt x="1528" y="3298"/>
                    <a:pt x="1320" y="3317"/>
                    <a:pt x="1139" y="3417"/>
                  </a:cubicBezTo>
                  <a:cubicBezTo>
                    <a:pt x="800" y="3604"/>
                    <a:pt x="642" y="4042"/>
                    <a:pt x="667" y="4441"/>
                  </a:cubicBezTo>
                  <a:cubicBezTo>
                    <a:pt x="692" y="4842"/>
                    <a:pt x="866" y="5214"/>
                    <a:pt x="1047" y="5568"/>
                  </a:cubicBezTo>
                  <a:cubicBezTo>
                    <a:pt x="1045" y="5568"/>
                    <a:pt x="1042" y="5568"/>
                    <a:pt x="1040" y="5568"/>
                  </a:cubicBezTo>
                  <a:cubicBezTo>
                    <a:pt x="857" y="5568"/>
                    <a:pt x="0" y="6305"/>
                    <a:pt x="357" y="6723"/>
                  </a:cubicBezTo>
                  <a:cubicBezTo>
                    <a:pt x="427" y="6806"/>
                    <a:pt x="515" y="6866"/>
                    <a:pt x="609" y="6913"/>
                  </a:cubicBezTo>
                  <a:cubicBezTo>
                    <a:pt x="356" y="7118"/>
                    <a:pt x="73" y="7406"/>
                    <a:pt x="156" y="7728"/>
                  </a:cubicBezTo>
                  <a:cubicBezTo>
                    <a:pt x="191" y="7865"/>
                    <a:pt x="290" y="7974"/>
                    <a:pt x="390" y="8070"/>
                  </a:cubicBezTo>
                  <a:cubicBezTo>
                    <a:pt x="655" y="8318"/>
                    <a:pt x="968" y="8511"/>
                    <a:pt x="1303" y="8634"/>
                  </a:cubicBezTo>
                  <a:lnTo>
                    <a:pt x="791" y="8781"/>
                  </a:lnTo>
                  <a:cubicBezTo>
                    <a:pt x="712" y="8803"/>
                    <a:pt x="626" y="8830"/>
                    <a:pt x="580" y="8902"/>
                  </a:cubicBezTo>
                  <a:cubicBezTo>
                    <a:pt x="521" y="8996"/>
                    <a:pt x="562" y="9130"/>
                    <a:pt x="643" y="9204"/>
                  </a:cubicBezTo>
                  <a:cubicBezTo>
                    <a:pt x="725" y="9279"/>
                    <a:pt x="834" y="9307"/>
                    <a:pt x="939" y="9332"/>
                  </a:cubicBezTo>
                  <a:cubicBezTo>
                    <a:pt x="1153" y="9382"/>
                    <a:pt x="1371" y="9404"/>
                    <a:pt x="1592" y="9404"/>
                  </a:cubicBezTo>
                  <a:cubicBezTo>
                    <a:pt x="2674" y="9404"/>
                    <a:pt x="3822" y="8884"/>
                    <a:pt x="4875" y="8664"/>
                  </a:cubicBezTo>
                  <a:lnTo>
                    <a:pt x="4963" y="8664"/>
                  </a:lnTo>
                  <a:cubicBezTo>
                    <a:pt x="5625" y="8836"/>
                    <a:pt x="6222" y="9300"/>
                    <a:pt x="6844" y="9300"/>
                  </a:cubicBezTo>
                  <a:cubicBezTo>
                    <a:pt x="6986" y="9300"/>
                    <a:pt x="7129" y="9276"/>
                    <a:pt x="7275" y="9219"/>
                  </a:cubicBezTo>
                  <a:cubicBezTo>
                    <a:pt x="7260" y="9146"/>
                    <a:pt x="7209" y="9082"/>
                    <a:pt x="7143" y="9053"/>
                  </a:cubicBezTo>
                  <a:lnTo>
                    <a:pt x="7143" y="9053"/>
                  </a:lnTo>
                  <a:cubicBezTo>
                    <a:pt x="7344" y="9123"/>
                    <a:pt x="7556" y="9157"/>
                    <a:pt x="7767" y="9157"/>
                  </a:cubicBezTo>
                  <a:cubicBezTo>
                    <a:pt x="8325" y="9157"/>
                    <a:pt x="8885" y="8921"/>
                    <a:pt x="9267" y="8496"/>
                  </a:cubicBezTo>
                  <a:cubicBezTo>
                    <a:pt x="9374" y="8377"/>
                    <a:pt x="9472" y="8224"/>
                    <a:pt x="9442" y="8064"/>
                  </a:cubicBezTo>
                  <a:cubicBezTo>
                    <a:pt x="9422" y="7958"/>
                    <a:pt x="9312" y="7879"/>
                    <a:pt x="9217" y="7879"/>
                  </a:cubicBezTo>
                  <a:cubicBezTo>
                    <a:pt x="9185" y="7879"/>
                    <a:pt x="9156" y="7887"/>
                    <a:pt x="9131" y="7906"/>
                  </a:cubicBezTo>
                  <a:lnTo>
                    <a:pt x="9131" y="7906"/>
                  </a:lnTo>
                  <a:cubicBezTo>
                    <a:pt x="9195" y="7811"/>
                    <a:pt x="9178" y="7660"/>
                    <a:pt x="9085" y="7591"/>
                  </a:cubicBezTo>
                  <a:cubicBezTo>
                    <a:pt x="9636" y="7150"/>
                    <a:pt x="9697" y="6324"/>
                    <a:pt x="9711" y="5600"/>
                  </a:cubicBezTo>
                  <a:cubicBezTo>
                    <a:pt x="9713" y="5493"/>
                    <a:pt x="9710" y="5372"/>
                    <a:pt x="9637" y="5295"/>
                  </a:cubicBezTo>
                  <a:cubicBezTo>
                    <a:pt x="9610" y="5266"/>
                    <a:pt x="9571" y="5253"/>
                    <a:pt x="9532" y="5253"/>
                  </a:cubicBezTo>
                  <a:cubicBezTo>
                    <a:pt x="9466" y="5253"/>
                    <a:pt x="9402" y="5291"/>
                    <a:pt x="9405" y="5359"/>
                  </a:cubicBezTo>
                  <a:cubicBezTo>
                    <a:pt x="9389" y="5252"/>
                    <a:pt x="9284" y="5174"/>
                    <a:pt x="9181" y="5174"/>
                  </a:cubicBezTo>
                  <a:cubicBezTo>
                    <a:pt x="9149" y="5174"/>
                    <a:pt x="9118" y="5182"/>
                    <a:pt x="9089" y="5199"/>
                  </a:cubicBezTo>
                  <a:cubicBezTo>
                    <a:pt x="9051" y="5112"/>
                    <a:pt x="9114" y="5015"/>
                    <a:pt x="9140" y="4924"/>
                  </a:cubicBezTo>
                  <a:cubicBezTo>
                    <a:pt x="9165" y="4845"/>
                    <a:pt x="9117" y="4729"/>
                    <a:pt x="9051" y="4729"/>
                  </a:cubicBezTo>
                  <a:cubicBezTo>
                    <a:pt x="9041" y="4729"/>
                    <a:pt x="9030" y="4732"/>
                    <a:pt x="9019" y="4738"/>
                  </a:cubicBezTo>
                  <a:cubicBezTo>
                    <a:pt x="9011" y="4176"/>
                    <a:pt x="9363" y="3593"/>
                    <a:pt x="9136" y="3084"/>
                  </a:cubicBezTo>
                  <a:cubicBezTo>
                    <a:pt x="9064" y="2924"/>
                    <a:pt x="8943" y="2796"/>
                    <a:pt x="8821" y="2675"/>
                  </a:cubicBezTo>
                  <a:cubicBezTo>
                    <a:pt x="8711" y="2564"/>
                    <a:pt x="8579" y="2449"/>
                    <a:pt x="8429" y="2449"/>
                  </a:cubicBezTo>
                  <a:cubicBezTo>
                    <a:pt x="8420" y="2449"/>
                    <a:pt x="8411" y="2450"/>
                    <a:pt x="8402" y="2451"/>
                  </a:cubicBezTo>
                  <a:cubicBezTo>
                    <a:pt x="8201" y="2470"/>
                    <a:pt x="8079" y="2683"/>
                    <a:pt x="7990" y="2870"/>
                  </a:cubicBezTo>
                  <a:cubicBezTo>
                    <a:pt x="7973" y="2698"/>
                    <a:pt x="7876" y="2536"/>
                    <a:pt x="7733" y="2444"/>
                  </a:cubicBezTo>
                  <a:cubicBezTo>
                    <a:pt x="7800" y="2359"/>
                    <a:pt x="7785" y="2216"/>
                    <a:pt x="7701" y="2148"/>
                  </a:cubicBezTo>
                  <a:cubicBezTo>
                    <a:pt x="7662" y="2114"/>
                    <a:pt x="7610" y="2097"/>
                    <a:pt x="7578" y="2057"/>
                  </a:cubicBezTo>
                  <a:cubicBezTo>
                    <a:pt x="7543" y="2014"/>
                    <a:pt x="7537" y="1955"/>
                    <a:pt x="7530" y="1899"/>
                  </a:cubicBezTo>
                  <a:cubicBezTo>
                    <a:pt x="7428" y="1046"/>
                    <a:pt x="6812" y="283"/>
                    <a:pt x="6024" y="31"/>
                  </a:cubicBezTo>
                  <a:cubicBezTo>
                    <a:pt x="5973" y="14"/>
                    <a:pt x="5918" y="1"/>
                    <a:pt x="58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18"/>
            <p:cNvSpPr/>
            <p:nvPr/>
          </p:nvSpPr>
          <p:spPr>
            <a:xfrm>
              <a:off x="3917182" y="1425660"/>
              <a:ext cx="392750" cy="283289"/>
            </a:xfrm>
            <a:custGeom>
              <a:avLst/>
              <a:gdLst/>
              <a:ahLst/>
              <a:cxnLst/>
              <a:rect l="l" t="t" r="r" b="b"/>
              <a:pathLst>
                <a:path w="9641" h="6954" extrusionOk="0">
                  <a:moveTo>
                    <a:pt x="8378" y="1"/>
                  </a:moveTo>
                  <a:lnTo>
                    <a:pt x="8378" y="1"/>
                  </a:lnTo>
                  <a:cubicBezTo>
                    <a:pt x="8409" y="157"/>
                    <a:pt x="8339" y="334"/>
                    <a:pt x="8208" y="417"/>
                  </a:cubicBezTo>
                  <a:cubicBezTo>
                    <a:pt x="8284" y="459"/>
                    <a:pt x="8365" y="505"/>
                    <a:pt x="8402" y="587"/>
                  </a:cubicBezTo>
                  <a:cubicBezTo>
                    <a:pt x="8440" y="668"/>
                    <a:pt x="8404" y="790"/>
                    <a:pt x="8317" y="799"/>
                  </a:cubicBezTo>
                  <a:cubicBezTo>
                    <a:pt x="8778" y="1004"/>
                    <a:pt x="8993" y="1612"/>
                    <a:pt x="8867" y="2118"/>
                  </a:cubicBezTo>
                  <a:cubicBezTo>
                    <a:pt x="8741" y="2623"/>
                    <a:pt x="8340" y="3017"/>
                    <a:pt x="7886" y="3238"/>
                  </a:cubicBezTo>
                  <a:cubicBezTo>
                    <a:pt x="7971" y="3354"/>
                    <a:pt x="7944" y="3541"/>
                    <a:pt x="7832" y="3627"/>
                  </a:cubicBezTo>
                  <a:cubicBezTo>
                    <a:pt x="7833" y="3627"/>
                    <a:pt x="7835" y="3627"/>
                    <a:pt x="7836" y="3627"/>
                  </a:cubicBezTo>
                  <a:cubicBezTo>
                    <a:pt x="7955" y="3627"/>
                    <a:pt x="8026" y="3790"/>
                    <a:pt x="7981" y="3905"/>
                  </a:cubicBezTo>
                  <a:cubicBezTo>
                    <a:pt x="7934" y="4023"/>
                    <a:pt x="7816" y="4089"/>
                    <a:pt x="7699" y="4127"/>
                  </a:cubicBezTo>
                  <a:cubicBezTo>
                    <a:pt x="7825" y="4284"/>
                    <a:pt x="7951" y="4443"/>
                    <a:pt x="8077" y="4600"/>
                  </a:cubicBezTo>
                  <a:cubicBezTo>
                    <a:pt x="8137" y="4676"/>
                    <a:pt x="8200" y="4762"/>
                    <a:pt x="8193" y="4860"/>
                  </a:cubicBezTo>
                  <a:cubicBezTo>
                    <a:pt x="8185" y="4959"/>
                    <a:pt x="8106" y="5035"/>
                    <a:pt x="8029" y="5094"/>
                  </a:cubicBezTo>
                  <a:cubicBezTo>
                    <a:pt x="7659" y="5378"/>
                    <a:pt x="7200" y="5523"/>
                    <a:pt x="6741" y="5523"/>
                  </a:cubicBezTo>
                  <a:cubicBezTo>
                    <a:pt x="6376" y="5523"/>
                    <a:pt x="6010" y="5431"/>
                    <a:pt x="5691" y="5244"/>
                  </a:cubicBezTo>
                  <a:cubicBezTo>
                    <a:pt x="5648" y="5219"/>
                    <a:pt x="5601" y="5190"/>
                    <a:pt x="5551" y="5190"/>
                  </a:cubicBezTo>
                  <a:cubicBezTo>
                    <a:pt x="5548" y="5190"/>
                    <a:pt x="5544" y="5190"/>
                    <a:pt x="5541" y="5190"/>
                  </a:cubicBezTo>
                  <a:cubicBezTo>
                    <a:pt x="5491" y="5193"/>
                    <a:pt x="5447" y="5226"/>
                    <a:pt x="5399" y="5239"/>
                  </a:cubicBezTo>
                  <a:cubicBezTo>
                    <a:pt x="5383" y="5244"/>
                    <a:pt x="5367" y="5246"/>
                    <a:pt x="5351" y="5246"/>
                  </a:cubicBezTo>
                  <a:cubicBezTo>
                    <a:pt x="5262" y="5246"/>
                    <a:pt x="5173" y="5180"/>
                    <a:pt x="5150" y="5090"/>
                  </a:cubicBezTo>
                  <a:cubicBezTo>
                    <a:pt x="5086" y="5116"/>
                    <a:pt x="5017" y="5129"/>
                    <a:pt x="4948" y="5129"/>
                  </a:cubicBezTo>
                  <a:cubicBezTo>
                    <a:pt x="4850" y="5129"/>
                    <a:pt x="4752" y="5103"/>
                    <a:pt x="4668" y="5051"/>
                  </a:cubicBezTo>
                  <a:lnTo>
                    <a:pt x="4668" y="5051"/>
                  </a:lnTo>
                  <a:cubicBezTo>
                    <a:pt x="4760" y="5237"/>
                    <a:pt x="4853" y="5466"/>
                    <a:pt x="4748" y="5645"/>
                  </a:cubicBezTo>
                  <a:cubicBezTo>
                    <a:pt x="4663" y="5790"/>
                    <a:pt x="4485" y="5836"/>
                    <a:pt x="4325" y="5864"/>
                  </a:cubicBezTo>
                  <a:cubicBezTo>
                    <a:pt x="4216" y="5883"/>
                    <a:pt x="4105" y="5901"/>
                    <a:pt x="3995" y="5901"/>
                  </a:cubicBezTo>
                  <a:cubicBezTo>
                    <a:pt x="3937" y="5901"/>
                    <a:pt x="3880" y="5896"/>
                    <a:pt x="3822" y="5884"/>
                  </a:cubicBezTo>
                  <a:cubicBezTo>
                    <a:pt x="3294" y="5772"/>
                    <a:pt x="3055" y="5129"/>
                    <a:pt x="2616" y="4803"/>
                  </a:cubicBezTo>
                  <a:cubicBezTo>
                    <a:pt x="2609" y="4845"/>
                    <a:pt x="2577" y="4863"/>
                    <a:pt x="2537" y="4863"/>
                  </a:cubicBezTo>
                  <a:cubicBezTo>
                    <a:pt x="2489" y="4863"/>
                    <a:pt x="2430" y="4836"/>
                    <a:pt x="2399" y="4793"/>
                  </a:cubicBezTo>
                  <a:cubicBezTo>
                    <a:pt x="2345" y="4716"/>
                    <a:pt x="2308" y="4607"/>
                    <a:pt x="2218" y="4586"/>
                  </a:cubicBezTo>
                  <a:cubicBezTo>
                    <a:pt x="2205" y="4696"/>
                    <a:pt x="2098" y="4777"/>
                    <a:pt x="1995" y="4777"/>
                  </a:cubicBezTo>
                  <a:cubicBezTo>
                    <a:pt x="1964" y="4777"/>
                    <a:pt x="1934" y="4770"/>
                    <a:pt x="1907" y="4754"/>
                  </a:cubicBezTo>
                  <a:lnTo>
                    <a:pt x="1907" y="4754"/>
                  </a:lnTo>
                  <a:cubicBezTo>
                    <a:pt x="1992" y="4815"/>
                    <a:pt x="1921" y="4973"/>
                    <a:pt x="1818" y="4989"/>
                  </a:cubicBezTo>
                  <a:cubicBezTo>
                    <a:pt x="1808" y="4990"/>
                    <a:pt x="1799" y="4991"/>
                    <a:pt x="1789" y="4991"/>
                  </a:cubicBezTo>
                  <a:cubicBezTo>
                    <a:pt x="1697" y="4991"/>
                    <a:pt x="1613" y="4928"/>
                    <a:pt x="1538" y="4868"/>
                  </a:cubicBezTo>
                  <a:cubicBezTo>
                    <a:pt x="1085" y="4504"/>
                    <a:pt x="598" y="4070"/>
                    <a:pt x="434" y="3525"/>
                  </a:cubicBezTo>
                  <a:cubicBezTo>
                    <a:pt x="235" y="3764"/>
                    <a:pt x="102" y="4059"/>
                    <a:pt x="284" y="4272"/>
                  </a:cubicBezTo>
                  <a:cubicBezTo>
                    <a:pt x="354" y="4355"/>
                    <a:pt x="442" y="4415"/>
                    <a:pt x="536" y="4462"/>
                  </a:cubicBezTo>
                  <a:cubicBezTo>
                    <a:pt x="283" y="4667"/>
                    <a:pt x="0" y="4955"/>
                    <a:pt x="83" y="5277"/>
                  </a:cubicBezTo>
                  <a:cubicBezTo>
                    <a:pt x="118" y="5414"/>
                    <a:pt x="216" y="5523"/>
                    <a:pt x="317" y="5619"/>
                  </a:cubicBezTo>
                  <a:cubicBezTo>
                    <a:pt x="582" y="5867"/>
                    <a:pt x="894" y="6060"/>
                    <a:pt x="1230" y="6183"/>
                  </a:cubicBezTo>
                  <a:lnTo>
                    <a:pt x="717" y="6330"/>
                  </a:lnTo>
                  <a:cubicBezTo>
                    <a:pt x="639" y="6352"/>
                    <a:pt x="552" y="6379"/>
                    <a:pt x="507" y="6451"/>
                  </a:cubicBezTo>
                  <a:cubicBezTo>
                    <a:pt x="448" y="6545"/>
                    <a:pt x="489" y="6679"/>
                    <a:pt x="570" y="6753"/>
                  </a:cubicBezTo>
                  <a:cubicBezTo>
                    <a:pt x="650" y="6828"/>
                    <a:pt x="761" y="6856"/>
                    <a:pt x="866" y="6881"/>
                  </a:cubicBezTo>
                  <a:cubicBezTo>
                    <a:pt x="1080" y="6931"/>
                    <a:pt x="1298" y="6953"/>
                    <a:pt x="1519" y="6953"/>
                  </a:cubicBezTo>
                  <a:cubicBezTo>
                    <a:pt x="2600" y="6953"/>
                    <a:pt x="3749" y="6433"/>
                    <a:pt x="4802" y="6213"/>
                  </a:cubicBezTo>
                  <a:lnTo>
                    <a:pt x="4889" y="6213"/>
                  </a:lnTo>
                  <a:cubicBezTo>
                    <a:pt x="5551" y="6385"/>
                    <a:pt x="6148" y="6849"/>
                    <a:pt x="6770" y="6849"/>
                  </a:cubicBezTo>
                  <a:cubicBezTo>
                    <a:pt x="6912" y="6849"/>
                    <a:pt x="7055" y="6825"/>
                    <a:pt x="7201" y="6768"/>
                  </a:cubicBezTo>
                  <a:cubicBezTo>
                    <a:pt x="7187" y="6695"/>
                    <a:pt x="7136" y="6631"/>
                    <a:pt x="7069" y="6602"/>
                  </a:cubicBezTo>
                  <a:lnTo>
                    <a:pt x="7069" y="6602"/>
                  </a:lnTo>
                  <a:cubicBezTo>
                    <a:pt x="7271" y="6672"/>
                    <a:pt x="7482" y="6706"/>
                    <a:pt x="7694" y="6706"/>
                  </a:cubicBezTo>
                  <a:cubicBezTo>
                    <a:pt x="8252" y="6706"/>
                    <a:pt x="8812" y="6470"/>
                    <a:pt x="9194" y="6045"/>
                  </a:cubicBezTo>
                  <a:cubicBezTo>
                    <a:pt x="9301" y="5926"/>
                    <a:pt x="9399" y="5773"/>
                    <a:pt x="9369" y="5613"/>
                  </a:cubicBezTo>
                  <a:cubicBezTo>
                    <a:pt x="9349" y="5507"/>
                    <a:pt x="9239" y="5428"/>
                    <a:pt x="9144" y="5428"/>
                  </a:cubicBezTo>
                  <a:cubicBezTo>
                    <a:pt x="9112" y="5428"/>
                    <a:pt x="9083" y="5436"/>
                    <a:pt x="9058" y="5455"/>
                  </a:cubicBezTo>
                  <a:lnTo>
                    <a:pt x="9058" y="5455"/>
                  </a:lnTo>
                  <a:cubicBezTo>
                    <a:pt x="9122" y="5360"/>
                    <a:pt x="9105" y="5209"/>
                    <a:pt x="9012" y="5140"/>
                  </a:cubicBezTo>
                  <a:cubicBezTo>
                    <a:pt x="9563" y="4699"/>
                    <a:pt x="9624" y="3873"/>
                    <a:pt x="9638" y="3149"/>
                  </a:cubicBezTo>
                  <a:cubicBezTo>
                    <a:pt x="9640" y="3042"/>
                    <a:pt x="9637" y="2921"/>
                    <a:pt x="9564" y="2844"/>
                  </a:cubicBezTo>
                  <a:cubicBezTo>
                    <a:pt x="9537" y="2815"/>
                    <a:pt x="9498" y="2802"/>
                    <a:pt x="9459" y="2802"/>
                  </a:cubicBezTo>
                  <a:cubicBezTo>
                    <a:pt x="9393" y="2802"/>
                    <a:pt x="9329" y="2840"/>
                    <a:pt x="9331" y="2908"/>
                  </a:cubicBezTo>
                  <a:cubicBezTo>
                    <a:pt x="9315" y="2801"/>
                    <a:pt x="9211" y="2723"/>
                    <a:pt x="9108" y="2723"/>
                  </a:cubicBezTo>
                  <a:cubicBezTo>
                    <a:pt x="9076" y="2723"/>
                    <a:pt x="9045" y="2731"/>
                    <a:pt x="9016" y="2748"/>
                  </a:cubicBezTo>
                  <a:cubicBezTo>
                    <a:pt x="8978" y="2661"/>
                    <a:pt x="9041" y="2564"/>
                    <a:pt x="9067" y="2473"/>
                  </a:cubicBezTo>
                  <a:cubicBezTo>
                    <a:pt x="9091" y="2394"/>
                    <a:pt x="9044" y="2278"/>
                    <a:pt x="8978" y="2278"/>
                  </a:cubicBezTo>
                  <a:cubicBezTo>
                    <a:pt x="8968" y="2278"/>
                    <a:pt x="8957" y="2281"/>
                    <a:pt x="8946" y="2287"/>
                  </a:cubicBezTo>
                  <a:cubicBezTo>
                    <a:pt x="8938" y="1725"/>
                    <a:pt x="9290" y="1142"/>
                    <a:pt x="9062" y="633"/>
                  </a:cubicBezTo>
                  <a:cubicBezTo>
                    <a:pt x="8991" y="473"/>
                    <a:pt x="8870" y="345"/>
                    <a:pt x="8748" y="224"/>
                  </a:cubicBezTo>
                  <a:cubicBezTo>
                    <a:pt x="8643" y="119"/>
                    <a:pt x="8519" y="10"/>
                    <a:pt x="837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18"/>
            <p:cNvSpPr/>
            <p:nvPr/>
          </p:nvSpPr>
          <p:spPr>
            <a:xfrm>
              <a:off x="3914208" y="1475156"/>
              <a:ext cx="394665" cy="233793"/>
            </a:xfrm>
            <a:custGeom>
              <a:avLst/>
              <a:gdLst/>
              <a:ahLst/>
              <a:cxnLst/>
              <a:rect l="l" t="t" r="r" b="b"/>
              <a:pathLst>
                <a:path w="9688" h="5739" extrusionOk="0">
                  <a:moveTo>
                    <a:pt x="870" y="0"/>
                  </a:moveTo>
                  <a:cubicBezTo>
                    <a:pt x="719" y="216"/>
                    <a:pt x="650" y="505"/>
                    <a:pt x="667" y="775"/>
                  </a:cubicBezTo>
                  <a:cubicBezTo>
                    <a:pt x="692" y="1176"/>
                    <a:pt x="866" y="1548"/>
                    <a:pt x="1047" y="1902"/>
                  </a:cubicBezTo>
                  <a:cubicBezTo>
                    <a:pt x="1045" y="1902"/>
                    <a:pt x="1042" y="1902"/>
                    <a:pt x="1040" y="1902"/>
                  </a:cubicBezTo>
                  <a:cubicBezTo>
                    <a:pt x="857" y="1902"/>
                    <a:pt x="0" y="2639"/>
                    <a:pt x="357" y="3057"/>
                  </a:cubicBezTo>
                  <a:cubicBezTo>
                    <a:pt x="427" y="3140"/>
                    <a:pt x="515" y="3200"/>
                    <a:pt x="609" y="3247"/>
                  </a:cubicBezTo>
                  <a:cubicBezTo>
                    <a:pt x="356" y="3452"/>
                    <a:pt x="73" y="3740"/>
                    <a:pt x="157" y="4062"/>
                  </a:cubicBezTo>
                  <a:cubicBezTo>
                    <a:pt x="192" y="4199"/>
                    <a:pt x="290" y="4308"/>
                    <a:pt x="390" y="4404"/>
                  </a:cubicBezTo>
                  <a:cubicBezTo>
                    <a:pt x="655" y="4652"/>
                    <a:pt x="968" y="4845"/>
                    <a:pt x="1304" y="4968"/>
                  </a:cubicBezTo>
                  <a:lnTo>
                    <a:pt x="791" y="5115"/>
                  </a:lnTo>
                  <a:cubicBezTo>
                    <a:pt x="712" y="5137"/>
                    <a:pt x="626" y="5164"/>
                    <a:pt x="580" y="5236"/>
                  </a:cubicBezTo>
                  <a:cubicBezTo>
                    <a:pt x="521" y="5330"/>
                    <a:pt x="562" y="5464"/>
                    <a:pt x="643" y="5538"/>
                  </a:cubicBezTo>
                  <a:cubicBezTo>
                    <a:pt x="725" y="5613"/>
                    <a:pt x="834" y="5641"/>
                    <a:pt x="939" y="5666"/>
                  </a:cubicBezTo>
                  <a:cubicBezTo>
                    <a:pt x="1153" y="5716"/>
                    <a:pt x="1371" y="5738"/>
                    <a:pt x="1592" y="5738"/>
                  </a:cubicBezTo>
                  <a:cubicBezTo>
                    <a:pt x="2674" y="5738"/>
                    <a:pt x="3822" y="5218"/>
                    <a:pt x="4875" y="4998"/>
                  </a:cubicBezTo>
                  <a:lnTo>
                    <a:pt x="4963" y="4998"/>
                  </a:lnTo>
                  <a:cubicBezTo>
                    <a:pt x="5625" y="5170"/>
                    <a:pt x="6222" y="5634"/>
                    <a:pt x="6844" y="5634"/>
                  </a:cubicBezTo>
                  <a:cubicBezTo>
                    <a:pt x="6986" y="5634"/>
                    <a:pt x="7129" y="5610"/>
                    <a:pt x="7275" y="5553"/>
                  </a:cubicBezTo>
                  <a:cubicBezTo>
                    <a:pt x="7260" y="5480"/>
                    <a:pt x="7209" y="5416"/>
                    <a:pt x="7143" y="5387"/>
                  </a:cubicBezTo>
                  <a:lnTo>
                    <a:pt x="7143" y="5387"/>
                  </a:lnTo>
                  <a:cubicBezTo>
                    <a:pt x="7344" y="5457"/>
                    <a:pt x="7556" y="5491"/>
                    <a:pt x="7767" y="5491"/>
                  </a:cubicBezTo>
                  <a:cubicBezTo>
                    <a:pt x="8325" y="5491"/>
                    <a:pt x="8885" y="5255"/>
                    <a:pt x="9268" y="4830"/>
                  </a:cubicBezTo>
                  <a:cubicBezTo>
                    <a:pt x="9374" y="4711"/>
                    <a:pt x="9472" y="4558"/>
                    <a:pt x="9442" y="4398"/>
                  </a:cubicBezTo>
                  <a:cubicBezTo>
                    <a:pt x="9422" y="4292"/>
                    <a:pt x="9313" y="4213"/>
                    <a:pt x="9217" y="4213"/>
                  </a:cubicBezTo>
                  <a:cubicBezTo>
                    <a:pt x="9186" y="4213"/>
                    <a:pt x="9155" y="4221"/>
                    <a:pt x="9131" y="4240"/>
                  </a:cubicBezTo>
                  <a:lnTo>
                    <a:pt x="9131" y="4240"/>
                  </a:lnTo>
                  <a:cubicBezTo>
                    <a:pt x="9195" y="4146"/>
                    <a:pt x="9178" y="3994"/>
                    <a:pt x="9086" y="3925"/>
                  </a:cubicBezTo>
                  <a:cubicBezTo>
                    <a:pt x="9507" y="3588"/>
                    <a:pt x="9642" y="3024"/>
                    <a:pt x="9688" y="2455"/>
                  </a:cubicBezTo>
                  <a:lnTo>
                    <a:pt x="9688" y="2455"/>
                  </a:lnTo>
                  <a:cubicBezTo>
                    <a:pt x="9501" y="2525"/>
                    <a:pt x="9285" y="2556"/>
                    <a:pt x="9124" y="2556"/>
                  </a:cubicBezTo>
                  <a:cubicBezTo>
                    <a:pt x="9009" y="2556"/>
                    <a:pt x="8922" y="2541"/>
                    <a:pt x="8892" y="2513"/>
                  </a:cubicBezTo>
                  <a:cubicBezTo>
                    <a:pt x="8848" y="2912"/>
                    <a:pt x="8789" y="3321"/>
                    <a:pt x="8592" y="3665"/>
                  </a:cubicBezTo>
                  <a:cubicBezTo>
                    <a:pt x="8410" y="3983"/>
                    <a:pt x="8083" y="4235"/>
                    <a:pt x="7733" y="4235"/>
                  </a:cubicBezTo>
                  <a:cubicBezTo>
                    <a:pt x="7703" y="4235"/>
                    <a:pt x="7674" y="4234"/>
                    <a:pt x="7644" y="4230"/>
                  </a:cubicBezTo>
                  <a:cubicBezTo>
                    <a:pt x="7385" y="4198"/>
                    <a:pt x="7162" y="4032"/>
                    <a:pt x="6951" y="3871"/>
                  </a:cubicBezTo>
                  <a:lnTo>
                    <a:pt x="6951" y="3871"/>
                  </a:lnTo>
                  <a:cubicBezTo>
                    <a:pt x="6983" y="4047"/>
                    <a:pt x="6883" y="4240"/>
                    <a:pt x="6724" y="4306"/>
                  </a:cubicBezTo>
                  <a:cubicBezTo>
                    <a:pt x="6681" y="4324"/>
                    <a:pt x="6636" y="4332"/>
                    <a:pt x="6591" y="4332"/>
                  </a:cubicBezTo>
                  <a:cubicBezTo>
                    <a:pt x="6466" y="4332"/>
                    <a:pt x="6340" y="4268"/>
                    <a:pt x="6272" y="4158"/>
                  </a:cubicBezTo>
                  <a:cubicBezTo>
                    <a:pt x="6234" y="4239"/>
                    <a:pt x="6191" y="4325"/>
                    <a:pt x="6115" y="4367"/>
                  </a:cubicBezTo>
                  <a:cubicBezTo>
                    <a:pt x="6093" y="4379"/>
                    <a:pt x="6068" y="4385"/>
                    <a:pt x="6042" y="4385"/>
                  </a:cubicBezTo>
                  <a:cubicBezTo>
                    <a:pt x="5979" y="4385"/>
                    <a:pt x="5916" y="4349"/>
                    <a:pt x="5909" y="4286"/>
                  </a:cubicBezTo>
                  <a:cubicBezTo>
                    <a:pt x="5756" y="4693"/>
                    <a:pt x="5328" y="4931"/>
                    <a:pt x="4905" y="4931"/>
                  </a:cubicBezTo>
                  <a:cubicBezTo>
                    <a:pt x="4823" y="4931"/>
                    <a:pt x="4742" y="4922"/>
                    <a:pt x="4662" y="4904"/>
                  </a:cubicBezTo>
                  <a:cubicBezTo>
                    <a:pt x="4173" y="4789"/>
                    <a:pt x="3781" y="4385"/>
                    <a:pt x="3554" y="3920"/>
                  </a:cubicBezTo>
                  <a:cubicBezTo>
                    <a:pt x="3508" y="3959"/>
                    <a:pt x="3449" y="3978"/>
                    <a:pt x="3390" y="3978"/>
                  </a:cubicBezTo>
                  <a:cubicBezTo>
                    <a:pt x="3310" y="3978"/>
                    <a:pt x="3228" y="3942"/>
                    <a:pt x="3179" y="3876"/>
                  </a:cubicBezTo>
                  <a:lnTo>
                    <a:pt x="3179" y="3876"/>
                  </a:lnTo>
                  <a:cubicBezTo>
                    <a:pt x="3186" y="3979"/>
                    <a:pt x="3083" y="4052"/>
                    <a:pt x="2983" y="4052"/>
                  </a:cubicBezTo>
                  <a:cubicBezTo>
                    <a:pt x="2960" y="4052"/>
                    <a:pt x="2938" y="4049"/>
                    <a:pt x="2917" y="4041"/>
                  </a:cubicBezTo>
                  <a:cubicBezTo>
                    <a:pt x="2803" y="3997"/>
                    <a:pt x="2736" y="3875"/>
                    <a:pt x="2695" y="3756"/>
                  </a:cubicBezTo>
                  <a:cubicBezTo>
                    <a:pt x="2548" y="3892"/>
                    <a:pt x="2400" y="4029"/>
                    <a:pt x="2254" y="4165"/>
                  </a:cubicBezTo>
                  <a:cubicBezTo>
                    <a:pt x="2186" y="4228"/>
                    <a:pt x="2109" y="4295"/>
                    <a:pt x="2019" y="4295"/>
                  </a:cubicBezTo>
                  <a:cubicBezTo>
                    <a:pt x="2015" y="4295"/>
                    <a:pt x="2012" y="4295"/>
                    <a:pt x="2009" y="4294"/>
                  </a:cubicBezTo>
                  <a:cubicBezTo>
                    <a:pt x="1913" y="4290"/>
                    <a:pt x="1838" y="4210"/>
                    <a:pt x="1778" y="4132"/>
                  </a:cubicBezTo>
                  <a:cubicBezTo>
                    <a:pt x="1266" y="3458"/>
                    <a:pt x="1174" y="2466"/>
                    <a:pt x="1554" y="1703"/>
                  </a:cubicBezTo>
                  <a:cubicBezTo>
                    <a:pt x="1579" y="1654"/>
                    <a:pt x="1607" y="1601"/>
                    <a:pt x="1602" y="1545"/>
                  </a:cubicBezTo>
                  <a:cubicBezTo>
                    <a:pt x="1597" y="1493"/>
                    <a:pt x="1564" y="1448"/>
                    <a:pt x="1549" y="1398"/>
                  </a:cubicBezTo>
                  <a:cubicBezTo>
                    <a:pt x="1518" y="1292"/>
                    <a:pt x="1582" y="1165"/>
                    <a:pt x="1684" y="1134"/>
                  </a:cubicBezTo>
                  <a:cubicBezTo>
                    <a:pt x="1618" y="975"/>
                    <a:pt x="1625" y="784"/>
                    <a:pt x="1704" y="631"/>
                  </a:cubicBezTo>
                  <a:lnTo>
                    <a:pt x="1704" y="631"/>
                  </a:lnTo>
                  <a:cubicBezTo>
                    <a:pt x="1581" y="704"/>
                    <a:pt x="1436" y="776"/>
                    <a:pt x="1300" y="776"/>
                  </a:cubicBezTo>
                  <a:cubicBezTo>
                    <a:pt x="1244" y="776"/>
                    <a:pt x="1189" y="764"/>
                    <a:pt x="1138" y="734"/>
                  </a:cubicBezTo>
                  <a:cubicBezTo>
                    <a:pt x="997" y="650"/>
                    <a:pt x="946" y="467"/>
                    <a:pt x="913" y="301"/>
                  </a:cubicBezTo>
                  <a:cubicBezTo>
                    <a:pt x="894" y="203"/>
                    <a:pt x="877" y="102"/>
                    <a:pt x="87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8"/>
            <p:cNvSpPr/>
            <p:nvPr/>
          </p:nvSpPr>
          <p:spPr>
            <a:xfrm>
              <a:off x="3914208" y="1325811"/>
              <a:ext cx="304961" cy="281578"/>
            </a:xfrm>
            <a:custGeom>
              <a:avLst/>
              <a:gdLst/>
              <a:ahLst/>
              <a:cxnLst/>
              <a:rect l="l" t="t" r="r" b="b"/>
              <a:pathLst>
                <a:path w="7486" h="6912" extrusionOk="0">
                  <a:moveTo>
                    <a:pt x="5865" y="1"/>
                  </a:moveTo>
                  <a:cubicBezTo>
                    <a:pt x="5823" y="1"/>
                    <a:pt x="5782" y="9"/>
                    <a:pt x="5746" y="33"/>
                  </a:cubicBezTo>
                  <a:cubicBezTo>
                    <a:pt x="5666" y="85"/>
                    <a:pt x="5637" y="189"/>
                    <a:pt x="5614" y="284"/>
                  </a:cubicBezTo>
                  <a:cubicBezTo>
                    <a:pt x="5567" y="484"/>
                    <a:pt x="5521" y="683"/>
                    <a:pt x="5474" y="883"/>
                  </a:cubicBezTo>
                  <a:cubicBezTo>
                    <a:pt x="5394" y="822"/>
                    <a:pt x="5298" y="771"/>
                    <a:pt x="5201" y="771"/>
                  </a:cubicBezTo>
                  <a:cubicBezTo>
                    <a:pt x="5179" y="771"/>
                    <a:pt x="5157" y="773"/>
                    <a:pt x="5135" y="779"/>
                  </a:cubicBezTo>
                  <a:cubicBezTo>
                    <a:pt x="5018" y="810"/>
                    <a:pt x="4934" y="971"/>
                    <a:pt x="5010" y="1069"/>
                  </a:cubicBezTo>
                  <a:cubicBezTo>
                    <a:pt x="4987" y="1062"/>
                    <a:pt x="4963" y="1058"/>
                    <a:pt x="4938" y="1058"/>
                  </a:cubicBezTo>
                  <a:cubicBezTo>
                    <a:pt x="4824" y="1058"/>
                    <a:pt x="4709" y="1139"/>
                    <a:pt x="4677" y="1255"/>
                  </a:cubicBezTo>
                  <a:cubicBezTo>
                    <a:pt x="4396" y="1095"/>
                    <a:pt x="4073" y="997"/>
                    <a:pt x="3756" y="997"/>
                  </a:cubicBezTo>
                  <a:cubicBezTo>
                    <a:pt x="3576" y="997"/>
                    <a:pt x="3398" y="1029"/>
                    <a:pt x="3229" y="1099"/>
                  </a:cubicBezTo>
                  <a:cubicBezTo>
                    <a:pt x="2765" y="1295"/>
                    <a:pt x="2423" y="1837"/>
                    <a:pt x="2539" y="2345"/>
                  </a:cubicBezTo>
                  <a:cubicBezTo>
                    <a:pt x="2519" y="2322"/>
                    <a:pt x="2492" y="2312"/>
                    <a:pt x="2463" y="2312"/>
                  </a:cubicBezTo>
                  <a:cubicBezTo>
                    <a:pt x="2409" y="2312"/>
                    <a:pt x="2350" y="2347"/>
                    <a:pt x="2324" y="2399"/>
                  </a:cubicBezTo>
                  <a:cubicBezTo>
                    <a:pt x="2284" y="2480"/>
                    <a:pt x="2297" y="2575"/>
                    <a:pt x="2309" y="2664"/>
                  </a:cubicBezTo>
                  <a:cubicBezTo>
                    <a:pt x="2267" y="2646"/>
                    <a:pt x="2221" y="2637"/>
                    <a:pt x="2175" y="2637"/>
                  </a:cubicBezTo>
                  <a:cubicBezTo>
                    <a:pt x="2051" y="2637"/>
                    <a:pt x="1925" y="2701"/>
                    <a:pt x="1855" y="2809"/>
                  </a:cubicBezTo>
                  <a:cubicBezTo>
                    <a:pt x="1761" y="2958"/>
                    <a:pt x="1784" y="3177"/>
                    <a:pt x="1906" y="3301"/>
                  </a:cubicBezTo>
                  <a:cubicBezTo>
                    <a:pt x="1849" y="3299"/>
                    <a:pt x="1791" y="3298"/>
                    <a:pt x="1734" y="3298"/>
                  </a:cubicBezTo>
                  <a:cubicBezTo>
                    <a:pt x="1527" y="3298"/>
                    <a:pt x="1320" y="3317"/>
                    <a:pt x="1139" y="3417"/>
                  </a:cubicBezTo>
                  <a:cubicBezTo>
                    <a:pt x="798" y="3604"/>
                    <a:pt x="642" y="4042"/>
                    <a:pt x="667" y="4441"/>
                  </a:cubicBezTo>
                  <a:cubicBezTo>
                    <a:pt x="692" y="4842"/>
                    <a:pt x="866" y="5214"/>
                    <a:pt x="1047" y="5568"/>
                  </a:cubicBezTo>
                  <a:cubicBezTo>
                    <a:pt x="1045" y="5568"/>
                    <a:pt x="1042" y="5568"/>
                    <a:pt x="1040" y="5568"/>
                  </a:cubicBezTo>
                  <a:cubicBezTo>
                    <a:pt x="855" y="5568"/>
                    <a:pt x="0" y="6305"/>
                    <a:pt x="356" y="6723"/>
                  </a:cubicBezTo>
                  <a:cubicBezTo>
                    <a:pt x="426" y="6805"/>
                    <a:pt x="514" y="6865"/>
                    <a:pt x="608" y="6912"/>
                  </a:cubicBezTo>
                  <a:cubicBezTo>
                    <a:pt x="599" y="6894"/>
                    <a:pt x="589" y="6874"/>
                    <a:pt x="581" y="6855"/>
                  </a:cubicBezTo>
                  <a:cubicBezTo>
                    <a:pt x="429" y="6484"/>
                    <a:pt x="487" y="6021"/>
                    <a:pt x="843" y="5744"/>
                  </a:cubicBezTo>
                  <a:cubicBezTo>
                    <a:pt x="1084" y="5555"/>
                    <a:pt x="1420" y="5478"/>
                    <a:pt x="1739" y="5408"/>
                  </a:cubicBezTo>
                  <a:cubicBezTo>
                    <a:pt x="1552" y="5326"/>
                    <a:pt x="1459" y="5126"/>
                    <a:pt x="1529" y="4957"/>
                  </a:cubicBezTo>
                  <a:cubicBezTo>
                    <a:pt x="1594" y="4799"/>
                    <a:pt x="1793" y="4683"/>
                    <a:pt x="1992" y="4683"/>
                  </a:cubicBezTo>
                  <a:cubicBezTo>
                    <a:pt x="2007" y="4683"/>
                    <a:pt x="2021" y="4683"/>
                    <a:pt x="2035" y="4685"/>
                  </a:cubicBezTo>
                  <a:cubicBezTo>
                    <a:pt x="1992" y="4604"/>
                    <a:pt x="1947" y="4516"/>
                    <a:pt x="1973" y="4429"/>
                  </a:cubicBezTo>
                  <a:cubicBezTo>
                    <a:pt x="1993" y="4360"/>
                    <a:pt x="2076" y="4300"/>
                    <a:pt x="2156" y="4300"/>
                  </a:cubicBezTo>
                  <a:cubicBezTo>
                    <a:pt x="2177" y="4300"/>
                    <a:pt x="2198" y="4304"/>
                    <a:pt x="2217" y="4314"/>
                  </a:cubicBezTo>
                  <a:cubicBezTo>
                    <a:pt x="1922" y="3866"/>
                    <a:pt x="2172" y="3252"/>
                    <a:pt x="2677" y="2929"/>
                  </a:cubicBezTo>
                  <a:cubicBezTo>
                    <a:pt x="3035" y="2700"/>
                    <a:pt x="3484" y="2602"/>
                    <a:pt x="3933" y="2602"/>
                  </a:cubicBezTo>
                  <a:cubicBezTo>
                    <a:pt x="4118" y="2602"/>
                    <a:pt x="4303" y="2619"/>
                    <a:pt x="4481" y="2650"/>
                  </a:cubicBezTo>
                  <a:cubicBezTo>
                    <a:pt x="4486" y="2505"/>
                    <a:pt x="4651" y="2375"/>
                    <a:pt x="4825" y="2375"/>
                  </a:cubicBezTo>
                  <a:cubicBezTo>
                    <a:pt x="4826" y="2375"/>
                    <a:pt x="4828" y="2375"/>
                    <a:pt x="4829" y="2375"/>
                  </a:cubicBezTo>
                  <a:cubicBezTo>
                    <a:pt x="4707" y="2304"/>
                    <a:pt x="4761" y="2126"/>
                    <a:pt x="4893" y="2062"/>
                  </a:cubicBezTo>
                  <a:cubicBezTo>
                    <a:pt x="4954" y="2033"/>
                    <a:pt x="5021" y="2021"/>
                    <a:pt x="5090" y="2021"/>
                  </a:cubicBezTo>
                  <a:cubicBezTo>
                    <a:pt x="5173" y="2021"/>
                    <a:pt x="5257" y="2038"/>
                    <a:pt x="5335" y="2061"/>
                  </a:cubicBezTo>
                  <a:cubicBezTo>
                    <a:pt x="5331" y="1859"/>
                    <a:pt x="5328" y="1655"/>
                    <a:pt x="5325" y="1453"/>
                  </a:cubicBezTo>
                  <a:cubicBezTo>
                    <a:pt x="5323" y="1355"/>
                    <a:pt x="5326" y="1247"/>
                    <a:pt x="5407" y="1174"/>
                  </a:cubicBezTo>
                  <a:cubicBezTo>
                    <a:pt x="5487" y="1103"/>
                    <a:pt x="5614" y="1091"/>
                    <a:pt x="5730" y="1091"/>
                  </a:cubicBezTo>
                  <a:cubicBezTo>
                    <a:pt x="5735" y="1091"/>
                    <a:pt x="5740" y="1091"/>
                    <a:pt x="5745" y="1091"/>
                  </a:cubicBezTo>
                  <a:cubicBezTo>
                    <a:pt x="6390" y="1095"/>
                    <a:pt x="7015" y="1308"/>
                    <a:pt x="7486" y="1657"/>
                  </a:cubicBezTo>
                  <a:cubicBezTo>
                    <a:pt x="7307" y="905"/>
                    <a:pt x="6737" y="259"/>
                    <a:pt x="6023" y="31"/>
                  </a:cubicBezTo>
                  <a:cubicBezTo>
                    <a:pt x="5973" y="14"/>
                    <a:pt x="5918" y="1"/>
                    <a:pt x="5865"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18"/>
            <p:cNvSpPr/>
            <p:nvPr/>
          </p:nvSpPr>
          <p:spPr>
            <a:xfrm>
              <a:off x="3917182" y="1607473"/>
              <a:ext cx="53407" cy="60658"/>
            </a:xfrm>
            <a:custGeom>
              <a:avLst/>
              <a:gdLst/>
              <a:ahLst/>
              <a:cxnLst/>
              <a:rect l="l" t="t" r="r" b="b"/>
              <a:pathLst>
                <a:path w="1311" h="1489" extrusionOk="0">
                  <a:moveTo>
                    <a:pt x="536" y="0"/>
                  </a:moveTo>
                  <a:cubicBezTo>
                    <a:pt x="282" y="205"/>
                    <a:pt x="0" y="493"/>
                    <a:pt x="84" y="814"/>
                  </a:cubicBezTo>
                  <a:cubicBezTo>
                    <a:pt x="118" y="951"/>
                    <a:pt x="217" y="1060"/>
                    <a:pt x="317" y="1156"/>
                  </a:cubicBezTo>
                  <a:cubicBezTo>
                    <a:pt x="451" y="1282"/>
                    <a:pt x="598" y="1393"/>
                    <a:pt x="753" y="1489"/>
                  </a:cubicBezTo>
                  <a:cubicBezTo>
                    <a:pt x="917" y="1189"/>
                    <a:pt x="1201" y="914"/>
                    <a:pt x="1310" y="897"/>
                  </a:cubicBezTo>
                  <a:cubicBezTo>
                    <a:pt x="1001" y="630"/>
                    <a:pt x="697" y="345"/>
                    <a:pt x="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18"/>
            <p:cNvSpPr/>
            <p:nvPr/>
          </p:nvSpPr>
          <p:spPr>
            <a:xfrm>
              <a:off x="4037929" y="1592156"/>
              <a:ext cx="35564" cy="30838"/>
            </a:xfrm>
            <a:custGeom>
              <a:avLst/>
              <a:gdLst/>
              <a:ahLst/>
              <a:cxnLst/>
              <a:rect l="l" t="t" r="r" b="b"/>
              <a:pathLst>
                <a:path w="873" h="757" extrusionOk="0">
                  <a:moveTo>
                    <a:pt x="1" y="0"/>
                  </a:moveTo>
                  <a:cubicBezTo>
                    <a:pt x="1" y="0"/>
                    <a:pt x="140" y="756"/>
                    <a:pt x="378" y="756"/>
                  </a:cubicBezTo>
                  <a:cubicBezTo>
                    <a:pt x="412" y="756"/>
                    <a:pt x="447" y="741"/>
                    <a:pt x="485" y="707"/>
                  </a:cubicBezTo>
                  <a:cubicBezTo>
                    <a:pt x="872" y="350"/>
                    <a:pt x="1" y="0"/>
                    <a:pt x="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18"/>
            <p:cNvSpPr/>
            <p:nvPr/>
          </p:nvSpPr>
          <p:spPr>
            <a:xfrm>
              <a:off x="4200187" y="1605273"/>
              <a:ext cx="34505" cy="18699"/>
            </a:xfrm>
            <a:custGeom>
              <a:avLst/>
              <a:gdLst/>
              <a:ahLst/>
              <a:cxnLst/>
              <a:rect l="l" t="t" r="r" b="b"/>
              <a:pathLst>
                <a:path w="847" h="459" extrusionOk="0">
                  <a:moveTo>
                    <a:pt x="450" y="0"/>
                  </a:moveTo>
                  <a:cubicBezTo>
                    <a:pt x="235" y="0"/>
                    <a:pt x="0" y="72"/>
                    <a:pt x="0" y="72"/>
                  </a:cubicBezTo>
                  <a:cubicBezTo>
                    <a:pt x="0" y="72"/>
                    <a:pt x="420" y="459"/>
                    <a:pt x="653" y="459"/>
                  </a:cubicBezTo>
                  <a:cubicBezTo>
                    <a:pt x="725" y="459"/>
                    <a:pt x="780" y="422"/>
                    <a:pt x="798" y="324"/>
                  </a:cubicBezTo>
                  <a:cubicBezTo>
                    <a:pt x="846" y="66"/>
                    <a:pt x="657" y="0"/>
                    <a:pt x="45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18"/>
            <p:cNvSpPr/>
            <p:nvPr/>
          </p:nvSpPr>
          <p:spPr>
            <a:xfrm>
              <a:off x="4015849" y="1486033"/>
              <a:ext cx="37071" cy="28353"/>
            </a:xfrm>
            <a:custGeom>
              <a:avLst/>
              <a:gdLst/>
              <a:ahLst/>
              <a:cxnLst/>
              <a:rect l="l" t="t" r="r" b="b"/>
              <a:pathLst>
                <a:path w="910" h="696" extrusionOk="0">
                  <a:moveTo>
                    <a:pt x="1" y="1"/>
                  </a:moveTo>
                  <a:lnTo>
                    <a:pt x="1" y="1"/>
                  </a:lnTo>
                  <a:cubicBezTo>
                    <a:pt x="1" y="1"/>
                    <a:pt x="230" y="695"/>
                    <a:pt x="460" y="695"/>
                  </a:cubicBezTo>
                  <a:cubicBezTo>
                    <a:pt x="498" y="695"/>
                    <a:pt x="537" y="675"/>
                    <a:pt x="575" y="629"/>
                  </a:cubicBezTo>
                  <a:cubicBezTo>
                    <a:pt x="910" y="220"/>
                    <a:pt x="1" y="1"/>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18"/>
            <p:cNvSpPr/>
            <p:nvPr/>
          </p:nvSpPr>
          <p:spPr>
            <a:xfrm>
              <a:off x="4031248" y="1456295"/>
              <a:ext cx="35360" cy="35360"/>
            </a:xfrm>
            <a:custGeom>
              <a:avLst/>
              <a:gdLst/>
              <a:ahLst/>
              <a:cxnLst/>
              <a:rect l="l" t="t" r="r" b="b"/>
              <a:pathLst>
                <a:path w="868" h="868" extrusionOk="0">
                  <a:moveTo>
                    <a:pt x="249" y="1"/>
                  </a:moveTo>
                  <a:cubicBezTo>
                    <a:pt x="249" y="1"/>
                    <a:pt x="1" y="868"/>
                    <a:pt x="312" y="868"/>
                  </a:cubicBezTo>
                  <a:cubicBezTo>
                    <a:pt x="329" y="868"/>
                    <a:pt x="346" y="865"/>
                    <a:pt x="366" y="860"/>
                  </a:cubicBezTo>
                  <a:cubicBezTo>
                    <a:pt x="867" y="730"/>
                    <a:pt x="249" y="1"/>
                    <a:pt x="24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18"/>
            <p:cNvSpPr/>
            <p:nvPr/>
          </p:nvSpPr>
          <p:spPr>
            <a:xfrm>
              <a:off x="3945128" y="1422156"/>
              <a:ext cx="37601" cy="26927"/>
            </a:xfrm>
            <a:custGeom>
              <a:avLst/>
              <a:gdLst/>
              <a:ahLst/>
              <a:cxnLst/>
              <a:rect l="l" t="t" r="r" b="b"/>
              <a:pathLst>
                <a:path w="923" h="661" extrusionOk="0">
                  <a:moveTo>
                    <a:pt x="1" y="0"/>
                  </a:moveTo>
                  <a:cubicBezTo>
                    <a:pt x="1" y="0"/>
                    <a:pt x="267" y="661"/>
                    <a:pt x="495" y="661"/>
                  </a:cubicBezTo>
                  <a:cubicBezTo>
                    <a:pt x="537" y="661"/>
                    <a:pt x="577" y="639"/>
                    <a:pt x="614" y="587"/>
                  </a:cubicBezTo>
                  <a:cubicBezTo>
                    <a:pt x="923" y="155"/>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18"/>
            <p:cNvSpPr/>
            <p:nvPr/>
          </p:nvSpPr>
          <p:spPr>
            <a:xfrm>
              <a:off x="3961056" y="1390666"/>
              <a:ext cx="34668" cy="35116"/>
            </a:xfrm>
            <a:custGeom>
              <a:avLst/>
              <a:gdLst/>
              <a:ahLst/>
              <a:cxnLst/>
              <a:rect l="l" t="t" r="r" b="b"/>
              <a:pathLst>
                <a:path w="851" h="862" extrusionOk="0">
                  <a:moveTo>
                    <a:pt x="188" y="1"/>
                  </a:moveTo>
                  <a:lnTo>
                    <a:pt x="188" y="1"/>
                  </a:lnTo>
                  <a:cubicBezTo>
                    <a:pt x="188" y="1"/>
                    <a:pt x="1" y="862"/>
                    <a:pt x="295" y="862"/>
                  </a:cubicBezTo>
                  <a:cubicBezTo>
                    <a:pt x="314" y="862"/>
                    <a:pt x="336" y="858"/>
                    <a:pt x="359" y="850"/>
                  </a:cubicBezTo>
                  <a:cubicBezTo>
                    <a:pt x="851" y="686"/>
                    <a:pt x="188"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18"/>
            <p:cNvSpPr/>
            <p:nvPr/>
          </p:nvSpPr>
          <p:spPr>
            <a:xfrm>
              <a:off x="4086040" y="1325241"/>
              <a:ext cx="33853" cy="34668"/>
            </a:xfrm>
            <a:custGeom>
              <a:avLst/>
              <a:gdLst/>
              <a:ahLst/>
              <a:cxnLst/>
              <a:rect l="l" t="t" r="r" b="b"/>
              <a:pathLst>
                <a:path w="831" h="851" extrusionOk="0">
                  <a:moveTo>
                    <a:pt x="116" y="1"/>
                  </a:moveTo>
                  <a:cubicBezTo>
                    <a:pt x="116" y="1"/>
                    <a:pt x="1" y="850"/>
                    <a:pt x="279" y="850"/>
                  </a:cubicBezTo>
                  <a:cubicBezTo>
                    <a:pt x="301" y="850"/>
                    <a:pt x="326" y="845"/>
                    <a:pt x="354" y="833"/>
                  </a:cubicBezTo>
                  <a:cubicBezTo>
                    <a:pt x="831" y="628"/>
                    <a:pt x="117" y="1"/>
                    <a:pt x="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18"/>
            <p:cNvSpPr/>
            <p:nvPr/>
          </p:nvSpPr>
          <p:spPr>
            <a:xfrm>
              <a:off x="4099443" y="1310861"/>
              <a:ext cx="35401" cy="33934"/>
            </a:xfrm>
            <a:custGeom>
              <a:avLst/>
              <a:gdLst/>
              <a:ahLst/>
              <a:cxnLst/>
              <a:rect l="l" t="t" r="r" b="b"/>
              <a:pathLst>
                <a:path w="869" h="833" extrusionOk="0">
                  <a:moveTo>
                    <a:pt x="664" y="0"/>
                  </a:moveTo>
                  <a:cubicBezTo>
                    <a:pt x="664" y="0"/>
                    <a:pt x="1" y="726"/>
                    <a:pt x="392" y="822"/>
                  </a:cubicBezTo>
                  <a:cubicBezTo>
                    <a:pt x="423" y="829"/>
                    <a:pt x="451" y="833"/>
                    <a:pt x="476" y="833"/>
                  </a:cubicBezTo>
                  <a:cubicBezTo>
                    <a:pt x="868" y="833"/>
                    <a:pt x="664" y="0"/>
                    <a:pt x="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18"/>
            <p:cNvSpPr/>
            <p:nvPr/>
          </p:nvSpPr>
          <p:spPr>
            <a:xfrm>
              <a:off x="4246384" y="1379545"/>
              <a:ext cx="33608" cy="34545"/>
            </a:xfrm>
            <a:custGeom>
              <a:avLst/>
              <a:gdLst/>
              <a:ahLst/>
              <a:cxnLst/>
              <a:rect l="l" t="t" r="r" b="b"/>
              <a:pathLst>
                <a:path w="825" h="848" extrusionOk="0">
                  <a:moveTo>
                    <a:pt x="556" y="1"/>
                  </a:moveTo>
                  <a:cubicBezTo>
                    <a:pt x="556" y="1"/>
                    <a:pt x="0" y="744"/>
                    <a:pt x="362" y="836"/>
                  </a:cubicBezTo>
                  <a:cubicBezTo>
                    <a:pt x="393" y="844"/>
                    <a:pt x="421" y="848"/>
                    <a:pt x="446" y="848"/>
                  </a:cubicBezTo>
                  <a:cubicBezTo>
                    <a:pt x="825" y="848"/>
                    <a:pt x="556" y="1"/>
                    <a:pt x="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18"/>
            <p:cNvSpPr/>
            <p:nvPr/>
          </p:nvSpPr>
          <p:spPr>
            <a:xfrm>
              <a:off x="4229967" y="1390870"/>
              <a:ext cx="30064" cy="31449"/>
            </a:xfrm>
            <a:custGeom>
              <a:avLst/>
              <a:gdLst/>
              <a:ahLst/>
              <a:cxnLst/>
              <a:rect l="l" t="t" r="r" b="b"/>
              <a:pathLst>
                <a:path w="738" h="772" extrusionOk="0">
                  <a:moveTo>
                    <a:pt x="1" y="0"/>
                  </a:moveTo>
                  <a:lnTo>
                    <a:pt x="1" y="0"/>
                  </a:lnTo>
                  <a:cubicBezTo>
                    <a:pt x="1" y="0"/>
                    <a:pt x="73" y="771"/>
                    <a:pt x="283" y="771"/>
                  </a:cubicBezTo>
                  <a:cubicBezTo>
                    <a:pt x="312" y="771"/>
                    <a:pt x="344" y="756"/>
                    <a:pt x="379" y="722"/>
                  </a:cubicBezTo>
                  <a:cubicBezTo>
                    <a:pt x="737" y="367"/>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18"/>
            <p:cNvSpPr/>
            <p:nvPr/>
          </p:nvSpPr>
          <p:spPr>
            <a:xfrm>
              <a:off x="4275349" y="1414335"/>
              <a:ext cx="36664" cy="21061"/>
            </a:xfrm>
            <a:custGeom>
              <a:avLst/>
              <a:gdLst/>
              <a:ahLst/>
              <a:cxnLst/>
              <a:rect l="l" t="t" r="r" b="b"/>
              <a:pathLst>
                <a:path w="900" h="517" extrusionOk="0">
                  <a:moveTo>
                    <a:pt x="502" y="1"/>
                  </a:moveTo>
                  <a:cubicBezTo>
                    <a:pt x="255" y="1"/>
                    <a:pt x="0" y="55"/>
                    <a:pt x="92" y="295"/>
                  </a:cubicBezTo>
                  <a:cubicBezTo>
                    <a:pt x="155" y="457"/>
                    <a:pt x="240" y="517"/>
                    <a:pt x="331" y="517"/>
                  </a:cubicBezTo>
                  <a:cubicBezTo>
                    <a:pt x="590" y="517"/>
                    <a:pt x="900" y="37"/>
                    <a:pt x="900" y="37"/>
                  </a:cubicBezTo>
                  <a:cubicBezTo>
                    <a:pt x="900" y="37"/>
                    <a:pt x="703" y="1"/>
                    <a:pt x="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18"/>
            <p:cNvSpPr/>
            <p:nvPr/>
          </p:nvSpPr>
          <p:spPr>
            <a:xfrm>
              <a:off x="4066608" y="1612402"/>
              <a:ext cx="36990" cy="27661"/>
            </a:xfrm>
            <a:custGeom>
              <a:avLst/>
              <a:gdLst/>
              <a:ahLst/>
              <a:cxnLst/>
              <a:rect l="l" t="t" r="r" b="b"/>
              <a:pathLst>
                <a:path w="908" h="679" extrusionOk="0">
                  <a:moveTo>
                    <a:pt x="907" y="0"/>
                  </a:moveTo>
                  <a:lnTo>
                    <a:pt x="907" y="0"/>
                  </a:lnTo>
                  <a:cubicBezTo>
                    <a:pt x="907" y="0"/>
                    <a:pt x="0" y="333"/>
                    <a:pt x="309" y="603"/>
                  </a:cubicBezTo>
                  <a:cubicBezTo>
                    <a:pt x="370" y="656"/>
                    <a:pt x="426" y="679"/>
                    <a:pt x="478" y="679"/>
                  </a:cubicBezTo>
                  <a:cubicBezTo>
                    <a:pt x="762" y="679"/>
                    <a:pt x="907" y="0"/>
                    <a:pt x="907"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998"/>
        <p:cNvGrpSpPr/>
        <p:nvPr/>
      </p:nvGrpSpPr>
      <p:grpSpPr>
        <a:xfrm>
          <a:off x="0" y="0"/>
          <a:ext cx="0" cy="0"/>
          <a:chOff x="0" y="0"/>
          <a:chExt cx="0" cy="0"/>
        </a:xfrm>
      </p:grpSpPr>
      <p:sp>
        <p:nvSpPr>
          <p:cNvPr id="999" name="Google Shape;999;p19"/>
          <p:cNvSpPr/>
          <p:nvPr/>
        </p:nvSpPr>
        <p:spPr>
          <a:xfrm>
            <a:off x="-253223" y="4223936"/>
            <a:ext cx="3292775" cy="470050"/>
          </a:xfrm>
          <a:custGeom>
            <a:avLst/>
            <a:gdLst/>
            <a:ahLst/>
            <a:cxnLst/>
            <a:rect l="l" t="t" r="r" b="b"/>
            <a:pathLst>
              <a:path w="131711" h="18802" extrusionOk="0">
                <a:moveTo>
                  <a:pt x="5459" y="524"/>
                </a:moveTo>
                <a:cubicBezTo>
                  <a:pt x="10815" y="-1490"/>
                  <a:pt x="26244" y="3180"/>
                  <a:pt x="35125" y="4645"/>
                </a:cubicBezTo>
                <a:cubicBezTo>
                  <a:pt x="44007" y="6110"/>
                  <a:pt x="47532" y="9268"/>
                  <a:pt x="58748" y="9314"/>
                </a:cubicBezTo>
                <a:cubicBezTo>
                  <a:pt x="69965" y="9360"/>
                  <a:pt x="90704" y="3866"/>
                  <a:pt x="102424" y="4919"/>
                </a:cubicBezTo>
                <a:cubicBezTo>
                  <a:pt x="114144" y="5972"/>
                  <a:pt x="139918" y="13389"/>
                  <a:pt x="129068" y="15632"/>
                </a:cubicBezTo>
                <a:cubicBezTo>
                  <a:pt x="118218" y="17875"/>
                  <a:pt x="58337" y="18196"/>
                  <a:pt x="37323" y="18379"/>
                </a:cubicBezTo>
                <a:cubicBezTo>
                  <a:pt x="16310" y="18562"/>
                  <a:pt x="8298" y="19707"/>
                  <a:pt x="2987" y="16731"/>
                </a:cubicBezTo>
                <a:cubicBezTo>
                  <a:pt x="-2324" y="13755"/>
                  <a:pt x="103" y="2538"/>
                  <a:pt x="5459" y="524"/>
                </a:cubicBezTo>
                <a:close/>
              </a:path>
            </a:pathLst>
          </a:custGeom>
          <a:solidFill>
            <a:schemeClr val="accent4"/>
          </a:solidFill>
          <a:ln>
            <a:noFill/>
          </a:ln>
        </p:spPr>
      </p:sp>
      <p:sp>
        <p:nvSpPr>
          <p:cNvPr id="1000" name="Google Shape;1000;p19"/>
          <p:cNvSpPr/>
          <p:nvPr/>
        </p:nvSpPr>
        <p:spPr>
          <a:xfrm>
            <a:off x="-253223" y="4223936"/>
            <a:ext cx="3292775" cy="470050"/>
          </a:xfrm>
          <a:custGeom>
            <a:avLst/>
            <a:gdLst/>
            <a:ahLst/>
            <a:cxnLst/>
            <a:rect l="l" t="t" r="r" b="b"/>
            <a:pathLst>
              <a:path w="131711" h="18802" extrusionOk="0">
                <a:moveTo>
                  <a:pt x="5459" y="524"/>
                </a:moveTo>
                <a:cubicBezTo>
                  <a:pt x="10815" y="-1490"/>
                  <a:pt x="26244" y="3180"/>
                  <a:pt x="35125" y="4645"/>
                </a:cubicBezTo>
                <a:cubicBezTo>
                  <a:pt x="44007" y="6110"/>
                  <a:pt x="47532" y="9268"/>
                  <a:pt x="58748" y="9314"/>
                </a:cubicBezTo>
                <a:cubicBezTo>
                  <a:pt x="69965" y="9360"/>
                  <a:pt x="90704" y="3866"/>
                  <a:pt x="102424" y="4919"/>
                </a:cubicBezTo>
                <a:cubicBezTo>
                  <a:pt x="114144" y="5972"/>
                  <a:pt x="139918" y="13389"/>
                  <a:pt x="129068" y="15632"/>
                </a:cubicBezTo>
                <a:cubicBezTo>
                  <a:pt x="118218" y="17875"/>
                  <a:pt x="58337" y="18196"/>
                  <a:pt x="37323" y="18379"/>
                </a:cubicBezTo>
                <a:cubicBezTo>
                  <a:pt x="16310" y="18562"/>
                  <a:pt x="8298" y="19707"/>
                  <a:pt x="2987" y="16731"/>
                </a:cubicBezTo>
                <a:cubicBezTo>
                  <a:pt x="-2324" y="13755"/>
                  <a:pt x="103" y="2538"/>
                  <a:pt x="5459" y="524"/>
                </a:cubicBezTo>
                <a:close/>
              </a:path>
            </a:pathLst>
          </a:custGeom>
          <a:solidFill>
            <a:srgbClr val="000000">
              <a:alpha val="14880"/>
            </a:srgbClr>
          </a:solidFill>
          <a:ln>
            <a:noFill/>
          </a:ln>
        </p:spPr>
      </p:sp>
      <p:sp>
        <p:nvSpPr>
          <p:cNvPr id="1001" name="Google Shape;1001;p19"/>
          <p:cNvSpPr txBox="1">
            <a:spLocks noGrp="1"/>
          </p:cNvSpPr>
          <p:nvPr>
            <p:ph type="title"/>
          </p:nvPr>
        </p:nvSpPr>
        <p:spPr>
          <a:xfrm>
            <a:off x="713225" y="445025"/>
            <a:ext cx="7717500" cy="676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2" name="Google Shape;1002;p19"/>
          <p:cNvSpPr txBox="1">
            <a:spLocks noGrp="1"/>
          </p:cNvSpPr>
          <p:nvPr>
            <p:ph type="subTitle" idx="1"/>
          </p:nvPr>
        </p:nvSpPr>
        <p:spPr>
          <a:xfrm>
            <a:off x="712481" y="1206275"/>
            <a:ext cx="4132500" cy="453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000"/>
              <a:buFont typeface="Londrina Solid"/>
              <a:buNone/>
              <a:defRPr sz="2400">
                <a:solidFill>
                  <a:schemeClr val="accent5"/>
                </a:solidFill>
                <a:latin typeface="Londrina Solid"/>
                <a:ea typeface="Londrina Solid"/>
                <a:cs typeface="Londrina Solid"/>
                <a:sym typeface="Londrina Solid"/>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1003" name="Google Shape;1003;p19"/>
          <p:cNvSpPr txBox="1">
            <a:spLocks noGrp="1"/>
          </p:cNvSpPr>
          <p:nvPr>
            <p:ph type="body" idx="2"/>
          </p:nvPr>
        </p:nvSpPr>
        <p:spPr>
          <a:xfrm>
            <a:off x="712475" y="1562925"/>
            <a:ext cx="4132500" cy="1908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004" name="Google Shape;1004;p19"/>
          <p:cNvSpPr/>
          <p:nvPr/>
        </p:nvSpPr>
        <p:spPr>
          <a:xfrm>
            <a:off x="-281550" y="4381250"/>
            <a:ext cx="9696425" cy="652375"/>
          </a:xfrm>
          <a:custGeom>
            <a:avLst/>
            <a:gdLst/>
            <a:ahLst/>
            <a:cxnLst/>
            <a:rect l="l" t="t" r="r" b="b"/>
            <a:pathLst>
              <a:path w="387857" h="26095" extrusionOk="0">
                <a:moveTo>
                  <a:pt x="387857" y="9064"/>
                </a:moveTo>
                <a:lnTo>
                  <a:pt x="380990" y="0"/>
                </a:lnTo>
                <a:lnTo>
                  <a:pt x="0" y="4944"/>
                </a:lnTo>
                <a:lnTo>
                  <a:pt x="3732" y="26095"/>
                </a:lnTo>
                <a:lnTo>
                  <a:pt x="189145" y="23348"/>
                </a:lnTo>
                <a:lnTo>
                  <a:pt x="358626" y="20876"/>
                </a:lnTo>
                <a:lnTo>
                  <a:pt x="376206" y="17030"/>
                </a:lnTo>
                <a:close/>
              </a:path>
            </a:pathLst>
          </a:custGeom>
          <a:solidFill>
            <a:schemeClr val="accent4"/>
          </a:solidFill>
          <a:ln>
            <a:noFill/>
          </a:ln>
        </p:spPr>
      </p:sp>
      <p:sp>
        <p:nvSpPr>
          <p:cNvPr id="1005" name="Google Shape;1005;p19"/>
          <p:cNvSpPr/>
          <p:nvPr/>
        </p:nvSpPr>
        <p:spPr>
          <a:xfrm flipH="1">
            <a:off x="-523029" y="4652815"/>
            <a:ext cx="10066650" cy="606900"/>
          </a:xfrm>
          <a:custGeom>
            <a:avLst/>
            <a:gdLst/>
            <a:ahLst/>
            <a:cxnLst/>
            <a:rect l="l" t="t" r="r" b="b"/>
            <a:pathLst>
              <a:path w="402666" h="24276" extrusionOk="0">
                <a:moveTo>
                  <a:pt x="18449" y="674"/>
                </a:moveTo>
                <a:cubicBezTo>
                  <a:pt x="33420" y="-2119"/>
                  <a:pt x="76591" y="5161"/>
                  <a:pt x="104426" y="5893"/>
                </a:cubicBezTo>
                <a:cubicBezTo>
                  <a:pt x="132261" y="6626"/>
                  <a:pt x="159546" y="5161"/>
                  <a:pt x="185458" y="5069"/>
                </a:cubicBezTo>
                <a:cubicBezTo>
                  <a:pt x="211370" y="4977"/>
                  <a:pt x="236687" y="4885"/>
                  <a:pt x="259898" y="5343"/>
                </a:cubicBezTo>
                <a:cubicBezTo>
                  <a:pt x="283109" y="5801"/>
                  <a:pt x="302978" y="8410"/>
                  <a:pt x="324724" y="7815"/>
                </a:cubicBezTo>
                <a:cubicBezTo>
                  <a:pt x="346470" y="7220"/>
                  <a:pt x="378288" y="-609"/>
                  <a:pt x="390374" y="1772"/>
                </a:cubicBezTo>
                <a:cubicBezTo>
                  <a:pt x="402460" y="4153"/>
                  <a:pt x="407267" y="18620"/>
                  <a:pt x="397241" y="22099"/>
                </a:cubicBezTo>
                <a:cubicBezTo>
                  <a:pt x="387215" y="25579"/>
                  <a:pt x="366477" y="22603"/>
                  <a:pt x="330218" y="22649"/>
                </a:cubicBezTo>
                <a:cubicBezTo>
                  <a:pt x="293960" y="22695"/>
                  <a:pt x="232293" y="22374"/>
                  <a:pt x="179690" y="22374"/>
                </a:cubicBezTo>
                <a:cubicBezTo>
                  <a:pt x="127088" y="22374"/>
                  <a:pt x="41477" y="26266"/>
                  <a:pt x="14603" y="22649"/>
                </a:cubicBezTo>
                <a:cubicBezTo>
                  <a:pt x="-12270" y="19032"/>
                  <a:pt x="3479" y="3467"/>
                  <a:pt x="18449" y="674"/>
                </a:cubicBezTo>
                <a:close/>
              </a:path>
            </a:pathLst>
          </a:custGeom>
          <a:solidFill>
            <a:schemeClr val="accent2"/>
          </a:solidFill>
          <a:ln>
            <a:noFill/>
          </a:ln>
        </p:spPr>
      </p:sp>
      <p:sp>
        <p:nvSpPr>
          <p:cNvPr id="1006" name="Google Shape;1006;p19"/>
          <p:cNvSpPr/>
          <p:nvPr/>
        </p:nvSpPr>
        <p:spPr>
          <a:xfrm>
            <a:off x="6730004" y="141608"/>
            <a:ext cx="2676825" cy="555175"/>
          </a:xfrm>
          <a:custGeom>
            <a:avLst/>
            <a:gdLst/>
            <a:ahLst/>
            <a:cxnLst/>
            <a:rect l="l" t="t" r="r" b="b"/>
            <a:pathLst>
              <a:path w="107073" h="22207" extrusionOk="0">
                <a:moveTo>
                  <a:pt x="98575" y="1769"/>
                </a:moveTo>
                <a:cubicBezTo>
                  <a:pt x="87624" y="-1452"/>
                  <a:pt x="50955" y="678"/>
                  <a:pt x="34950" y="1471"/>
                </a:cubicBezTo>
                <a:cubicBezTo>
                  <a:pt x="18945" y="2264"/>
                  <a:pt x="7151" y="4742"/>
                  <a:pt x="2543" y="6526"/>
                </a:cubicBezTo>
                <a:cubicBezTo>
                  <a:pt x="-2065" y="8310"/>
                  <a:pt x="-331" y="11234"/>
                  <a:pt x="7300" y="12175"/>
                </a:cubicBezTo>
                <a:cubicBezTo>
                  <a:pt x="14931" y="13117"/>
                  <a:pt x="41887" y="10936"/>
                  <a:pt x="48329" y="12175"/>
                </a:cubicBezTo>
                <a:cubicBezTo>
                  <a:pt x="54771" y="13414"/>
                  <a:pt x="37230" y="18171"/>
                  <a:pt x="45951" y="19608"/>
                </a:cubicBezTo>
                <a:cubicBezTo>
                  <a:pt x="54672" y="21045"/>
                  <a:pt x="91885" y="23770"/>
                  <a:pt x="100656" y="20797"/>
                </a:cubicBezTo>
                <a:cubicBezTo>
                  <a:pt x="109427" y="17824"/>
                  <a:pt x="109526" y="4990"/>
                  <a:pt x="98575" y="1769"/>
                </a:cubicBezTo>
                <a:close/>
              </a:path>
            </a:pathLst>
          </a:custGeom>
          <a:solidFill>
            <a:schemeClr val="lt1"/>
          </a:solidFill>
          <a:ln>
            <a:noFill/>
          </a:ln>
        </p:spPr>
      </p:sp>
      <p:sp>
        <p:nvSpPr>
          <p:cNvPr id="1007" name="Google Shape;1007;p19"/>
          <p:cNvSpPr/>
          <p:nvPr/>
        </p:nvSpPr>
        <p:spPr>
          <a:xfrm>
            <a:off x="-271487" y="-207320"/>
            <a:ext cx="2445425" cy="514825"/>
          </a:xfrm>
          <a:custGeom>
            <a:avLst/>
            <a:gdLst/>
            <a:ahLst/>
            <a:cxnLst/>
            <a:rect l="l" t="t" r="r" b="b"/>
            <a:pathLst>
              <a:path w="97817" h="20593" extrusionOk="0">
                <a:moveTo>
                  <a:pt x="9076" y="18624"/>
                </a:moveTo>
                <a:cubicBezTo>
                  <a:pt x="20225" y="21498"/>
                  <a:pt x="58827" y="20903"/>
                  <a:pt x="73593" y="18624"/>
                </a:cubicBezTo>
                <a:cubicBezTo>
                  <a:pt x="88360" y="16345"/>
                  <a:pt x="98815" y="7773"/>
                  <a:pt x="97675" y="4948"/>
                </a:cubicBezTo>
                <a:cubicBezTo>
                  <a:pt x="96535" y="2124"/>
                  <a:pt x="81918" y="2272"/>
                  <a:pt x="66755" y="1677"/>
                </a:cubicBezTo>
                <a:cubicBezTo>
                  <a:pt x="51592" y="1082"/>
                  <a:pt x="16311" y="-1444"/>
                  <a:pt x="6698" y="1380"/>
                </a:cubicBezTo>
                <a:cubicBezTo>
                  <a:pt x="-2915" y="4205"/>
                  <a:pt x="-2073" y="15750"/>
                  <a:pt x="9076" y="18624"/>
                </a:cubicBezTo>
                <a:close/>
              </a:path>
            </a:pathLst>
          </a:custGeom>
          <a:solidFill>
            <a:schemeClr val="lt1"/>
          </a:solidFill>
          <a:ln>
            <a:noFill/>
          </a:ln>
        </p:spPr>
      </p:sp>
      <p:sp>
        <p:nvSpPr>
          <p:cNvPr id="1008" name="Google Shape;1008;p19"/>
          <p:cNvSpPr/>
          <p:nvPr/>
        </p:nvSpPr>
        <p:spPr>
          <a:xfrm>
            <a:off x="-2037925" y="3393878"/>
            <a:ext cx="2676825" cy="356644"/>
          </a:xfrm>
          <a:custGeom>
            <a:avLst/>
            <a:gdLst/>
            <a:ahLst/>
            <a:cxnLst/>
            <a:rect l="l" t="t" r="r" b="b"/>
            <a:pathLst>
              <a:path w="107073" h="22207" extrusionOk="0">
                <a:moveTo>
                  <a:pt x="98575" y="1769"/>
                </a:moveTo>
                <a:cubicBezTo>
                  <a:pt x="87624" y="-1452"/>
                  <a:pt x="50955" y="678"/>
                  <a:pt x="34950" y="1471"/>
                </a:cubicBezTo>
                <a:cubicBezTo>
                  <a:pt x="18945" y="2264"/>
                  <a:pt x="7151" y="4742"/>
                  <a:pt x="2543" y="6526"/>
                </a:cubicBezTo>
                <a:cubicBezTo>
                  <a:pt x="-2065" y="8310"/>
                  <a:pt x="-331" y="11234"/>
                  <a:pt x="7300" y="12175"/>
                </a:cubicBezTo>
                <a:cubicBezTo>
                  <a:pt x="14931" y="13117"/>
                  <a:pt x="41887" y="10936"/>
                  <a:pt x="48329" y="12175"/>
                </a:cubicBezTo>
                <a:cubicBezTo>
                  <a:pt x="54771" y="13414"/>
                  <a:pt x="37230" y="18171"/>
                  <a:pt x="45951" y="19608"/>
                </a:cubicBezTo>
                <a:cubicBezTo>
                  <a:pt x="54672" y="21045"/>
                  <a:pt x="91885" y="23770"/>
                  <a:pt x="100656" y="20797"/>
                </a:cubicBezTo>
                <a:cubicBezTo>
                  <a:pt x="109427" y="17824"/>
                  <a:pt x="109526" y="4990"/>
                  <a:pt x="98575" y="1769"/>
                </a:cubicBezTo>
                <a:close/>
              </a:path>
            </a:pathLst>
          </a:custGeom>
          <a:solidFill>
            <a:schemeClr val="lt1"/>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1009"/>
        <p:cNvGrpSpPr/>
        <p:nvPr/>
      </p:nvGrpSpPr>
      <p:grpSpPr>
        <a:xfrm>
          <a:off x="0" y="0"/>
          <a:ext cx="0" cy="0"/>
          <a:chOff x="0" y="0"/>
          <a:chExt cx="0" cy="0"/>
        </a:xfrm>
      </p:grpSpPr>
      <p:sp>
        <p:nvSpPr>
          <p:cNvPr id="1010" name="Google Shape;1010;p20"/>
          <p:cNvSpPr/>
          <p:nvPr/>
        </p:nvSpPr>
        <p:spPr>
          <a:xfrm>
            <a:off x="-495842" y="4129801"/>
            <a:ext cx="10105050" cy="854125"/>
          </a:xfrm>
          <a:custGeom>
            <a:avLst/>
            <a:gdLst/>
            <a:ahLst/>
            <a:cxnLst/>
            <a:rect l="l" t="t" r="r" b="b"/>
            <a:pathLst>
              <a:path w="404202" h="34165" extrusionOk="0">
                <a:moveTo>
                  <a:pt x="11870" y="4178"/>
                </a:moveTo>
                <a:cubicBezTo>
                  <a:pt x="17578" y="-379"/>
                  <a:pt x="28683" y="-379"/>
                  <a:pt x="38417" y="462"/>
                </a:cubicBezTo>
                <a:cubicBezTo>
                  <a:pt x="48151" y="1303"/>
                  <a:pt x="55628" y="8204"/>
                  <a:pt x="70273" y="9222"/>
                </a:cubicBezTo>
                <a:cubicBezTo>
                  <a:pt x="84918" y="10240"/>
                  <a:pt x="111510" y="5772"/>
                  <a:pt x="126288" y="6568"/>
                </a:cubicBezTo>
                <a:cubicBezTo>
                  <a:pt x="141066" y="7365"/>
                  <a:pt x="145137" y="13868"/>
                  <a:pt x="158941" y="14001"/>
                </a:cubicBezTo>
                <a:cubicBezTo>
                  <a:pt x="172746" y="14134"/>
                  <a:pt x="195886" y="7364"/>
                  <a:pt x="209115" y="7364"/>
                </a:cubicBezTo>
                <a:cubicBezTo>
                  <a:pt x="222344" y="7364"/>
                  <a:pt x="223716" y="14488"/>
                  <a:pt x="238317" y="14001"/>
                </a:cubicBezTo>
                <a:cubicBezTo>
                  <a:pt x="252918" y="13514"/>
                  <a:pt x="280969" y="4533"/>
                  <a:pt x="296720" y="4444"/>
                </a:cubicBezTo>
                <a:cubicBezTo>
                  <a:pt x="312471" y="4356"/>
                  <a:pt x="316763" y="13028"/>
                  <a:pt x="332824" y="13470"/>
                </a:cubicBezTo>
                <a:cubicBezTo>
                  <a:pt x="348885" y="13913"/>
                  <a:pt x="381981" y="5727"/>
                  <a:pt x="393086" y="7099"/>
                </a:cubicBezTo>
                <a:cubicBezTo>
                  <a:pt x="404192" y="8471"/>
                  <a:pt x="408173" y="17276"/>
                  <a:pt x="399457" y="21700"/>
                </a:cubicBezTo>
                <a:cubicBezTo>
                  <a:pt x="390741" y="26125"/>
                  <a:pt x="394811" y="32009"/>
                  <a:pt x="340788" y="33646"/>
                </a:cubicBezTo>
                <a:cubicBezTo>
                  <a:pt x="286765" y="35283"/>
                  <a:pt x="131420" y="32496"/>
                  <a:pt x="75317" y="31522"/>
                </a:cubicBezTo>
                <a:cubicBezTo>
                  <a:pt x="19214" y="30549"/>
                  <a:pt x="14746" y="32362"/>
                  <a:pt x="4171" y="27805"/>
                </a:cubicBezTo>
                <a:cubicBezTo>
                  <a:pt x="-6403" y="23248"/>
                  <a:pt x="6162" y="8735"/>
                  <a:pt x="11870" y="4178"/>
                </a:cubicBezTo>
                <a:close/>
              </a:path>
            </a:pathLst>
          </a:custGeom>
          <a:solidFill>
            <a:schemeClr val="accent4"/>
          </a:solidFill>
          <a:ln>
            <a:noFill/>
          </a:ln>
        </p:spPr>
      </p:sp>
      <p:grpSp>
        <p:nvGrpSpPr>
          <p:cNvPr id="1011" name="Google Shape;1011;p20"/>
          <p:cNvGrpSpPr/>
          <p:nvPr/>
        </p:nvGrpSpPr>
        <p:grpSpPr>
          <a:xfrm>
            <a:off x="3588515" y="4544481"/>
            <a:ext cx="939650" cy="207353"/>
            <a:chOff x="3588515" y="4495749"/>
            <a:chExt cx="939650" cy="207353"/>
          </a:xfrm>
        </p:grpSpPr>
        <p:sp>
          <p:nvSpPr>
            <p:cNvPr id="1012" name="Google Shape;1012;p20"/>
            <p:cNvSpPr/>
            <p:nvPr/>
          </p:nvSpPr>
          <p:spPr>
            <a:xfrm>
              <a:off x="3588515" y="4495749"/>
              <a:ext cx="939650" cy="207352"/>
            </a:xfrm>
            <a:custGeom>
              <a:avLst/>
              <a:gdLst/>
              <a:ahLst/>
              <a:cxnLst/>
              <a:rect l="l" t="t" r="r" b="b"/>
              <a:pathLst>
                <a:path w="16817" h="3711" extrusionOk="0">
                  <a:moveTo>
                    <a:pt x="11826" y="1"/>
                  </a:moveTo>
                  <a:lnTo>
                    <a:pt x="8974" y="560"/>
                  </a:lnTo>
                  <a:lnTo>
                    <a:pt x="6750" y="2033"/>
                  </a:lnTo>
                  <a:lnTo>
                    <a:pt x="5933" y="2180"/>
                  </a:lnTo>
                  <a:lnTo>
                    <a:pt x="4211" y="2294"/>
                  </a:lnTo>
                  <a:lnTo>
                    <a:pt x="2667" y="3203"/>
                  </a:lnTo>
                  <a:lnTo>
                    <a:pt x="0" y="3710"/>
                  </a:lnTo>
                  <a:lnTo>
                    <a:pt x="16817" y="3710"/>
                  </a:lnTo>
                  <a:lnTo>
                    <a:pt x="14992" y="2466"/>
                  </a:lnTo>
                  <a:lnTo>
                    <a:pt x="13886" y="1043"/>
                  </a:lnTo>
                  <a:lnTo>
                    <a:pt x="118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20"/>
            <p:cNvSpPr/>
            <p:nvPr/>
          </p:nvSpPr>
          <p:spPr>
            <a:xfrm>
              <a:off x="3588515" y="4532963"/>
              <a:ext cx="939650" cy="170139"/>
            </a:xfrm>
            <a:custGeom>
              <a:avLst/>
              <a:gdLst/>
              <a:ahLst/>
              <a:cxnLst/>
              <a:rect l="l" t="t" r="r" b="b"/>
              <a:pathLst>
                <a:path w="16817" h="3045" extrusionOk="0">
                  <a:moveTo>
                    <a:pt x="13143" y="1"/>
                  </a:moveTo>
                  <a:lnTo>
                    <a:pt x="13022" y="354"/>
                  </a:lnTo>
                  <a:lnTo>
                    <a:pt x="11350" y="2092"/>
                  </a:lnTo>
                  <a:lnTo>
                    <a:pt x="8335" y="2623"/>
                  </a:lnTo>
                  <a:lnTo>
                    <a:pt x="5619" y="2067"/>
                  </a:lnTo>
                  <a:lnTo>
                    <a:pt x="4761" y="2231"/>
                  </a:lnTo>
                  <a:lnTo>
                    <a:pt x="3018" y="2763"/>
                  </a:lnTo>
                  <a:lnTo>
                    <a:pt x="2161" y="2633"/>
                  </a:lnTo>
                  <a:lnTo>
                    <a:pt x="0" y="3044"/>
                  </a:lnTo>
                  <a:lnTo>
                    <a:pt x="16817" y="3044"/>
                  </a:lnTo>
                  <a:lnTo>
                    <a:pt x="14992" y="1800"/>
                  </a:lnTo>
                  <a:lnTo>
                    <a:pt x="13886" y="377"/>
                  </a:lnTo>
                  <a:lnTo>
                    <a:pt x="1314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4" name="Google Shape;1014;p20"/>
          <p:cNvGrpSpPr/>
          <p:nvPr/>
        </p:nvGrpSpPr>
        <p:grpSpPr>
          <a:xfrm>
            <a:off x="8332523" y="4442194"/>
            <a:ext cx="1036761" cy="228921"/>
            <a:chOff x="8332523" y="4442194"/>
            <a:chExt cx="1036761" cy="228921"/>
          </a:xfrm>
        </p:grpSpPr>
        <p:sp>
          <p:nvSpPr>
            <p:cNvPr id="1015" name="Google Shape;1015;p20"/>
            <p:cNvSpPr/>
            <p:nvPr/>
          </p:nvSpPr>
          <p:spPr>
            <a:xfrm flipH="1">
              <a:off x="8332523" y="4442194"/>
              <a:ext cx="1036761" cy="228920"/>
            </a:xfrm>
            <a:custGeom>
              <a:avLst/>
              <a:gdLst/>
              <a:ahLst/>
              <a:cxnLst/>
              <a:rect l="l" t="t" r="r" b="b"/>
              <a:pathLst>
                <a:path w="18555" h="4097" extrusionOk="0">
                  <a:moveTo>
                    <a:pt x="7457" y="1"/>
                  </a:moveTo>
                  <a:lnTo>
                    <a:pt x="5612" y="77"/>
                  </a:lnTo>
                  <a:lnTo>
                    <a:pt x="3085" y="1923"/>
                  </a:lnTo>
                  <a:lnTo>
                    <a:pt x="0" y="4097"/>
                  </a:lnTo>
                  <a:lnTo>
                    <a:pt x="18554" y="4097"/>
                  </a:lnTo>
                  <a:lnTo>
                    <a:pt x="16659" y="2908"/>
                  </a:lnTo>
                  <a:lnTo>
                    <a:pt x="13575" y="1771"/>
                  </a:lnTo>
                  <a:lnTo>
                    <a:pt x="10643" y="1164"/>
                  </a:lnTo>
                  <a:lnTo>
                    <a:pt x="7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20"/>
            <p:cNvSpPr/>
            <p:nvPr/>
          </p:nvSpPr>
          <p:spPr>
            <a:xfrm flipH="1">
              <a:off x="8432818" y="4483263"/>
              <a:ext cx="936465" cy="187852"/>
            </a:xfrm>
            <a:custGeom>
              <a:avLst/>
              <a:gdLst/>
              <a:ahLst/>
              <a:cxnLst/>
              <a:rect l="l" t="t" r="r" b="b"/>
              <a:pathLst>
                <a:path w="16760" h="3362" extrusionOk="0">
                  <a:moveTo>
                    <a:pt x="4710" y="0"/>
                  </a:moveTo>
                  <a:lnTo>
                    <a:pt x="3085" y="1188"/>
                  </a:lnTo>
                  <a:lnTo>
                    <a:pt x="0" y="3362"/>
                  </a:lnTo>
                  <a:lnTo>
                    <a:pt x="16759" y="3362"/>
                  </a:lnTo>
                  <a:lnTo>
                    <a:pt x="14785" y="3147"/>
                  </a:lnTo>
                  <a:lnTo>
                    <a:pt x="12747" y="3016"/>
                  </a:lnTo>
                  <a:lnTo>
                    <a:pt x="7034" y="2199"/>
                  </a:lnTo>
                  <a:lnTo>
                    <a:pt x="5992" y="559"/>
                  </a:lnTo>
                  <a:lnTo>
                    <a:pt x="4710"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7" name="Google Shape;1017;p20"/>
          <p:cNvSpPr txBox="1">
            <a:spLocks noGrp="1"/>
          </p:cNvSpPr>
          <p:nvPr>
            <p:ph type="title"/>
          </p:nvPr>
        </p:nvSpPr>
        <p:spPr>
          <a:xfrm>
            <a:off x="713225" y="368825"/>
            <a:ext cx="7717500" cy="888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18" name="Google Shape;1018;p20"/>
          <p:cNvSpPr txBox="1">
            <a:spLocks noGrp="1"/>
          </p:cNvSpPr>
          <p:nvPr>
            <p:ph type="body" idx="1"/>
          </p:nvPr>
        </p:nvSpPr>
        <p:spPr>
          <a:xfrm>
            <a:off x="713250" y="1076275"/>
            <a:ext cx="7717500" cy="284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019" name="Google Shape;1019;p20"/>
          <p:cNvSpPr/>
          <p:nvPr/>
        </p:nvSpPr>
        <p:spPr>
          <a:xfrm>
            <a:off x="-616274" y="4487345"/>
            <a:ext cx="10454575" cy="800425"/>
          </a:xfrm>
          <a:custGeom>
            <a:avLst/>
            <a:gdLst/>
            <a:ahLst/>
            <a:cxnLst/>
            <a:rect l="l" t="t" r="r" b="b"/>
            <a:pathLst>
              <a:path w="418183" h="32017" extrusionOk="0">
                <a:moveTo>
                  <a:pt x="21731" y="1026"/>
                </a:moveTo>
                <a:cubicBezTo>
                  <a:pt x="47482" y="-2867"/>
                  <a:pt x="120884" y="6071"/>
                  <a:pt x="167474" y="6867"/>
                </a:cubicBezTo>
                <a:cubicBezTo>
                  <a:pt x="214064" y="7664"/>
                  <a:pt x="262469" y="5938"/>
                  <a:pt x="301272" y="5805"/>
                </a:cubicBezTo>
                <a:cubicBezTo>
                  <a:pt x="340075" y="5672"/>
                  <a:pt x="385205" y="2354"/>
                  <a:pt x="400292" y="6070"/>
                </a:cubicBezTo>
                <a:cubicBezTo>
                  <a:pt x="415380" y="9787"/>
                  <a:pt x="435113" y="24343"/>
                  <a:pt x="391797" y="28104"/>
                </a:cubicBezTo>
                <a:cubicBezTo>
                  <a:pt x="348481" y="31865"/>
                  <a:pt x="203534" y="28281"/>
                  <a:pt x="140396" y="28635"/>
                </a:cubicBezTo>
                <a:cubicBezTo>
                  <a:pt x="77258" y="28989"/>
                  <a:pt x="32748" y="34830"/>
                  <a:pt x="12970" y="30228"/>
                </a:cubicBezTo>
                <a:cubicBezTo>
                  <a:pt x="-6807" y="25627"/>
                  <a:pt x="-4020" y="4920"/>
                  <a:pt x="21731" y="1026"/>
                </a:cubicBezTo>
                <a:close/>
              </a:path>
            </a:pathLst>
          </a:custGeom>
          <a:solidFill>
            <a:schemeClr val="accent3"/>
          </a:solidFill>
          <a:ln>
            <a:noFill/>
          </a:ln>
        </p:spPr>
      </p:sp>
      <p:sp>
        <p:nvSpPr>
          <p:cNvPr id="1020" name="Google Shape;1020;p20"/>
          <p:cNvSpPr/>
          <p:nvPr/>
        </p:nvSpPr>
        <p:spPr>
          <a:xfrm>
            <a:off x="557500" y="4665660"/>
            <a:ext cx="2747700" cy="19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20"/>
          <p:cNvSpPr/>
          <p:nvPr/>
        </p:nvSpPr>
        <p:spPr>
          <a:xfrm>
            <a:off x="920916" y="4579509"/>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0"/>
          <p:cNvSpPr/>
          <p:nvPr/>
        </p:nvSpPr>
        <p:spPr>
          <a:xfrm>
            <a:off x="7379850" y="4751810"/>
            <a:ext cx="2747700" cy="19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0"/>
          <p:cNvSpPr/>
          <p:nvPr/>
        </p:nvSpPr>
        <p:spPr>
          <a:xfrm>
            <a:off x="7743266" y="4665659"/>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24" name="Google Shape;1024;p20"/>
          <p:cNvGrpSpPr/>
          <p:nvPr/>
        </p:nvGrpSpPr>
        <p:grpSpPr>
          <a:xfrm>
            <a:off x="5529283" y="4486484"/>
            <a:ext cx="1605233" cy="383415"/>
            <a:chOff x="5529283" y="4486484"/>
            <a:chExt cx="1605233" cy="383415"/>
          </a:xfrm>
        </p:grpSpPr>
        <p:sp>
          <p:nvSpPr>
            <p:cNvPr id="1025" name="Google Shape;1025;p20"/>
            <p:cNvSpPr/>
            <p:nvPr/>
          </p:nvSpPr>
          <p:spPr>
            <a:xfrm>
              <a:off x="5529283" y="4486484"/>
              <a:ext cx="1605233" cy="383414"/>
            </a:xfrm>
            <a:custGeom>
              <a:avLst/>
              <a:gdLst/>
              <a:ahLst/>
              <a:cxnLst/>
              <a:rect l="l" t="t" r="r" b="b"/>
              <a:pathLst>
                <a:path w="28729" h="6862" extrusionOk="0">
                  <a:moveTo>
                    <a:pt x="17601" y="0"/>
                  </a:moveTo>
                  <a:lnTo>
                    <a:pt x="13482" y="2777"/>
                  </a:lnTo>
                  <a:lnTo>
                    <a:pt x="10753" y="3431"/>
                  </a:lnTo>
                  <a:lnTo>
                    <a:pt x="6741" y="5119"/>
                  </a:lnTo>
                  <a:lnTo>
                    <a:pt x="2889" y="6153"/>
                  </a:lnTo>
                  <a:lnTo>
                    <a:pt x="1" y="6861"/>
                  </a:lnTo>
                  <a:lnTo>
                    <a:pt x="28729" y="6861"/>
                  </a:lnTo>
                  <a:lnTo>
                    <a:pt x="26909" y="5881"/>
                  </a:lnTo>
                  <a:lnTo>
                    <a:pt x="25786" y="5445"/>
                  </a:lnTo>
                  <a:lnTo>
                    <a:pt x="22897" y="3158"/>
                  </a:lnTo>
                  <a:lnTo>
                    <a:pt x="20382" y="2069"/>
                  </a:lnTo>
                  <a:lnTo>
                    <a:pt x="176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20"/>
            <p:cNvSpPr/>
            <p:nvPr/>
          </p:nvSpPr>
          <p:spPr>
            <a:xfrm>
              <a:off x="5529283" y="4536269"/>
              <a:ext cx="1201704" cy="333630"/>
            </a:xfrm>
            <a:custGeom>
              <a:avLst/>
              <a:gdLst/>
              <a:ahLst/>
              <a:cxnLst/>
              <a:rect l="l" t="t" r="r" b="b"/>
              <a:pathLst>
                <a:path w="21507" h="5971" extrusionOk="0">
                  <a:moveTo>
                    <a:pt x="16280" y="0"/>
                  </a:moveTo>
                  <a:lnTo>
                    <a:pt x="13482" y="1886"/>
                  </a:lnTo>
                  <a:lnTo>
                    <a:pt x="10753" y="2540"/>
                  </a:lnTo>
                  <a:lnTo>
                    <a:pt x="6741" y="4228"/>
                  </a:lnTo>
                  <a:lnTo>
                    <a:pt x="2889" y="5262"/>
                  </a:lnTo>
                  <a:lnTo>
                    <a:pt x="1" y="5970"/>
                  </a:lnTo>
                  <a:lnTo>
                    <a:pt x="13606" y="5970"/>
                  </a:lnTo>
                  <a:lnTo>
                    <a:pt x="11466" y="4536"/>
                  </a:lnTo>
                  <a:lnTo>
                    <a:pt x="13678" y="2975"/>
                  </a:lnTo>
                  <a:lnTo>
                    <a:pt x="21507" y="2812"/>
                  </a:lnTo>
                  <a:lnTo>
                    <a:pt x="16280"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7" name="Google Shape;1027;p20"/>
          <p:cNvGrpSpPr/>
          <p:nvPr/>
        </p:nvGrpSpPr>
        <p:grpSpPr>
          <a:xfrm>
            <a:off x="185615" y="4382493"/>
            <a:ext cx="676646" cy="161982"/>
            <a:chOff x="185615" y="4382493"/>
            <a:chExt cx="676646" cy="161982"/>
          </a:xfrm>
        </p:grpSpPr>
        <p:sp>
          <p:nvSpPr>
            <p:cNvPr id="1028" name="Google Shape;1028;p20"/>
            <p:cNvSpPr/>
            <p:nvPr/>
          </p:nvSpPr>
          <p:spPr>
            <a:xfrm>
              <a:off x="189527" y="4382493"/>
              <a:ext cx="672735" cy="161982"/>
            </a:xfrm>
            <a:custGeom>
              <a:avLst/>
              <a:gdLst/>
              <a:ahLst/>
              <a:cxnLst/>
              <a:rect l="l" t="t" r="r" b="b"/>
              <a:pathLst>
                <a:path w="12040" h="2899" extrusionOk="0">
                  <a:moveTo>
                    <a:pt x="4738" y="0"/>
                  </a:moveTo>
                  <a:lnTo>
                    <a:pt x="3554" y="50"/>
                  </a:lnTo>
                  <a:lnTo>
                    <a:pt x="1954" y="1286"/>
                  </a:lnTo>
                  <a:lnTo>
                    <a:pt x="1" y="2742"/>
                  </a:lnTo>
                  <a:cubicBezTo>
                    <a:pt x="3051" y="2812"/>
                    <a:pt x="6055" y="2899"/>
                    <a:pt x="8595" y="2899"/>
                  </a:cubicBezTo>
                  <a:cubicBezTo>
                    <a:pt x="9880" y="2899"/>
                    <a:pt x="11046" y="2877"/>
                    <a:pt x="12040" y="2819"/>
                  </a:cubicBezTo>
                  <a:lnTo>
                    <a:pt x="10681" y="1946"/>
                  </a:lnTo>
                  <a:lnTo>
                    <a:pt x="8687" y="1185"/>
                  </a:lnTo>
                  <a:lnTo>
                    <a:pt x="6797" y="779"/>
                  </a:lnTo>
                  <a:lnTo>
                    <a:pt x="47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0"/>
            <p:cNvSpPr/>
            <p:nvPr/>
          </p:nvSpPr>
          <p:spPr>
            <a:xfrm>
              <a:off x="185615" y="4385287"/>
              <a:ext cx="440407" cy="154718"/>
            </a:xfrm>
            <a:custGeom>
              <a:avLst/>
              <a:gdLst/>
              <a:ahLst/>
              <a:cxnLst/>
              <a:rect l="l" t="t" r="r" b="b"/>
              <a:pathLst>
                <a:path w="7882" h="2769" extrusionOk="0">
                  <a:moveTo>
                    <a:pt x="3624" y="0"/>
                  </a:moveTo>
                  <a:lnTo>
                    <a:pt x="2024" y="1236"/>
                  </a:lnTo>
                  <a:lnTo>
                    <a:pt x="0" y="2769"/>
                  </a:lnTo>
                  <a:lnTo>
                    <a:pt x="7882" y="2692"/>
                  </a:lnTo>
                  <a:cubicBezTo>
                    <a:pt x="5430" y="2069"/>
                    <a:pt x="3687" y="997"/>
                    <a:pt x="3627"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0" name="Google Shape;1030;p20"/>
          <p:cNvSpPr/>
          <p:nvPr/>
        </p:nvSpPr>
        <p:spPr>
          <a:xfrm>
            <a:off x="7279024" y="47988"/>
            <a:ext cx="2183425" cy="392750"/>
          </a:xfrm>
          <a:custGeom>
            <a:avLst/>
            <a:gdLst/>
            <a:ahLst/>
            <a:cxnLst/>
            <a:rect l="l" t="t" r="r" b="b"/>
            <a:pathLst>
              <a:path w="87337" h="15710" extrusionOk="0">
                <a:moveTo>
                  <a:pt x="82888" y="472"/>
                </a:moveTo>
                <a:cubicBezTo>
                  <a:pt x="73862" y="-1253"/>
                  <a:pt x="38510" y="2375"/>
                  <a:pt x="28466" y="4189"/>
                </a:cubicBezTo>
                <a:cubicBezTo>
                  <a:pt x="18422" y="6003"/>
                  <a:pt x="27095" y="9543"/>
                  <a:pt x="22626" y="11357"/>
                </a:cubicBezTo>
                <a:cubicBezTo>
                  <a:pt x="18157" y="13171"/>
                  <a:pt x="-6311" y="14498"/>
                  <a:pt x="1653" y="15073"/>
                </a:cubicBezTo>
                <a:cubicBezTo>
                  <a:pt x="9617" y="15648"/>
                  <a:pt x="56915" y="14897"/>
                  <a:pt x="70410" y="14808"/>
                </a:cubicBezTo>
                <a:cubicBezTo>
                  <a:pt x="83905" y="14720"/>
                  <a:pt x="80542" y="16931"/>
                  <a:pt x="82622" y="14542"/>
                </a:cubicBezTo>
                <a:cubicBezTo>
                  <a:pt x="84702" y="12153"/>
                  <a:pt x="91914" y="2198"/>
                  <a:pt x="82888" y="472"/>
                </a:cubicBezTo>
                <a:close/>
              </a:path>
            </a:pathLst>
          </a:custGeom>
          <a:solidFill>
            <a:schemeClr val="lt1"/>
          </a:solidFill>
          <a:ln>
            <a:noFill/>
          </a:ln>
        </p:spPr>
      </p:sp>
      <p:sp>
        <p:nvSpPr>
          <p:cNvPr id="1031" name="Google Shape;1031;p20"/>
          <p:cNvSpPr/>
          <p:nvPr/>
        </p:nvSpPr>
        <p:spPr>
          <a:xfrm>
            <a:off x="-218187" y="-69061"/>
            <a:ext cx="2544100" cy="323475"/>
          </a:xfrm>
          <a:custGeom>
            <a:avLst/>
            <a:gdLst/>
            <a:ahLst/>
            <a:cxnLst/>
            <a:rect l="l" t="t" r="r" b="b"/>
            <a:pathLst>
              <a:path w="101764" h="12939" extrusionOk="0">
                <a:moveTo>
                  <a:pt x="6338" y="11791"/>
                </a:moveTo>
                <a:cubicBezTo>
                  <a:pt x="17001" y="13472"/>
                  <a:pt x="52839" y="13163"/>
                  <a:pt x="68723" y="11526"/>
                </a:cubicBezTo>
                <a:cubicBezTo>
                  <a:pt x="84607" y="9889"/>
                  <a:pt x="100669" y="3739"/>
                  <a:pt x="101642" y="1969"/>
                </a:cubicBezTo>
                <a:cubicBezTo>
                  <a:pt x="102616" y="199"/>
                  <a:pt x="86643" y="1217"/>
                  <a:pt x="74564" y="907"/>
                </a:cubicBezTo>
                <a:cubicBezTo>
                  <a:pt x="62485" y="597"/>
                  <a:pt x="40805" y="22"/>
                  <a:pt x="29168" y="110"/>
                </a:cubicBezTo>
                <a:cubicBezTo>
                  <a:pt x="17532" y="199"/>
                  <a:pt x="8550" y="-509"/>
                  <a:pt x="4745" y="1438"/>
                </a:cubicBezTo>
                <a:cubicBezTo>
                  <a:pt x="940" y="3385"/>
                  <a:pt x="-4325" y="10110"/>
                  <a:pt x="6338" y="11791"/>
                </a:cubicBezTo>
                <a:close/>
              </a:path>
            </a:pathLst>
          </a:custGeom>
          <a:solidFill>
            <a:schemeClr val="lt1"/>
          </a:solidFill>
          <a:ln>
            <a:noFill/>
          </a:ln>
        </p:spPr>
      </p:sp>
      <p:sp>
        <p:nvSpPr>
          <p:cNvPr id="1032" name="Google Shape;1032;p20"/>
          <p:cNvSpPr/>
          <p:nvPr/>
        </p:nvSpPr>
        <p:spPr>
          <a:xfrm>
            <a:off x="8407716" y="3360748"/>
            <a:ext cx="2577725" cy="419500"/>
          </a:xfrm>
          <a:custGeom>
            <a:avLst/>
            <a:gdLst/>
            <a:ahLst/>
            <a:cxnLst/>
            <a:rect l="l" t="t" r="r" b="b"/>
            <a:pathLst>
              <a:path w="103109" h="16780" extrusionOk="0">
                <a:moveTo>
                  <a:pt x="96310" y="4159"/>
                </a:moveTo>
                <a:cubicBezTo>
                  <a:pt x="92682" y="2257"/>
                  <a:pt x="81975" y="4292"/>
                  <a:pt x="76400" y="3628"/>
                </a:cubicBezTo>
                <a:cubicBezTo>
                  <a:pt x="70825" y="2964"/>
                  <a:pt x="70427" y="531"/>
                  <a:pt x="62861" y="177"/>
                </a:cubicBezTo>
                <a:cubicBezTo>
                  <a:pt x="55295" y="-177"/>
                  <a:pt x="37552" y="177"/>
                  <a:pt x="31004" y="1504"/>
                </a:cubicBezTo>
                <a:cubicBezTo>
                  <a:pt x="24456" y="2831"/>
                  <a:pt x="28482" y="7123"/>
                  <a:pt x="23571" y="8141"/>
                </a:cubicBezTo>
                <a:cubicBezTo>
                  <a:pt x="18660" y="9159"/>
                  <a:pt x="4501" y="6504"/>
                  <a:pt x="1537" y="7610"/>
                </a:cubicBezTo>
                <a:cubicBezTo>
                  <a:pt x="-1427" y="8716"/>
                  <a:pt x="254" y="13274"/>
                  <a:pt x="5785" y="14778"/>
                </a:cubicBezTo>
                <a:cubicBezTo>
                  <a:pt x="11316" y="16282"/>
                  <a:pt x="19324" y="16592"/>
                  <a:pt x="34721" y="16636"/>
                </a:cubicBezTo>
                <a:cubicBezTo>
                  <a:pt x="50118" y="16680"/>
                  <a:pt x="87904" y="17123"/>
                  <a:pt x="98169" y="15043"/>
                </a:cubicBezTo>
                <a:cubicBezTo>
                  <a:pt x="108434" y="12964"/>
                  <a:pt x="99938" y="6062"/>
                  <a:pt x="96310" y="4159"/>
                </a:cubicBezTo>
                <a:close/>
              </a:path>
            </a:pathLst>
          </a:custGeom>
          <a:solidFill>
            <a:schemeClr val="lt1"/>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1_1">
    <p:spTree>
      <p:nvGrpSpPr>
        <p:cNvPr id="1" name="Shape 1033"/>
        <p:cNvGrpSpPr/>
        <p:nvPr/>
      </p:nvGrpSpPr>
      <p:grpSpPr>
        <a:xfrm>
          <a:off x="0" y="0"/>
          <a:ext cx="0" cy="0"/>
          <a:chOff x="0" y="0"/>
          <a:chExt cx="0" cy="0"/>
        </a:xfrm>
      </p:grpSpPr>
      <p:sp>
        <p:nvSpPr>
          <p:cNvPr id="1034" name="Google Shape;1034;p21"/>
          <p:cNvSpPr/>
          <p:nvPr/>
        </p:nvSpPr>
        <p:spPr>
          <a:xfrm>
            <a:off x="-495842" y="4129801"/>
            <a:ext cx="10105050" cy="854125"/>
          </a:xfrm>
          <a:custGeom>
            <a:avLst/>
            <a:gdLst/>
            <a:ahLst/>
            <a:cxnLst/>
            <a:rect l="l" t="t" r="r" b="b"/>
            <a:pathLst>
              <a:path w="404202" h="34165" extrusionOk="0">
                <a:moveTo>
                  <a:pt x="11870" y="4178"/>
                </a:moveTo>
                <a:cubicBezTo>
                  <a:pt x="17578" y="-379"/>
                  <a:pt x="28683" y="-379"/>
                  <a:pt x="38417" y="462"/>
                </a:cubicBezTo>
                <a:cubicBezTo>
                  <a:pt x="48151" y="1303"/>
                  <a:pt x="55628" y="8204"/>
                  <a:pt x="70273" y="9222"/>
                </a:cubicBezTo>
                <a:cubicBezTo>
                  <a:pt x="84918" y="10240"/>
                  <a:pt x="111510" y="5772"/>
                  <a:pt x="126288" y="6568"/>
                </a:cubicBezTo>
                <a:cubicBezTo>
                  <a:pt x="141066" y="7365"/>
                  <a:pt x="145137" y="13868"/>
                  <a:pt x="158941" y="14001"/>
                </a:cubicBezTo>
                <a:cubicBezTo>
                  <a:pt x="172746" y="14134"/>
                  <a:pt x="195886" y="7364"/>
                  <a:pt x="209115" y="7364"/>
                </a:cubicBezTo>
                <a:cubicBezTo>
                  <a:pt x="222344" y="7364"/>
                  <a:pt x="223716" y="14488"/>
                  <a:pt x="238317" y="14001"/>
                </a:cubicBezTo>
                <a:cubicBezTo>
                  <a:pt x="252918" y="13514"/>
                  <a:pt x="280969" y="4533"/>
                  <a:pt x="296720" y="4444"/>
                </a:cubicBezTo>
                <a:cubicBezTo>
                  <a:pt x="312471" y="4356"/>
                  <a:pt x="316763" y="13028"/>
                  <a:pt x="332824" y="13470"/>
                </a:cubicBezTo>
                <a:cubicBezTo>
                  <a:pt x="348885" y="13913"/>
                  <a:pt x="381981" y="5727"/>
                  <a:pt x="393086" y="7099"/>
                </a:cubicBezTo>
                <a:cubicBezTo>
                  <a:pt x="404192" y="8471"/>
                  <a:pt x="408173" y="17276"/>
                  <a:pt x="399457" y="21700"/>
                </a:cubicBezTo>
                <a:cubicBezTo>
                  <a:pt x="390741" y="26125"/>
                  <a:pt x="394811" y="32009"/>
                  <a:pt x="340788" y="33646"/>
                </a:cubicBezTo>
                <a:cubicBezTo>
                  <a:pt x="286765" y="35283"/>
                  <a:pt x="131420" y="32496"/>
                  <a:pt x="75317" y="31522"/>
                </a:cubicBezTo>
                <a:cubicBezTo>
                  <a:pt x="19214" y="30549"/>
                  <a:pt x="14746" y="32362"/>
                  <a:pt x="4171" y="27805"/>
                </a:cubicBezTo>
                <a:cubicBezTo>
                  <a:pt x="-6403" y="23248"/>
                  <a:pt x="6162" y="8735"/>
                  <a:pt x="11870" y="4178"/>
                </a:cubicBezTo>
                <a:close/>
              </a:path>
            </a:pathLst>
          </a:custGeom>
          <a:solidFill>
            <a:schemeClr val="lt2"/>
          </a:solidFill>
          <a:ln>
            <a:noFill/>
          </a:ln>
        </p:spPr>
      </p:sp>
      <p:sp>
        <p:nvSpPr>
          <p:cNvPr id="1035" name="Google Shape;1035;p21"/>
          <p:cNvSpPr txBox="1">
            <a:spLocks noGrp="1"/>
          </p:cNvSpPr>
          <p:nvPr>
            <p:ph type="title"/>
          </p:nvPr>
        </p:nvSpPr>
        <p:spPr>
          <a:xfrm>
            <a:off x="713225" y="368825"/>
            <a:ext cx="7717500" cy="888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36" name="Google Shape;1036;p21"/>
          <p:cNvSpPr txBox="1">
            <a:spLocks noGrp="1"/>
          </p:cNvSpPr>
          <p:nvPr>
            <p:ph type="body" idx="1"/>
          </p:nvPr>
        </p:nvSpPr>
        <p:spPr>
          <a:xfrm>
            <a:off x="713250" y="1076275"/>
            <a:ext cx="7717500" cy="2248800"/>
          </a:xfrm>
          <a:prstGeom prst="rect">
            <a:avLst/>
          </a:prstGeom>
        </p:spPr>
        <p:txBody>
          <a:bodyPr spcFirstLastPara="1" wrap="square" lIns="91425" tIns="91425" rIns="91425" bIns="91425" anchor="t" anchorCtr="0">
            <a:noAutofit/>
          </a:bodyPr>
          <a:lstStyle>
            <a:lvl1pPr marL="457200" lvl="0" indent="-317500" rtl="0">
              <a:spcBef>
                <a:spcPts val="8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037" name="Google Shape;1037;p21"/>
          <p:cNvSpPr/>
          <p:nvPr/>
        </p:nvSpPr>
        <p:spPr>
          <a:xfrm>
            <a:off x="-616274" y="4487345"/>
            <a:ext cx="10454575" cy="800425"/>
          </a:xfrm>
          <a:custGeom>
            <a:avLst/>
            <a:gdLst/>
            <a:ahLst/>
            <a:cxnLst/>
            <a:rect l="l" t="t" r="r" b="b"/>
            <a:pathLst>
              <a:path w="418183" h="32017" extrusionOk="0">
                <a:moveTo>
                  <a:pt x="21731" y="1026"/>
                </a:moveTo>
                <a:cubicBezTo>
                  <a:pt x="47482" y="-2867"/>
                  <a:pt x="120884" y="6071"/>
                  <a:pt x="167474" y="6867"/>
                </a:cubicBezTo>
                <a:cubicBezTo>
                  <a:pt x="214064" y="7664"/>
                  <a:pt x="262469" y="5938"/>
                  <a:pt x="301272" y="5805"/>
                </a:cubicBezTo>
                <a:cubicBezTo>
                  <a:pt x="340075" y="5672"/>
                  <a:pt x="385205" y="2354"/>
                  <a:pt x="400292" y="6070"/>
                </a:cubicBezTo>
                <a:cubicBezTo>
                  <a:pt x="415380" y="9787"/>
                  <a:pt x="435113" y="24343"/>
                  <a:pt x="391797" y="28104"/>
                </a:cubicBezTo>
                <a:cubicBezTo>
                  <a:pt x="348481" y="31865"/>
                  <a:pt x="203534" y="28281"/>
                  <a:pt x="140396" y="28635"/>
                </a:cubicBezTo>
                <a:cubicBezTo>
                  <a:pt x="77258" y="28989"/>
                  <a:pt x="32748" y="34830"/>
                  <a:pt x="12970" y="30228"/>
                </a:cubicBezTo>
                <a:cubicBezTo>
                  <a:pt x="-6807" y="25627"/>
                  <a:pt x="-4020" y="4920"/>
                  <a:pt x="21731" y="1026"/>
                </a:cubicBezTo>
                <a:close/>
              </a:path>
            </a:pathLst>
          </a:custGeom>
          <a:solidFill>
            <a:schemeClr val="accent1"/>
          </a:solidFill>
          <a:ln>
            <a:noFill/>
          </a:ln>
        </p:spPr>
      </p:sp>
      <p:sp>
        <p:nvSpPr>
          <p:cNvPr id="1038" name="Google Shape;1038;p21"/>
          <p:cNvSpPr/>
          <p:nvPr/>
        </p:nvSpPr>
        <p:spPr>
          <a:xfrm flipH="1">
            <a:off x="-371595" y="47988"/>
            <a:ext cx="2183425" cy="392750"/>
          </a:xfrm>
          <a:custGeom>
            <a:avLst/>
            <a:gdLst/>
            <a:ahLst/>
            <a:cxnLst/>
            <a:rect l="l" t="t" r="r" b="b"/>
            <a:pathLst>
              <a:path w="87337" h="15710" extrusionOk="0">
                <a:moveTo>
                  <a:pt x="82888" y="472"/>
                </a:moveTo>
                <a:cubicBezTo>
                  <a:pt x="73862" y="-1253"/>
                  <a:pt x="38510" y="2375"/>
                  <a:pt x="28466" y="4189"/>
                </a:cubicBezTo>
                <a:cubicBezTo>
                  <a:pt x="18422" y="6003"/>
                  <a:pt x="27095" y="9543"/>
                  <a:pt x="22626" y="11357"/>
                </a:cubicBezTo>
                <a:cubicBezTo>
                  <a:pt x="18157" y="13171"/>
                  <a:pt x="-6311" y="14498"/>
                  <a:pt x="1653" y="15073"/>
                </a:cubicBezTo>
                <a:cubicBezTo>
                  <a:pt x="9617" y="15648"/>
                  <a:pt x="56915" y="14897"/>
                  <a:pt x="70410" y="14808"/>
                </a:cubicBezTo>
                <a:cubicBezTo>
                  <a:pt x="83905" y="14720"/>
                  <a:pt x="80542" y="16931"/>
                  <a:pt x="82622" y="14542"/>
                </a:cubicBezTo>
                <a:cubicBezTo>
                  <a:pt x="84702" y="12153"/>
                  <a:pt x="91914" y="2198"/>
                  <a:pt x="82888" y="472"/>
                </a:cubicBezTo>
                <a:close/>
              </a:path>
            </a:pathLst>
          </a:custGeom>
          <a:solidFill>
            <a:schemeClr val="lt1"/>
          </a:solidFill>
          <a:ln>
            <a:noFill/>
          </a:ln>
        </p:spPr>
      </p:sp>
      <p:sp>
        <p:nvSpPr>
          <p:cNvPr id="1039" name="Google Shape;1039;p21"/>
          <p:cNvSpPr/>
          <p:nvPr/>
        </p:nvSpPr>
        <p:spPr>
          <a:xfrm flipH="1">
            <a:off x="8501738" y="2152248"/>
            <a:ext cx="2577725" cy="419500"/>
          </a:xfrm>
          <a:custGeom>
            <a:avLst/>
            <a:gdLst/>
            <a:ahLst/>
            <a:cxnLst/>
            <a:rect l="l" t="t" r="r" b="b"/>
            <a:pathLst>
              <a:path w="103109" h="16780" extrusionOk="0">
                <a:moveTo>
                  <a:pt x="96310" y="4159"/>
                </a:moveTo>
                <a:cubicBezTo>
                  <a:pt x="92682" y="2257"/>
                  <a:pt x="81975" y="4292"/>
                  <a:pt x="76400" y="3628"/>
                </a:cubicBezTo>
                <a:cubicBezTo>
                  <a:pt x="70825" y="2964"/>
                  <a:pt x="70427" y="531"/>
                  <a:pt x="62861" y="177"/>
                </a:cubicBezTo>
                <a:cubicBezTo>
                  <a:pt x="55295" y="-177"/>
                  <a:pt x="37552" y="177"/>
                  <a:pt x="31004" y="1504"/>
                </a:cubicBezTo>
                <a:cubicBezTo>
                  <a:pt x="24456" y="2831"/>
                  <a:pt x="28482" y="7123"/>
                  <a:pt x="23571" y="8141"/>
                </a:cubicBezTo>
                <a:cubicBezTo>
                  <a:pt x="18660" y="9159"/>
                  <a:pt x="4501" y="6504"/>
                  <a:pt x="1537" y="7610"/>
                </a:cubicBezTo>
                <a:cubicBezTo>
                  <a:pt x="-1427" y="8716"/>
                  <a:pt x="254" y="13274"/>
                  <a:pt x="5785" y="14778"/>
                </a:cubicBezTo>
                <a:cubicBezTo>
                  <a:pt x="11316" y="16282"/>
                  <a:pt x="19324" y="16592"/>
                  <a:pt x="34721" y="16636"/>
                </a:cubicBezTo>
                <a:cubicBezTo>
                  <a:pt x="50118" y="16680"/>
                  <a:pt x="87904" y="17123"/>
                  <a:pt x="98169" y="15043"/>
                </a:cubicBezTo>
                <a:cubicBezTo>
                  <a:pt x="108434" y="12964"/>
                  <a:pt x="99938" y="6062"/>
                  <a:pt x="96310" y="4159"/>
                </a:cubicBezTo>
                <a:close/>
              </a:path>
            </a:pathLst>
          </a:custGeom>
          <a:solidFill>
            <a:schemeClr val="lt1"/>
          </a:solidFill>
          <a:ln>
            <a:noFill/>
          </a:ln>
        </p:spPr>
      </p:sp>
      <p:sp>
        <p:nvSpPr>
          <p:cNvPr id="1040" name="Google Shape;1040;p21"/>
          <p:cNvSpPr/>
          <p:nvPr/>
        </p:nvSpPr>
        <p:spPr>
          <a:xfrm>
            <a:off x="5642991" y="4526171"/>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1"/>
          <p:cNvSpPr/>
          <p:nvPr/>
        </p:nvSpPr>
        <p:spPr>
          <a:xfrm>
            <a:off x="6585966" y="4518796"/>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1"/>
          <p:cNvSpPr/>
          <p:nvPr/>
        </p:nvSpPr>
        <p:spPr>
          <a:xfrm flipH="1">
            <a:off x="-12" y="4399144"/>
            <a:ext cx="320726" cy="127020"/>
          </a:xfrm>
          <a:custGeom>
            <a:avLst/>
            <a:gdLst/>
            <a:ahLst/>
            <a:cxnLst/>
            <a:rect l="l" t="t" r="r" b="b"/>
            <a:pathLst>
              <a:path w="7873" h="3118" extrusionOk="0">
                <a:moveTo>
                  <a:pt x="5343" y="0"/>
                </a:moveTo>
                <a:lnTo>
                  <a:pt x="5343" y="0"/>
                </a:lnTo>
                <a:cubicBezTo>
                  <a:pt x="5377" y="397"/>
                  <a:pt x="5348" y="800"/>
                  <a:pt x="5258" y="1185"/>
                </a:cubicBezTo>
                <a:cubicBezTo>
                  <a:pt x="5121" y="938"/>
                  <a:pt x="4831" y="744"/>
                  <a:pt x="4600" y="617"/>
                </a:cubicBezTo>
                <a:lnTo>
                  <a:pt x="4600" y="617"/>
                </a:lnTo>
                <a:cubicBezTo>
                  <a:pt x="4738" y="844"/>
                  <a:pt x="4715" y="1170"/>
                  <a:pt x="4527" y="1280"/>
                </a:cubicBezTo>
                <a:cubicBezTo>
                  <a:pt x="4498" y="1297"/>
                  <a:pt x="4467" y="1304"/>
                  <a:pt x="4435" y="1304"/>
                </a:cubicBezTo>
                <a:cubicBezTo>
                  <a:pt x="4367" y="1304"/>
                  <a:pt x="4295" y="1272"/>
                  <a:pt x="4232" y="1235"/>
                </a:cubicBezTo>
                <a:cubicBezTo>
                  <a:pt x="4020" y="1112"/>
                  <a:pt x="4030" y="851"/>
                  <a:pt x="3668" y="742"/>
                </a:cubicBezTo>
                <a:lnTo>
                  <a:pt x="3668" y="742"/>
                </a:lnTo>
                <a:cubicBezTo>
                  <a:pt x="3768" y="881"/>
                  <a:pt x="3810" y="1080"/>
                  <a:pt x="3748" y="1244"/>
                </a:cubicBezTo>
                <a:cubicBezTo>
                  <a:pt x="3700" y="1371"/>
                  <a:pt x="3580" y="1461"/>
                  <a:pt x="3462" y="1461"/>
                </a:cubicBezTo>
                <a:cubicBezTo>
                  <a:pt x="3428" y="1461"/>
                  <a:pt x="3394" y="1454"/>
                  <a:pt x="3362" y="1437"/>
                </a:cubicBezTo>
                <a:cubicBezTo>
                  <a:pt x="3228" y="1370"/>
                  <a:pt x="3205" y="1230"/>
                  <a:pt x="3162" y="1071"/>
                </a:cubicBezTo>
                <a:cubicBezTo>
                  <a:pt x="3099" y="848"/>
                  <a:pt x="3173" y="586"/>
                  <a:pt x="2941" y="366"/>
                </a:cubicBezTo>
                <a:lnTo>
                  <a:pt x="2941" y="366"/>
                </a:lnTo>
                <a:cubicBezTo>
                  <a:pt x="3014" y="709"/>
                  <a:pt x="2958" y="1085"/>
                  <a:pt x="2792" y="1383"/>
                </a:cubicBezTo>
                <a:cubicBezTo>
                  <a:pt x="2748" y="1130"/>
                  <a:pt x="2553" y="945"/>
                  <a:pt x="2349" y="835"/>
                </a:cubicBezTo>
                <a:cubicBezTo>
                  <a:pt x="2143" y="725"/>
                  <a:pt x="1947" y="572"/>
                  <a:pt x="1746" y="453"/>
                </a:cubicBezTo>
                <a:cubicBezTo>
                  <a:pt x="1695" y="423"/>
                  <a:pt x="1639" y="411"/>
                  <a:pt x="1582" y="411"/>
                </a:cubicBezTo>
                <a:cubicBezTo>
                  <a:pt x="1465" y="411"/>
                  <a:pt x="1341" y="461"/>
                  <a:pt x="1237" y="510"/>
                </a:cubicBezTo>
                <a:cubicBezTo>
                  <a:pt x="1391" y="523"/>
                  <a:pt x="1757" y="529"/>
                  <a:pt x="1690" y="964"/>
                </a:cubicBezTo>
                <a:cubicBezTo>
                  <a:pt x="1662" y="1149"/>
                  <a:pt x="1304" y="1103"/>
                  <a:pt x="1027" y="1298"/>
                </a:cubicBezTo>
                <a:cubicBezTo>
                  <a:pt x="1182" y="1399"/>
                  <a:pt x="1087" y="1584"/>
                  <a:pt x="960" y="1615"/>
                </a:cubicBezTo>
                <a:cubicBezTo>
                  <a:pt x="941" y="1620"/>
                  <a:pt x="922" y="1622"/>
                  <a:pt x="903" y="1622"/>
                </a:cubicBezTo>
                <a:cubicBezTo>
                  <a:pt x="795" y="1622"/>
                  <a:pt x="690" y="1555"/>
                  <a:pt x="584" y="1517"/>
                </a:cubicBezTo>
                <a:cubicBezTo>
                  <a:pt x="513" y="1490"/>
                  <a:pt x="437" y="1477"/>
                  <a:pt x="362" y="1477"/>
                </a:cubicBezTo>
                <a:cubicBezTo>
                  <a:pt x="236" y="1477"/>
                  <a:pt x="110" y="1514"/>
                  <a:pt x="0" y="1585"/>
                </a:cubicBezTo>
                <a:cubicBezTo>
                  <a:pt x="1" y="1585"/>
                  <a:pt x="2" y="1585"/>
                  <a:pt x="3" y="1585"/>
                </a:cubicBezTo>
                <a:cubicBezTo>
                  <a:pt x="612" y="1585"/>
                  <a:pt x="746" y="2575"/>
                  <a:pt x="1058" y="3118"/>
                </a:cubicBezTo>
                <a:lnTo>
                  <a:pt x="6715" y="2736"/>
                </a:lnTo>
                <a:cubicBezTo>
                  <a:pt x="7006" y="2124"/>
                  <a:pt x="7401" y="1576"/>
                  <a:pt x="7872" y="1131"/>
                </a:cubicBezTo>
                <a:lnTo>
                  <a:pt x="7872" y="1131"/>
                </a:lnTo>
                <a:cubicBezTo>
                  <a:pt x="7544" y="1223"/>
                  <a:pt x="7229" y="1377"/>
                  <a:pt x="6943" y="1585"/>
                </a:cubicBezTo>
                <a:cubicBezTo>
                  <a:pt x="7073" y="1441"/>
                  <a:pt x="7144" y="1231"/>
                  <a:pt x="7132" y="1025"/>
                </a:cubicBezTo>
                <a:lnTo>
                  <a:pt x="7132" y="1025"/>
                </a:lnTo>
                <a:cubicBezTo>
                  <a:pt x="6983" y="1131"/>
                  <a:pt x="6834" y="1238"/>
                  <a:pt x="6685" y="1345"/>
                </a:cubicBezTo>
                <a:cubicBezTo>
                  <a:pt x="6792" y="940"/>
                  <a:pt x="6789" y="497"/>
                  <a:pt x="6676" y="92"/>
                </a:cubicBezTo>
                <a:cubicBezTo>
                  <a:pt x="6498" y="502"/>
                  <a:pt x="6265" y="880"/>
                  <a:pt x="5989" y="1209"/>
                </a:cubicBezTo>
                <a:cubicBezTo>
                  <a:pt x="6015" y="1151"/>
                  <a:pt x="5955" y="1085"/>
                  <a:pt x="5896" y="1085"/>
                </a:cubicBezTo>
                <a:cubicBezTo>
                  <a:pt x="5890" y="1085"/>
                  <a:pt x="5884" y="1086"/>
                  <a:pt x="5878" y="1087"/>
                </a:cubicBezTo>
                <a:cubicBezTo>
                  <a:pt x="5816" y="1103"/>
                  <a:pt x="5774" y="1170"/>
                  <a:pt x="5739" y="1231"/>
                </a:cubicBezTo>
                <a:cubicBezTo>
                  <a:pt x="5748" y="783"/>
                  <a:pt x="5603" y="334"/>
                  <a:pt x="5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1043" name="Google Shape;1043;p21"/>
          <p:cNvSpPr/>
          <p:nvPr/>
        </p:nvSpPr>
        <p:spPr>
          <a:xfrm flipH="1">
            <a:off x="221063" y="4399144"/>
            <a:ext cx="320726" cy="127020"/>
          </a:xfrm>
          <a:custGeom>
            <a:avLst/>
            <a:gdLst/>
            <a:ahLst/>
            <a:cxnLst/>
            <a:rect l="l" t="t" r="r" b="b"/>
            <a:pathLst>
              <a:path w="7873" h="3118" extrusionOk="0">
                <a:moveTo>
                  <a:pt x="5343" y="0"/>
                </a:moveTo>
                <a:lnTo>
                  <a:pt x="5343" y="0"/>
                </a:lnTo>
                <a:cubicBezTo>
                  <a:pt x="5377" y="397"/>
                  <a:pt x="5348" y="800"/>
                  <a:pt x="5258" y="1185"/>
                </a:cubicBezTo>
                <a:cubicBezTo>
                  <a:pt x="5121" y="938"/>
                  <a:pt x="4831" y="744"/>
                  <a:pt x="4600" y="617"/>
                </a:cubicBezTo>
                <a:lnTo>
                  <a:pt x="4600" y="617"/>
                </a:lnTo>
                <a:cubicBezTo>
                  <a:pt x="4738" y="844"/>
                  <a:pt x="4715" y="1170"/>
                  <a:pt x="4527" y="1280"/>
                </a:cubicBezTo>
                <a:cubicBezTo>
                  <a:pt x="4498" y="1297"/>
                  <a:pt x="4467" y="1304"/>
                  <a:pt x="4435" y="1304"/>
                </a:cubicBezTo>
                <a:cubicBezTo>
                  <a:pt x="4367" y="1304"/>
                  <a:pt x="4295" y="1272"/>
                  <a:pt x="4232" y="1235"/>
                </a:cubicBezTo>
                <a:cubicBezTo>
                  <a:pt x="4020" y="1112"/>
                  <a:pt x="4030" y="851"/>
                  <a:pt x="3668" y="742"/>
                </a:cubicBezTo>
                <a:lnTo>
                  <a:pt x="3668" y="742"/>
                </a:lnTo>
                <a:cubicBezTo>
                  <a:pt x="3768" y="881"/>
                  <a:pt x="3810" y="1080"/>
                  <a:pt x="3748" y="1244"/>
                </a:cubicBezTo>
                <a:cubicBezTo>
                  <a:pt x="3700" y="1371"/>
                  <a:pt x="3580" y="1461"/>
                  <a:pt x="3462" y="1461"/>
                </a:cubicBezTo>
                <a:cubicBezTo>
                  <a:pt x="3428" y="1461"/>
                  <a:pt x="3394" y="1454"/>
                  <a:pt x="3362" y="1437"/>
                </a:cubicBezTo>
                <a:cubicBezTo>
                  <a:pt x="3228" y="1370"/>
                  <a:pt x="3205" y="1230"/>
                  <a:pt x="3162" y="1071"/>
                </a:cubicBezTo>
                <a:cubicBezTo>
                  <a:pt x="3099" y="848"/>
                  <a:pt x="3173" y="586"/>
                  <a:pt x="2941" y="366"/>
                </a:cubicBezTo>
                <a:lnTo>
                  <a:pt x="2941" y="366"/>
                </a:lnTo>
                <a:cubicBezTo>
                  <a:pt x="3014" y="709"/>
                  <a:pt x="2958" y="1085"/>
                  <a:pt x="2792" y="1383"/>
                </a:cubicBezTo>
                <a:cubicBezTo>
                  <a:pt x="2748" y="1130"/>
                  <a:pt x="2553" y="945"/>
                  <a:pt x="2349" y="835"/>
                </a:cubicBezTo>
                <a:cubicBezTo>
                  <a:pt x="2143" y="725"/>
                  <a:pt x="1947" y="572"/>
                  <a:pt x="1746" y="453"/>
                </a:cubicBezTo>
                <a:cubicBezTo>
                  <a:pt x="1695" y="423"/>
                  <a:pt x="1639" y="411"/>
                  <a:pt x="1582" y="411"/>
                </a:cubicBezTo>
                <a:cubicBezTo>
                  <a:pt x="1465" y="411"/>
                  <a:pt x="1341" y="461"/>
                  <a:pt x="1237" y="510"/>
                </a:cubicBezTo>
                <a:cubicBezTo>
                  <a:pt x="1391" y="523"/>
                  <a:pt x="1757" y="529"/>
                  <a:pt x="1690" y="964"/>
                </a:cubicBezTo>
                <a:cubicBezTo>
                  <a:pt x="1662" y="1149"/>
                  <a:pt x="1304" y="1103"/>
                  <a:pt x="1027" y="1298"/>
                </a:cubicBezTo>
                <a:cubicBezTo>
                  <a:pt x="1182" y="1399"/>
                  <a:pt x="1087" y="1584"/>
                  <a:pt x="960" y="1615"/>
                </a:cubicBezTo>
                <a:cubicBezTo>
                  <a:pt x="941" y="1620"/>
                  <a:pt x="922" y="1622"/>
                  <a:pt x="903" y="1622"/>
                </a:cubicBezTo>
                <a:cubicBezTo>
                  <a:pt x="795" y="1622"/>
                  <a:pt x="690" y="1555"/>
                  <a:pt x="584" y="1517"/>
                </a:cubicBezTo>
                <a:cubicBezTo>
                  <a:pt x="513" y="1490"/>
                  <a:pt x="437" y="1477"/>
                  <a:pt x="362" y="1477"/>
                </a:cubicBezTo>
                <a:cubicBezTo>
                  <a:pt x="236" y="1477"/>
                  <a:pt x="110" y="1514"/>
                  <a:pt x="0" y="1585"/>
                </a:cubicBezTo>
                <a:cubicBezTo>
                  <a:pt x="1" y="1585"/>
                  <a:pt x="2" y="1585"/>
                  <a:pt x="3" y="1585"/>
                </a:cubicBezTo>
                <a:cubicBezTo>
                  <a:pt x="612" y="1585"/>
                  <a:pt x="746" y="2575"/>
                  <a:pt x="1058" y="3118"/>
                </a:cubicBezTo>
                <a:lnTo>
                  <a:pt x="6715" y="2736"/>
                </a:lnTo>
                <a:cubicBezTo>
                  <a:pt x="7006" y="2124"/>
                  <a:pt x="7401" y="1576"/>
                  <a:pt x="7872" y="1131"/>
                </a:cubicBezTo>
                <a:lnTo>
                  <a:pt x="7872" y="1131"/>
                </a:lnTo>
                <a:cubicBezTo>
                  <a:pt x="7544" y="1223"/>
                  <a:pt x="7229" y="1377"/>
                  <a:pt x="6943" y="1585"/>
                </a:cubicBezTo>
                <a:cubicBezTo>
                  <a:pt x="7073" y="1441"/>
                  <a:pt x="7144" y="1231"/>
                  <a:pt x="7132" y="1025"/>
                </a:cubicBezTo>
                <a:lnTo>
                  <a:pt x="7132" y="1025"/>
                </a:lnTo>
                <a:cubicBezTo>
                  <a:pt x="6983" y="1131"/>
                  <a:pt x="6834" y="1238"/>
                  <a:pt x="6685" y="1345"/>
                </a:cubicBezTo>
                <a:cubicBezTo>
                  <a:pt x="6792" y="940"/>
                  <a:pt x="6789" y="497"/>
                  <a:pt x="6676" y="92"/>
                </a:cubicBezTo>
                <a:cubicBezTo>
                  <a:pt x="6498" y="502"/>
                  <a:pt x="6265" y="880"/>
                  <a:pt x="5989" y="1209"/>
                </a:cubicBezTo>
                <a:cubicBezTo>
                  <a:pt x="6015" y="1151"/>
                  <a:pt x="5955" y="1085"/>
                  <a:pt x="5896" y="1085"/>
                </a:cubicBezTo>
                <a:cubicBezTo>
                  <a:pt x="5890" y="1085"/>
                  <a:pt x="5884" y="1086"/>
                  <a:pt x="5878" y="1087"/>
                </a:cubicBezTo>
                <a:cubicBezTo>
                  <a:pt x="5816" y="1103"/>
                  <a:pt x="5774" y="1170"/>
                  <a:pt x="5739" y="1231"/>
                </a:cubicBezTo>
                <a:cubicBezTo>
                  <a:pt x="5748" y="783"/>
                  <a:pt x="5603" y="334"/>
                  <a:pt x="5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1044" name="Google Shape;1044;p21"/>
          <p:cNvSpPr/>
          <p:nvPr/>
        </p:nvSpPr>
        <p:spPr>
          <a:xfrm flipH="1">
            <a:off x="6773663" y="4549144"/>
            <a:ext cx="320726" cy="127020"/>
          </a:xfrm>
          <a:custGeom>
            <a:avLst/>
            <a:gdLst/>
            <a:ahLst/>
            <a:cxnLst/>
            <a:rect l="l" t="t" r="r" b="b"/>
            <a:pathLst>
              <a:path w="7873" h="3118" extrusionOk="0">
                <a:moveTo>
                  <a:pt x="5343" y="0"/>
                </a:moveTo>
                <a:lnTo>
                  <a:pt x="5343" y="0"/>
                </a:lnTo>
                <a:cubicBezTo>
                  <a:pt x="5377" y="397"/>
                  <a:pt x="5348" y="800"/>
                  <a:pt x="5258" y="1185"/>
                </a:cubicBezTo>
                <a:cubicBezTo>
                  <a:pt x="5121" y="938"/>
                  <a:pt x="4831" y="744"/>
                  <a:pt x="4600" y="617"/>
                </a:cubicBezTo>
                <a:lnTo>
                  <a:pt x="4600" y="617"/>
                </a:lnTo>
                <a:cubicBezTo>
                  <a:pt x="4738" y="844"/>
                  <a:pt x="4715" y="1170"/>
                  <a:pt x="4527" y="1280"/>
                </a:cubicBezTo>
                <a:cubicBezTo>
                  <a:pt x="4498" y="1297"/>
                  <a:pt x="4467" y="1304"/>
                  <a:pt x="4435" y="1304"/>
                </a:cubicBezTo>
                <a:cubicBezTo>
                  <a:pt x="4367" y="1304"/>
                  <a:pt x="4295" y="1272"/>
                  <a:pt x="4232" y="1235"/>
                </a:cubicBezTo>
                <a:cubicBezTo>
                  <a:pt x="4020" y="1112"/>
                  <a:pt x="4030" y="851"/>
                  <a:pt x="3668" y="742"/>
                </a:cubicBezTo>
                <a:lnTo>
                  <a:pt x="3668" y="742"/>
                </a:lnTo>
                <a:cubicBezTo>
                  <a:pt x="3768" y="881"/>
                  <a:pt x="3810" y="1080"/>
                  <a:pt x="3748" y="1244"/>
                </a:cubicBezTo>
                <a:cubicBezTo>
                  <a:pt x="3700" y="1371"/>
                  <a:pt x="3580" y="1461"/>
                  <a:pt x="3462" y="1461"/>
                </a:cubicBezTo>
                <a:cubicBezTo>
                  <a:pt x="3428" y="1461"/>
                  <a:pt x="3394" y="1454"/>
                  <a:pt x="3362" y="1437"/>
                </a:cubicBezTo>
                <a:cubicBezTo>
                  <a:pt x="3228" y="1370"/>
                  <a:pt x="3205" y="1230"/>
                  <a:pt x="3162" y="1071"/>
                </a:cubicBezTo>
                <a:cubicBezTo>
                  <a:pt x="3099" y="848"/>
                  <a:pt x="3173" y="586"/>
                  <a:pt x="2941" y="366"/>
                </a:cubicBezTo>
                <a:lnTo>
                  <a:pt x="2941" y="366"/>
                </a:lnTo>
                <a:cubicBezTo>
                  <a:pt x="3014" y="709"/>
                  <a:pt x="2958" y="1085"/>
                  <a:pt x="2792" y="1383"/>
                </a:cubicBezTo>
                <a:cubicBezTo>
                  <a:pt x="2748" y="1130"/>
                  <a:pt x="2553" y="945"/>
                  <a:pt x="2349" y="835"/>
                </a:cubicBezTo>
                <a:cubicBezTo>
                  <a:pt x="2143" y="725"/>
                  <a:pt x="1947" y="572"/>
                  <a:pt x="1746" y="453"/>
                </a:cubicBezTo>
                <a:cubicBezTo>
                  <a:pt x="1695" y="423"/>
                  <a:pt x="1639" y="411"/>
                  <a:pt x="1582" y="411"/>
                </a:cubicBezTo>
                <a:cubicBezTo>
                  <a:pt x="1465" y="411"/>
                  <a:pt x="1341" y="461"/>
                  <a:pt x="1237" y="510"/>
                </a:cubicBezTo>
                <a:cubicBezTo>
                  <a:pt x="1391" y="523"/>
                  <a:pt x="1757" y="529"/>
                  <a:pt x="1690" y="964"/>
                </a:cubicBezTo>
                <a:cubicBezTo>
                  <a:pt x="1662" y="1149"/>
                  <a:pt x="1304" y="1103"/>
                  <a:pt x="1027" y="1298"/>
                </a:cubicBezTo>
                <a:cubicBezTo>
                  <a:pt x="1182" y="1399"/>
                  <a:pt x="1087" y="1584"/>
                  <a:pt x="960" y="1615"/>
                </a:cubicBezTo>
                <a:cubicBezTo>
                  <a:pt x="941" y="1620"/>
                  <a:pt x="922" y="1622"/>
                  <a:pt x="903" y="1622"/>
                </a:cubicBezTo>
                <a:cubicBezTo>
                  <a:pt x="795" y="1622"/>
                  <a:pt x="690" y="1555"/>
                  <a:pt x="584" y="1517"/>
                </a:cubicBezTo>
                <a:cubicBezTo>
                  <a:pt x="513" y="1490"/>
                  <a:pt x="437" y="1477"/>
                  <a:pt x="362" y="1477"/>
                </a:cubicBezTo>
                <a:cubicBezTo>
                  <a:pt x="236" y="1477"/>
                  <a:pt x="110" y="1514"/>
                  <a:pt x="0" y="1585"/>
                </a:cubicBezTo>
                <a:cubicBezTo>
                  <a:pt x="1" y="1585"/>
                  <a:pt x="2" y="1585"/>
                  <a:pt x="3" y="1585"/>
                </a:cubicBezTo>
                <a:cubicBezTo>
                  <a:pt x="612" y="1585"/>
                  <a:pt x="746" y="2575"/>
                  <a:pt x="1058" y="3118"/>
                </a:cubicBezTo>
                <a:lnTo>
                  <a:pt x="6715" y="2736"/>
                </a:lnTo>
                <a:cubicBezTo>
                  <a:pt x="7006" y="2124"/>
                  <a:pt x="7401" y="1576"/>
                  <a:pt x="7872" y="1131"/>
                </a:cubicBezTo>
                <a:lnTo>
                  <a:pt x="7872" y="1131"/>
                </a:lnTo>
                <a:cubicBezTo>
                  <a:pt x="7544" y="1223"/>
                  <a:pt x="7229" y="1377"/>
                  <a:pt x="6943" y="1585"/>
                </a:cubicBezTo>
                <a:cubicBezTo>
                  <a:pt x="7073" y="1441"/>
                  <a:pt x="7144" y="1231"/>
                  <a:pt x="7132" y="1025"/>
                </a:cubicBezTo>
                <a:lnTo>
                  <a:pt x="7132" y="1025"/>
                </a:lnTo>
                <a:cubicBezTo>
                  <a:pt x="6983" y="1131"/>
                  <a:pt x="6834" y="1238"/>
                  <a:pt x="6685" y="1345"/>
                </a:cubicBezTo>
                <a:cubicBezTo>
                  <a:pt x="6792" y="940"/>
                  <a:pt x="6789" y="497"/>
                  <a:pt x="6676" y="92"/>
                </a:cubicBezTo>
                <a:cubicBezTo>
                  <a:pt x="6498" y="502"/>
                  <a:pt x="6265" y="880"/>
                  <a:pt x="5989" y="1209"/>
                </a:cubicBezTo>
                <a:cubicBezTo>
                  <a:pt x="6015" y="1151"/>
                  <a:pt x="5955" y="1085"/>
                  <a:pt x="5896" y="1085"/>
                </a:cubicBezTo>
                <a:cubicBezTo>
                  <a:pt x="5890" y="1085"/>
                  <a:pt x="5884" y="1086"/>
                  <a:pt x="5878" y="1087"/>
                </a:cubicBezTo>
                <a:cubicBezTo>
                  <a:pt x="5816" y="1103"/>
                  <a:pt x="5774" y="1170"/>
                  <a:pt x="5739" y="1231"/>
                </a:cubicBezTo>
                <a:cubicBezTo>
                  <a:pt x="5748" y="783"/>
                  <a:pt x="5603" y="334"/>
                  <a:pt x="5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1045" name="Google Shape;1045;p21"/>
          <p:cNvSpPr/>
          <p:nvPr/>
        </p:nvSpPr>
        <p:spPr>
          <a:xfrm>
            <a:off x="333525" y="4658228"/>
            <a:ext cx="3216300" cy="347575"/>
          </a:xfrm>
          <a:custGeom>
            <a:avLst/>
            <a:gdLst/>
            <a:ahLst/>
            <a:cxnLst/>
            <a:rect l="l" t="t" r="r" b="b"/>
            <a:pathLst>
              <a:path w="128652" h="13903" extrusionOk="0">
                <a:moveTo>
                  <a:pt x="8359" y="1831"/>
                </a:moveTo>
                <a:cubicBezTo>
                  <a:pt x="14219" y="-275"/>
                  <a:pt x="28046" y="-91"/>
                  <a:pt x="45717" y="458"/>
                </a:cubicBezTo>
                <a:cubicBezTo>
                  <a:pt x="63389" y="1007"/>
                  <a:pt x="102119" y="3204"/>
                  <a:pt x="114388" y="5127"/>
                </a:cubicBezTo>
                <a:cubicBezTo>
                  <a:pt x="126657" y="7050"/>
                  <a:pt x="136637" y="10666"/>
                  <a:pt x="119332" y="11994"/>
                </a:cubicBezTo>
                <a:cubicBezTo>
                  <a:pt x="102027" y="13322"/>
                  <a:pt x="29053" y="14787"/>
                  <a:pt x="10557" y="13093"/>
                </a:cubicBezTo>
                <a:cubicBezTo>
                  <a:pt x="-7938" y="11399"/>
                  <a:pt x="2499" y="3937"/>
                  <a:pt x="8359" y="1831"/>
                </a:cubicBezTo>
                <a:close/>
              </a:path>
            </a:pathLst>
          </a:custGeom>
          <a:solidFill>
            <a:srgbClr val="FFFFFF">
              <a:alpha val="25000"/>
            </a:srgbClr>
          </a:solidFill>
          <a:ln>
            <a:noFill/>
          </a:ln>
        </p:spPr>
      </p:sp>
      <p:sp>
        <p:nvSpPr>
          <p:cNvPr id="1046" name="Google Shape;1046;p21"/>
          <p:cNvSpPr/>
          <p:nvPr/>
        </p:nvSpPr>
        <p:spPr>
          <a:xfrm>
            <a:off x="6730004" y="141608"/>
            <a:ext cx="2676825" cy="555175"/>
          </a:xfrm>
          <a:custGeom>
            <a:avLst/>
            <a:gdLst/>
            <a:ahLst/>
            <a:cxnLst/>
            <a:rect l="l" t="t" r="r" b="b"/>
            <a:pathLst>
              <a:path w="107073" h="22207" extrusionOk="0">
                <a:moveTo>
                  <a:pt x="98575" y="1769"/>
                </a:moveTo>
                <a:cubicBezTo>
                  <a:pt x="87624" y="-1452"/>
                  <a:pt x="50955" y="678"/>
                  <a:pt x="34950" y="1471"/>
                </a:cubicBezTo>
                <a:cubicBezTo>
                  <a:pt x="18945" y="2264"/>
                  <a:pt x="7151" y="4742"/>
                  <a:pt x="2543" y="6526"/>
                </a:cubicBezTo>
                <a:cubicBezTo>
                  <a:pt x="-2065" y="8310"/>
                  <a:pt x="-331" y="11234"/>
                  <a:pt x="7300" y="12175"/>
                </a:cubicBezTo>
                <a:cubicBezTo>
                  <a:pt x="14931" y="13117"/>
                  <a:pt x="41887" y="10936"/>
                  <a:pt x="48329" y="12175"/>
                </a:cubicBezTo>
                <a:cubicBezTo>
                  <a:pt x="54771" y="13414"/>
                  <a:pt x="37230" y="18171"/>
                  <a:pt x="45951" y="19608"/>
                </a:cubicBezTo>
                <a:cubicBezTo>
                  <a:pt x="54672" y="21045"/>
                  <a:pt x="91885" y="23770"/>
                  <a:pt x="100656" y="20797"/>
                </a:cubicBezTo>
                <a:cubicBezTo>
                  <a:pt x="109427" y="17824"/>
                  <a:pt x="109526" y="4990"/>
                  <a:pt x="98575" y="1769"/>
                </a:cubicBezTo>
                <a:close/>
              </a:path>
            </a:pathLst>
          </a:custGeom>
          <a:solidFill>
            <a:schemeClr val="lt1"/>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56"/>
        <p:cNvGrpSpPr/>
        <p:nvPr/>
      </p:nvGrpSpPr>
      <p:grpSpPr>
        <a:xfrm>
          <a:off x="0" y="0"/>
          <a:ext cx="0" cy="0"/>
          <a:chOff x="0" y="0"/>
          <a:chExt cx="0" cy="0"/>
        </a:xfrm>
      </p:grpSpPr>
      <p:sp>
        <p:nvSpPr>
          <p:cNvPr id="157" name="Google Shape;157;p3"/>
          <p:cNvSpPr txBox="1">
            <a:spLocks noGrp="1"/>
          </p:cNvSpPr>
          <p:nvPr>
            <p:ph type="title"/>
          </p:nvPr>
        </p:nvSpPr>
        <p:spPr>
          <a:xfrm>
            <a:off x="713225" y="2318287"/>
            <a:ext cx="7717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sz="42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grpSp>
        <p:nvGrpSpPr>
          <p:cNvPr id="158" name="Google Shape;158;p3"/>
          <p:cNvGrpSpPr/>
          <p:nvPr/>
        </p:nvGrpSpPr>
        <p:grpSpPr>
          <a:xfrm>
            <a:off x="3811195" y="4131845"/>
            <a:ext cx="912016" cy="427633"/>
            <a:chOff x="3923537" y="1105771"/>
            <a:chExt cx="819643" cy="384320"/>
          </a:xfrm>
        </p:grpSpPr>
        <p:sp>
          <p:nvSpPr>
            <p:cNvPr id="159" name="Google Shape;159;p3"/>
            <p:cNvSpPr/>
            <p:nvPr/>
          </p:nvSpPr>
          <p:spPr>
            <a:xfrm>
              <a:off x="4323013" y="1105771"/>
              <a:ext cx="228008" cy="250291"/>
            </a:xfrm>
            <a:custGeom>
              <a:avLst/>
              <a:gdLst/>
              <a:ahLst/>
              <a:cxnLst/>
              <a:rect l="l" t="t" r="r" b="b"/>
              <a:pathLst>
                <a:path w="5597" h="6144" extrusionOk="0">
                  <a:moveTo>
                    <a:pt x="2798" y="1"/>
                  </a:moveTo>
                  <a:cubicBezTo>
                    <a:pt x="1253" y="1"/>
                    <a:pt x="0" y="1376"/>
                    <a:pt x="0" y="3072"/>
                  </a:cubicBezTo>
                  <a:cubicBezTo>
                    <a:pt x="0" y="4767"/>
                    <a:pt x="1253" y="6143"/>
                    <a:pt x="2798" y="6143"/>
                  </a:cubicBezTo>
                  <a:cubicBezTo>
                    <a:pt x="4343" y="6143"/>
                    <a:pt x="5596" y="4767"/>
                    <a:pt x="5596" y="3072"/>
                  </a:cubicBezTo>
                  <a:cubicBezTo>
                    <a:pt x="5596" y="1376"/>
                    <a:pt x="4343" y="1"/>
                    <a:pt x="2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3"/>
            <p:cNvSpPr/>
            <p:nvPr/>
          </p:nvSpPr>
          <p:spPr>
            <a:xfrm>
              <a:off x="4423513" y="1139217"/>
              <a:ext cx="319667" cy="350872"/>
            </a:xfrm>
            <a:custGeom>
              <a:avLst/>
              <a:gdLst/>
              <a:ahLst/>
              <a:cxnLst/>
              <a:rect l="l" t="t" r="r" b="b"/>
              <a:pathLst>
                <a:path w="7847" h="8613" extrusionOk="0">
                  <a:moveTo>
                    <a:pt x="3924" y="0"/>
                  </a:moveTo>
                  <a:cubicBezTo>
                    <a:pt x="1757" y="0"/>
                    <a:pt x="0" y="1928"/>
                    <a:pt x="0" y="4306"/>
                  </a:cubicBezTo>
                  <a:cubicBezTo>
                    <a:pt x="0" y="6685"/>
                    <a:pt x="1757" y="8612"/>
                    <a:pt x="3924" y="8612"/>
                  </a:cubicBezTo>
                  <a:cubicBezTo>
                    <a:pt x="6090" y="8612"/>
                    <a:pt x="7847" y="6685"/>
                    <a:pt x="7847" y="4306"/>
                  </a:cubicBezTo>
                  <a:cubicBezTo>
                    <a:pt x="7847" y="1928"/>
                    <a:pt x="6090" y="0"/>
                    <a:pt x="39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3"/>
            <p:cNvSpPr/>
            <p:nvPr/>
          </p:nvSpPr>
          <p:spPr>
            <a:xfrm>
              <a:off x="4483886" y="1139217"/>
              <a:ext cx="253143" cy="165883"/>
            </a:xfrm>
            <a:custGeom>
              <a:avLst/>
              <a:gdLst/>
              <a:ahLst/>
              <a:cxnLst/>
              <a:rect l="l" t="t" r="r" b="b"/>
              <a:pathLst>
                <a:path w="6214" h="4072" extrusionOk="0">
                  <a:moveTo>
                    <a:pt x="2442" y="0"/>
                  </a:moveTo>
                  <a:cubicBezTo>
                    <a:pt x="1518" y="0"/>
                    <a:pt x="671" y="353"/>
                    <a:pt x="0" y="939"/>
                  </a:cubicBezTo>
                  <a:cubicBezTo>
                    <a:pt x="466" y="2746"/>
                    <a:pt x="1976" y="4072"/>
                    <a:pt x="3772" y="4072"/>
                  </a:cubicBezTo>
                  <a:cubicBezTo>
                    <a:pt x="4696" y="4072"/>
                    <a:pt x="5543" y="3719"/>
                    <a:pt x="6214" y="3132"/>
                  </a:cubicBezTo>
                  <a:cubicBezTo>
                    <a:pt x="5748" y="1326"/>
                    <a:pt x="4237" y="0"/>
                    <a:pt x="2442" y="0"/>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3"/>
            <p:cNvSpPr/>
            <p:nvPr/>
          </p:nvSpPr>
          <p:spPr>
            <a:xfrm>
              <a:off x="4104047" y="1148057"/>
              <a:ext cx="278115" cy="314290"/>
            </a:xfrm>
            <a:custGeom>
              <a:avLst/>
              <a:gdLst/>
              <a:ahLst/>
              <a:cxnLst/>
              <a:rect l="l" t="t" r="r" b="b"/>
              <a:pathLst>
                <a:path w="6827" h="7715" extrusionOk="0">
                  <a:moveTo>
                    <a:pt x="3413" y="1"/>
                  </a:moveTo>
                  <a:cubicBezTo>
                    <a:pt x="1529" y="1"/>
                    <a:pt x="0" y="1727"/>
                    <a:pt x="0" y="3857"/>
                  </a:cubicBezTo>
                  <a:cubicBezTo>
                    <a:pt x="0" y="5987"/>
                    <a:pt x="1529" y="7714"/>
                    <a:pt x="3413" y="7714"/>
                  </a:cubicBezTo>
                  <a:cubicBezTo>
                    <a:pt x="5298" y="7714"/>
                    <a:pt x="6826" y="5988"/>
                    <a:pt x="6826" y="3857"/>
                  </a:cubicBezTo>
                  <a:cubicBezTo>
                    <a:pt x="6826" y="1727"/>
                    <a:pt x="5298" y="1"/>
                    <a:pt x="3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3"/>
            <p:cNvSpPr/>
            <p:nvPr/>
          </p:nvSpPr>
          <p:spPr>
            <a:xfrm>
              <a:off x="4106695" y="1148057"/>
              <a:ext cx="199329" cy="143966"/>
            </a:xfrm>
            <a:custGeom>
              <a:avLst/>
              <a:gdLst/>
              <a:ahLst/>
              <a:cxnLst/>
              <a:rect l="l" t="t" r="r" b="b"/>
              <a:pathLst>
                <a:path w="4893" h="3534" extrusionOk="0">
                  <a:moveTo>
                    <a:pt x="3348" y="1"/>
                  </a:moveTo>
                  <a:cubicBezTo>
                    <a:pt x="1689" y="1"/>
                    <a:pt x="308" y="1339"/>
                    <a:pt x="1" y="3113"/>
                  </a:cubicBezTo>
                  <a:cubicBezTo>
                    <a:pt x="464" y="3379"/>
                    <a:pt x="988" y="3533"/>
                    <a:pt x="1544" y="3533"/>
                  </a:cubicBezTo>
                  <a:cubicBezTo>
                    <a:pt x="3204" y="3533"/>
                    <a:pt x="4585" y="2195"/>
                    <a:pt x="4892" y="420"/>
                  </a:cubicBezTo>
                  <a:cubicBezTo>
                    <a:pt x="4428" y="154"/>
                    <a:pt x="3904" y="1"/>
                    <a:pt x="3348"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3"/>
            <p:cNvSpPr/>
            <p:nvPr/>
          </p:nvSpPr>
          <p:spPr>
            <a:xfrm>
              <a:off x="4086163" y="1207249"/>
              <a:ext cx="500705" cy="282840"/>
            </a:xfrm>
            <a:custGeom>
              <a:avLst/>
              <a:gdLst/>
              <a:ahLst/>
              <a:cxnLst/>
              <a:rect l="l" t="t" r="r" b="b"/>
              <a:pathLst>
                <a:path w="12291" h="6943" extrusionOk="0">
                  <a:moveTo>
                    <a:pt x="6146" y="1"/>
                  </a:moveTo>
                  <a:cubicBezTo>
                    <a:pt x="2751" y="1"/>
                    <a:pt x="0" y="3022"/>
                    <a:pt x="0" y="6746"/>
                  </a:cubicBezTo>
                  <a:cubicBezTo>
                    <a:pt x="0" y="6813"/>
                    <a:pt x="8" y="6877"/>
                    <a:pt x="9" y="6942"/>
                  </a:cubicBezTo>
                  <a:lnTo>
                    <a:pt x="12282" y="6942"/>
                  </a:lnTo>
                  <a:cubicBezTo>
                    <a:pt x="12283" y="6877"/>
                    <a:pt x="12291" y="6813"/>
                    <a:pt x="12291" y="6746"/>
                  </a:cubicBezTo>
                  <a:cubicBezTo>
                    <a:pt x="12291" y="3022"/>
                    <a:pt x="9540" y="1"/>
                    <a:pt x="6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3"/>
            <p:cNvSpPr/>
            <p:nvPr/>
          </p:nvSpPr>
          <p:spPr>
            <a:xfrm>
              <a:off x="3923537" y="1344047"/>
              <a:ext cx="228008" cy="146044"/>
            </a:xfrm>
            <a:custGeom>
              <a:avLst/>
              <a:gdLst/>
              <a:ahLst/>
              <a:cxnLst/>
              <a:rect l="l" t="t" r="r" b="b"/>
              <a:pathLst>
                <a:path w="5597" h="3585" extrusionOk="0">
                  <a:moveTo>
                    <a:pt x="2798" y="1"/>
                  </a:moveTo>
                  <a:cubicBezTo>
                    <a:pt x="1253" y="1"/>
                    <a:pt x="0" y="1376"/>
                    <a:pt x="0" y="3072"/>
                  </a:cubicBezTo>
                  <a:cubicBezTo>
                    <a:pt x="0" y="3247"/>
                    <a:pt x="17" y="3417"/>
                    <a:pt x="42" y="3584"/>
                  </a:cubicBezTo>
                  <a:lnTo>
                    <a:pt x="5555" y="3584"/>
                  </a:lnTo>
                  <a:cubicBezTo>
                    <a:pt x="5580" y="3417"/>
                    <a:pt x="5596" y="3247"/>
                    <a:pt x="5596" y="3072"/>
                  </a:cubicBezTo>
                  <a:cubicBezTo>
                    <a:pt x="5596" y="1376"/>
                    <a:pt x="4345"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3"/>
            <p:cNvSpPr/>
            <p:nvPr/>
          </p:nvSpPr>
          <p:spPr>
            <a:xfrm>
              <a:off x="4124538" y="1207249"/>
              <a:ext cx="390265" cy="158550"/>
            </a:xfrm>
            <a:custGeom>
              <a:avLst/>
              <a:gdLst/>
              <a:ahLst/>
              <a:cxnLst/>
              <a:rect l="l" t="t" r="r" b="b"/>
              <a:pathLst>
                <a:path w="9580" h="3892" extrusionOk="0">
                  <a:moveTo>
                    <a:pt x="5204" y="1"/>
                  </a:moveTo>
                  <a:cubicBezTo>
                    <a:pt x="3009" y="1"/>
                    <a:pt x="1088" y="1269"/>
                    <a:pt x="1" y="3168"/>
                  </a:cubicBezTo>
                  <a:cubicBezTo>
                    <a:pt x="717" y="3635"/>
                    <a:pt x="1825" y="3891"/>
                    <a:pt x="3135" y="3891"/>
                  </a:cubicBezTo>
                  <a:cubicBezTo>
                    <a:pt x="3980" y="3891"/>
                    <a:pt x="4909" y="3785"/>
                    <a:pt x="5870" y="3559"/>
                  </a:cubicBezTo>
                  <a:cubicBezTo>
                    <a:pt x="7319" y="3219"/>
                    <a:pt x="8603" y="2664"/>
                    <a:pt x="9580" y="2014"/>
                  </a:cubicBezTo>
                  <a:cubicBezTo>
                    <a:pt x="8465" y="773"/>
                    <a:pt x="6917" y="1"/>
                    <a:pt x="5204"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3"/>
            <p:cNvSpPr/>
            <p:nvPr/>
          </p:nvSpPr>
          <p:spPr>
            <a:xfrm>
              <a:off x="4341996" y="1105771"/>
              <a:ext cx="168124" cy="85223"/>
            </a:xfrm>
            <a:custGeom>
              <a:avLst/>
              <a:gdLst/>
              <a:ahLst/>
              <a:cxnLst/>
              <a:rect l="l" t="t" r="r" b="b"/>
              <a:pathLst>
                <a:path w="4127" h="2092" extrusionOk="0">
                  <a:moveTo>
                    <a:pt x="2332" y="1"/>
                  </a:moveTo>
                  <a:cubicBezTo>
                    <a:pt x="1359" y="1"/>
                    <a:pt x="502" y="547"/>
                    <a:pt x="1" y="1375"/>
                  </a:cubicBezTo>
                  <a:cubicBezTo>
                    <a:pt x="486" y="1821"/>
                    <a:pt x="1111" y="2091"/>
                    <a:pt x="1795" y="2091"/>
                  </a:cubicBezTo>
                  <a:cubicBezTo>
                    <a:pt x="2769" y="2091"/>
                    <a:pt x="3626" y="1545"/>
                    <a:pt x="4127" y="716"/>
                  </a:cubicBezTo>
                  <a:cubicBezTo>
                    <a:pt x="3641" y="270"/>
                    <a:pt x="3015" y="1"/>
                    <a:pt x="2332"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3"/>
            <p:cNvSpPr/>
            <p:nvPr/>
          </p:nvSpPr>
          <p:spPr>
            <a:xfrm>
              <a:off x="3939303" y="1344617"/>
              <a:ext cx="163643" cy="84571"/>
            </a:xfrm>
            <a:custGeom>
              <a:avLst/>
              <a:gdLst/>
              <a:ahLst/>
              <a:cxnLst/>
              <a:rect l="l" t="t" r="r" b="b"/>
              <a:pathLst>
                <a:path w="4017" h="2076" extrusionOk="0">
                  <a:moveTo>
                    <a:pt x="2411" y="1"/>
                  </a:moveTo>
                  <a:cubicBezTo>
                    <a:pt x="1383" y="1"/>
                    <a:pt x="488" y="611"/>
                    <a:pt x="1" y="1518"/>
                  </a:cubicBezTo>
                  <a:cubicBezTo>
                    <a:pt x="456" y="1868"/>
                    <a:pt x="1009" y="2075"/>
                    <a:pt x="1606" y="2075"/>
                  </a:cubicBezTo>
                  <a:cubicBezTo>
                    <a:pt x="2634" y="2075"/>
                    <a:pt x="3530" y="1465"/>
                    <a:pt x="4017" y="559"/>
                  </a:cubicBezTo>
                  <a:cubicBezTo>
                    <a:pt x="3561" y="209"/>
                    <a:pt x="3009" y="1"/>
                    <a:pt x="2411"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3"/>
          <p:cNvGrpSpPr/>
          <p:nvPr/>
        </p:nvGrpSpPr>
        <p:grpSpPr>
          <a:xfrm flipH="1">
            <a:off x="751370" y="4131845"/>
            <a:ext cx="912016" cy="427633"/>
            <a:chOff x="3923537" y="1105771"/>
            <a:chExt cx="819643" cy="384320"/>
          </a:xfrm>
        </p:grpSpPr>
        <p:sp>
          <p:nvSpPr>
            <p:cNvPr id="170" name="Google Shape;170;p3"/>
            <p:cNvSpPr/>
            <p:nvPr/>
          </p:nvSpPr>
          <p:spPr>
            <a:xfrm>
              <a:off x="4323013" y="1105771"/>
              <a:ext cx="228008" cy="250291"/>
            </a:xfrm>
            <a:custGeom>
              <a:avLst/>
              <a:gdLst/>
              <a:ahLst/>
              <a:cxnLst/>
              <a:rect l="l" t="t" r="r" b="b"/>
              <a:pathLst>
                <a:path w="5597" h="6144" extrusionOk="0">
                  <a:moveTo>
                    <a:pt x="2798" y="1"/>
                  </a:moveTo>
                  <a:cubicBezTo>
                    <a:pt x="1253" y="1"/>
                    <a:pt x="0" y="1376"/>
                    <a:pt x="0" y="3072"/>
                  </a:cubicBezTo>
                  <a:cubicBezTo>
                    <a:pt x="0" y="4767"/>
                    <a:pt x="1253" y="6143"/>
                    <a:pt x="2798" y="6143"/>
                  </a:cubicBezTo>
                  <a:cubicBezTo>
                    <a:pt x="4343" y="6143"/>
                    <a:pt x="5596" y="4767"/>
                    <a:pt x="5596" y="3072"/>
                  </a:cubicBezTo>
                  <a:cubicBezTo>
                    <a:pt x="5596" y="1376"/>
                    <a:pt x="4343" y="1"/>
                    <a:pt x="2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3"/>
            <p:cNvSpPr/>
            <p:nvPr/>
          </p:nvSpPr>
          <p:spPr>
            <a:xfrm>
              <a:off x="4423513" y="1139217"/>
              <a:ext cx="319667" cy="350872"/>
            </a:xfrm>
            <a:custGeom>
              <a:avLst/>
              <a:gdLst/>
              <a:ahLst/>
              <a:cxnLst/>
              <a:rect l="l" t="t" r="r" b="b"/>
              <a:pathLst>
                <a:path w="7847" h="8613" extrusionOk="0">
                  <a:moveTo>
                    <a:pt x="3924" y="0"/>
                  </a:moveTo>
                  <a:cubicBezTo>
                    <a:pt x="1757" y="0"/>
                    <a:pt x="0" y="1928"/>
                    <a:pt x="0" y="4306"/>
                  </a:cubicBezTo>
                  <a:cubicBezTo>
                    <a:pt x="0" y="6685"/>
                    <a:pt x="1757" y="8612"/>
                    <a:pt x="3924" y="8612"/>
                  </a:cubicBezTo>
                  <a:cubicBezTo>
                    <a:pt x="6090" y="8612"/>
                    <a:pt x="7847" y="6685"/>
                    <a:pt x="7847" y="4306"/>
                  </a:cubicBezTo>
                  <a:cubicBezTo>
                    <a:pt x="7847" y="1928"/>
                    <a:pt x="6090" y="0"/>
                    <a:pt x="39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3"/>
            <p:cNvSpPr/>
            <p:nvPr/>
          </p:nvSpPr>
          <p:spPr>
            <a:xfrm>
              <a:off x="4483886" y="1139217"/>
              <a:ext cx="253143" cy="165883"/>
            </a:xfrm>
            <a:custGeom>
              <a:avLst/>
              <a:gdLst/>
              <a:ahLst/>
              <a:cxnLst/>
              <a:rect l="l" t="t" r="r" b="b"/>
              <a:pathLst>
                <a:path w="6214" h="4072" extrusionOk="0">
                  <a:moveTo>
                    <a:pt x="2442" y="0"/>
                  </a:moveTo>
                  <a:cubicBezTo>
                    <a:pt x="1518" y="0"/>
                    <a:pt x="671" y="353"/>
                    <a:pt x="0" y="939"/>
                  </a:cubicBezTo>
                  <a:cubicBezTo>
                    <a:pt x="466" y="2746"/>
                    <a:pt x="1976" y="4072"/>
                    <a:pt x="3772" y="4072"/>
                  </a:cubicBezTo>
                  <a:cubicBezTo>
                    <a:pt x="4696" y="4072"/>
                    <a:pt x="5543" y="3719"/>
                    <a:pt x="6214" y="3132"/>
                  </a:cubicBezTo>
                  <a:cubicBezTo>
                    <a:pt x="5748" y="1326"/>
                    <a:pt x="4237" y="0"/>
                    <a:pt x="2442" y="0"/>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3"/>
            <p:cNvSpPr/>
            <p:nvPr/>
          </p:nvSpPr>
          <p:spPr>
            <a:xfrm>
              <a:off x="4104047" y="1148057"/>
              <a:ext cx="278115" cy="314290"/>
            </a:xfrm>
            <a:custGeom>
              <a:avLst/>
              <a:gdLst/>
              <a:ahLst/>
              <a:cxnLst/>
              <a:rect l="l" t="t" r="r" b="b"/>
              <a:pathLst>
                <a:path w="6827" h="7715" extrusionOk="0">
                  <a:moveTo>
                    <a:pt x="3413" y="1"/>
                  </a:moveTo>
                  <a:cubicBezTo>
                    <a:pt x="1529" y="1"/>
                    <a:pt x="0" y="1727"/>
                    <a:pt x="0" y="3857"/>
                  </a:cubicBezTo>
                  <a:cubicBezTo>
                    <a:pt x="0" y="5987"/>
                    <a:pt x="1529" y="7714"/>
                    <a:pt x="3413" y="7714"/>
                  </a:cubicBezTo>
                  <a:cubicBezTo>
                    <a:pt x="5298" y="7714"/>
                    <a:pt x="6826" y="5988"/>
                    <a:pt x="6826" y="3857"/>
                  </a:cubicBezTo>
                  <a:cubicBezTo>
                    <a:pt x="6826" y="1727"/>
                    <a:pt x="5298" y="1"/>
                    <a:pt x="3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3"/>
            <p:cNvSpPr/>
            <p:nvPr/>
          </p:nvSpPr>
          <p:spPr>
            <a:xfrm>
              <a:off x="4106695" y="1148057"/>
              <a:ext cx="199329" cy="143966"/>
            </a:xfrm>
            <a:custGeom>
              <a:avLst/>
              <a:gdLst/>
              <a:ahLst/>
              <a:cxnLst/>
              <a:rect l="l" t="t" r="r" b="b"/>
              <a:pathLst>
                <a:path w="4893" h="3534" extrusionOk="0">
                  <a:moveTo>
                    <a:pt x="3348" y="1"/>
                  </a:moveTo>
                  <a:cubicBezTo>
                    <a:pt x="1689" y="1"/>
                    <a:pt x="308" y="1339"/>
                    <a:pt x="1" y="3113"/>
                  </a:cubicBezTo>
                  <a:cubicBezTo>
                    <a:pt x="464" y="3379"/>
                    <a:pt x="988" y="3533"/>
                    <a:pt x="1544" y="3533"/>
                  </a:cubicBezTo>
                  <a:cubicBezTo>
                    <a:pt x="3204" y="3533"/>
                    <a:pt x="4585" y="2195"/>
                    <a:pt x="4892" y="420"/>
                  </a:cubicBezTo>
                  <a:cubicBezTo>
                    <a:pt x="4428" y="154"/>
                    <a:pt x="3904" y="1"/>
                    <a:pt x="3348"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3"/>
            <p:cNvSpPr/>
            <p:nvPr/>
          </p:nvSpPr>
          <p:spPr>
            <a:xfrm>
              <a:off x="4086163" y="1207249"/>
              <a:ext cx="500705" cy="282840"/>
            </a:xfrm>
            <a:custGeom>
              <a:avLst/>
              <a:gdLst/>
              <a:ahLst/>
              <a:cxnLst/>
              <a:rect l="l" t="t" r="r" b="b"/>
              <a:pathLst>
                <a:path w="12291" h="6943" extrusionOk="0">
                  <a:moveTo>
                    <a:pt x="6146" y="1"/>
                  </a:moveTo>
                  <a:cubicBezTo>
                    <a:pt x="2751" y="1"/>
                    <a:pt x="0" y="3022"/>
                    <a:pt x="0" y="6746"/>
                  </a:cubicBezTo>
                  <a:cubicBezTo>
                    <a:pt x="0" y="6813"/>
                    <a:pt x="8" y="6877"/>
                    <a:pt x="9" y="6942"/>
                  </a:cubicBezTo>
                  <a:lnTo>
                    <a:pt x="12282" y="6942"/>
                  </a:lnTo>
                  <a:cubicBezTo>
                    <a:pt x="12283" y="6877"/>
                    <a:pt x="12291" y="6813"/>
                    <a:pt x="12291" y="6746"/>
                  </a:cubicBezTo>
                  <a:cubicBezTo>
                    <a:pt x="12291" y="3022"/>
                    <a:pt x="9540" y="1"/>
                    <a:pt x="6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3"/>
            <p:cNvSpPr/>
            <p:nvPr/>
          </p:nvSpPr>
          <p:spPr>
            <a:xfrm>
              <a:off x="3923537" y="1344047"/>
              <a:ext cx="228008" cy="146044"/>
            </a:xfrm>
            <a:custGeom>
              <a:avLst/>
              <a:gdLst/>
              <a:ahLst/>
              <a:cxnLst/>
              <a:rect l="l" t="t" r="r" b="b"/>
              <a:pathLst>
                <a:path w="5597" h="3585" extrusionOk="0">
                  <a:moveTo>
                    <a:pt x="2798" y="1"/>
                  </a:moveTo>
                  <a:cubicBezTo>
                    <a:pt x="1253" y="1"/>
                    <a:pt x="0" y="1376"/>
                    <a:pt x="0" y="3072"/>
                  </a:cubicBezTo>
                  <a:cubicBezTo>
                    <a:pt x="0" y="3247"/>
                    <a:pt x="17" y="3417"/>
                    <a:pt x="42" y="3584"/>
                  </a:cubicBezTo>
                  <a:lnTo>
                    <a:pt x="5555" y="3584"/>
                  </a:lnTo>
                  <a:cubicBezTo>
                    <a:pt x="5580" y="3417"/>
                    <a:pt x="5596" y="3247"/>
                    <a:pt x="5596" y="3072"/>
                  </a:cubicBezTo>
                  <a:cubicBezTo>
                    <a:pt x="5596" y="1376"/>
                    <a:pt x="4345"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3"/>
            <p:cNvSpPr/>
            <p:nvPr/>
          </p:nvSpPr>
          <p:spPr>
            <a:xfrm>
              <a:off x="4124538" y="1207249"/>
              <a:ext cx="390265" cy="158550"/>
            </a:xfrm>
            <a:custGeom>
              <a:avLst/>
              <a:gdLst/>
              <a:ahLst/>
              <a:cxnLst/>
              <a:rect l="l" t="t" r="r" b="b"/>
              <a:pathLst>
                <a:path w="9580" h="3892" extrusionOk="0">
                  <a:moveTo>
                    <a:pt x="5204" y="1"/>
                  </a:moveTo>
                  <a:cubicBezTo>
                    <a:pt x="3009" y="1"/>
                    <a:pt x="1088" y="1269"/>
                    <a:pt x="1" y="3168"/>
                  </a:cubicBezTo>
                  <a:cubicBezTo>
                    <a:pt x="717" y="3635"/>
                    <a:pt x="1825" y="3891"/>
                    <a:pt x="3135" y="3891"/>
                  </a:cubicBezTo>
                  <a:cubicBezTo>
                    <a:pt x="3980" y="3891"/>
                    <a:pt x="4909" y="3785"/>
                    <a:pt x="5870" y="3559"/>
                  </a:cubicBezTo>
                  <a:cubicBezTo>
                    <a:pt x="7319" y="3219"/>
                    <a:pt x="8603" y="2664"/>
                    <a:pt x="9580" y="2014"/>
                  </a:cubicBezTo>
                  <a:cubicBezTo>
                    <a:pt x="8465" y="773"/>
                    <a:pt x="6917" y="1"/>
                    <a:pt x="5204"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3"/>
            <p:cNvSpPr/>
            <p:nvPr/>
          </p:nvSpPr>
          <p:spPr>
            <a:xfrm>
              <a:off x="4341996" y="1105771"/>
              <a:ext cx="168124" cy="85223"/>
            </a:xfrm>
            <a:custGeom>
              <a:avLst/>
              <a:gdLst/>
              <a:ahLst/>
              <a:cxnLst/>
              <a:rect l="l" t="t" r="r" b="b"/>
              <a:pathLst>
                <a:path w="4127" h="2092" extrusionOk="0">
                  <a:moveTo>
                    <a:pt x="2332" y="1"/>
                  </a:moveTo>
                  <a:cubicBezTo>
                    <a:pt x="1359" y="1"/>
                    <a:pt x="502" y="547"/>
                    <a:pt x="1" y="1375"/>
                  </a:cubicBezTo>
                  <a:cubicBezTo>
                    <a:pt x="486" y="1821"/>
                    <a:pt x="1111" y="2091"/>
                    <a:pt x="1795" y="2091"/>
                  </a:cubicBezTo>
                  <a:cubicBezTo>
                    <a:pt x="2769" y="2091"/>
                    <a:pt x="3626" y="1545"/>
                    <a:pt x="4127" y="716"/>
                  </a:cubicBezTo>
                  <a:cubicBezTo>
                    <a:pt x="3641" y="270"/>
                    <a:pt x="3015" y="1"/>
                    <a:pt x="2332"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3"/>
            <p:cNvSpPr/>
            <p:nvPr/>
          </p:nvSpPr>
          <p:spPr>
            <a:xfrm>
              <a:off x="3939303" y="1344617"/>
              <a:ext cx="163643" cy="84571"/>
            </a:xfrm>
            <a:custGeom>
              <a:avLst/>
              <a:gdLst/>
              <a:ahLst/>
              <a:cxnLst/>
              <a:rect l="l" t="t" r="r" b="b"/>
              <a:pathLst>
                <a:path w="4017" h="2076" extrusionOk="0">
                  <a:moveTo>
                    <a:pt x="2411" y="1"/>
                  </a:moveTo>
                  <a:cubicBezTo>
                    <a:pt x="1383" y="1"/>
                    <a:pt x="488" y="611"/>
                    <a:pt x="1" y="1518"/>
                  </a:cubicBezTo>
                  <a:cubicBezTo>
                    <a:pt x="456" y="1868"/>
                    <a:pt x="1009" y="2075"/>
                    <a:pt x="1606" y="2075"/>
                  </a:cubicBezTo>
                  <a:cubicBezTo>
                    <a:pt x="2634" y="2075"/>
                    <a:pt x="3530" y="1465"/>
                    <a:pt x="4017" y="559"/>
                  </a:cubicBezTo>
                  <a:cubicBezTo>
                    <a:pt x="3561" y="209"/>
                    <a:pt x="3009" y="1"/>
                    <a:pt x="2411"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 name="Google Shape;180;p3"/>
          <p:cNvGrpSpPr/>
          <p:nvPr/>
        </p:nvGrpSpPr>
        <p:grpSpPr>
          <a:xfrm>
            <a:off x="8451562" y="1171216"/>
            <a:ext cx="1272794" cy="3449656"/>
            <a:chOff x="8222962" y="1171216"/>
            <a:chExt cx="1272794" cy="3449656"/>
          </a:xfrm>
        </p:grpSpPr>
        <p:sp>
          <p:nvSpPr>
            <p:cNvPr id="181" name="Google Shape;181;p3"/>
            <p:cNvSpPr/>
            <p:nvPr/>
          </p:nvSpPr>
          <p:spPr>
            <a:xfrm>
              <a:off x="8787471" y="3069586"/>
              <a:ext cx="197224" cy="1551286"/>
            </a:xfrm>
            <a:custGeom>
              <a:avLst/>
              <a:gdLst/>
              <a:ahLst/>
              <a:cxnLst/>
              <a:rect l="l" t="t" r="r" b="b"/>
              <a:pathLst>
                <a:path w="1786" h="14048" extrusionOk="0">
                  <a:moveTo>
                    <a:pt x="1474" y="0"/>
                  </a:moveTo>
                  <a:cubicBezTo>
                    <a:pt x="1202" y="0"/>
                    <a:pt x="756" y="398"/>
                    <a:pt x="756" y="398"/>
                  </a:cubicBezTo>
                  <a:cubicBezTo>
                    <a:pt x="1043" y="4655"/>
                    <a:pt x="1019" y="11143"/>
                    <a:pt x="0" y="13440"/>
                  </a:cubicBezTo>
                  <a:lnTo>
                    <a:pt x="1103" y="14048"/>
                  </a:lnTo>
                  <a:cubicBezTo>
                    <a:pt x="1103" y="14048"/>
                    <a:pt x="950" y="2831"/>
                    <a:pt x="1535" y="1006"/>
                  </a:cubicBezTo>
                  <a:cubicBezTo>
                    <a:pt x="1786" y="224"/>
                    <a:pt x="1679" y="0"/>
                    <a:pt x="14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3"/>
            <p:cNvSpPr/>
            <p:nvPr/>
          </p:nvSpPr>
          <p:spPr>
            <a:xfrm>
              <a:off x="8898009" y="3149205"/>
              <a:ext cx="221628" cy="800268"/>
            </a:xfrm>
            <a:custGeom>
              <a:avLst/>
              <a:gdLst/>
              <a:ahLst/>
              <a:cxnLst/>
              <a:rect l="l" t="t" r="r" b="b"/>
              <a:pathLst>
                <a:path w="2007" h="7247" extrusionOk="0">
                  <a:moveTo>
                    <a:pt x="1695" y="0"/>
                  </a:moveTo>
                  <a:cubicBezTo>
                    <a:pt x="1648" y="3080"/>
                    <a:pt x="927" y="6128"/>
                    <a:pt x="0" y="6937"/>
                  </a:cubicBezTo>
                  <a:lnTo>
                    <a:pt x="13" y="7247"/>
                  </a:lnTo>
                  <a:cubicBezTo>
                    <a:pt x="955" y="6454"/>
                    <a:pt x="1789" y="2668"/>
                    <a:pt x="2006" y="17"/>
                  </a:cubicBezTo>
                  <a:lnTo>
                    <a:pt x="16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3"/>
            <p:cNvSpPr/>
            <p:nvPr/>
          </p:nvSpPr>
          <p:spPr>
            <a:xfrm>
              <a:off x="8626025" y="3259412"/>
              <a:ext cx="279050" cy="579413"/>
            </a:xfrm>
            <a:custGeom>
              <a:avLst/>
              <a:gdLst/>
              <a:ahLst/>
              <a:cxnLst/>
              <a:rect l="l" t="t" r="r" b="b"/>
              <a:pathLst>
                <a:path w="2527" h="5247" extrusionOk="0">
                  <a:moveTo>
                    <a:pt x="308" y="0"/>
                  </a:moveTo>
                  <a:lnTo>
                    <a:pt x="0" y="13"/>
                  </a:lnTo>
                  <a:cubicBezTo>
                    <a:pt x="415" y="1932"/>
                    <a:pt x="1530" y="4673"/>
                    <a:pt x="2527" y="5246"/>
                  </a:cubicBezTo>
                  <a:lnTo>
                    <a:pt x="2516" y="5021"/>
                  </a:lnTo>
                  <a:cubicBezTo>
                    <a:pt x="1533" y="4436"/>
                    <a:pt x="585" y="2230"/>
                    <a:pt x="3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3"/>
            <p:cNvSpPr/>
            <p:nvPr/>
          </p:nvSpPr>
          <p:spPr>
            <a:xfrm>
              <a:off x="8963162" y="3188628"/>
              <a:ext cx="89115" cy="368055"/>
            </a:xfrm>
            <a:custGeom>
              <a:avLst/>
              <a:gdLst/>
              <a:ahLst/>
              <a:cxnLst/>
              <a:rect l="l" t="t" r="r" b="b"/>
              <a:pathLst>
                <a:path w="807" h="3333" extrusionOk="0">
                  <a:moveTo>
                    <a:pt x="296" y="1"/>
                  </a:moveTo>
                  <a:lnTo>
                    <a:pt x="296" y="1"/>
                  </a:lnTo>
                  <a:cubicBezTo>
                    <a:pt x="1" y="1914"/>
                    <a:pt x="782" y="3330"/>
                    <a:pt x="782" y="3332"/>
                  </a:cubicBezTo>
                  <a:lnTo>
                    <a:pt x="782" y="3332"/>
                  </a:lnTo>
                  <a:lnTo>
                    <a:pt x="807" y="3205"/>
                  </a:lnTo>
                  <a:cubicBezTo>
                    <a:pt x="807" y="3205"/>
                    <a:pt x="179" y="1922"/>
                    <a:pt x="454" y="92"/>
                  </a:cubicBezTo>
                  <a:lnTo>
                    <a:pt x="296" y="1"/>
                  </a:lnTo>
                  <a:close/>
                  <a:moveTo>
                    <a:pt x="782" y="3332"/>
                  </a:moveTo>
                  <a:lnTo>
                    <a:pt x="782" y="3332"/>
                  </a:lnTo>
                  <a:cubicBezTo>
                    <a:pt x="782" y="3332"/>
                    <a:pt x="782" y="3332"/>
                    <a:pt x="782" y="33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3"/>
            <p:cNvSpPr/>
            <p:nvPr/>
          </p:nvSpPr>
          <p:spPr>
            <a:xfrm>
              <a:off x="8491303" y="3278627"/>
              <a:ext cx="218205" cy="240401"/>
            </a:xfrm>
            <a:custGeom>
              <a:avLst/>
              <a:gdLst/>
              <a:ahLst/>
              <a:cxnLst/>
              <a:rect l="l" t="t" r="r" b="b"/>
              <a:pathLst>
                <a:path w="1976" h="2177" extrusionOk="0">
                  <a:moveTo>
                    <a:pt x="165" y="1"/>
                  </a:moveTo>
                  <a:lnTo>
                    <a:pt x="1" y="52"/>
                  </a:lnTo>
                  <a:cubicBezTo>
                    <a:pt x="701" y="1702"/>
                    <a:pt x="1974" y="2176"/>
                    <a:pt x="1975" y="2177"/>
                  </a:cubicBezTo>
                  <a:lnTo>
                    <a:pt x="1975" y="2177"/>
                  </a:lnTo>
                  <a:lnTo>
                    <a:pt x="1933" y="2063"/>
                  </a:lnTo>
                  <a:cubicBezTo>
                    <a:pt x="1933" y="2063"/>
                    <a:pt x="840" y="1575"/>
                    <a:pt x="165" y="1"/>
                  </a:cubicBezTo>
                  <a:close/>
                  <a:moveTo>
                    <a:pt x="1975" y="2177"/>
                  </a:moveTo>
                  <a:lnTo>
                    <a:pt x="1975" y="2177"/>
                  </a:lnTo>
                  <a:cubicBezTo>
                    <a:pt x="1975" y="2177"/>
                    <a:pt x="1975" y="2177"/>
                    <a:pt x="1975" y="21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3"/>
            <p:cNvSpPr/>
            <p:nvPr/>
          </p:nvSpPr>
          <p:spPr>
            <a:xfrm>
              <a:off x="8722870" y="3323240"/>
              <a:ext cx="87900" cy="239076"/>
            </a:xfrm>
            <a:custGeom>
              <a:avLst/>
              <a:gdLst/>
              <a:ahLst/>
              <a:cxnLst/>
              <a:rect l="l" t="t" r="r" b="b"/>
              <a:pathLst>
                <a:path w="796" h="2165" extrusionOk="0">
                  <a:moveTo>
                    <a:pt x="484" y="0"/>
                  </a:moveTo>
                  <a:lnTo>
                    <a:pt x="484" y="0"/>
                  </a:lnTo>
                  <a:cubicBezTo>
                    <a:pt x="634" y="1457"/>
                    <a:pt x="0" y="2061"/>
                    <a:pt x="0" y="2061"/>
                  </a:cubicBezTo>
                  <a:lnTo>
                    <a:pt x="17" y="2165"/>
                  </a:lnTo>
                  <a:cubicBezTo>
                    <a:pt x="17" y="2165"/>
                    <a:pt x="795" y="1542"/>
                    <a:pt x="633" y="15"/>
                  </a:cubicBezTo>
                  <a:lnTo>
                    <a:pt x="4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3"/>
            <p:cNvSpPr/>
            <p:nvPr/>
          </p:nvSpPr>
          <p:spPr>
            <a:xfrm>
              <a:off x="8870954" y="3069586"/>
              <a:ext cx="113740" cy="515365"/>
            </a:xfrm>
            <a:custGeom>
              <a:avLst/>
              <a:gdLst/>
              <a:ahLst/>
              <a:cxnLst/>
              <a:rect l="l" t="t" r="r" b="b"/>
              <a:pathLst>
                <a:path w="1030" h="4667" extrusionOk="0">
                  <a:moveTo>
                    <a:pt x="718" y="0"/>
                  </a:moveTo>
                  <a:cubicBezTo>
                    <a:pt x="446" y="0"/>
                    <a:pt x="0" y="398"/>
                    <a:pt x="0" y="398"/>
                  </a:cubicBezTo>
                  <a:cubicBezTo>
                    <a:pt x="86" y="1661"/>
                    <a:pt x="143" y="3121"/>
                    <a:pt x="155" y="4609"/>
                  </a:cubicBezTo>
                  <a:cubicBezTo>
                    <a:pt x="248" y="4618"/>
                    <a:pt x="337" y="4636"/>
                    <a:pt x="426" y="4666"/>
                  </a:cubicBezTo>
                  <a:cubicBezTo>
                    <a:pt x="493" y="2968"/>
                    <a:pt x="602" y="1557"/>
                    <a:pt x="779" y="1006"/>
                  </a:cubicBezTo>
                  <a:cubicBezTo>
                    <a:pt x="1030" y="224"/>
                    <a:pt x="923" y="0"/>
                    <a:pt x="71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3"/>
            <p:cNvSpPr/>
            <p:nvPr/>
          </p:nvSpPr>
          <p:spPr>
            <a:xfrm>
              <a:off x="8312299" y="1326257"/>
              <a:ext cx="1121170" cy="2053952"/>
            </a:xfrm>
            <a:custGeom>
              <a:avLst/>
              <a:gdLst/>
              <a:ahLst/>
              <a:cxnLst/>
              <a:rect l="l" t="t" r="r" b="b"/>
              <a:pathLst>
                <a:path w="10153" h="18600" extrusionOk="0">
                  <a:moveTo>
                    <a:pt x="6798" y="0"/>
                  </a:moveTo>
                  <a:cubicBezTo>
                    <a:pt x="3121" y="0"/>
                    <a:pt x="1220" y="1680"/>
                    <a:pt x="669" y="2691"/>
                  </a:cubicBezTo>
                  <a:cubicBezTo>
                    <a:pt x="0" y="3915"/>
                    <a:pt x="505" y="18085"/>
                    <a:pt x="900" y="18264"/>
                  </a:cubicBezTo>
                  <a:cubicBezTo>
                    <a:pt x="1421" y="18500"/>
                    <a:pt x="2828" y="18599"/>
                    <a:pt x="4323" y="18599"/>
                  </a:cubicBezTo>
                  <a:cubicBezTo>
                    <a:pt x="6265" y="18599"/>
                    <a:pt x="8355" y="18432"/>
                    <a:pt x="8845" y="18180"/>
                  </a:cubicBezTo>
                  <a:cubicBezTo>
                    <a:pt x="10030" y="17567"/>
                    <a:pt x="10152" y="390"/>
                    <a:pt x="9368" y="247"/>
                  </a:cubicBezTo>
                  <a:cubicBezTo>
                    <a:pt x="8430" y="75"/>
                    <a:pt x="7574" y="0"/>
                    <a:pt x="6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3"/>
            <p:cNvSpPr/>
            <p:nvPr/>
          </p:nvSpPr>
          <p:spPr>
            <a:xfrm>
              <a:off x="8362654" y="1335091"/>
              <a:ext cx="1070815" cy="2045117"/>
            </a:xfrm>
            <a:custGeom>
              <a:avLst/>
              <a:gdLst/>
              <a:ahLst/>
              <a:cxnLst/>
              <a:rect l="l" t="t" r="r" b="b"/>
              <a:pathLst>
                <a:path w="9697" h="18520" extrusionOk="0">
                  <a:moveTo>
                    <a:pt x="7770" y="1"/>
                  </a:moveTo>
                  <a:lnTo>
                    <a:pt x="7770" y="1"/>
                  </a:lnTo>
                  <a:cubicBezTo>
                    <a:pt x="8124" y="4066"/>
                    <a:pt x="7900" y="16061"/>
                    <a:pt x="7016" y="16633"/>
                  </a:cubicBezTo>
                  <a:cubicBezTo>
                    <a:pt x="6418" y="17019"/>
                    <a:pt x="3562" y="17520"/>
                    <a:pt x="1784" y="17520"/>
                  </a:cubicBezTo>
                  <a:cubicBezTo>
                    <a:pt x="1249" y="17520"/>
                    <a:pt x="812" y="17475"/>
                    <a:pt x="563" y="17367"/>
                  </a:cubicBezTo>
                  <a:cubicBezTo>
                    <a:pt x="435" y="17312"/>
                    <a:pt x="210" y="15440"/>
                    <a:pt x="1" y="13003"/>
                  </a:cubicBezTo>
                  <a:lnTo>
                    <a:pt x="1" y="13003"/>
                  </a:lnTo>
                  <a:cubicBezTo>
                    <a:pt x="112" y="15817"/>
                    <a:pt x="287" y="18113"/>
                    <a:pt x="444" y="18184"/>
                  </a:cubicBezTo>
                  <a:cubicBezTo>
                    <a:pt x="965" y="18420"/>
                    <a:pt x="2372" y="18519"/>
                    <a:pt x="3867" y="18519"/>
                  </a:cubicBezTo>
                  <a:cubicBezTo>
                    <a:pt x="5809" y="18519"/>
                    <a:pt x="7899" y="18352"/>
                    <a:pt x="8389" y="18100"/>
                  </a:cubicBezTo>
                  <a:cubicBezTo>
                    <a:pt x="9574" y="17487"/>
                    <a:pt x="9696" y="310"/>
                    <a:pt x="8912" y="167"/>
                  </a:cubicBezTo>
                  <a:cubicBezTo>
                    <a:pt x="8516" y="94"/>
                    <a:pt x="8137" y="41"/>
                    <a:pt x="777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3"/>
            <p:cNvSpPr/>
            <p:nvPr/>
          </p:nvSpPr>
          <p:spPr>
            <a:xfrm>
              <a:off x="9040351" y="2953526"/>
              <a:ext cx="5963" cy="4086"/>
            </a:xfrm>
            <a:custGeom>
              <a:avLst/>
              <a:gdLst/>
              <a:ahLst/>
              <a:cxnLst/>
              <a:rect l="l" t="t" r="r" b="b"/>
              <a:pathLst>
                <a:path w="54" h="37" extrusionOk="0">
                  <a:moveTo>
                    <a:pt x="10" y="0"/>
                  </a:moveTo>
                  <a:cubicBezTo>
                    <a:pt x="7" y="0"/>
                    <a:pt x="4" y="1"/>
                    <a:pt x="1" y="2"/>
                  </a:cubicBezTo>
                  <a:cubicBezTo>
                    <a:pt x="18" y="14"/>
                    <a:pt x="35" y="24"/>
                    <a:pt x="53" y="36"/>
                  </a:cubicBezTo>
                  <a:cubicBezTo>
                    <a:pt x="42" y="15"/>
                    <a:pt x="28" y="0"/>
                    <a:pt x="10" y="0"/>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3"/>
            <p:cNvSpPr/>
            <p:nvPr/>
          </p:nvSpPr>
          <p:spPr>
            <a:xfrm>
              <a:off x="9046203" y="2957502"/>
              <a:ext cx="75532" cy="121029"/>
            </a:xfrm>
            <a:custGeom>
              <a:avLst/>
              <a:gdLst/>
              <a:ahLst/>
              <a:cxnLst/>
              <a:rect l="l" t="t" r="r" b="b"/>
              <a:pathLst>
                <a:path w="684" h="1096" extrusionOk="0">
                  <a:moveTo>
                    <a:pt x="0" y="0"/>
                  </a:moveTo>
                  <a:cubicBezTo>
                    <a:pt x="11" y="22"/>
                    <a:pt x="17" y="49"/>
                    <a:pt x="18" y="73"/>
                  </a:cubicBezTo>
                  <a:cubicBezTo>
                    <a:pt x="33" y="268"/>
                    <a:pt x="47" y="463"/>
                    <a:pt x="61" y="659"/>
                  </a:cubicBezTo>
                  <a:cubicBezTo>
                    <a:pt x="66" y="719"/>
                    <a:pt x="71" y="781"/>
                    <a:pt x="100" y="832"/>
                  </a:cubicBezTo>
                  <a:cubicBezTo>
                    <a:pt x="131" y="886"/>
                    <a:pt x="184" y="919"/>
                    <a:pt x="236" y="947"/>
                  </a:cubicBezTo>
                  <a:cubicBezTo>
                    <a:pt x="347" y="1007"/>
                    <a:pt x="462" y="1057"/>
                    <a:pt x="581" y="1096"/>
                  </a:cubicBezTo>
                  <a:lnTo>
                    <a:pt x="590" y="980"/>
                  </a:lnTo>
                  <a:cubicBezTo>
                    <a:pt x="683" y="777"/>
                    <a:pt x="643" y="506"/>
                    <a:pt x="493" y="343"/>
                  </a:cubicBezTo>
                  <a:cubicBezTo>
                    <a:pt x="432" y="275"/>
                    <a:pt x="357" y="227"/>
                    <a:pt x="282" y="180"/>
                  </a:cubicBezTo>
                  <a:cubicBezTo>
                    <a:pt x="188" y="120"/>
                    <a:pt x="94" y="60"/>
                    <a:pt x="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3"/>
            <p:cNvSpPr/>
            <p:nvPr/>
          </p:nvSpPr>
          <p:spPr>
            <a:xfrm>
              <a:off x="9343586" y="3432343"/>
              <a:ext cx="6626" cy="1988"/>
            </a:xfrm>
            <a:custGeom>
              <a:avLst/>
              <a:gdLst/>
              <a:ahLst/>
              <a:cxnLst/>
              <a:rect l="l" t="t" r="r" b="b"/>
              <a:pathLst>
                <a:path w="60" h="18" extrusionOk="0">
                  <a:moveTo>
                    <a:pt x="59" y="1"/>
                  </a:moveTo>
                  <a:lnTo>
                    <a:pt x="59" y="1"/>
                  </a:lnTo>
                  <a:cubicBezTo>
                    <a:pt x="40" y="4"/>
                    <a:pt x="20" y="7"/>
                    <a:pt x="0" y="10"/>
                  </a:cubicBezTo>
                  <a:cubicBezTo>
                    <a:pt x="10" y="15"/>
                    <a:pt x="19" y="18"/>
                    <a:pt x="28" y="18"/>
                  </a:cubicBezTo>
                  <a:cubicBezTo>
                    <a:pt x="40" y="18"/>
                    <a:pt x="51" y="13"/>
                    <a:pt x="59" y="1"/>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3"/>
            <p:cNvSpPr/>
            <p:nvPr/>
          </p:nvSpPr>
          <p:spPr>
            <a:xfrm>
              <a:off x="9228078" y="3366859"/>
              <a:ext cx="115618" cy="74870"/>
            </a:xfrm>
            <a:custGeom>
              <a:avLst/>
              <a:gdLst/>
              <a:ahLst/>
              <a:cxnLst/>
              <a:rect l="l" t="t" r="r" b="b"/>
              <a:pathLst>
                <a:path w="1047" h="678" extrusionOk="0">
                  <a:moveTo>
                    <a:pt x="455" y="1"/>
                  </a:moveTo>
                  <a:cubicBezTo>
                    <a:pt x="421" y="1"/>
                    <a:pt x="386" y="8"/>
                    <a:pt x="352" y="17"/>
                  </a:cubicBezTo>
                  <a:cubicBezTo>
                    <a:pt x="233" y="45"/>
                    <a:pt x="115" y="86"/>
                    <a:pt x="0" y="138"/>
                  </a:cubicBezTo>
                  <a:lnTo>
                    <a:pt x="55" y="236"/>
                  </a:lnTo>
                  <a:cubicBezTo>
                    <a:pt x="89" y="462"/>
                    <a:pt x="266" y="648"/>
                    <a:pt x="471" y="674"/>
                  </a:cubicBezTo>
                  <a:cubicBezTo>
                    <a:pt x="492" y="677"/>
                    <a:pt x="513" y="678"/>
                    <a:pt x="535" y="678"/>
                  </a:cubicBezTo>
                  <a:cubicBezTo>
                    <a:pt x="598" y="678"/>
                    <a:pt x="663" y="667"/>
                    <a:pt x="726" y="657"/>
                  </a:cubicBezTo>
                  <a:cubicBezTo>
                    <a:pt x="832" y="639"/>
                    <a:pt x="939" y="622"/>
                    <a:pt x="1046" y="603"/>
                  </a:cubicBezTo>
                  <a:cubicBezTo>
                    <a:pt x="1026" y="595"/>
                    <a:pt x="1006" y="577"/>
                    <a:pt x="992" y="559"/>
                  </a:cubicBezTo>
                  <a:cubicBezTo>
                    <a:pt x="876" y="414"/>
                    <a:pt x="762" y="269"/>
                    <a:pt x="646" y="124"/>
                  </a:cubicBezTo>
                  <a:cubicBezTo>
                    <a:pt x="611" y="79"/>
                    <a:pt x="572" y="33"/>
                    <a:pt x="522" y="12"/>
                  </a:cubicBezTo>
                  <a:cubicBezTo>
                    <a:pt x="500" y="4"/>
                    <a:pt x="478"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3"/>
            <p:cNvSpPr/>
            <p:nvPr/>
          </p:nvSpPr>
          <p:spPr>
            <a:xfrm>
              <a:off x="9093908" y="2734658"/>
              <a:ext cx="4528" cy="5853"/>
            </a:xfrm>
            <a:custGeom>
              <a:avLst/>
              <a:gdLst/>
              <a:ahLst/>
              <a:cxnLst/>
              <a:rect l="l" t="t" r="r" b="b"/>
              <a:pathLst>
                <a:path w="41" h="53" extrusionOk="0">
                  <a:moveTo>
                    <a:pt x="1" y="1"/>
                  </a:moveTo>
                  <a:cubicBezTo>
                    <a:pt x="14" y="18"/>
                    <a:pt x="28" y="35"/>
                    <a:pt x="40" y="52"/>
                  </a:cubicBezTo>
                  <a:cubicBezTo>
                    <a:pt x="36" y="25"/>
                    <a:pt x="24" y="3"/>
                    <a:pt x="1" y="1"/>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3"/>
            <p:cNvSpPr/>
            <p:nvPr/>
          </p:nvSpPr>
          <p:spPr>
            <a:xfrm>
              <a:off x="9079332" y="2740179"/>
              <a:ext cx="69128" cy="137372"/>
            </a:xfrm>
            <a:custGeom>
              <a:avLst/>
              <a:gdLst/>
              <a:ahLst/>
              <a:cxnLst/>
              <a:rect l="l" t="t" r="r" b="b"/>
              <a:pathLst>
                <a:path w="626" h="1244" extrusionOk="0">
                  <a:moveTo>
                    <a:pt x="172" y="1"/>
                  </a:moveTo>
                  <a:cubicBezTo>
                    <a:pt x="176" y="26"/>
                    <a:pt x="174" y="53"/>
                    <a:pt x="168" y="77"/>
                  </a:cubicBezTo>
                  <a:cubicBezTo>
                    <a:pt x="121" y="264"/>
                    <a:pt x="75" y="452"/>
                    <a:pt x="28" y="640"/>
                  </a:cubicBezTo>
                  <a:cubicBezTo>
                    <a:pt x="14" y="697"/>
                    <a:pt x="0" y="758"/>
                    <a:pt x="12" y="817"/>
                  </a:cubicBezTo>
                  <a:cubicBezTo>
                    <a:pt x="25" y="879"/>
                    <a:pt x="65" y="929"/>
                    <a:pt x="105" y="975"/>
                  </a:cubicBezTo>
                  <a:cubicBezTo>
                    <a:pt x="192" y="1073"/>
                    <a:pt x="286" y="1163"/>
                    <a:pt x="386" y="1243"/>
                  </a:cubicBezTo>
                  <a:lnTo>
                    <a:pt x="431" y="1138"/>
                  </a:lnTo>
                  <a:cubicBezTo>
                    <a:pt x="582" y="984"/>
                    <a:pt x="625" y="715"/>
                    <a:pt x="534" y="508"/>
                  </a:cubicBezTo>
                  <a:cubicBezTo>
                    <a:pt x="497" y="422"/>
                    <a:pt x="440" y="348"/>
                    <a:pt x="384" y="276"/>
                  </a:cubicBezTo>
                  <a:cubicBezTo>
                    <a:pt x="314" y="184"/>
                    <a:pt x="243" y="93"/>
                    <a:pt x="172"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3"/>
            <p:cNvSpPr/>
            <p:nvPr/>
          </p:nvSpPr>
          <p:spPr>
            <a:xfrm>
              <a:off x="9490566" y="3035133"/>
              <a:ext cx="5190" cy="4859"/>
            </a:xfrm>
            <a:custGeom>
              <a:avLst/>
              <a:gdLst/>
              <a:ahLst/>
              <a:cxnLst/>
              <a:rect l="l" t="t" r="r" b="b"/>
              <a:pathLst>
                <a:path w="47" h="44" extrusionOk="0">
                  <a:moveTo>
                    <a:pt x="47" y="1"/>
                  </a:moveTo>
                  <a:lnTo>
                    <a:pt x="47" y="1"/>
                  </a:lnTo>
                  <a:cubicBezTo>
                    <a:pt x="30" y="15"/>
                    <a:pt x="15" y="29"/>
                    <a:pt x="0" y="44"/>
                  </a:cubicBezTo>
                  <a:cubicBezTo>
                    <a:pt x="24" y="39"/>
                    <a:pt x="43" y="27"/>
                    <a:pt x="47" y="1"/>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3"/>
            <p:cNvSpPr/>
            <p:nvPr/>
          </p:nvSpPr>
          <p:spPr>
            <a:xfrm>
              <a:off x="9369316" y="3015697"/>
              <a:ext cx="121360" cy="72551"/>
            </a:xfrm>
            <a:custGeom>
              <a:avLst/>
              <a:gdLst/>
              <a:ahLst/>
              <a:cxnLst/>
              <a:rect l="l" t="t" r="r" b="b"/>
              <a:pathLst>
                <a:path w="1099" h="657" extrusionOk="0">
                  <a:moveTo>
                    <a:pt x="421" y="0"/>
                  </a:moveTo>
                  <a:cubicBezTo>
                    <a:pt x="411" y="0"/>
                    <a:pt x="400" y="1"/>
                    <a:pt x="390" y="3"/>
                  </a:cubicBezTo>
                  <a:cubicBezTo>
                    <a:pt x="335" y="16"/>
                    <a:pt x="289" y="60"/>
                    <a:pt x="247" y="104"/>
                  </a:cubicBezTo>
                  <a:cubicBezTo>
                    <a:pt x="158" y="199"/>
                    <a:pt x="76" y="302"/>
                    <a:pt x="1" y="412"/>
                  </a:cubicBezTo>
                  <a:lnTo>
                    <a:pt x="91" y="468"/>
                  </a:lnTo>
                  <a:cubicBezTo>
                    <a:pt x="179" y="589"/>
                    <a:pt x="316" y="656"/>
                    <a:pt x="453" y="656"/>
                  </a:cubicBezTo>
                  <a:cubicBezTo>
                    <a:pt x="517" y="656"/>
                    <a:pt x="581" y="642"/>
                    <a:pt x="640" y="611"/>
                  </a:cubicBezTo>
                  <a:cubicBezTo>
                    <a:pt x="717" y="572"/>
                    <a:pt x="784" y="511"/>
                    <a:pt x="849" y="450"/>
                  </a:cubicBezTo>
                  <a:cubicBezTo>
                    <a:pt x="933" y="373"/>
                    <a:pt x="1015" y="296"/>
                    <a:pt x="1098" y="220"/>
                  </a:cubicBezTo>
                  <a:lnTo>
                    <a:pt x="1098" y="220"/>
                  </a:lnTo>
                  <a:cubicBezTo>
                    <a:pt x="1094" y="220"/>
                    <a:pt x="1090" y="220"/>
                    <a:pt x="1085" y="220"/>
                  </a:cubicBezTo>
                  <a:cubicBezTo>
                    <a:pt x="1067" y="220"/>
                    <a:pt x="1048" y="217"/>
                    <a:pt x="1032" y="211"/>
                  </a:cubicBezTo>
                  <a:lnTo>
                    <a:pt x="544" y="30"/>
                  </a:lnTo>
                  <a:cubicBezTo>
                    <a:pt x="505" y="15"/>
                    <a:pt x="463" y="0"/>
                    <a:pt x="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3"/>
            <p:cNvSpPr/>
            <p:nvPr/>
          </p:nvSpPr>
          <p:spPr>
            <a:xfrm>
              <a:off x="9472014" y="2817700"/>
              <a:ext cx="2540" cy="7509"/>
            </a:xfrm>
            <a:custGeom>
              <a:avLst/>
              <a:gdLst/>
              <a:ahLst/>
              <a:cxnLst/>
              <a:rect l="l" t="t" r="r" b="b"/>
              <a:pathLst>
                <a:path w="23" h="68" extrusionOk="0">
                  <a:moveTo>
                    <a:pt x="10" y="0"/>
                  </a:moveTo>
                  <a:cubicBezTo>
                    <a:pt x="7" y="23"/>
                    <a:pt x="4" y="45"/>
                    <a:pt x="0" y="68"/>
                  </a:cubicBezTo>
                  <a:cubicBezTo>
                    <a:pt x="15" y="48"/>
                    <a:pt x="23" y="23"/>
                    <a:pt x="10" y="0"/>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3"/>
            <p:cNvSpPr/>
            <p:nvPr/>
          </p:nvSpPr>
          <p:spPr>
            <a:xfrm>
              <a:off x="9392395" y="2825098"/>
              <a:ext cx="79729" cy="107446"/>
            </a:xfrm>
            <a:custGeom>
              <a:avLst/>
              <a:gdLst/>
              <a:ahLst/>
              <a:cxnLst/>
              <a:rect l="l" t="t" r="r" b="b"/>
              <a:pathLst>
                <a:path w="722" h="973" extrusionOk="0">
                  <a:moveTo>
                    <a:pt x="721" y="1"/>
                  </a:moveTo>
                  <a:cubicBezTo>
                    <a:pt x="706" y="19"/>
                    <a:pt x="686" y="35"/>
                    <a:pt x="667" y="45"/>
                  </a:cubicBezTo>
                  <a:cubicBezTo>
                    <a:pt x="509" y="121"/>
                    <a:pt x="352" y="198"/>
                    <a:pt x="196" y="275"/>
                  </a:cubicBezTo>
                  <a:cubicBezTo>
                    <a:pt x="146" y="299"/>
                    <a:pt x="96" y="324"/>
                    <a:pt x="64" y="372"/>
                  </a:cubicBezTo>
                  <a:cubicBezTo>
                    <a:pt x="30" y="423"/>
                    <a:pt x="21" y="490"/>
                    <a:pt x="16" y="556"/>
                  </a:cubicBezTo>
                  <a:cubicBezTo>
                    <a:pt x="3" y="694"/>
                    <a:pt x="1" y="833"/>
                    <a:pt x="9" y="972"/>
                  </a:cubicBezTo>
                  <a:lnTo>
                    <a:pt x="109" y="946"/>
                  </a:lnTo>
                  <a:cubicBezTo>
                    <a:pt x="131" y="951"/>
                    <a:pt x="154" y="953"/>
                    <a:pt x="176" y="953"/>
                  </a:cubicBezTo>
                  <a:cubicBezTo>
                    <a:pt x="355" y="953"/>
                    <a:pt x="530" y="828"/>
                    <a:pt x="605" y="640"/>
                  </a:cubicBezTo>
                  <a:cubicBezTo>
                    <a:pt x="639" y="553"/>
                    <a:pt x="654" y="457"/>
                    <a:pt x="668" y="362"/>
                  </a:cubicBezTo>
                  <a:cubicBezTo>
                    <a:pt x="685" y="241"/>
                    <a:pt x="703" y="121"/>
                    <a:pt x="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3"/>
            <p:cNvSpPr/>
            <p:nvPr/>
          </p:nvSpPr>
          <p:spPr>
            <a:xfrm>
              <a:off x="8264152" y="2670609"/>
              <a:ext cx="2098" cy="7399"/>
            </a:xfrm>
            <a:custGeom>
              <a:avLst/>
              <a:gdLst/>
              <a:ahLst/>
              <a:cxnLst/>
              <a:rect l="l" t="t" r="r" b="b"/>
              <a:pathLst>
                <a:path w="19" h="67" extrusionOk="0">
                  <a:moveTo>
                    <a:pt x="19" y="0"/>
                  </a:moveTo>
                  <a:lnTo>
                    <a:pt x="19" y="0"/>
                  </a:lnTo>
                  <a:cubicBezTo>
                    <a:pt x="1" y="17"/>
                    <a:pt x="3" y="42"/>
                    <a:pt x="13" y="67"/>
                  </a:cubicBezTo>
                  <a:cubicBezTo>
                    <a:pt x="14" y="44"/>
                    <a:pt x="17" y="23"/>
                    <a:pt x="19" y="0"/>
                  </a:cubicBezTo>
                  <a:close/>
                </a:path>
              </a:pathLst>
            </a:custGeom>
            <a:solidFill>
              <a:srgbClr val="D9C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3"/>
            <p:cNvSpPr/>
            <p:nvPr/>
          </p:nvSpPr>
          <p:spPr>
            <a:xfrm>
              <a:off x="8260398" y="2677898"/>
              <a:ext cx="67361" cy="126219"/>
            </a:xfrm>
            <a:custGeom>
              <a:avLst/>
              <a:gdLst/>
              <a:ahLst/>
              <a:cxnLst/>
              <a:rect l="l" t="t" r="r" b="b"/>
              <a:pathLst>
                <a:path w="610" h="1143" extrusionOk="0">
                  <a:moveTo>
                    <a:pt x="47" y="1"/>
                  </a:moveTo>
                  <a:cubicBezTo>
                    <a:pt x="37" y="118"/>
                    <a:pt x="27" y="237"/>
                    <a:pt x="16" y="355"/>
                  </a:cubicBezTo>
                  <a:cubicBezTo>
                    <a:pt x="9" y="449"/>
                    <a:pt x="0" y="544"/>
                    <a:pt x="14" y="637"/>
                  </a:cubicBezTo>
                  <a:cubicBezTo>
                    <a:pt x="46" y="863"/>
                    <a:pt x="218" y="1053"/>
                    <a:pt x="417" y="1085"/>
                  </a:cubicBezTo>
                  <a:lnTo>
                    <a:pt x="506" y="1142"/>
                  </a:lnTo>
                  <a:cubicBezTo>
                    <a:pt x="544" y="1015"/>
                    <a:pt x="574" y="883"/>
                    <a:pt x="594" y="750"/>
                  </a:cubicBezTo>
                  <a:cubicBezTo>
                    <a:pt x="603" y="688"/>
                    <a:pt x="610" y="622"/>
                    <a:pt x="588" y="563"/>
                  </a:cubicBezTo>
                  <a:cubicBezTo>
                    <a:pt x="569" y="507"/>
                    <a:pt x="526" y="468"/>
                    <a:pt x="485" y="429"/>
                  </a:cubicBezTo>
                  <a:cubicBezTo>
                    <a:pt x="354" y="306"/>
                    <a:pt x="221" y="183"/>
                    <a:pt x="89" y="58"/>
                  </a:cubicBezTo>
                  <a:cubicBezTo>
                    <a:pt x="72" y="43"/>
                    <a:pt x="56" y="22"/>
                    <a:pt x="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3"/>
            <p:cNvSpPr/>
            <p:nvPr/>
          </p:nvSpPr>
          <p:spPr>
            <a:xfrm>
              <a:off x="8453536" y="2395643"/>
              <a:ext cx="1988" cy="7399"/>
            </a:xfrm>
            <a:custGeom>
              <a:avLst/>
              <a:gdLst/>
              <a:ahLst/>
              <a:cxnLst/>
              <a:rect l="l" t="t" r="r" b="b"/>
              <a:pathLst>
                <a:path w="18" h="67" extrusionOk="0">
                  <a:moveTo>
                    <a:pt x="17" y="0"/>
                  </a:moveTo>
                  <a:cubicBezTo>
                    <a:pt x="0" y="18"/>
                    <a:pt x="1" y="42"/>
                    <a:pt x="12" y="67"/>
                  </a:cubicBezTo>
                  <a:cubicBezTo>
                    <a:pt x="14" y="44"/>
                    <a:pt x="15" y="23"/>
                    <a:pt x="17" y="0"/>
                  </a:cubicBezTo>
                  <a:close/>
                </a:path>
              </a:pathLst>
            </a:custGeom>
            <a:solidFill>
              <a:srgbClr val="EEC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3"/>
            <p:cNvSpPr/>
            <p:nvPr/>
          </p:nvSpPr>
          <p:spPr>
            <a:xfrm>
              <a:off x="8449561" y="2402931"/>
              <a:ext cx="67471" cy="126219"/>
            </a:xfrm>
            <a:custGeom>
              <a:avLst/>
              <a:gdLst/>
              <a:ahLst/>
              <a:cxnLst/>
              <a:rect l="l" t="t" r="r" b="b"/>
              <a:pathLst>
                <a:path w="611" h="1143" extrusionOk="0">
                  <a:moveTo>
                    <a:pt x="48" y="1"/>
                  </a:moveTo>
                  <a:cubicBezTo>
                    <a:pt x="37" y="119"/>
                    <a:pt x="27" y="238"/>
                    <a:pt x="17" y="355"/>
                  </a:cubicBezTo>
                  <a:cubicBezTo>
                    <a:pt x="9" y="450"/>
                    <a:pt x="1" y="545"/>
                    <a:pt x="15" y="637"/>
                  </a:cubicBezTo>
                  <a:cubicBezTo>
                    <a:pt x="47" y="863"/>
                    <a:pt x="218" y="1055"/>
                    <a:pt x="417" y="1086"/>
                  </a:cubicBezTo>
                  <a:lnTo>
                    <a:pt x="506" y="1142"/>
                  </a:lnTo>
                  <a:cubicBezTo>
                    <a:pt x="546" y="1015"/>
                    <a:pt x="575" y="883"/>
                    <a:pt x="595" y="750"/>
                  </a:cubicBezTo>
                  <a:cubicBezTo>
                    <a:pt x="604" y="688"/>
                    <a:pt x="610" y="622"/>
                    <a:pt x="590" y="564"/>
                  </a:cubicBezTo>
                  <a:cubicBezTo>
                    <a:pt x="569" y="508"/>
                    <a:pt x="526" y="468"/>
                    <a:pt x="486" y="430"/>
                  </a:cubicBezTo>
                  <a:cubicBezTo>
                    <a:pt x="354" y="306"/>
                    <a:pt x="221" y="183"/>
                    <a:pt x="90" y="60"/>
                  </a:cubicBezTo>
                  <a:cubicBezTo>
                    <a:pt x="74" y="44"/>
                    <a:pt x="56" y="22"/>
                    <a:pt x="4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3"/>
            <p:cNvSpPr/>
            <p:nvPr/>
          </p:nvSpPr>
          <p:spPr>
            <a:xfrm>
              <a:off x="8447683" y="1761454"/>
              <a:ext cx="3423" cy="6957"/>
            </a:xfrm>
            <a:custGeom>
              <a:avLst/>
              <a:gdLst/>
              <a:ahLst/>
              <a:cxnLst/>
              <a:rect l="l" t="t" r="r" b="b"/>
              <a:pathLst>
                <a:path w="31" h="63" extrusionOk="0">
                  <a:moveTo>
                    <a:pt x="9" y="0"/>
                  </a:moveTo>
                  <a:lnTo>
                    <a:pt x="9" y="0"/>
                  </a:lnTo>
                  <a:cubicBezTo>
                    <a:pt x="1" y="25"/>
                    <a:pt x="12" y="46"/>
                    <a:pt x="31" y="63"/>
                  </a:cubicBezTo>
                  <a:cubicBezTo>
                    <a:pt x="23" y="42"/>
                    <a:pt x="16" y="21"/>
                    <a:pt x="9" y="0"/>
                  </a:cubicBezTo>
                  <a:close/>
                </a:path>
              </a:pathLst>
            </a:custGeom>
            <a:solidFill>
              <a:srgbClr val="EEC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3"/>
            <p:cNvSpPr/>
            <p:nvPr/>
          </p:nvSpPr>
          <p:spPr>
            <a:xfrm>
              <a:off x="8450996" y="1768301"/>
              <a:ext cx="96734" cy="87459"/>
            </a:xfrm>
            <a:custGeom>
              <a:avLst/>
              <a:gdLst/>
              <a:ahLst/>
              <a:cxnLst/>
              <a:rect l="l" t="t" r="r" b="b"/>
              <a:pathLst>
                <a:path w="876" h="792" extrusionOk="0">
                  <a:moveTo>
                    <a:pt x="1" y="1"/>
                  </a:moveTo>
                  <a:cubicBezTo>
                    <a:pt x="40" y="110"/>
                    <a:pt x="80" y="220"/>
                    <a:pt x="120" y="330"/>
                  </a:cubicBezTo>
                  <a:cubicBezTo>
                    <a:pt x="152" y="417"/>
                    <a:pt x="184" y="505"/>
                    <a:pt x="233" y="580"/>
                  </a:cubicBezTo>
                  <a:cubicBezTo>
                    <a:pt x="323" y="715"/>
                    <a:pt x="471" y="791"/>
                    <a:pt x="618" y="791"/>
                  </a:cubicBezTo>
                  <a:cubicBezTo>
                    <a:pt x="671" y="791"/>
                    <a:pt x="724" y="782"/>
                    <a:pt x="774" y="761"/>
                  </a:cubicBezTo>
                  <a:lnTo>
                    <a:pt x="875" y="764"/>
                  </a:lnTo>
                  <a:cubicBezTo>
                    <a:pt x="858" y="630"/>
                    <a:pt x="830" y="499"/>
                    <a:pt x="793" y="370"/>
                  </a:cubicBezTo>
                  <a:cubicBezTo>
                    <a:pt x="775" y="310"/>
                    <a:pt x="753" y="248"/>
                    <a:pt x="712" y="208"/>
                  </a:cubicBezTo>
                  <a:cubicBezTo>
                    <a:pt x="671" y="170"/>
                    <a:pt x="616" y="157"/>
                    <a:pt x="565" y="145"/>
                  </a:cubicBezTo>
                  <a:cubicBezTo>
                    <a:pt x="397" y="107"/>
                    <a:pt x="230" y="68"/>
                    <a:pt x="62" y="29"/>
                  </a:cubicBezTo>
                  <a:cubicBezTo>
                    <a:pt x="41" y="25"/>
                    <a:pt x="18" y="14"/>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3"/>
            <p:cNvSpPr/>
            <p:nvPr/>
          </p:nvSpPr>
          <p:spPr>
            <a:xfrm>
              <a:off x="8836721" y="2296699"/>
              <a:ext cx="2209" cy="7399"/>
            </a:xfrm>
            <a:custGeom>
              <a:avLst/>
              <a:gdLst/>
              <a:ahLst/>
              <a:cxnLst/>
              <a:rect l="l" t="t" r="r" b="b"/>
              <a:pathLst>
                <a:path w="20" h="67" extrusionOk="0">
                  <a:moveTo>
                    <a:pt x="16" y="0"/>
                  </a:moveTo>
                  <a:lnTo>
                    <a:pt x="16" y="0"/>
                  </a:lnTo>
                  <a:cubicBezTo>
                    <a:pt x="1" y="21"/>
                    <a:pt x="6" y="45"/>
                    <a:pt x="20" y="67"/>
                  </a:cubicBezTo>
                  <a:cubicBezTo>
                    <a:pt x="19" y="44"/>
                    <a:pt x="17" y="23"/>
                    <a:pt x="16" y="0"/>
                  </a:cubicBezTo>
                  <a:close/>
                </a:path>
              </a:pathLst>
            </a:custGeom>
            <a:solidFill>
              <a:srgbClr val="EEC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
            <p:cNvSpPr/>
            <p:nvPr/>
          </p:nvSpPr>
          <p:spPr>
            <a:xfrm>
              <a:off x="8838820" y="2303988"/>
              <a:ext cx="72220" cy="114513"/>
            </a:xfrm>
            <a:custGeom>
              <a:avLst/>
              <a:gdLst/>
              <a:ahLst/>
              <a:cxnLst/>
              <a:rect l="l" t="t" r="r" b="b"/>
              <a:pathLst>
                <a:path w="654" h="1037" extrusionOk="0">
                  <a:moveTo>
                    <a:pt x="1" y="1"/>
                  </a:moveTo>
                  <a:lnTo>
                    <a:pt x="25" y="356"/>
                  </a:lnTo>
                  <a:cubicBezTo>
                    <a:pt x="31" y="450"/>
                    <a:pt x="37" y="546"/>
                    <a:pt x="64" y="635"/>
                  </a:cubicBezTo>
                  <a:cubicBezTo>
                    <a:pt x="129" y="846"/>
                    <a:pt x="318" y="998"/>
                    <a:pt x="515" y="998"/>
                  </a:cubicBezTo>
                  <a:cubicBezTo>
                    <a:pt x="520" y="998"/>
                    <a:pt x="524" y="998"/>
                    <a:pt x="529" y="998"/>
                  </a:cubicBezTo>
                  <a:lnTo>
                    <a:pt x="625" y="1036"/>
                  </a:lnTo>
                  <a:cubicBezTo>
                    <a:pt x="645" y="903"/>
                    <a:pt x="653" y="767"/>
                    <a:pt x="653" y="632"/>
                  </a:cubicBezTo>
                  <a:cubicBezTo>
                    <a:pt x="652" y="569"/>
                    <a:pt x="649" y="503"/>
                    <a:pt x="620" y="449"/>
                  </a:cubicBezTo>
                  <a:cubicBezTo>
                    <a:pt x="591" y="399"/>
                    <a:pt x="544" y="367"/>
                    <a:pt x="498" y="338"/>
                  </a:cubicBezTo>
                  <a:cubicBezTo>
                    <a:pt x="349" y="242"/>
                    <a:pt x="200" y="146"/>
                    <a:pt x="51" y="50"/>
                  </a:cubicBezTo>
                  <a:cubicBezTo>
                    <a:pt x="33" y="38"/>
                    <a:pt x="14" y="21"/>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
            <p:cNvSpPr/>
            <p:nvPr/>
          </p:nvSpPr>
          <p:spPr>
            <a:xfrm>
              <a:off x="8222962" y="2877220"/>
              <a:ext cx="5521" cy="4196"/>
            </a:xfrm>
            <a:custGeom>
              <a:avLst/>
              <a:gdLst/>
              <a:ahLst/>
              <a:cxnLst/>
              <a:rect l="l" t="t" r="r" b="b"/>
              <a:pathLst>
                <a:path w="50" h="38" extrusionOk="0">
                  <a:moveTo>
                    <a:pt x="1" y="0"/>
                  </a:moveTo>
                  <a:cubicBezTo>
                    <a:pt x="6" y="26"/>
                    <a:pt x="26" y="36"/>
                    <a:pt x="49" y="38"/>
                  </a:cubicBezTo>
                  <a:cubicBezTo>
                    <a:pt x="33" y="26"/>
                    <a:pt x="17" y="13"/>
                    <a:pt x="1" y="0"/>
                  </a:cubicBezTo>
                  <a:close/>
                </a:path>
              </a:pathLst>
            </a:custGeom>
            <a:solidFill>
              <a:srgbClr val="D9C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3"/>
            <p:cNvSpPr/>
            <p:nvPr/>
          </p:nvSpPr>
          <p:spPr>
            <a:xfrm>
              <a:off x="8228373" y="2851491"/>
              <a:ext cx="121360" cy="70674"/>
            </a:xfrm>
            <a:custGeom>
              <a:avLst/>
              <a:gdLst/>
              <a:ahLst/>
              <a:cxnLst/>
              <a:rect l="l" t="t" r="r" b="b"/>
              <a:pathLst>
                <a:path w="1099" h="640" extrusionOk="0">
                  <a:moveTo>
                    <a:pt x="675" y="1"/>
                  </a:moveTo>
                  <a:cubicBezTo>
                    <a:pt x="629" y="1"/>
                    <a:pt x="584" y="20"/>
                    <a:pt x="541" y="40"/>
                  </a:cubicBezTo>
                  <a:cubicBezTo>
                    <a:pt x="382" y="112"/>
                    <a:pt x="224" y="185"/>
                    <a:pt x="65" y="258"/>
                  </a:cubicBezTo>
                  <a:cubicBezTo>
                    <a:pt x="49" y="265"/>
                    <a:pt x="28" y="271"/>
                    <a:pt x="9" y="271"/>
                  </a:cubicBezTo>
                  <a:cubicBezTo>
                    <a:pt x="6" y="271"/>
                    <a:pt x="3" y="271"/>
                    <a:pt x="0" y="271"/>
                  </a:cubicBezTo>
                  <a:lnTo>
                    <a:pt x="0" y="271"/>
                  </a:lnTo>
                  <a:cubicBezTo>
                    <a:pt x="87" y="338"/>
                    <a:pt x="173" y="405"/>
                    <a:pt x="258" y="473"/>
                  </a:cubicBezTo>
                  <a:cubicBezTo>
                    <a:pt x="327" y="525"/>
                    <a:pt x="395" y="579"/>
                    <a:pt x="473" y="611"/>
                  </a:cubicBezTo>
                  <a:cubicBezTo>
                    <a:pt x="522" y="631"/>
                    <a:pt x="573" y="640"/>
                    <a:pt x="624" y="640"/>
                  </a:cubicBezTo>
                  <a:cubicBezTo>
                    <a:pt x="773" y="640"/>
                    <a:pt x="923" y="561"/>
                    <a:pt x="1012" y="425"/>
                  </a:cubicBezTo>
                  <a:lnTo>
                    <a:pt x="1099" y="364"/>
                  </a:lnTo>
                  <a:cubicBezTo>
                    <a:pt x="1020" y="263"/>
                    <a:pt x="933" y="170"/>
                    <a:pt x="840" y="86"/>
                  </a:cubicBezTo>
                  <a:cubicBezTo>
                    <a:pt x="797" y="47"/>
                    <a:pt x="749" y="8"/>
                    <a:pt x="694" y="2"/>
                  </a:cubicBezTo>
                  <a:cubicBezTo>
                    <a:pt x="688" y="1"/>
                    <a:pt x="682" y="1"/>
                    <a:pt x="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3"/>
            <p:cNvSpPr/>
            <p:nvPr/>
          </p:nvSpPr>
          <p:spPr>
            <a:xfrm>
              <a:off x="8299268" y="1443200"/>
              <a:ext cx="3534" cy="6957"/>
            </a:xfrm>
            <a:custGeom>
              <a:avLst/>
              <a:gdLst/>
              <a:ahLst/>
              <a:cxnLst/>
              <a:rect l="l" t="t" r="r" b="b"/>
              <a:pathLst>
                <a:path w="32" h="63" extrusionOk="0">
                  <a:moveTo>
                    <a:pt x="10" y="1"/>
                  </a:moveTo>
                  <a:cubicBezTo>
                    <a:pt x="1" y="25"/>
                    <a:pt x="12" y="47"/>
                    <a:pt x="32" y="63"/>
                  </a:cubicBezTo>
                  <a:cubicBezTo>
                    <a:pt x="24" y="43"/>
                    <a:pt x="17" y="22"/>
                    <a:pt x="10" y="1"/>
                  </a:cubicBezTo>
                  <a:close/>
                </a:path>
              </a:pathLst>
            </a:custGeom>
            <a:solidFill>
              <a:srgbClr val="D9C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
            <p:cNvSpPr/>
            <p:nvPr/>
          </p:nvSpPr>
          <p:spPr>
            <a:xfrm>
              <a:off x="8302691" y="1450047"/>
              <a:ext cx="96072" cy="88232"/>
            </a:xfrm>
            <a:custGeom>
              <a:avLst/>
              <a:gdLst/>
              <a:ahLst/>
              <a:cxnLst/>
              <a:rect l="l" t="t" r="r" b="b"/>
              <a:pathLst>
                <a:path w="870" h="799" extrusionOk="0">
                  <a:moveTo>
                    <a:pt x="1" y="1"/>
                  </a:moveTo>
                  <a:lnTo>
                    <a:pt x="1" y="1"/>
                  </a:lnTo>
                  <a:cubicBezTo>
                    <a:pt x="39" y="111"/>
                    <a:pt x="78" y="221"/>
                    <a:pt x="117" y="332"/>
                  </a:cubicBezTo>
                  <a:cubicBezTo>
                    <a:pt x="147" y="420"/>
                    <a:pt x="178" y="507"/>
                    <a:pt x="229" y="583"/>
                  </a:cubicBezTo>
                  <a:cubicBezTo>
                    <a:pt x="318" y="720"/>
                    <a:pt x="468" y="798"/>
                    <a:pt x="617" y="798"/>
                  </a:cubicBezTo>
                  <a:cubicBezTo>
                    <a:pt x="668" y="798"/>
                    <a:pt x="719" y="789"/>
                    <a:pt x="767" y="770"/>
                  </a:cubicBezTo>
                  <a:lnTo>
                    <a:pt x="869" y="774"/>
                  </a:lnTo>
                  <a:cubicBezTo>
                    <a:pt x="852" y="640"/>
                    <a:pt x="825" y="507"/>
                    <a:pt x="789" y="379"/>
                  </a:cubicBezTo>
                  <a:cubicBezTo>
                    <a:pt x="772" y="319"/>
                    <a:pt x="751" y="257"/>
                    <a:pt x="709" y="216"/>
                  </a:cubicBezTo>
                  <a:cubicBezTo>
                    <a:pt x="668" y="178"/>
                    <a:pt x="614" y="164"/>
                    <a:pt x="563" y="152"/>
                  </a:cubicBezTo>
                  <a:cubicBezTo>
                    <a:pt x="396" y="111"/>
                    <a:pt x="229" y="72"/>
                    <a:pt x="62" y="31"/>
                  </a:cubicBezTo>
                  <a:cubicBezTo>
                    <a:pt x="41" y="27"/>
                    <a:pt x="18" y="1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3"/>
            <p:cNvSpPr/>
            <p:nvPr/>
          </p:nvSpPr>
          <p:spPr>
            <a:xfrm>
              <a:off x="8224177" y="1597468"/>
              <a:ext cx="6405" cy="2319"/>
            </a:xfrm>
            <a:custGeom>
              <a:avLst/>
              <a:gdLst/>
              <a:ahLst/>
              <a:cxnLst/>
              <a:rect l="l" t="t" r="r" b="b"/>
              <a:pathLst>
                <a:path w="58" h="21" extrusionOk="0">
                  <a:moveTo>
                    <a:pt x="1" y="0"/>
                  </a:moveTo>
                  <a:lnTo>
                    <a:pt x="1" y="0"/>
                  </a:lnTo>
                  <a:cubicBezTo>
                    <a:pt x="9" y="15"/>
                    <a:pt x="21" y="20"/>
                    <a:pt x="35" y="20"/>
                  </a:cubicBezTo>
                  <a:cubicBezTo>
                    <a:pt x="42" y="20"/>
                    <a:pt x="50" y="19"/>
                    <a:pt x="57" y="16"/>
                  </a:cubicBezTo>
                  <a:cubicBezTo>
                    <a:pt x="38" y="11"/>
                    <a:pt x="20" y="6"/>
                    <a:pt x="1" y="0"/>
                  </a:cubicBezTo>
                  <a:close/>
                </a:path>
              </a:pathLst>
            </a:custGeom>
            <a:solidFill>
              <a:srgbClr val="D9C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3"/>
            <p:cNvSpPr/>
            <p:nvPr/>
          </p:nvSpPr>
          <p:spPr>
            <a:xfrm>
              <a:off x="8230472" y="1540708"/>
              <a:ext cx="117164" cy="73545"/>
            </a:xfrm>
            <a:custGeom>
              <a:avLst/>
              <a:gdLst/>
              <a:ahLst/>
              <a:cxnLst/>
              <a:rect l="l" t="t" r="r" b="b"/>
              <a:pathLst>
                <a:path w="1061" h="666" extrusionOk="0">
                  <a:moveTo>
                    <a:pt x="614" y="1"/>
                  </a:moveTo>
                  <a:cubicBezTo>
                    <a:pt x="600" y="1"/>
                    <a:pt x="585" y="3"/>
                    <a:pt x="571" y="7"/>
                  </a:cubicBezTo>
                  <a:cubicBezTo>
                    <a:pt x="520" y="20"/>
                    <a:pt x="478" y="62"/>
                    <a:pt x="439" y="102"/>
                  </a:cubicBezTo>
                  <a:cubicBezTo>
                    <a:pt x="312" y="233"/>
                    <a:pt x="185" y="362"/>
                    <a:pt x="57" y="492"/>
                  </a:cubicBezTo>
                  <a:cubicBezTo>
                    <a:pt x="42" y="508"/>
                    <a:pt x="21" y="523"/>
                    <a:pt x="0" y="530"/>
                  </a:cubicBezTo>
                  <a:cubicBezTo>
                    <a:pt x="101" y="560"/>
                    <a:pt x="203" y="589"/>
                    <a:pt x="303" y="619"/>
                  </a:cubicBezTo>
                  <a:cubicBezTo>
                    <a:pt x="384" y="643"/>
                    <a:pt x="465" y="665"/>
                    <a:pt x="548" y="665"/>
                  </a:cubicBezTo>
                  <a:cubicBezTo>
                    <a:pt x="748" y="663"/>
                    <a:pt x="940" y="499"/>
                    <a:pt x="997" y="280"/>
                  </a:cubicBezTo>
                  <a:lnTo>
                    <a:pt x="1061" y="189"/>
                  </a:lnTo>
                  <a:cubicBezTo>
                    <a:pt x="956" y="124"/>
                    <a:pt x="846" y="72"/>
                    <a:pt x="734" y="29"/>
                  </a:cubicBezTo>
                  <a:cubicBezTo>
                    <a:pt x="695" y="14"/>
                    <a:pt x="654" y="1"/>
                    <a:pt x="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3"/>
            <p:cNvSpPr/>
            <p:nvPr/>
          </p:nvSpPr>
          <p:spPr>
            <a:xfrm>
              <a:off x="8835838" y="2894558"/>
              <a:ext cx="107777" cy="98612"/>
            </a:xfrm>
            <a:custGeom>
              <a:avLst/>
              <a:gdLst/>
              <a:ahLst/>
              <a:cxnLst/>
              <a:rect l="l" t="t" r="r" b="b"/>
              <a:pathLst>
                <a:path w="976" h="893" extrusionOk="0">
                  <a:moveTo>
                    <a:pt x="0" y="0"/>
                  </a:moveTo>
                  <a:cubicBezTo>
                    <a:pt x="98" y="64"/>
                    <a:pt x="165" y="175"/>
                    <a:pt x="204" y="293"/>
                  </a:cubicBezTo>
                  <a:cubicBezTo>
                    <a:pt x="241" y="411"/>
                    <a:pt x="253" y="536"/>
                    <a:pt x="262" y="660"/>
                  </a:cubicBezTo>
                  <a:cubicBezTo>
                    <a:pt x="267" y="721"/>
                    <a:pt x="275" y="790"/>
                    <a:pt x="321" y="823"/>
                  </a:cubicBezTo>
                  <a:cubicBezTo>
                    <a:pt x="343" y="838"/>
                    <a:pt x="367" y="843"/>
                    <a:pt x="392" y="846"/>
                  </a:cubicBezTo>
                  <a:cubicBezTo>
                    <a:pt x="564" y="876"/>
                    <a:pt x="739" y="892"/>
                    <a:pt x="914" y="892"/>
                  </a:cubicBezTo>
                  <a:cubicBezTo>
                    <a:pt x="934" y="892"/>
                    <a:pt x="955" y="892"/>
                    <a:pt x="976" y="891"/>
                  </a:cubicBezTo>
                  <a:lnTo>
                    <a:pt x="922" y="859"/>
                  </a:lnTo>
                  <a:cubicBezTo>
                    <a:pt x="901" y="677"/>
                    <a:pt x="811" y="505"/>
                    <a:pt x="678" y="393"/>
                  </a:cubicBezTo>
                  <a:cubicBezTo>
                    <a:pt x="615" y="340"/>
                    <a:pt x="543" y="300"/>
                    <a:pt x="472" y="262"/>
                  </a:cubicBezTo>
                  <a:cubicBezTo>
                    <a:pt x="315" y="175"/>
                    <a:pt x="158" y="88"/>
                    <a:pt x="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3"/>
            <p:cNvSpPr/>
            <p:nvPr/>
          </p:nvSpPr>
          <p:spPr>
            <a:xfrm>
              <a:off x="9085185" y="1585100"/>
              <a:ext cx="63165" cy="144550"/>
            </a:xfrm>
            <a:custGeom>
              <a:avLst/>
              <a:gdLst/>
              <a:ahLst/>
              <a:cxnLst/>
              <a:rect l="l" t="t" r="r" b="b"/>
              <a:pathLst>
                <a:path w="572" h="1309" extrusionOk="0">
                  <a:moveTo>
                    <a:pt x="1" y="1"/>
                  </a:moveTo>
                  <a:lnTo>
                    <a:pt x="1" y="1"/>
                  </a:lnTo>
                  <a:cubicBezTo>
                    <a:pt x="18" y="192"/>
                    <a:pt x="35" y="384"/>
                    <a:pt x="52" y="576"/>
                  </a:cubicBezTo>
                  <a:cubicBezTo>
                    <a:pt x="59" y="663"/>
                    <a:pt x="68" y="750"/>
                    <a:pt x="89" y="833"/>
                  </a:cubicBezTo>
                  <a:cubicBezTo>
                    <a:pt x="137" y="1007"/>
                    <a:pt x="247" y="1159"/>
                    <a:pt x="389" y="1242"/>
                  </a:cubicBezTo>
                  <a:lnTo>
                    <a:pt x="397" y="1308"/>
                  </a:lnTo>
                  <a:cubicBezTo>
                    <a:pt x="467" y="1108"/>
                    <a:pt x="522" y="901"/>
                    <a:pt x="562" y="690"/>
                  </a:cubicBezTo>
                  <a:cubicBezTo>
                    <a:pt x="567" y="665"/>
                    <a:pt x="571" y="637"/>
                    <a:pt x="566" y="611"/>
                  </a:cubicBezTo>
                  <a:cubicBezTo>
                    <a:pt x="555" y="552"/>
                    <a:pt x="501" y="520"/>
                    <a:pt x="452" y="494"/>
                  </a:cubicBezTo>
                  <a:cubicBezTo>
                    <a:pt x="354" y="443"/>
                    <a:pt x="254" y="388"/>
                    <a:pt x="171" y="309"/>
                  </a:cubicBezTo>
                  <a:cubicBezTo>
                    <a:pt x="87" y="231"/>
                    <a:pt x="19" y="124"/>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3"/>
            <p:cNvSpPr/>
            <p:nvPr/>
          </p:nvSpPr>
          <p:spPr>
            <a:xfrm>
              <a:off x="9262311" y="2232430"/>
              <a:ext cx="62612" cy="149519"/>
            </a:xfrm>
            <a:custGeom>
              <a:avLst/>
              <a:gdLst/>
              <a:ahLst/>
              <a:cxnLst/>
              <a:rect l="l" t="t" r="r" b="b"/>
              <a:pathLst>
                <a:path w="567" h="1354" extrusionOk="0">
                  <a:moveTo>
                    <a:pt x="340" y="1"/>
                  </a:moveTo>
                  <a:lnTo>
                    <a:pt x="340" y="1"/>
                  </a:lnTo>
                  <a:cubicBezTo>
                    <a:pt x="268" y="175"/>
                    <a:pt x="197" y="350"/>
                    <a:pt x="124" y="523"/>
                  </a:cubicBezTo>
                  <a:cubicBezTo>
                    <a:pt x="92" y="603"/>
                    <a:pt x="59" y="682"/>
                    <a:pt x="40" y="765"/>
                  </a:cubicBezTo>
                  <a:cubicBezTo>
                    <a:pt x="1" y="943"/>
                    <a:pt x="26" y="1137"/>
                    <a:pt x="111" y="1292"/>
                  </a:cubicBezTo>
                  <a:lnTo>
                    <a:pt x="87" y="1353"/>
                  </a:lnTo>
                  <a:cubicBezTo>
                    <a:pt x="238" y="1224"/>
                    <a:pt x="380" y="1079"/>
                    <a:pt x="508" y="922"/>
                  </a:cubicBezTo>
                  <a:cubicBezTo>
                    <a:pt x="524" y="902"/>
                    <a:pt x="542" y="881"/>
                    <a:pt x="549" y="855"/>
                  </a:cubicBezTo>
                  <a:cubicBezTo>
                    <a:pt x="566" y="798"/>
                    <a:pt x="534" y="740"/>
                    <a:pt x="504" y="689"/>
                  </a:cubicBezTo>
                  <a:cubicBezTo>
                    <a:pt x="443" y="588"/>
                    <a:pt x="383" y="483"/>
                    <a:pt x="347" y="365"/>
                  </a:cubicBezTo>
                  <a:cubicBezTo>
                    <a:pt x="310" y="248"/>
                    <a:pt x="301" y="116"/>
                    <a:pt x="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
            <p:cNvSpPr/>
            <p:nvPr/>
          </p:nvSpPr>
          <p:spPr>
            <a:xfrm>
              <a:off x="8847654" y="1635014"/>
              <a:ext cx="118930" cy="72772"/>
            </a:xfrm>
            <a:custGeom>
              <a:avLst/>
              <a:gdLst/>
              <a:ahLst/>
              <a:cxnLst/>
              <a:rect l="l" t="t" r="r" b="b"/>
              <a:pathLst>
                <a:path w="1077" h="659" extrusionOk="0">
                  <a:moveTo>
                    <a:pt x="720" y="0"/>
                  </a:moveTo>
                  <a:cubicBezTo>
                    <a:pt x="689" y="0"/>
                    <a:pt x="656" y="12"/>
                    <a:pt x="627" y="23"/>
                  </a:cubicBezTo>
                  <a:cubicBezTo>
                    <a:pt x="523" y="63"/>
                    <a:pt x="419" y="101"/>
                    <a:pt x="310" y="109"/>
                  </a:cubicBezTo>
                  <a:cubicBezTo>
                    <a:pt x="296" y="110"/>
                    <a:pt x="282" y="111"/>
                    <a:pt x="268" y="111"/>
                  </a:cubicBezTo>
                  <a:cubicBezTo>
                    <a:pt x="173" y="111"/>
                    <a:pt x="76" y="84"/>
                    <a:pt x="0" y="19"/>
                  </a:cubicBezTo>
                  <a:lnTo>
                    <a:pt x="0" y="19"/>
                  </a:lnTo>
                  <a:cubicBezTo>
                    <a:pt x="128" y="144"/>
                    <a:pt x="256" y="271"/>
                    <a:pt x="384" y="396"/>
                  </a:cubicBezTo>
                  <a:cubicBezTo>
                    <a:pt x="441" y="453"/>
                    <a:pt x="500" y="510"/>
                    <a:pt x="567" y="553"/>
                  </a:cubicBezTo>
                  <a:cubicBezTo>
                    <a:pt x="657" y="612"/>
                    <a:pt x="761" y="642"/>
                    <a:pt x="864" y="642"/>
                  </a:cubicBezTo>
                  <a:cubicBezTo>
                    <a:pt x="921" y="642"/>
                    <a:pt x="977" y="633"/>
                    <a:pt x="1031" y="615"/>
                  </a:cubicBezTo>
                  <a:lnTo>
                    <a:pt x="1076" y="658"/>
                  </a:lnTo>
                  <a:cubicBezTo>
                    <a:pt x="1007" y="458"/>
                    <a:pt x="922" y="264"/>
                    <a:pt x="824" y="80"/>
                  </a:cubicBezTo>
                  <a:cubicBezTo>
                    <a:pt x="811" y="57"/>
                    <a:pt x="798" y="34"/>
                    <a:pt x="779" y="19"/>
                  </a:cubicBezTo>
                  <a:cubicBezTo>
                    <a:pt x="761" y="5"/>
                    <a:pt x="741" y="0"/>
                    <a:pt x="72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
            <p:cNvSpPr/>
            <p:nvPr/>
          </p:nvSpPr>
          <p:spPr>
            <a:xfrm>
              <a:off x="9136975" y="2262246"/>
              <a:ext cx="64931" cy="149850"/>
            </a:xfrm>
            <a:custGeom>
              <a:avLst/>
              <a:gdLst/>
              <a:ahLst/>
              <a:cxnLst/>
              <a:rect l="l" t="t" r="r" b="b"/>
              <a:pathLst>
                <a:path w="588" h="1357" extrusionOk="0">
                  <a:moveTo>
                    <a:pt x="216" y="1"/>
                  </a:moveTo>
                  <a:lnTo>
                    <a:pt x="216" y="1"/>
                  </a:lnTo>
                  <a:cubicBezTo>
                    <a:pt x="260" y="116"/>
                    <a:pt x="252" y="248"/>
                    <a:pt x="217" y="366"/>
                  </a:cubicBezTo>
                  <a:cubicBezTo>
                    <a:pt x="183" y="484"/>
                    <a:pt x="123" y="590"/>
                    <a:pt x="62" y="692"/>
                  </a:cubicBezTo>
                  <a:cubicBezTo>
                    <a:pt x="32" y="743"/>
                    <a:pt x="1" y="803"/>
                    <a:pt x="20" y="859"/>
                  </a:cubicBezTo>
                  <a:cubicBezTo>
                    <a:pt x="27" y="885"/>
                    <a:pt x="46" y="905"/>
                    <a:pt x="63" y="925"/>
                  </a:cubicBezTo>
                  <a:cubicBezTo>
                    <a:pt x="200" y="1082"/>
                    <a:pt x="349" y="1227"/>
                    <a:pt x="507" y="1356"/>
                  </a:cubicBezTo>
                  <a:lnTo>
                    <a:pt x="481" y="1294"/>
                  </a:lnTo>
                  <a:cubicBezTo>
                    <a:pt x="565" y="1138"/>
                    <a:pt x="587" y="943"/>
                    <a:pt x="542" y="766"/>
                  </a:cubicBezTo>
                  <a:cubicBezTo>
                    <a:pt x="521" y="682"/>
                    <a:pt x="486" y="602"/>
                    <a:pt x="450" y="523"/>
                  </a:cubicBezTo>
                  <a:cubicBezTo>
                    <a:pt x="372" y="349"/>
                    <a:pt x="294" y="175"/>
                    <a:pt x="21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
            <p:cNvSpPr/>
            <p:nvPr/>
          </p:nvSpPr>
          <p:spPr>
            <a:xfrm>
              <a:off x="9043553" y="1171216"/>
              <a:ext cx="88673" cy="117937"/>
            </a:xfrm>
            <a:custGeom>
              <a:avLst/>
              <a:gdLst/>
              <a:ahLst/>
              <a:cxnLst/>
              <a:rect l="l" t="t" r="r" b="b"/>
              <a:pathLst>
                <a:path w="803" h="1068" extrusionOk="0">
                  <a:moveTo>
                    <a:pt x="1" y="1"/>
                  </a:moveTo>
                  <a:lnTo>
                    <a:pt x="1" y="1"/>
                  </a:lnTo>
                  <a:cubicBezTo>
                    <a:pt x="39" y="173"/>
                    <a:pt x="77" y="346"/>
                    <a:pt x="115" y="518"/>
                  </a:cubicBezTo>
                  <a:cubicBezTo>
                    <a:pt x="132" y="595"/>
                    <a:pt x="149" y="674"/>
                    <a:pt x="186" y="743"/>
                  </a:cubicBezTo>
                  <a:cubicBezTo>
                    <a:pt x="261" y="889"/>
                    <a:pt x="418" y="986"/>
                    <a:pt x="613" y="1008"/>
                  </a:cubicBezTo>
                  <a:lnTo>
                    <a:pt x="628" y="1067"/>
                  </a:lnTo>
                  <a:cubicBezTo>
                    <a:pt x="704" y="853"/>
                    <a:pt x="760" y="638"/>
                    <a:pt x="795" y="426"/>
                  </a:cubicBezTo>
                  <a:cubicBezTo>
                    <a:pt x="799" y="399"/>
                    <a:pt x="803" y="372"/>
                    <a:pt x="794" y="350"/>
                  </a:cubicBezTo>
                  <a:cubicBezTo>
                    <a:pt x="775" y="300"/>
                    <a:pt x="701" y="290"/>
                    <a:pt x="636" y="286"/>
                  </a:cubicBezTo>
                  <a:cubicBezTo>
                    <a:pt x="502" y="276"/>
                    <a:pt x="367" y="263"/>
                    <a:pt x="250" y="222"/>
                  </a:cubicBezTo>
                  <a:cubicBezTo>
                    <a:pt x="133" y="182"/>
                    <a:pt x="35" y="10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3"/>
            <p:cNvSpPr/>
            <p:nvPr/>
          </p:nvSpPr>
          <p:spPr>
            <a:xfrm>
              <a:off x="9273796" y="1219804"/>
              <a:ext cx="80391" cy="138476"/>
            </a:xfrm>
            <a:custGeom>
              <a:avLst/>
              <a:gdLst/>
              <a:ahLst/>
              <a:cxnLst/>
              <a:rect l="l" t="t" r="r" b="b"/>
              <a:pathLst>
                <a:path w="728" h="1254" extrusionOk="0">
                  <a:moveTo>
                    <a:pt x="728" y="1"/>
                  </a:moveTo>
                  <a:cubicBezTo>
                    <a:pt x="547" y="119"/>
                    <a:pt x="363" y="239"/>
                    <a:pt x="224" y="416"/>
                  </a:cubicBezTo>
                  <a:cubicBezTo>
                    <a:pt x="86" y="594"/>
                    <a:pt x="1" y="843"/>
                    <a:pt x="54" y="1072"/>
                  </a:cubicBezTo>
                  <a:cubicBezTo>
                    <a:pt x="68" y="1134"/>
                    <a:pt x="94" y="1193"/>
                    <a:pt x="121" y="1251"/>
                  </a:cubicBezTo>
                  <a:lnTo>
                    <a:pt x="490" y="1254"/>
                  </a:lnTo>
                  <a:cubicBezTo>
                    <a:pt x="531" y="1254"/>
                    <a:pt x="574" y="1254"/>
                    <a:pt x="609" y="1230"/>
                  </a:cubicBezTo>
                  <a:cubicBezTo>
                    <a:pt x="674" y="1187"/>
                    <a:pt x="685" y="1087"/>
                    <a:pt x="688" y="1000"/>
                  </a:cubicBezTo>
                  <a:cubicBezTo>
                    <a:pt x="701" y="667"/>
                    <a:pt x="715" y="334"/>
                    <a:pt x="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3"/>
            <p:cNvSpPr/>
            <p:nvPr/>
          </p:nvSpPr>
          <p:spPr>
            <a:xfrm>
              <a:off x="9275894" y="1357729"/>
              <a:ext cx="14466" cy="7067"/>
            </a:xfrm>
            <a:custGeom>
              <a:avLst/>
              <a:gdLst/>
              <a:ahLst/>
              <a:cxnLst/>
              <a:rect l="l" t="t" r="r" b="b"/>
              <a:pathLst>
                <a:path w="131" h="64" extrusionOk="0">
                  <a:moveTo>
                    <a:pt x="1" y="1"/>
                  </a:moveTo>
                  <a:lnTo>
                    <a:pt x="130" y="64"/>
                  </a:lnTo>
                  <a:cubicBezTo>
                    <a:pt x="120" y="43"/>
                    <a:pt x="111" y="22"/>
                    <a:pt x="102" y="2"/>
                  </a:cubicBezTo>
                  <a:cubicBezTo>
                    <a:pt x="67" y="1"/>
                    <a:pt x="34" y="1"/>
                    <a:pt x="1" y="1"/>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3"/>
            <p:cNvSpPr/>
            <p:nvPr/>
          </p:nvSpPr>
          <p:spPr>
            <a:xfrm>
              <a:off x="9365009" y="1921575"/>
              <a:ext cx="109655" cy="119703"/>
            </a:xfrm>
            <a:custGeom>
              <a:avLst/>
              <a:gdLst/>
              <a:ahLst/>
              <a:cxnLst/>
              <a:rect l="l" t="t" r="r" b="b"/>
              <a:pathLst>
                <a:path w="993" h="1084" extrusionOk="0">
                  <a:moveTo>
                    <a:pt x="993" y="0"/>
                  </a:moveTo>
                  <a:cubicBezTo>
                    <a:pt x="786" y="28"/>
                    <a:pt x="575" y="58"/>
                    <a:pt x="388" y="162"/>
                  </a:cubicBezTo>
                  <a:cubicBezTo>
                    <a:pt x="200" y="265"/>
                    <a:pt x="37" y="456"/>
                    <a:pt x="8" y="691"/>
                  </a:cubicBezTo>
                  <a:cubicBezTo>
                    <a:pt x="0" y="755"/>
                    <a:pt x="3" y="820"/>
                    <a:pt x="9" y="885"/>
                  </a:cubicBezTo>
                  <a:cubicBezTo>
                    <a:pt x="122" y="941"/>
                    <a:pt x="235" y="995"/>
                    <a:pt x="348" y="1051"/>
                  </a:cubicBezTo>
                  <a:cubicBezTo>
                    <a:pt x="381" y="1067"/>
                    <a:pt x="415" y="1083"/>
                    <a:pt x="450" y="1083"/>
                  </a:cubicBezTo>
                  <a:cubicBezTo>
                    <a:pt x="455" y="1083"/>
                    <a:pt x="461" y="1083"/>
                    <a:pt x="466" y="1082"/>
                  </a:cubicBezTo>
                  <a:cubicBezTo>
                    <a:pt x="541" y="1070"/>
                    <a:pt x="585" y="982"/>
                    <a:pt x="617" y="904"/>
                  </a:cubicBezTo>
                  <a:cubicBezTo>
                    <a:pt x="742" y="603"/>
                    <a:pt x="868" y="301"/>
                    <a:pt x="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
            <p:cNvSpPr/>
            <p:nvPr/>
          </p:nvSpPr>
          <p:spPr>
            <a:xfrm>
              <a:off x="9355733" y="2014224"/>
              <a:ext cx="10932" cy="12920"/>
            </a:xfrm>
            <a:custGeom>
              <a:avLst/>
              <a:gdLst/>
              <a:ahLst/>
              <a:cxnLst/>
              <a:rect l="l" t="t" r="r" b="b"/>
              <a:pathLst>
                <a:path w="99" h="117" extrusionOk="0">
                  <a:moveTo>
                    <a:pt x="1" y="1"/>
                  </a:moveTo>
                  <a:lnTo>
                    <a:pt x="98" y="117"/>
                  </a:lnTo>
                  <a:cubicBezTo>
                    <a:pt x="96" y="93"/>
                    <a:pt x="95" y="69"/>
                    <a:pt x="93" y="46"/>
                  </a:cubicBezTo>
                  <a:lnTo>
                    <a:pt x="1" y="1"/>
                  </a:ln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
            <p:cNvSpPr/>
            <p:nvPr/>
          </p:nvSpPr>
          <p:spPr>
            <a:xfrm>
              <a:off x="9348003" y="1429507"/>
              <a:ext cx="124783" cy="105127"/>
            </a:xfrm>
            <a:custGeom>
              <a:avLst/>
              <a:gdLst/>
              <a:ahLst/>
              <a:cxnLst/>
              <a:rect l="l" t="t" r="r" b="b"/>
              <a:pathLst>
                <a:path w="1130" h="952" extrusionOk="0">
                  <a:moveTo>
                    <a:pt x="787" y="0"/>
                  </a:moveTo>
                  <a:cubicBezTo>
                    <a:pt x="693" y="0"/>
                    <a:pt x="600" y="9"/>
                    <a:pt x="509" y="34"/>
                  </a:cubicBezTo>
                  <a:cubicBezTo>
                    <a:pt x="305" y="87"/>
                    <a:pt x="109" y="233"/>
                    <a:pt x="36" y="456"/>
                  </a:cubicBezTo>
                  <a:cubicBezTo>
                    <a:pt x="17" y="517"/>
                    <a:pt x="8" y="581"/>
                    <a:pt x="0" y="645"/>
                  </a:cubicBezTo>
                  <a:cubicBezTo>
                    <a:pt x="101" y="728"/>
                    <a:pt x="200" y="809"/>
                    <a:pt x="300" y="891"/>
                  </a:cubicBezTo>
                  <a:cubicBezTo>
                    <a:pt x="333" y="918"/>
                    <a:pt x="368" y="947"/>
                    <a:pt x="409" y="951"/>
                  </a:cubicBezTo>
                  <a:cubicBezTo>
                    <a:pt x="413" y="952"/>
                    <a:pt x="416" y="952"/>
                    <a:pt x="419" y="952"/>
                  </a:cubicBezTo>
                  <a:cubicBezTo>
                    <a:pt x="490" y="952"/>
                    <a:pt x="546" y="881"/>
                    <a:pt x="591" y="815"/>
                  </a:cubicBezTo>
                  <a:cubicBezTo>
                    <a:pt x="770" y="552"/>
                    <a:pt x="950" y="290"/>
                    <a:pt x="1130" y="26"/>
                  </a:cubicBezTo>
                  <a:cubicBezTo>
                    <a:pt x="1016" y="13"/>
                    <a:pt x="901" y="0"/>
                    <a:pt x="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
            <p:cNvSpPr/>
            <p:nvPr/>
          </p:nvSpPr>
          <p:spPr>
            <a:xfrm>
              <a:off x="9339059" y="1493335"/>
              <a:ext cx="9055" cy="15239"/>
            </a:xfrm>
            <a:custGeom>
              <a:avLst/>
              <a:gdLst/>
              <a:ahLst/>
              <a:cxnLst/>
              <a:rect l="l" t="t" r="r" b="b"/>
              <a:pathLst>
                <a:path w="82" h="138" extrusionOk="0">
                  <a:moveTo>
                    <a:pt x="1" y="1"/>
                  </a:moveTo>
                  <a:lnTo>
                    <a:pt x="74" y="138"/>
                  </a:lnTo>
                  <a:cubicBezTo>
                    <a:pt x="76" y="114"/>
                    <a:pt x="79" y="91"/>
                    <a:pt x="81" y="67"/>
                  </a:cubicBezTo>
                  <a:cubicBezTo>
                    <a:pt x="54" y="45"/>
                    <a:pt x="27" y="23"/>
                    <a:pt x="1" y="1"/>
                  </a:cubicBezTo>
                  <a:close/>
                </a:path>
              </a:pathLst>
            </a:custGeom>
            <a:solidFill>
              <a:srgbClr val="CAA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
            <p:cNvSpPr/>
            <p:nvPr/>
          </p:nvSpPr>
          <p:spPr>
            <a:xfrm>
              <a:off x="8742526" y="3605384"/>
              <a:ext cx="162549" cy="233444"/>
            </a:xfrm>
            <a:custGeom>
              <a:avLst/>
              <a:gdLst/>
              <a:ahLst/>
              <a:cxnLst/>
              <a:rect l="l" t="t" r="r" b="b"/>
              <a:pathLst>
                <a:path w="1472" h="2114" extrusionOk="0">
                  <a:moveTo>
                    <a:pt x="94" y="0"/>
                  </a:moveTo>
                  <a:cubicBezTo>
                    <a:pt x="63" y="8"/>
                    <a:pt x="31" y="15"/>
                    <a:pt x="0" y="24"/>
                  </a:cubicBezTo>
                  <a:cubicBezTo>
                    <a:pt x="453" y="1010"/>
                    <a:pt x="977" y="1828"/>
                    <a:pt x="1472" y="2113"/>
                  </a:cubicBezTo>
                  <a:lnTo>
                    <a:pt x="1461" y="1888"/>
                  </a:lnTo>
                  <a:cubicBezTo>
                    <a:pt x="970" y="1597"/>
                    <a:pt x="489" y="901"/>
                    <a:pt x="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
            <p:cNvSpPr/>
            <p:nvPr/>
          </p:nvSpPr>
          <p:spPr>
            <a:xfrm>
              <a:off x="8898009" y="3579543"/>
              <a:ext cx="152169" cy="369932"/>
            </a:xfrm>
            <a:custGeom>
              <a:avLst/>
              <a:gdLst/>
              <a:ahLst/>
              <a:cxnLst/>
              <a:rect l="l" t="t" r="r" b="b"/>
              <a:pathLst>
                <a:path w="1378" h="3350" extrusionOk="0">
                  <a:moveTo>
                    <a:pt x="1274" y="1"/>
                  </a:moveTo>
                  <a:cubicBezTo>
                    <a:pt x="965" y="1452"/>
                    <a:pt x="514" y="2590"/>
                    <a:pt x="0" y="3040"/>
                  </a:cubicBezTo>
                  <a:lnTo>
                    <a:pt x="13" y="3350"/>
                  </a:lnTo>
                  <a:cubicBezTo>
                    <a:pt x="528" y="2917"/>
                    <a:pt x="1010" y="1589"/>
                    <a:pt x="1378" y="42"/>
                  </a:cubicBezTo>
                  <a:cubicBezTo>
                    <a:pt x="1342" y="28"/>
                    <a:pt x="1309" y="14"/>
                    <a:pt x="1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3"/>
          <p:cNvGrpSpPr/>
          <p:nvPr/>
        </p:nvGrpSpPr>
        <p:grpSpPr>
          <a:xfrm>
            <a:off x="-530454" y="4290235"/>
            <a:ext cx="10204909" cy="291318"/>
            <a:chOff x="120" y="3985435"/>
            <a:chExt cx="10204909" cy="291318"/>
          </a:xfrm>
        </p:grpSpPr>
        <p:sp>
          <p:nvSpPr>
            <p:cNvPr id="229" name="Google Shape;229;p3"/>
            <p:cNvSpPr/>
            <p:nvPr/>
          </p:nvSpPr>
          <p:spPr>
            <a:xfrm>
              <a:off x="120"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
            <p:cNvSpPr/>
            <p:nvPr/>
          </p:nvSpPr>
          <p:spPr>
            <a:xfrm>
              <a:off x="14570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3"/>
            <p:cNvSpPr/>
            <p:nvPr/>
          </p:nvSpPr>
          <p:spPr>
            <a:xfrm>
              <a:off x="29139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3"/>
            <p:cNvSpPr/>
            <p:nvPr/>
          </p:nvSpPr>
          <p:spPr>
            <a:xfrm>
              <a:off x="43707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
            <p:cNvSpPr/>
            <p:nvPr/>
          </p:nvSpPr>
          <p:spPr>
            <a:xfrm>
              <a:off x="58277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3"/>
            <p:cNvSpPr/>
            <p:nvPr/>
          </p:nvSpPr>
          <p:spPr>
            <a:xfrm>
              <a:off x="72845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
            <p:cNvSpPr/>
            <p:nvPr/>
          </p:nvSpPr>
          <p:spPr>
            <a:xfrm>
              <a:off x="87414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6" name="Google Shape;236;p3"/>
          <p:cNvSpPr/>
          <p:nvPr/>
        </p:nvSpPr>
        <p:spPr>
          <a:xfrm>
            <a:off x="-245550" y="4559475"/>
            <a:ext cx="9656500" cy="683575"/>
          </a:xfrm>
          <a:custGeom>
            <a:avLst/>
            <a:gdLst/>
            <a:ahLst/>
            <a:cxnLst/>
            <a:rect l="l" t="t" r="r" b="b"/>
            <a:pathLst>
              <a:path w="386260" h="27343" extrusionOk="0">
                <a:moveTo>
                  <a:pt x="0" y="265"/>
                </a:moveTo>
                <a:lnTo>
                  <a:pt x="386260" y="0"/>
                </a:lnTo>
                <a:lnTo>
                  <a:pt x="386260" y="26281"/>
                </a:lnTo>
                <a:lnTo>
                  <a:pt x="531" y="27343"/>
                </a:lnTo>
                <a:close/>
              </a:path>
            </a:pathLst>
          </a:custGeom>
          <a:solidFill>
            <a:schemeClr val="accent1"/>
          </a:solidFill>
          <a:ln>
            <a:noFill/>
          </a:ln>
        </p:spPr>
      </p:sp>
      <p:sp>
        <p:nvSpPr>
          <p:cNvPr id="237" name="Google Shape;237;p3"/>
          <p:cNvSpPr/>
          <p:nvPr/>
        </p:nvSpPr>
        <p:spPr>
          <a:xfrm>
            <a:off x="-905506" y="4673396"/>
            <a:ext cx="10688925" cy="321800"/>
          </a:xfrm>
          <a:custGeom>
            <a:avLst/>
            <a:gdLst/>
            <a:ahLst/>
            <a:cxnLst/>
            <a:rect l="l" t="t" r="r" b="b"/>
            <a:pathLst>
              <a:path w="427557" h="12872" extrusionOk="0">
                <a:moveTo>
                  <a:pt x="416374" y="752"/>
                </a:moveTo>
                <a:cubicBezTo>
                  <a:pt x="401508" y="-221"/>
                  <a:pt x="357219" y="310"/>
                  <a:pt x="328769" y="221"/>
                </a:cubicBezTo>
                <a:cubicBezTo>
                  <a:pt x="300320" y="133"/>
                  <a:pt x="296957" y="0"/>
                  <a:pt x="245677" y="221"/>
                </a:cubicBezTo>
                <a:cubicBezTo>
                  <a:pt x="194397" y="442"/>
                  <a:pt x="60378" y="-531"/>
                  <a:pt x="21088" y="1548"/>
                </a:cubicBezTo>
                <a:cubicBezTo>
                  <a:pt x="-18202" y="3628"/>
                  <a:pt x="9451" y="11636"/>
                  <a:pt x="9938" y="12698"/>
                </a:cubicBezTo>
                <a:cubicBezTo>
                  <a:pt x="10425" y="13760"/>
                  <a:pt x="17814" y="8938"/>
                  <a:pt x="24008" y="7920"/>
                </a:cubicBezTo>
                <a:cubicBezTo>
                  <a:pt x="30202" y="6902"/>
                  <a:pt x="15159" y="6902"/>
                  <a:pt x="47104" y="6592"/>
                </a:cubicBezTo>
                <a:cubicBezTo>
                  <a:pt x="79049" y="6282"/>
                  <a:pt x="166876" y="6238"/>
                  <a:pt x="215678" y="6061"/>
                </a:cubicBezTo>
                <a:cubicBezTo>
                  <a:pt x="264481" y="5884"/>
                  <a:pt x="306204" y="5530"/>
                  <a:pt x="339919" y="5530"/>
                </a:cubicBezTo>
                <a:cubicBezTo>
                  <a:pt x="373634" y="5530"/>
                  <a:pt x="405225" y="6857"/>
                  <a:pt x="417967" y="6061"/>
                </a:cubicBezTo>
                <a:cubicBezTo>
                  <a:pt x="430710" y="5265"/>
                  <a:pt x="431240" y="1725"/>
                  <a:pt x="416374" y="752"/>
                </a:cubicBezTo>
                <a:close/>
              </a:path>
            </a:pathLst>
          </a:custGeom>
          <a:solidFill>
            <a:schemeClr val="accent3"/>
          </a:solidFill>
          <a:ln>
            <a:noFill/>
          </a:ln>
        </p:spPr>
      </p:sp>
      <p:sp>
        <p:nvSpPr>
          <p:cNvPr id="238" name="Google Shape;238;p3"/>
          <p:cNvSpPr/>
          <p:nvPr/>
        </p:nvSpPr>
        <p:spPr>
          <a:xfrm>
            <a:off x="-1117249" y="5003979"/>
            <a:ext cx="9101900" cy="348200"/>
          </a:xfrm>
          <a:custGeom>
            <a:avLst/>
            <a:gdLst/>
            <a:ahLst/>
            <a:cxnLst/>
            <a:rect l="l" t="t" r="r" b="b"/>
            <a:pathLst>
              <a:path w="364076" h="13928" extrusionOk="0">
                <a:moveTo>
                  <a:pt x="33275" y="4519"/>
                </a:moveTo>
                <a:cubicBezTo>
                  <a:pt x="61946" y="2307"/>
                  <a:pt x="154197" y="130"/>
                  <a:pt x="201318" y="6"/>
                </a:cubicBezTo>
                <a:cubicBezTo>
                  <a:pt x="248439" y="-118"/>
                  <a:pt x="292109" y="1742"/>
                  <a:pt x="316001" y="3777"/>
                </a:cubicBezTo>
                <a:cubicBezTo>
                  <a:pt x="339893" y="5812"/>
                  <a:pt x="392457" y="10634"/>
                  <a:pt x="344672" y="12218"/>
                </a:cubicBezTo>
                <a:cubicBezTo>
                  <a:pt x="296887" y="13802"/>
                  <a:pt x="81193" y="14563"/>
                  <a:pt x="29293" y="13280"/>
                </a:cubicBezTo>
                <a:cubicBezTo>
                  <a:pt x="-22606" y="11997"/>
                  <a:pt x="4604" y="6731"/>
                  <a:pt x="33275" y="4519"/>
                </a:cubicBezTo>
                <a:close/>
              </a:path>
            </a:pathLst>
          </a:custGeom>
          <a:solidFill>
            <a:srgbClr val="FFFFFF">
              <a:alpha val="25000"/>
            </a:srgbClr>
          </a:solidFill>
          <a:ln>
            <a:noFill/>
          </a:ln>
        </p:spPr>
      </p:sp>
      <p:sp>
        <p:nvSpPr>
          <p:cNvPr id="239" name="Google Shape;239;p3"/>
          <p:cNvSpPr/>
          <p:nvPr/>
        </p:nvSpPr>
        <p:spPr>
          <a:xfrm>
            <a:off x="5983885" y="4319584"/>
            <a:ext cx="587345" cy="232626"/>
          </a:xfrm>
          <a:custGeom>
            <a:avLst/>
            <a:gdLst/>
            <a:ahLst/>
            <a:cxnLst/>
            <a:rect l="l" t="t" r="r" b="b"/>
            <a:pathLst>
              <a:path w="7873" h="3118" extrusionOk="0">
                <a:moveTo>
                  <a:pt x="5343" y="0"/>
                </a:moveTo>
                <a:lnTo>
                  <a:pt x="5343" y="0"/>
                </a:lnTo>
                <a:cubicBezTo>
                  <a:pt x="5377" y="397"/>
                  <a:pt x="5348" y="800"/>
                  <a:pt x="5258" y="1185"/>
                </a:cubicBezTo>
                <a:cubicBezTo>
                  <a:pt x="5121" y="938"/>
                  <a:pt x="4831" y="744"/>
                  <a:pt x="4600" y="617"/>
                </a:cubicBezTo>
                <a:lnTo>
                  <a:pt x="4600" y="617"/>
                </a:lnTo>
                <a:cubicBezTo>
                  <a:pt x="4738" y="844"/>
                  <a:pt x="4715" y="1170"/>
                  <a:pt x="4527" y="1280"/>
                </a:cubicBezTo>
                <a:cubicBezTo>
                  <a:pt x="4498" y="1297"/>
                  <a:pt x="4467" y="1304"/>
                  <a:pt x="4435" y="1304"/>
                </a:cubicBezTo>
                <a:cubicBezTo>
                  <a:pt x="4367" y="1304"/>
                  <a:pt x="4295" y="1272"/>
                  <a:pt x="4232" y="1235"/>
                </a:cubicBezTo>
                <a:cubicBezTo>
                  <a:pt x="4020" y="1112"/>
                  <a:pt x="4030" y="851"/>
                  <a:pt x="3668" y="742"/>
                </a:cubicBezTo>
                <a:lnTo>
                  <a:pt x="3668" y="742"/>
                </a:lnTo>
                <a:cubicBezTo>
                  <a:pt x="3768" y="881"/>
                  <a:pt x="3810" y="1080"/>
                  <a:pt x="3748" y="1244"/>
                </a:cubicBezTo>
                <a:cubicBezTo>
                  <a:pt x="3700" y="1371"/>
                  <a:pt x="3580" y="1461"/>
                  <a:pt x="3462" y="1461"/>
                </a:cubicBezTo>
                <a:cubicBezTo>
                  <a:pt x="3428" y="1461"/>
                  <a:pt x="3394" y="1454"/>
                  <a:pt x="3362" y="1437"/>
                </a:cubicBezTo>
                <a:cubicBezTo>
                  <a:pt x="3228" y="1370"/>
                  <a:pt x="3205" y="1230"/>
                  <a:pt x="3162" y="1071"/>
                </a:cubicBezTo>
                <a:cubicBezTo>
                  <a:pt x="3099" y="848"/>
                  <a:pt x="3173" y="586"/>
                  <a:pt x="2941" y="366"/>
                </a:cubicBezTo>
                <a:lnTo>
                  <a:pt x="2941" y="366"/>
                </a:lnTo>
                <a:cubicBezTo>
                  <a:pt x="3014" y="709"/>
                  <a:pt x="2958" y="1085"/>
                  <a:pt x="2792" y="1383"/>
                </a:cubicBezTo>
                <a:cubicBezTo>
                  <a:pt x="2748" y="1130"/>
                  <a:pt x="2553" y="945"/>
                  <a:pt x="2349" y="835"/>
                </a:cubicBezTo>
                <a:cubicBezTo>
                  <a:pt x="2143" y="725"/>
                  <a:pt x="1947" y="572"/>
                  <a:pt x="1746" y="453"/>
                </a:cubicBezTo>
                <a:cubicBezTo>
                  <a:pt x="1695" y="423"/>
                  <a:pt x="1639" y="411"/>
                  <a:pt x="1582" y="411"/>
                </a:cubicBezTo>
                <a:cubicBezTo>
                  <a:pt x="1465" y="411"/>
                  <a:pt x="1341" y="461"/>
                  <a:pt x="1237" y="510"/>
                </a:cubicBezTo>
                <a:cubicBezTo>
                  <a:pt x="1391" y="523"/>
                  <a:pt x="1757" y="529"/>
                  <a:pt x="1690" y="964"/>
                </a:cubicBezTo>
                <a:cubicBezTo>
                  <a:pt x="1662" y="1149"/>
                  <a:pt x="1304" y="1103"/>
                  <a:pt x="1027" y="1298"/>
                </a:cubicBezTo>
                <a:cubicBezTo>
                  <a:pt x="1182" y="1399"/>
                  <a:pt x="1087" y="1584"/>
                  <a:pt x="960" y="1615"/>
                </a:cubicBezTo>
                <a:cubicBezTo>
                  <a:pt x="941" y="1620"/>
                  <a:pt x="922" y="1622"/>
                  <a:pt x="903" y="1622"/>
                </a:cubicBezTo>
                <a:cubicBezTo>
                  <a:pt x="795" y="1622"/>
                  <a:pt x="690" y="1555"/>
                  <a:pt x="584" y="1517"/>
                </a:cubicBezTo>
                <a:cubicBezTo>
                  <a:pt x="513" y="1490"/>
                  <a:pt x="437" y="1477"/>
                  <a:pt x="362" y="1477"/>
                </a:cubicBezTo>
                <a:cubicBezTo>
                  <a:pt x="236" y="1477"/>
                  <a:pt x="110" y="1514"/>
                  <a:pt x="0" y="1585"/>
                </a:cubicBezTo>
                <a:cubicBezTo>
                  <a:pt x="1" y="1585"/>
                  <a:pt x="2" y="1585"/>
                  <a:pt x="3" y="1585"/>
                </a:cubicBezTo>
                <a:cubicBezTo>
                  <a:pt x="612" y="1585"/>
                  <a:pt x="746" y="2575"/>
                  <a:pt x="1058" y="3118"/>
                </a:cubicBezTo>
                <a:lnTo>
                  <a:pt x="6715" y="2736"/>
                </a:lnTo>
                <a:cubicBezTo>
                  <a:pt x="7006" y="2124"/>
                  <a:pt x="7401" y="1576"/>
                  <a:pt x="7872" y="1131"/>
                </a:cubicBezTo>
                <a:lnTo>
                  <a:pt x="7872" y="1131"/>
                </a:lnTo>
                <a:cubicBezTo>
                  <a:pt x="7544" y="1223"/>
                  <a:pt x="7229" y="1377"/>
                  <a:pt x="6943" y="1585"/>
                </a:cubicBezTo>
                <a:cubicBezTo>
                  <a:pt x="7073" y="1441"/>
                  <a:pt x="7144" y="1231"/>
                  <a:pt x="7132" y="1025"/>
                </a:cubicBezTo>
                <a:lnTo>
                  <a:pt x="7132" y="1025"/>
                </a:lnTo>
                <a:cubicBezTo>
                  <a:pt x="6983" y="1131"/>
                  <a:pt x="6834" y="1238"/>
                  <a:pt x="6685" y="1345"/>
                </a:cubicBezTo>
                <a:cubicBezTo>
                  <a:pt x="6792" y="940"/>
                  <a:pt x="6789" y="497"/>
                  <a:pt x="6676" y="92"/>
                </a:cubicBezTo>
                <a:cubicBezTo>
                  <a:pt x="6498" y="502"/>
                  <a:pt x="6265" y="880"/>
                  <a:pt x="5989" y="1209"/>
                </a:cubicBezTo>
                <a:cubicBezTo>
                  <a:pt x="6015" y="1151"/>
                  <a:pt x="5955" y="1085"/>
                  <a:pt x="5896" y="1085"/>
                </a:cubicBezTo>
                <a:cubicBezTo>
                  <a:pt x="5890" y="1085"/>
                  <a:pt x="5884" y="1086"/>
                  <a:pt x="5878" y="1087"/>
                </a:cubicBezTo>
                <a:cubicBezTo>
                  <a:pt x="5816" y="1103"/>
                  <a:pt x="5774" y="1170"/>
                  <a:pt x="5739" y="1231"/>
                </a:cubicBezTo>
                <a:cubicBezTo>
                  <a:pt x="5748" y="783"/>
                  <a:pt x="5603" y="334"/>
                  <a:pt x="5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grpSp>
        <p:nvGrpSpPr>
          <p:cNvPr id="240" name="Google Shape;240;p3"/>
          <p:cNvGrpSpPr/>
          <p:nvPr/>
        </p:nvGrpSpPr>
        <p:grpSpPr>
          <a:xfrm flipH="1">
            <a:off x="-530452" y="-646572"/>
            <a:ext cx="2547197" cy="1428419"/>
            <a:chOff x="3740808" y="1568400"/>
            <a:chExt cx="1571083" cy="881033"/>
          </a:xfrm>
        </p:grpSpPr>
        <p:sp>
          <p:nvSpPr>
            <p:cNvPr id="241" name="Google Shape;241;p3"/>
            <p:cNvSpPr/>
            <p:nvPr/>
          </p:nvSpPr>
          <p:spPr>
            <a:xfrm>
              <a:off x="3826273" y="1623846"/>
              <a:ext cx="1484189" cy="614281"/>
            </a:xfrm>
            <a:custGeom>
              <a:avLst/>
              <a:gdLst/>
              <a:ahLst/>
              <a:cxnLst/>
              <a:rect l="l" t="t" r="r" b="b"/>
              <a:pathLst>
                <a:path w="36433" h="15079" extrusionOk="0">
                  <a:moveTo>
                    <a:pt x="17194" y="0"/>
                  </a:moveTo>
                  <a:cubicBezTo>
                    <a:pt x="11783" y="0"/>
                    <a:pt x="10958" y="3480"/>
                    <a:pt x="10958" y="3480"/>
                  </a:cubicBezTo>
                  <a:cubicBezTo>
                    <a:pt x="10958" y="3480"/>
                    <a:pt x="5669" y="4124"/>
                    <a:pt x="4692" y="4474"/>
                  </a:cubicBezTo>
                  <a:cubicBezTo>
                    <a:pt x="3716" y="4825"/>
                    <a:pt x="4316" y="6308"/>
                    <a:pt x="4316" y="6308"/>
                  </a:cubicBezTo>
                  <a:cubicBezTo>
                    <a:pt x="4316" y="6308"/>
                    <a:pt x="1" y="7390"/>
                    <a:pt x="8" y="8323"/>
                  </a:cubicBezTo>
                  <a:cubicBezTo>
                    <a:pt x="32" y="11198"/>
                    <a:pt x="12163" y="13902"/>
                    <a:pt x="12163" y="13902"/>
                  </a:cubicBezTo>
                  <a:cubicBezTo>
                    <a:pt x="13643" y="14963"/>
                    <a:pt x="16293" y="15078"/>
                    <a:pt x="17379" y="15078"/>
                  </a:cubicBezTo>
                  <a:cubicBezTo>
                    <a:pt x="17535" y="15078"/>
                    <a:pt x="17658" y="15076"/>
                    <a:pt x="17742" y="15074"/>
                  </a:cubicBezTo>
                  <a:cubicBezTo>
                    <a:pt x="18407" y="15056"/>
                    <a:pt x="20031" y="13612"/>
                    <a:pt x="20219" y="12265"/>
                  </a:cubicBezTo>
                  <a:cubicBezTo>
                    <a:pt x="21564" y="12889"/>
                    <a:pt x="23176" y="13141"/>
                    <a:pt x="24699" y="13141"/>
                  </a:cubicBezTo>
                  <a:cubicBezTo>
                    <a:pt x="26357" y="13141"/>
                    <a:pt x="27909" y="12842"/>
                    <a:pt x="28893" y="12399"/>
                  </a:cubicBezTo>
                  <a:cubicBezTo>
                    <a:pt x="30779" y="11549"/>
                    <a:pt x="30201" y="9566"/>
                    <a:pt x="30201" y="9566"/>
                  </a:cubicBezTo>
                  <a:lnTo>
                    <a:pt x="30201" y="9566"/>
                  </a:lnTo>
                  <a:cubicBezTo>
                    <a:pt x="31322" y="9781"/>
                    <a:pt x="32139" y="9875"/>
                    <a:pt x="32708" y="9875"/>
                  </a:cubicBezTo>
                  <a:cubicBezTo>
                    <a:pt x="36432" y="9875"/>
                    <a:pt x="29610" y="5848"/>
                    <a:pt x="28070" y="5163"/>
                  </a:cubicBezTo>
                  <a:cubicBezTo>
                    <a:pt x="26295" y="4372"/>
                    <a:pt x="22612" y="846"/>
                    <a:pt x="21202" y="515"/>
                  </a:cubicBezTo>
                  <a:cubicBezTo>
                    <a:pt x="19645" y="151"/>
                    <a:pt x="18320" y="0"/>
                    <a:pt x="17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3"/>
            <p:cNvSpPr/>
            <p:nvPr/>
          </p:nvSpPr>
          <p:spPr>
            <a:xfrm>
              <a:off x="3827702" y="1624333"/>
              <a:ext cx="1484189" cy="614281"/>
            </a:xfrm>
            <a:custGeom>
              <a:avLst/>
              <a:gdLst/>
              <a:ahLst/>
              <a:cxnLst/>
              <a:rect l="l" t="t" r="r" b="b"/>
              <a:pathLst>
                <a:path w="36433" h="15079" extrusionOk="0">
                  <a:moveTo>
                    <a:pt x="17194" y="0"/>
                  </a:moveTo>
                  <a:cubicBezTo>
                    <a:pt x="11783" y="0"/>
                    <a:pt x="10958" y="3480"/>
                    <a:pt x="10958" y="3480"/>
                  </a:cubicBezTo>
                  <a:cubicBezTo>
                    <a:pt x="10958" y="3480"/>
                    <a:pt x="5669" y="4124"/>
                    <a:pt x="4692" y="4474"/>
                  </a:cubicBezTo>
                  <a:cubicBezTo>
                    <a:pt x="3716" y="4825"/>
                    <a:pt x="4316" y="6308"/>
                    <a:pt x="4316" y="6308"/>
                  </a:cubicBezTo>
                  <a:cubicBezTo>
                    <a:pt x="4316" y="6308"/>
                    <a:pt x="1" y="7390"/>
                    <a:pt x="8" y="8323"/>
                  </a:cubicBezTo>
                  <a:cubicBezTo>
                    <a:pt x="32" y="11198"/>
                    <a:pt x="12163" y="13902"/>
                    <a:pt x="12163" y="13902"/>
                  </a:cubicBezTo>
                  <a:cubicBezTo>
                    <a:pt x="13643" y="14963"/>
                    <a:pt x="16293" y="15078"/>
                    <a:pt x="17379" y="15078"/>
                  </a:cubicBezTo>
                  <a:cubicBezTo>
                    <a:pt x="17535" y="15078"/>
                    <a:pt x="17658" y="15076"/>
                    <a:pt x="17742" y="15074"/>
                  </a:cubicBezTo>
                  <a:cubicBezTo>
                    <a:pt x="18407" y="15056"/>
                    <a:pt x="20031" y="13612"/>
                    <a:pt x="20219" y="12265"/>
                  </a:cubicBezTo>
                  <a:cubicBezTo>
                    <a:pt x="21564" y="12889"/>
                    <a:pt x="23176" y="13141"/>
                    <a:pt x="24699" y="13141"/>
                  </a:cubicBezTo>
                  <a:cubicBezTo>
                    <a:pt x="26357" y="13141"/>
                    <a:pt x="27909" y="12842"/>
                    <a:pt x="28893" y="12399"/>
                  </a:cubicBezTo>
                  <a:cubicBezTo>
                    <a:pt x="30779" y="11549"/>
                    <a:pt x="30201" y="9566"/>
                    <a:pt x="30201" y="9566"/>
                  </a:cubicBezTo>
                  <a:lnTo>
                    <a:pt x="30201" y="9566"/>
                  </a:lnTo>
                  <a:cubicBezTo>
                    <a:pt x="31322" y="9781"/>
                    <a:pt x="32139" y="9875"/>
                    <a:pt x="32708" y="9875"/>
                  </a:cubicBezTo>
                  <a:cubicBezTo>
                    <a:pt x="36432" y="9875"/>
                    <a:pt x="29610" y="5848"/>
                    <a:pt x="28070" y="5163"/>
                  </a:cubicBezTo>
                  <a:cubicBezTo>
                    <a:pt x="26295" y="4372"/>
                    <a:pt x="22612" y="846"/>
                    <a:pt x="21202" y="515"/>
                  </a:cubicBezTo>
                  <a:cubicBezTo>
                    <a:pt x="19645" y="151"/>
                    <a:pt x="18320" y="0"/>
                    <a:pt x="1719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3"/>
            <p:cNvSpPr/>
            <p:nvPr/>
          </p:nvSpPr>
          <p:spPr>
            <a:xfrm>
              <a:off x="4529696" y="1906850"/>
              <a:ext cx="522214" cy="542583"/>
            </a:xfrm>
            <a:custGeom>
              <a:avLst/>
              <a:gdLst/>
              <a:ahLst/>
              <a:cxnLst/>
              <a:rect l="l" t="t" r="r" b="b"/>
              <a:pathLst>
                <a:path w="12819" h="13319" extrusionOk="0">
                  <a:moveTo>
                    <a:pt x="0" y="0"/>
                  </a:moveTo>
                  <a:lnTo>
                    <a:pt x="62" y="416"/>
                  </a:lnTo>
                  <a:cubicBezTo>
                    <a:pt x="5157" y="2718"/>
                    <a:pt x="10159" y="13102"/>
                    <a:pt x="12818" y="13318"/>
                  </a:cubicBezTo>
                  <a:lnTo>
                    <a:pt x="12016" y="11769"/>
                  </a:lnTo>
                  <a:cubicBezTo>
                    <a:pt x="9037" y="10818"/>
                    <a:pt x="5672" y="274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
            <p:cNvSpPr/>
            <p:nvPr/>
          </p:nvSpPr>
          <p:spPr>
            <a:xfrm>
              <a:off x="4220088" y="1962254"/>
              <a:ext cx="555660" cy="178023"/>
            </a:xfrm>
            <a:custGeom>
              <a:avLst/>
              <a:gdLst/>
              <a:ahLst/>
              <a:cxnLst/>
              <a:rect l="l" t="t" r="r" b="b"/>
              <a:pathLst>
                <a:path w="13640" h="4370" extrusionOk="0">
                  <a:moveTo>
                    <a:pt x="4698" y="1"/>
                  </a:moveTo>
                  <a:cubicBezTo>
                    <a:pt x="1877" y="1"/>
                    <a:pt x="0" y="1089"/>
                    <a:pt x="0" y="1089"/>
                  </a:cubicBezTo>
                  <a:lnTo>
                    <a:pt x="217" y="1402"/>
                  </a:lnTo>
                  <a:cubicBezTo>
                    <a:pt x="217" y="1402"/>
                    <a:pt x="1258" y="479"/>
                    <a:pt x="4176" y="479"/>
                  </a:cubicBezTo>
                  <a:cubicBezTo>
                    <a:pt x="4731" y="479"/>
                    <a:pt x="5353" y="513"/>
                    <a:pt x="6049" y="592"/>
                  </a:cubicBezTo>
                  <a:cubicBezTo>
                    <a:pt x="10038" y="1048"/>
                    <a:pt x="13640" y="4369"/>
                    <a:pt x="13640" y="4369"/>
                  </a:cubicBezTo>
                  <a:lnTo>
                    <a:pt x="12819" y="3221"/>
                  </a:lnTo>
                  <a:cubicBezTo>
                    <a:pt x="9827" y="700"/>
                    <a:pt x="6959" y="1"/>
                    <a:pt x="46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3"/>
            <p:cNvSpPr/>
            <p:nvPr/>
          </p:nvSpPr>
          <p:spPr>
            <a:xfrm>
              <a:off x="4699125" y="1801910"/>
              <a:ext cx="140504" cy="409290"/>
            </a:xfrm>
            <a:custGeom>
              <a:avLst/>
              <a:gdLst/>
              <a:ahLst/>
              <a:cxnLst/>
              <a:rect l="l" t="t" r="r" b="b"/>
              <a:pathLst>
                <a:path w="3449" h="10047" extrusionOk="0">
                  <a:moveTo>
                    <a:pt x="1312" y="1"/>
                  </a:moveTo>
                  <a:lnTo>
                    <a:pt x="1312" y="1"/>
                  </a:lnTo>
                  <a:cubicBezTo>
                    <a:pt x="1312" y="1"/>
                    <a:pt x="0" y="4734"/>
                    <a:pt x="2888" y="9490"/>
                  </a:cubicBezTo>
                  <a:lnTo>
                    <a:pt x="3448" y="10046"/>
                  </a:lnTo>
                  <a:cubicBezTo>
                    <a:pt x="3448" y="10046"/>
                    <a:pt x="1771" y="7515"/>
                    <a:pt x="1375" y="4552"/>
                  </a:cubicBezTo>
                  <a:cubicBezTo>
                    <a:pt x="943" y="1316"/>
                    <a:pt x="1465" y="149"/>
                    <a:pt x="1465" y="149"/>
                  </a:cubicBezTo>
                  <a:lnTo>
                    <a:pt x="1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3"/>
            <p:cNvSpPr/>
            <p:nvPr/>
          </p:nvSpPr>
          <p:spPr>
            <a:xfrm>
              <a:off x="3827702" y="1624333"/>
              <a:ext cx="1484189" cy="477484"/>
            </a:xfrm>
            <a:custGeom>
              <a:avLst/>
              <a:gdLst/>
              <a:ahLst/>
              <a:cxnLst/>
              <a:rect l="l" t="t" r="r" b="b"/>
              <a:pathLst>
                <a:path w="36433" h="11721" extrusionOk="0">
                  <a:moveTo>
                    <a:pt x="17194" y="0"/>
                  </a:moveTo>
                  <a:cubicBezTo>
                    <a:pt x="11783" y="0"/>
                    <a:pt x="10958" y="3480"/>
                    <a:pt x="10958" y="3480"/>
                  </a:cubicBezTo>
                  <a:cubicBezTo>
                    <a:pt x="10958" y="3480"/>
                    <a:pt x="5669" y="4124"/>
                    <a:pt x="4692" y="4474"/>
                  </a:cubicBezTo>
                  <a:cubicBezTo>
                    <a:pt x="3717" y="4825"/>
                    <a:pt x="4316" y="6308"/>
                    <a:pt x="4316" y="6308"/>
                  </a:cubicBezTo>
                  <a:cubicBezTo>
                    <a:pt x="4316" y="6308"/>
                    <a:pt x="1" y="7390"/>
                    <a:pt x="8" y="8323"/>
                  </a:cubicBezTo>
                  <a:cubicBezTo>
                    <a:pt x="18" y="9553"/>
                    <a:pt x="2245" y="10752"/>
                    <a:pt x="4791" y="11721"/>
                  </a:cubicBezTo>
                  <a:cubicBezTo>
                    <a:pt x="5987" y="11469"/>
                    <a:pt x="7103" y="11000"/>
                    <a:pt x="7806" y="10214"/>
                  </a:cubicBezTo>
                  <a:cubicBezTo>
                    <a:pt x="7806" y="10214"/>
                    <a:pt x="7842" y="10215"/>
                    <a:pt x="7909" y="10215"/>
                  </a:cubicBezTo>
                  <a:cubicBezTo>
                    <a:pt x="8522" y="10215"/>
                    <a:pt x="11732" y="10106"/>
                    <a:pt x="13333" y="7882"/>
                  </a:cubicBezTo>
                  <a:cubicBezTo>
                    <a:pt x="13333" y="7882"/>
                    <a:pt x="14122" y="7797"/>
                    <a:pt x="15047" y="7578"/>
                  </a:cubicBezTo>
                  <a:cubicBezTo>
                    <a:pt x="16041" y="7847"/>
                    <a:pt x="17251" y="8047"/>
                    <a:pt x="18414" y="8047"/>
                  </a:cubicBezTo>
                  <a:cubicBezTo>
                    <a:pt x="19643" y="8047"/>
                    <a:pt x="20820" y="7824"/>
                    <a:pt x="21636" y="7222"/>
                  </a:cubicBezTo>
                  <a:cubicBezTo>
                    <a:pt x="21636" y="7222"/>
                    <a:pt x="22368" y="7398"/>
                    <a:pt x="23370" y="7422"/>
                  </a:cubicBezTo>
                  <a:cubicBezTo>
                    <a:pt x="24536" y="8020"/>
                    <a:pt x="30202" y="9566"/>
                    <a:pt x="30202" y="9566"/>
                  </a:cubicBezTo>
                  <a:cubicBezTo>
                    <a:pt x="31323" y="9781"/>
                    <a:pt x="32139" y="9875"/>
                    <a:pt x="32709" y="9875"/>
                  </a:cubicBezTo>
                  <a:cubicBezTo>
                    <a:pt x="36432" y="9875"/>
                    <a:pt x="29610" y="5848"/>
                    <a:pt x="28071" y="5163"/>
                  </a:cubicBezTo>
                  <a:cubicBezTo>
                    <a:pt x="26296" y="4372"/>
                    <a:pt x="22613" y="846"/>
                    <a:pt x="21202" y="515"/>
                  </a:cubicBezTo>
                  <a:cubicBezTo>
                    <a:pt x="19645" y="151"/>
                    <a:pt x="18320" y="0"/>
                    <a:pt x="17194" y="0"/>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3"/>
            <p:cNvSpPr/>
            <p:nvPr/>
          </p:nvSpPr>
          <p:spPr>
            <a:xfrm>
              <a:off x="3828964" y="1634925"/>
              <a:ext cx="1482926" cy="466892"/>
            </a:xfrm>
            <a:custGeom>
              <a:avLst/>
              <a:gdLst/>
              <a:ahLst/>
              <a:cxnLst/>
              <a:rect l="l" t="t" r="r" b="b"/>
              <a:pathLst>
                <a:path w="36402" h="11461" extrusionOk="0">
                  <a:moveTo>
                    <a:pt x="19924" y="0"/>
                  </a:moveTo>
                  <a:cubicBezTo>
                    <a:pt x="19938" y="69"/>
                    <a:pt x="19948" y="138"/>
                    <a:pt x="19948" y="207"/>
                  </a:cubicBezTo>
                  <a:cubicBezTo>
                    <a:pt x="19955" y="1140"/>
                    <a:pt x="15640" y="2221"/>
                    <a:pt x="15640" y="2221"/>
                  </a:cubicBezTo>
                  <a:cubicBezTo>
                    <a:pt x="15640" y="2221"/>
                    <a:pt x="16245" y="3668"/>
                    <a:pt x="15355" y="4239"/>
                  </a:cubicBezTo>
                  <a:cubicBezTo>
                    <a:pt x="14026" y="5090"/>
                    <a:pt x="12512" y="5312"/>
                    <a:pt x="11295" y="5312"/>
                  </a:cubicBezTo>
                  <a:cubicBezTo>
                    <a:pt x="9971" y="5312"/>
                    <a:pt x="8998" y="5049"/>
                    <a:pt x="8998" y="5049"/>
                  </a:cubicBezTo>
                  <a:cubicBezTo>
                    <a:pt x="8998" y="5049"/>
                    <a:pt x="8174" y="8529"/>
                    <a:pt x="2763" y="8529"/>
                  </a:cubicBezTo>
                  <a:cubicBezTo>
                    <a:pt x="1950" y="8529"/>
                    <a:pt x="1034" y="8450"/>
                    <a:pt x="1" y="8270"/>
                  </a:cubicBezTo>
                  <a:lnTo>
                    <a:pt x="1" y="8270"/>
                  </a:lnTo>
                  <a:cubicBezTo>
                    <a:pt x="239" y="9426"/>
                    <a:pt x="2357" y="10546"/>
                    <a:pt x="4760" y="11461"/>
                  </a:cubicBezTo>
                  <a:cubicBezTo>
                    <a:pt x="5956" y="11209"/>
                    <a:pt x="7072" y="10740"/>
                    <a:pt x="7775" y="9954"/>
                  </a:cubicBezTo>
                  <a:cubicBezTo>
                    <a:pt x="7775" y="9954"/>
                    <a:pt x="7811" y="9955"/>
                    <a:pt x="7878" y="9955"/>
                  </a:cubicBezTo>
                  <a:cubicBezTo>
                    <a:pt x="8491" y="9955"/>
                    <a:pt x="11701" y="9846"/>
                    <a:pt x="13302" y="7622"/>
                  </a:cubicBezTo>
                  <a:cubicBezTo>
                    <a:pt x="13302" y="7622"/>
                    <a:pt x="14091" y="7537"/>
                    <a:pt x="15016" y="7318"/>
                  </a:cubicBezTo>
                  <a:cubicBezTo>
                    <a:pt x="16010" y="7587"/>
                    <a:pt x="17220" y="7787"/>
                    <a:pt x="18383" y="7787"/>
                  </a:cubicBezTo>
                  <a:cubicBezTo>
                    <a:pt x="19612" y="7787"/>
                    <a:pt x="20789" y="7564"/>
                    <a:pt x="21605" y="6962"/>
                  </a:cubicBezTo>
                  <a:cubicBezTo>
                    <a:pt x="21605" y="6962"/>
                    <a:pt x="22337" y="7138"/>
                    <a:pt x="23339" y="7162"/>
                  </a:cubicBezTo>
                  <a:cubicBezTo>
                    <a:pt x="24505" y="7760"/>
                    <a:pt x="30171" y="9306"/>
                    <a:pt x="30171" y="9306"/>
                  </a:cubicBezTo>
                  <a:cubicBezTo>
                    <a:pt x="31292" y="9521"/>
                    <a:pt x="32108" y="9615"/>
                    <a:pt x="32678" y="9615"/>
                  </a:cubicBezTo>
                  <a:cubicBezTo>
                    <a:pt x="36401" y="9615"/>
                    <a:pt x="29579" y="5588"/>
                    <a:pt x="28040" y="4903"/>
                  </a:cubicBezTo>
                  <a:cubicBezTo>
                    <a:pt x="27524" y="3474"/>
                    <a:pt x="22582" y="586"/>
                    <a:pt x="21171" y="256"/>
                  </a:cubicBezTo>
                  <a:cubicBezTo>
                    <a:pt x="20738" y="155"/>
                    <a:pt x="20323" y="70"/>
                    <a:pt x="19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
            <p:cNvSpPr/>
            <p:nvPr/>
          </p:nvSpPr>
          <p:spPr>
            <a:xfrm>
              <a:off x="4220170" y="1704057"/>
              <a:ext cx="53855" cy="49863"/>
            </a:xfrm>
            <a:custGeom>
              <a:avLst/>
              <a:gdLst/>
              <a:ahLst/>
              <a:cxnLst/>
              <a:rect l="l" t="t" r="r" b="b"/>
              <a:pathLst>
                <a:path w="1322" h="1224" extrusionOk="0">
                  <a:moveTo>
                    <a:pt x="0" y="1"/>
                  </a:moveTo>
                  <a:lnTo>
                    <a:pt x="0" y="1"/>
                  </a:lnTo>
                  <a:cubicBezTo>
                    <a:pt x="0" y="1"/>
                    <a:pt x="322" y="1223"/>
                    <a:pt x="680" y="1223"/>
                  </a:cubicBezTo>
                  <a:cubicBezTo>
                    <a:pt x="750" y="1223"/>
                    <a:pt x="822" y="1176"/>
                    <a:pt x="892" y="1064"/>
                  </a:cubicBezTo>
                  <a:lnTo>
                    <a:pt x="972" y="869"/>
                  </a:lnTo>
                  <a:cubicBezTo>
                    <a:pt x="1322" y="635"/>
                    <a:pt x="739" y="15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
            <p:cNvSpPr/>
            <p:nvPr/>
          </p:nvSpPr>
          <p:spPr>
            <a:xfrm>
              <a:off x="4250968" y="1668126"/>
              <a:ext cx="48070" cy="52999"/>
            </a:xfrm>
            <a:custGeom>
              <a:avLst/>
              <a:gdLst/>
              <a:ahLst/>
              <a:cxnLst/>
              <a:rect l="l" t="t" r="r" b="b"/>
              <a:pathLst>
                <a:path w="1180" h="1301" extrusionOk="0">
                  <a:moveTo>
                    <a:pt x="307" y="0"/>
                  </a:moveTo>
                  <a:lnTo>
                    <a:pt x="307" y="0"/>
                  </a:lnTo>
                  <a:cubicBezTo>
                    <a:pt x="306" y="0"/>
                    <a:pt x="0" y="1300"/>
                    <a:pt x="490" y="1300"/>
                  </a:cubicBezTo>
                  <a:cubicBezTo>
                    <a:pt x="530" y="1300"/>
                    <a:pt x="576" y="1291"/>
                    <a:pt x="628" y="1272"/>
                  </a:cubicBezTo>
                  <a:lnTo>
                    <a:pt x="783" y="1176"/>
                  </a:lnTo>
                  <a:cubicBezTo>
                    <a:pt x="792" y="1177"/>
                    <a:pt x="800" y="1177"/>
                    <a:pt x="808" y="1177"/>
                  </a:cubicBezTo>
                  <a:cubicBezTo>
                    <a:pt x="1179" y="1177"/>
                    <a:pt x="876" y="521"/>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3"/>
            <p:cNvSpPr/>
            <p:nvPr/>
          </p:nvSpPr>
          <p:spPr>
            <a:xfrm>
              <a:off x="4310934" y="1994681"/>
              <a:ext cx="47215" cy="52592"/>
            </a:xfrm>
            <a:custGeom>
              <a:avLst/>
              <a:gdLst/>
              <a:ahLst/>
              <a:cxnLst/>
              <a:rect l="l" t="t" r="r" b="b"/>
              <a:pathLst>
                <a:path w="1159" h="1291" extrusionOk="0">
                  <a:moveTo>
                    <a:pt x="664" y="1"/>
                  </a:moveTo>
                  <a:cubicBezTo>
                    <a:pt x="609" y="1"/>
                    <a:pt x="548" y="28"/>
                    <a:pt x="480" y="92"/>
                  </a:cubicBezTo>
                  <a:lnTo>
                    <a:pt x="373" y="246"/>
                  </a:lnTo>
                  <a:cubicBezTo>
                    <a:pt x="1" y="361"/>
                    <a:pt x="478" y="945"/>
                    <a:pt x="1158" y="1290"/>
                  </a:cubicBezTo>
                  <a:cubicBezTo>
                    <a:pt x="1158" y="1290"/>
                    <a:pt x="1043"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3"/>
            <p:cNvSpPr/>
            <p:nvPr/>
          </p:nvSpPr>
          <p:spPr>
            <a:xfrm>
              <a:off x="5040426" y="2020753"/>
              <a:ext cx="44648" cy="55036"/>
            </a:xfrm>
            <a:custGeom>
              <a:avLst/>
              <a:gdLst/>
              <a:ahLst/>
              <a:cxnLst/>
              <a:rect l="l" t="t" r="r" b="b"/>
              <a:pathLst>
                <a:path w="1096" h="1351" extrusionOk="0">
                  <a:moveTo>
                    <a:pt x="674" y="0"/>
                  </a:moveTo>
                  <a:cubicBezTo>
                    <a:pt x="627" y="0"/>
                    <a:pt x="575" y="17"/>
                    <a:pt x="516" y="54"/>
                  </a:cubicBezTo>
                  <a:lnTo>
                    <a:pt x="388" y="180"/>
                  </a:lnTo>
                  <a:cubicBezTo>
                    <a:pt x="1" y="212"/>
                    <a:pt x="408" y="876"/>
                    <a:pt x="1049" y="1350"/>
                  </a:cubicBezTo>
                  <a:cubicBezTo>
                    <a:pt x="1049" y="1350"/>
                    <a:pt x="1096" y="0"/>
                    <a:pt x="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
            <p:cNvSpPr/>
            <p:nvPr/>
          </p:nvSpPr>
          <p:spPr>
            <a:xfrm>
              <a:off x="5015413" y="2020265"/>
              <a:ext cx="37397" cy="45870"/>
            </a:xfrm>
            <a:custGeom>
              <a:avLst/>
              <a:gdLst/>
              <a:ahLst/>
              <a:cxnLst/>
              <a:rect l="l" t="t" r="r" b="b"/>
              <a:pathLst>
                <a:path w="918" h="1126" extrusionOk="0">
                  <a:moveTo>
                    <a:pt x="175" y="1"/>
                  </a:moveTo>
                  <a:cubicBezTo>
                    <a:pt x="1" y="1"/>
                    <a:pt x="115" y="563"/>
                    <a:pt x="402" y="1126"/>
                  </a:cubicBezTo>
                  <a:cubicBezTo>
                    <a:pt x="402" y="1126"/>
                    <a:pt x="918" y="92"/>
                    <a:pt x="389" y="18"/>
                  </a:cubicBezTo>
                  <a:lnTo>
                    <a:pt x="261" y="32"/>
                  </a:lnTo>
                  <a:cubicBezTo>
                    <a:pt x="227" y="11"/>
                    <a:pt x="198"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
            <p:cNvSpPr/>
            <p:nvPr/>
          </p:nvSpPr>
          <p:spPr>
            <a:xfrm>
              <a:off x="4953573" y="1790421"/>
              <a:ext cx="41308" cy="34342"/>
            </a:xfrm>
            <a:custGeom>
              <a:avLst/>
              <a:gdLst/>
              <a:ahLst/>
              <a:cxnLst/>
              <a:rect l="l" t="t" r="r" b="b"/>
              <a:pathLst>
                <a:path w="1014" h="843" extrusionOk="0">
                  <a:moveTo>
                    <a:pt x="1013" y="1"/>
                  </a:moveTo>
                  <a:cubicBezTo>
                    <a:pt x="991" y="1"/>
                    <a:pt x="0" y="4"/>
                    <a:pt x="342" y="574"/>
                  </a:cubicBezTo>
                  <a:lnTo>
                    <a:pt x="446" y="696"/>
                  </a:lnTo>
                  <a:cubicBezTo>
                    <a:pt x="472" y="797"/>
                    <a:pt x="514" y="843"/>
                    <a:pt x="563" y="843"/>
                  </a:cubicBezTo>
                  <a:cubicBezTo>
                    <a:pt x="701" y="843"/>
                    <a:pt x="901" y="484"/>
                    <a:pt x="1014" y="1"/>
                  </a:cubicBezTo>
                  <a:cubicBezTo>
                    <a:pt x="1014" y="1"/>
                    <a:pt x="1013"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3"/>
            <p:cNvSpPr/>
            <p:nvPr/>
          </p:nvSpPr>
          <p:spPr>
            <a:xfrm>
              <a:off x="4925831" y="1745202"/>
              <a:ext cx="37967" cy="44037"/>
            </a:xfrm>
            <a:custGeom>
              <a:avLst/>
              <a:gdLst/>
              <a:ahLst/>
              <a:cxnLst/>
              <a:rect l="l" t="t" r="r" b="b"/>
              <a:pathLst>
                <a:path w="932" h="1081" extrusionOk="0">
                  <a:moveTo>
                    <a:pt x="852" y="0"/>
                  </a:moveTo>
                  <a:lnTo>
                    <a:pt x="852" y="0"/>
                  </a:lnTo>
                  <a:cubicBezTo>
                    <a:pt x="852" y="1"/>
                    <a:pt x="1" y="574"/>
                    <a:pt x="489" y="933"/>
                  </a:cubicBezTo>
                  <a:lnTo>
                    <a:pt x="617" y="993"/>
                  </a:lnTo>
                  <a:cubicBezTo>
                    <a:pt x="658" y="1053"/>
                    <a:pt x="696" y="1080"/>
                    <a:pt x="729" y="1080"/>
                  </a:cubicBezTo>
                  <a:cubicBezTo>
                    <a:pt x="870" y="1080"/>
                    <a:pt x="932" y="581"/>
                    <a:pt x="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3"/>
            <p:cNvSpPr/>
            <p:nvPr/>
          </p:nvSpPr>
          <p:spPr>
            <a:xfrm>
              <a:off x="4617486" y="1568400"/>
              <a:ext cx="37071" cy="45952"/>
            </a:xfrm>
            <a:custGeom>
              <a:avLst/>
              <a:gdLst/>
              <a:ahLst/>
              <a:cxnLst/>
              <a:rect l="l" t="t" r="r" b="b"/>
              <a:pathLst>
                <a:path w="910" h="1128" extrusionOk="0">
                  <a:moveTo>
                    <a:pt x="706" y="0"/>
                  </a:moveTo>
                  <a:cubicBezTo>
                    <a:pt x="706" y="0"/>
                    <a:pt x="1" y="819"/>
                    <a:pt x="522" y="1044"/>
                  </a:cubicBezTo>
                  <a:lnTo>
                    <a:pt x="653" y="1069"/>
                  </a:lnTo>
                  <a:cubicBezTo>
                    <a:pt x="693" y="1109"/>
                    <a:pt x="728" y="1128"/>
                    <a:pt x="756" y="1128"/>
                  </a:cubicBezTo>
                  <a:cubicBezTo>
                    <a:pt x="909" y="1128"/>
                    <a:pt x="888" y="588"/>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3"/>
            <p:cNvSpPr/>
            <p:nvPr/>
          </p:nvSpPr>
          <p:spPr>
            <a:xfrm>
              <a:off x="4290361" y="2024012"/>
              <a:ext cx="37723" cy="38823"/>
            </a:xfrm>
            <a:custGeom>
              <a:avLst/>
              <a:gdLst/>
              <a:ahLst/>
              <a:cxnLst/>
              <a:rect l="l" t="t" r="r" b="b"/>
              <a:pathLst>
                <a:path w="926" h="953" extrusionOk="0">
                  <a:moveTo>
                    <a:pt x="427" y="1"/>
                  </a:moveTo>
                  <a:cubicBezTo>
                    <a:pt x="419" y="1"/>
                    <a:pt x="411" y="1"/>
                    <a:pt x="403" y="1"/>
                  </a:cubicBezTo>
                  <a:lnTo>
                    <a:pt x="275" y="37"/>
                  </a:lnTo>
                  <a:cubicBezTo>
                    <a:pt x="249" y="28"/>
                    <a:pt x="226" y="23"/>
                    <a:pt x="207" y="23"/>
                  </a:cubicBezTo>
                  <a:cubicBezTo>
                    <a:pt x="1" y="23"/>
                    <a:pt x="148" y="505"/>
                    <a:pt x="481" y="952"/>
                  </a:cubicBezTo>
                  <a:cubicBezTo>
                    <a:pt x="481" y="952"/>
                    <a:pt x="925" y="1"/>
                    <a:pt x="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
            <p:cNvSpPr/>
            <p:nvPr/>
          </p:nvSpPr>
          <p:spPr>
            <a:xfrm>
              <a:off x="3740808" y="1991055"/>
              <a:ext cx="65099" cy="37275"/>
            </a:xfrm>
            <a:custGeom>
              <a:avLst/>
              <a:gdLst/>
              <a:ahLst/>
              <a:cxnLst/>
              <a:rect l="l" t="t" r="r" b="b"/>
              <a:pathLst>
                <a:path w="1598" h="915" extrusionOk="0">
                  <a:moveTo>
                    <a:pt x="1142" y="1"/>
                  </a:moveTo>
                  <a:lnTo>
                    <a:pt x="1" y="431"/>
                  </a:lnTo>
                  <a:lnTo>
                    <a:pt x="1214" y="914"/>
                  </a:lnTo>
                  <a:lnTo>
                    <a:pt x="1597" y="442"/>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
            <p:cNvSpPr/>
            <p:nvPr/>
          </p:nvSpPr>
          <p:spPr>
            <a:xfrm>
              <a:off x="3778898" y="1965513"/>
              <a:ext cx="43100" cy="37153"/>
            </a:xfrm>
            <a:custGeom>
              <a:avLst/>
              <a:gdLst/>
              <a:ahLst/>
              <a:cxnLst/>
              <a:rect l="l" t="t" r="r" b="b"/>
              <a:pathLst>
                <a:path w="1058" h="912" extrusionOk="0">
                  <a:moveTo>
                    <a:pt x="0" y="0"/>
                  </a:moveTo>
                  <a:lnTo>
                    <a:pt x="267" y="494"/>
                  </a:lnTo>
                  <a:lnTo>
                    <a:pt x="755" y="912"/>
                  </a:lnTo>
                  <a:lnTo>
                    <a:pt x="1057" y="574"/>
                  </a:lnTo>
                  <a:lnTo>
                    <a:pt x="744" y="15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
            <p:cNvSpPr/>
            <p:nvPr/>
          </p:nvSpPr>
          <p:spPr>
            <a:xfrm>
              <a:off x="3997212" y="2116854"/>
              <a:ext cx="39230" cy="52144"/>
            </a:xfrm>
            <a:custGeom>
              <a:avLst/>
              <a:gdLst/>
              <a:ahLst/>
              <a:cxnLst/>
              <a:rect l="l" t="t" r="r" b="b"/>
              <a:pathLst>
                <a:path w="963" h="1280" extrusionOk="0">
                  <a:moveTo>
                    <a:pt x="522" y="0"/>
                  </a:moveTo>
                  <a:lnTo>
                    <a:pt x="0" y="486"/>
                  </a:lnTo>
                  <a:lnTo>
                    <a:pt x="437" y="1280"/>
                  </a:lnTo>
                  <a:lnTo>
                    <a:pt x="963" y="403"/>
                  </a:lnTo>
                  <a:lnTo>
                    <a:pt x="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3"/>
            <p:cNvSpPr/>
            <p:nvPr/>
          </p:nvSpPr>
          <p:spPr>
            <a:xfrm>
              <a:off x="3938223" y="2109766"/>
              <a:ext cx="65669" cy="28679"/>
            </a:xfrm>
            <a:custGeom>
              <a:avLst/>
              <a:gdLst/>
              <a:ahLst/>
              <a:cxnLst/>
              <a:rect l="l" t="t" r="r" b="b"/>
              <a:pathLst>
                <a:path w="1612" h="704" extrusionOk="0">
                  <a:moveTo>
                    <a:pt x="931" y="1"/>
                  </a:moveTo>
                  <a:lnTo>
                    <a:pt x="0" y="582"/>
                  </a:lnTo>
                  <a:lnTo>
                    <a:pt x="1044" y="703"/>
                  </a:lnTo>
                  <a:lnTo>
                    <a:pt x="1612" y="191"/>
                  </a:lnTo>
                  <a:lnTo>
                    <a:pt x="9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3"/>
            <p:cNvSpPr/>
            <p:nvPr/>
          </p:nvSpPr>
          <p:spPr>
            <a:xfrm>
              <a:off x="4117103" y="2057540"/>
              <a:ext cx="42286" cy="45341"/>
            </a:xfrm>
            <a:custGeom>
              <a:avLst/>
              <a:gdLst/>
              <a:ahLst/>
              <a:cxnLst/>
              <a:rect l="l" t="t" r="r" b="b"/>
              <a:pathLst>
                <a:path w="1038" h="1113" extrusionOk="0">
                  <a:moveTo>
                    <a:pt x="453" y="1"/>
                  </a:moveTo>
                  <a:lnTo>
                    <a:pt x="1" y="1112"/>
                  </a:lnTo>
                  <a:lnTo>
                    <a:pt x="1022" y="684"/>
                  </a:lnTo>
                  <a:lnTo>
                    <a:pt x="1037" y="63"/>
                  </a:lnTo>
                  <a:lnTo>
                    <a:pt x="4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2" name="Google Shape;262;p3"/>
          <p:cNvSpPr/>
          <p:nvPr/>
        </p:nvSpPr>
        <p:spPr>
          <a:xfrm>
            <a:off x="8721335" y="4319584"/>
            <a:ext cx="587345" cy="232626"/>
          </a:xfrm>
          <a:custGeom>
            <a:avLst/>
            <a:gdLst/>
            <a:ahLst/>
            <a:cxnLst/>
            <a:rect l="l" t="t" r="r" b="b"/>
            <a:pathLst>
              <a:path w="7873" h="3118" extrusionOk="0">
                <a:moveTo>
                  <a:pt x="5343" y="0"/>
                </a:moveTo>
                <a:lnTo>
                  <a:pt x="5343" y="0"/>
                </a:lnTo>
                <a:cubicBezTo>
                  <a:pt x="5377" y="397"/>
                  <a:pt x="5348" y="800"/>
                  <a:pt x="5258" y="1185"/>
                </a:cubicBezTo>
                <a:cubicBezTo>
                  <a:pt x="5121" y="938"/>
                  <a:pt x="4831" y="744"/>
                  <a:pt x="4600" y="617"/>
                </a:cubicBezTo>
                <a:lnTo>
                  <a:pt x="4600" y="617"/>
                </a:lnTo>
                <a:cubicBezTo>
                  <a:pt x="4738" y="844"/>
                  <a:pt x="4715" y="1170"/>
                  <a:pt x="4527" y="1280"/>
                </a:cubicBezTo>
                <a:cubicBezTo>
                  <a:pt x="4498" y="1297"/>
                  <a:pt x="4467" y="1304"/>
                  <a:pt x="4435" y="1304"/>
                </a:cubicBezTo>
                <a:cubicBezTo>
                  <a:pt x="4367" y="1304"/>
                  <a:pt x="4295" y="1272"/>
                  <a:pt x="4232" y="1235"/>
                </a:cubicBezTo>
                <a:cubicBezTo>
                  <a:pt x="4020" y="1112"/>
                  <a:pt x="4030" y="851"/>
                  <a:pt x="3668" y="742"/>
                </a:cubicBezTo>
                <a:lnTo>
                  <a:pt x="3668" y="742"/>
                </a:lnTo>
                <a:cubicBezTo>
                  <a:pt x="3768" y="881"/>
                  <a:pt x="3810" y="1080"/>
                  <a:pt x="3748" y="1244"/>
                </a:cubicBezTo>
                <a:cubicBezTo>
                  <a:pt x="3700" y="1371"/>
                  <a:pt x="3580" y="1461"/>
                  <a:pt x="3462" y="1461"/>
                </a:cubicBezTo>
                <a:cubicBezTo>
                  <a:pt x="3428" y="1461"/>
                  <a:pt x="3394" y="1454"/>
                  <a:pt x="3362" y="1437"/>
                </a:cubicBezTo>
                <a:cubicBezTo>
                  <a:pt x="3228" y="1370"/>
                  <a:pt x="3205" y="1230"/>
                  <a:pt x="3162" y="1071"/>
                </a:cubicBezTo>
                <a:cubicBezTo>
                  <a:pt x="3099" y="848"/>
                  <a:pt x="3173" y="586"/>
                  <a:pt x="2941" y="366"/>
                </a:cubicBezTo>
                <a:lnTo>
                  <a:pt x="2941" y="366"/>
                </a:lnTo>
                <a:cubicBezTo>
                  <a:pt x="3014" y="709"/>
                  <a:pt x="2958" y="1085"/>
                  <a:pt x="2792" y="1383"/>
                </a:cubicBezTo>
                <a:cubicBezTo>
                  <a:pt x="2748" y="1130"/>
                  <a:pt x="2553" y="945"/>
                  <a:pt x="2349" y="835"/>
                </a:cubicBezTo>
                <a:cubicBezTo>
                  <a:pt x="2143" y="725"/>
                  <a:pt x="1947" y="572"/>
                  <a:pt x="1746" y="453"/>
                </a:cubicBezTo>
                <a:cubicBezTo>
                  <a:pt x="1695" y="423"/>
                  <a:pt x="1639" y="411"/>
                  <a:pt x="1582" y="411"/>
                </a:cubicBezTo>
                <a:cubicBezTo>
                  <a:pt x="1465" y="411"/>
                  <a:pt x="1341" y="461"/>
                  <a:pt x="1237" y="510"/>
                </a:cubicBezTo>
                <a:cubicBezTo>
                  <a:pt x="1391" y="523"/>
                  <a:pt x="1757" y="529"/>
                  <a:pt x="1690" y="964"/>
                </a:cubicBezTo>
                <a:cubicBezTo>
                  <a:pt x="1662" y="1149"/>
                  <a:pt x="1304" y="1103"/>
                  <a:pt x="1027" y="1298"/>
                </a:cubicBezTo>
                <a:cubicBezTo>
                  <a:pt x="1182" y="1399"/>
                  <a:pt x="1087" y="1584"/>
                  <a:pt x="960" y="1615"/>
                </a:cubicBezTo>
                <a:cubicBezTo>
                  <a:pt x="941" y="1620"/>
                  <a:pt x="922" y="1622"/>
                  <a:pt x="903" y="1622"/>
                </a:cubicBezTo>
                <a:cubicBezTo>
                  <a:pt x="795" y="1622"/>
                  <a:pt x="690" y="1555"/>
                  <a:pt x="584" y="1517"/>
                </a:cubicBezTo>
                <a:cubicBezTo>
                  <a:pt x="513" y="1490"/>
                  <a:pt x="437" y="1477"/>
                  <a:pt x="362" y="1477"/>
                </a:cubicBezTo>
                <a:cubicBezTo>
                  <a:pt x="236" y="1477"/>
                  <a:pt x="110" y="1514"/>
                  <a:pt x="0" y="1585"/>
                </a:cubicBezTo>
                <a:cubicBezTo>
                  <a:pt x="1" y="1585"/>
                  <a:pt x="2" y="1585"/>
                  <a:pt x="3" y="1585"/>
                </a:cubicBezTo>
                <a:cubicBezTo>
                  <a:pt x="612" y="1585"/>
                  <a:pt x="746" y="2575"/>
                  <a:pt x="1058" y="3118"/>
                </a:cubicBezTo>
                <a:lnTo>
                  <a:pt x="6715" y="2736"/>
                </a:lnTo>
                <a:cubicBezTo>
                  <a:pt x="7006" y="2124"/>
                  <a:pt x="7401" y="1576"/>
                  <a:pt x="7872" y="1131"/>
                </a:cubicBezTo>
                <a:lnTo>
                  <a:pt x="7872" y="1131"/>
                </a:lnTo>
                <a:cubicBezTo>
                  <a:pt x="7544" y="1223"/>
                  <a:pt x="7229" y="1377"/>
                  <a:pt x="6943" y="1585"/>
                </a:cubicBezTo>
                <a:cubicBezTo>
                  <a:pt x="7073" y="1441"/>
                  <a:pt x="7144" y="1231"/>
                  <a:pt x="7132" y="1025"/>
                </a:cubicBezTo>
                <a:lnTo>
                  <a:pt x="7132" y="1025"/>
                </a:lnTo>
                <a:cubicBezTo>
                  <a:pt x="6983" y="1131"/>
                  <a:pt x="6834" y="1238"/>
                  <a:pt x="6685" y="1345"/>
                </a:cubicBezTo>
                <a:cubicBezTo>
                  <a:pt x="6792" y="940"/>
                  <a:pt x="6789" y="497"/>
                  <a:pt x="6676" y="92"/>
                </a:cubicBezTo>
                <a:cubicBezTo>
                  <a:pt x="6498" y="502"/>
                  <a:pt x="6265" y="880"/>
                  <a:pt x="5989" y="1209"/>
                </a:cubicBezTo>
                <a:cubicBezTo>
                  <a:pt x="6015" y="1151"/>
                  <a:pt x="5955" y="1085"/>
                  <a:pt x="5896" y="1085"/>
                </a:cubicBezTo>
                <a:cubicBezTo>
                  <a:pt x="5890" y="1085"/>
                  <a:pt x="5884" y="1086"/>
                  <a:pt x="5878" y="1087"/>
                </a:cubicBezTo>
                <a:cubicBezTo>
                  <a:pt x="5816" y="1103"/>
                  <a:pt x="5774" y="1170"/>
                  <a:pt x="5739" y="1231"/>
                </a:cubicBezTo>
                <a:cubicBezTo>
                  <a:pt x="5748" y="783"/>
                  <a:pt x="5603" y="334"/>
                  <a:pt x="5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263" name="Google Shape;263;p3"/>
          <p:cNvSpPr/>
          <p:nvPr/>
        </p:nvSpPr>
        <p:spPr>
          <a:xfrm>
            <a:off x="8329535" y="4366809"/>
            <a:ext cx="587345" cy="232626"/>
          </a:xfrm>
          <a:custGeom>
            <a:avLst/>
            <a:gdLst/>
            <a:ahLst/>
            <a:cxnLst/>
            <a:rect l="l" t="t" r="r" b="b"/>
            <a:pathLst>
              <a:path w="7873" h="3118" extrusionOk="0">
                <a:moveTo>
                  <a:pt x="5343" y="0"/>
                </a:moveTo>
                <a:lnTo>
                  <a:pt x="5343" y="0"/>
                </a:lnTo>
                <a:cubicBezTo>
                  <a:pt x="5377" y="397"/>
                  <a:pt x="5348" y="800"/>
                  <a:pt x="5258" y="1185"/>
                </a:cubicBezTo>
                <a:cubicBezTo>
                  <a:pt x="5121" y="938"/>
                  <a:pt x="4831" y="744"/>
                  <a:pt x="4600" y="617"/>
                </a:cubicBezTo>
                <a:lnTo>
                  <a:pt x="4600" y="617"/>
                </a:lnTo>
                <a:cubicBezTo>
                  <a:pt x="4738" y="844"/>
                  <a:pt x="4715" y="1170"/>
                  <a:pt x="4527" y="1280"/>
                </a:cubicBezTo>
                <a:cubicBezTo>
                  <a:pt x="4498" y="1297"/>
                  <a:pt x="4467" y="1304"/>
                  <a:pt x="4435" y="1304"/>
                </a:cubicBezTo>
                <a:cubicBezTo>
                  <a:pt x="4367" y="1304"/>
                  <a:pt x="4295" y="1272"/>
                  <a:pt x="4232" y="1235"/>
                </a:cubicBezTo>
                <a:cubicBezTo>
                  <a:pt x="4020" y="1112"/>
                  <a:pt x="4030" y="851"/>
                  <a:pt x="3668" y="742"/>
                </a:cubicBezTo>
                <a:lnTo>
                  <a:pt x="3668" y="742"/>
                </a:lnTo>
                <a:cubicBezTo>
                  <a:pt x="3768" y="881"/>
                  <a:pt x="3810" y="1080"/>
                  <a:pt x="3748" y="1244"/>
                </a:cubicBezTo>
                <a:cubicBezTo>
                  <a:pt x="3700" y="1371"/>
                  <a:pt x="3580" y="1461"/>
                  <a:pt x="3462" y="1461"/>
                </a:cubicBezTo>
                <a:cubicBezTo>
                  <a:pt x="3428" y="1461"/>
                  <a:pt x="3394" y="1454"/>
                  <a:pt x="3362" y="1437"/>
                </a:cubicBezTo>
                <a:cubicBezTo>
                  <a:pt x="3228" y="1370"/>
                  <a:pt x="3205" y="1230"/>
                  <a:pt x="3162" y="1071"/>
                </a:cubicBezTo>
                <a:cubicBezTo>
                  <a:pt x="3099" y="848"/>
                  <a:pt x="3173" y="586"/>
                  <a:pt x="2941" y="366"/>
                </a:cubicBezTo>
                <a:lnTo>
                  <a:pt x="2941" y="366"/>
                </a:lnTo>
                <a:cubicBezTo>
                  <a:pt x="3014" y="709"/>
                  <a:pt x="2958" y="1085"/>
                  <a:pt x="2792" y="1383"/>
                </a:cubicBezTo>
                <a:cubicBezTo>
                  <a:pt x="2748" y="1130"/>
                  <a:pt x="2553" y="945"/>
                  <a:pt x="2349" y="835"/>
                </a:cubicBezTo>
                <a:cubicBezTo>
                  <a:pt x="2143" y="725"/>
                  <a:pt x="1947" y="572"/>
                  <a:pt x="1746" y="453"/>
                </a:cubicBezTo>
                <a:cubicBezTo>
                  <a:pt x="1695" y="423"/>
                  <a:pt x="1639" y="411"/>
                  <a:pt x="1582" y="411"/>
                </a:cubicBezTo>
                <a:cubicBezTo>
                  <a:pt x="1465" y="411"/>
                  <a:pt x="1341" y="461"/>
                  <a:pt x="1237" y="510"/>
                </a:cubicBezTo>
                <a:cubicBezTo>
                  <a:pt x="1391" y="523"/>
                  <a:pt x="1757" y="529"/>
                  <a:pt x="1690" y="964"/>
                </a:cubicBezTo>
                <a:cubicBezTo>
                  <a:pt x="1662" y="1149"/>
                  <a:pt x="1304" y="1103"/>
                  <a:pt x="1027" y="1298"/>
                </a:cubicBezTo>
                <a:cubicBezTo>
                  <a:pt x="1182" y="1399"/>
                  <a:pt x="1087" y="1584"/>
                  <a:pt x="960" y="1615"/>
                </a:cubicBezTo>
                <a:cubicBezTo>
                  <a:pt x="941" y="1620"/>
                  <a:pt x="922" y="1622"/>
                  <a:pt x="903" y="1622"/>
                </a:cubicBezTo>
                <a:cubicBezTo>
                  <a:pt x="795" y="1622"/>
                  <a:pt x="690" y="1555"/>
                  <a:pt x="584" y="1517"/>
                </a:cubicBezTo>
                <a:cubicBezTo>
                  <a:pt x="513" y="1490"/>
                  <a:pt x="437" y="1477"/>
                  <a:pt x="362" y="1477"/>
                </a:cubicBezTo>
                <a:cubicBezTo>
                  <a:pt x="236" y="1477"/>
                  <a:pt x="110" y="1514"/>
                  <a:pt x="0" y="1585"/>
                </a:cubicBezTo>
                <a:cubicBezTo>
                  <a:pt x="1" y="1585"/>
                  <a:pt x="2" y="1585"/>
                  <a:pt x="3" y="1585"/>
                </a:cubicBezTo>
                <a:cubicBezTo>
                  <a:pt x="612" y="1585"/>
                  <a:pt x="746" y="2575"/>
                  <a:pt x="1058" y="3118"/>
                </a:cubicBezTo>
                <a:lnTo>
                  <a:pt x="6715" y="2736"/>
                </a:lnTo>
                <a:cubicBezTo>
                  <a:pt x="7006" y="2124"/>
                  <a:pt x="7401" y="1576"/>
                  <a:pt x="7872" y="1131"/>
                </a:cubicBezTo>
                <a:lnTo>
                  <a:pt x="7872" y="1131"/>
                </a:lnTo>
                <a:cubicBezTo>
                  <a:pt x="7544" y="1223"/>
                  <a:pt x="7229" y="1377"/>
                  <a:pt x="6943" y="1585"/>
                </a:cubicBezTo>
                <a:cubicBezTo>
                  <a:pt x="7073" y="1441"/>
                  <a:pt x="7144" y="1231"/>
                  <a:pt x="7132" y="1025"/>
                </a:cubicBezTo>
                <a:lnTo>
                  <a:pt x="7132" y="1025"/>
                </a:lnTo>
                <a:cubicBezTo>
                  <a:pt x="6983" y="1131"/>
                  <a:pt x="6834" y="1238"/>
                  <a:pt x="6685" y="1345"/>
                </a:cubicBezTo>
                <a:cubicBezTo>
                  <a:pt x="6792" y="940"/>
                  <a:pt x="6789" y="497"/>
                  <a:pt x="6676" y="92"/>
                </a:cubicBezTo>
                <a:cubicBezTo>
                  <a:pt x="6498" y="502"/>
                  <a:pt x="6265" y="880"/>
                  <a:pt x="5989" y="1209"/>
                </a:cubicBezTo>
                <a:cubicBezTo>
                  <a:pt x="6015" y="1151"/>
                  <a:pt x="5955" y="1085"/>
                  <a:pt x="5896" y="1085"/>
                </a:cubicBezTo>
                <a:cubicBezTo>
                  <a:pt x="5890" y="1085"/>
                  <a:pt x="5884" y="1086"/>
                  <a:pt x="5878" y="1087"/>
                </a:cubicBezTo>
                <a:cubicBezTo>
                  <a:pt x="5816" y="1103"/>
                  <a:pt x="5774" y="1170"/>
                  <a:pt x="5739" y="1231"/>
                </a:cubicBezTo>
                <a:cubicBezTo>
                  <a:pt x="5748" y="783"/>
                  <a:pt x="5603" y="334"/>
                  <a:pt x="5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264" name="Google Shape;264;p3"/>
          <p:cNvSpPr/>
          <p:nvPr/>
        </p:nvSpPr>
        <p:spPr>
          <a:xfrm>
            <a:off x="6358975" y="56925"/>
            <a:ext cx="3133093" cy="583164"/>
          </a:xfrm>
          <a:custGeom>
            <a:avLst/>
            <a:gdLst/>
            <a:ahLst/>
            <a:cxnLst/>
            <a:rect l="l" t="t" r="r" b="b"/>
            <a:pathLst>
              <a:path w="143309" h="32684" extrusionOk="0">
                <a:moveTo>
                  <a:pt x="132253" y="30284"/>
                </a:moveTo>
                <a:cubicBezTo>
                  <a:pt x="123326" y="34267"/>
                  <a:pt x="94026" y="32390"/>
                  <a:pt x="83908" y="30284"/>
                </a:cubicBezTo>
                <a:cubicBezTo>
                  <a:pt x="73790" y="28178"/>
                  <a:pt x="82306" y="20030"/>
                  <a:pt x="71547" y="17649"/>
                </a:cubicBezTo>
                <a:cubicBezTo>
                  <a:pt x="60789" y="15269"/>
                  <a:pt x="29978" y="18153"/>
                  <a:pt x="19357" y="16001"/>
                </a:cubicBezTo>
                <a:cubicBezTo>
                  <a:pt x="8736" y="13849"/>
                  <a:pt x="-10950" y="7394"/>
                  <a:pt x="7820" y="4739"/>
                </a:cubicBezTo>
                <a:cubicBezTo>
                  <a:pt x="26590" y="2084"/>
                  <a:pt x="110369" y="-206"/>
                  <a:pt x="131978" y="69"/>
                </a:cubicBezTo>
                <a:cubicBezTo>
                  <a:pt x="153587" y="344"/>
                  <a:pt x="137426" y="1351"/>
                  <a:pt x="137472" y="6387"/>
                </a:cubicBezTo>
                <a:cubicBezTo>
                  <a:pt x="137518" y="11423"/>
                  <a:pt x="141180" y="26301"/>
                  <a:pt x="132253" y="30284"/>
                </a:cubicBezTo>
                <a:close/>
              </a:path>
            </a:pathLst>
          </a:custGeom>
          <a:solidFill>
            <a:schemeClr val="lt1"/>
          </a:solidFill>
          <a:ln>
            <a:noFill/>
          </a:ln>
        </p:spPr>
      </p:sp>
      <p:grpSp>
        <p:nvGrpSpPr>
          <p:cNvPr id="265" name="Google Shape;265;p3"/>
          <p:cNvGrpSpPr/>
          <p:nvPr/>
        </p:nvGrpSpPr>
        <p:grpSpPr>
          <a:xfrm>
            <a:off x="-11" y="3719753"/>
            <a:ext cx="802929" cy="861802"/>
            <a:chOff x="3914208" y="1310861"/>
            <a:chExt cx="397805" cy="426973"/>
          </a:xfrm>
        </p:grpSpPr>
        <p:sp>
          <p:nvSpPr>
            <p:cNvPr id="266" name="Google Shape;266;p3"/>
            <p:cNvSpPr/>
            <p:nvPr/>
          </p:nvSpPr>
          <p:spPr>
            <a:xfrm>
              <a:off x="4108405" y="1677868"/>
              <a:ext cx="71046" cy="41756"/>
            </a:xfrm>
            <a:custGeom>
              <a:avLst/>
              <a:gdLst/>
              <a:ahLst/>
              <a:cxnLst/>
              <a:rect l="l" t="t" r="r" b="b"/>
              <a:pathLst>
                <a:path w="1744" h="1025" extrusionOk="0">
                  <a:moveTo>
                    <a:pt x="1597" y="0"/>
                  </a:moveTo>
                  <a:cubicBezTo>
                    <a:pt x="1594" y="0"/>
                    <a:pt x="1592" y="0"/>
                    <a:pt x="1589" y="0"/>
                  </a:cubicBezTo>
                  <a:cubicBezTo>
                    <a:pt x="1267" y="17"/>
                    <a:pt x="950" y="106"/>
                    <a:pt x="665" y="266"/>
                  </a:cubicBezTo>
                  <a:cubicBezTo>
                    <a:pt x="402" y="414"/>
                    <a:pt x="131" y="627"/>
                    <a:pt x="20" y="928"/>
                  </a:cubicBezTo>
                  <a:cubicBezTo>
                    <a:pt x="1" y="980"/>
                    <a:pt x="81" y="1024"/>
                    <a:pt x="147" y="1024"/>
                  </a:cubicBezTo>
                  <a:cubicBezTo>
                    <a:pt x="181" y="1024"/>
                    <a:pt x="211" y="1012"/>
                    <a:pt x="222" y="984"/>
                  </a:cubicBezTo>
                  <a:cubicBezTo>
                    <a:pt x="323" y="706"/>
                    <a:pt x="582" y="513"/>
                    <a:pt x="824" y="377"/>
                  </a:cubicBezTo>
                  <a:cubicBezTo>
                    <a:pt x="1083" y="232"/>
                    <a:pt x="1371" y="150"/>
                    <a:pt x="1664" y="136"/>
                  </a:cubicBezTo>
                  <a:cubicBezTo>
                    <a:pt x="1704" y="134"/>
                    <a:pt x="1743" y="105"/>
                    <a:pt x="1722" y="61"/>
                  </a:cubicBezTo>
                  <a:cubicBezTo>
                    <a:pt x="1701" y="18"/>
                    <a:pt x="1642" y="0"/>
                    <a:pt x="15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
            <p:cNvSpPr/>
            <p:nvPr/>
          </p:nvSpPr>
          <p:spPr>
            <a:xfrm>
              <a:off x="4062575" y="1666339"/>
              <a:ext cx="56258" cy="43997"/>
            </a:xfrm>
            <a:custGeom>
              <a:avLst/>
              <a:gdLst/>
              <a:ahLst/>
              <a:cxnLst/>
              <a:rect l="l" t="t" r="r" b="b"/>
              <a:pathLst>
                <a:path w="1381" h="1080" extrusionOk="0">
                  <a:moveTo>
                    <a:pt x="35" y="1"/>
                  </a:moveTo>
                  <a:cubicBezTo>
                    <a:pt x="16" y="1"/>
                    <a:pt x="0" y="7"/>
                    <a:pt x="15" y="31"/>
                  </a:cubicBezTo>
                  <a:cubicBezTo>
                    <a:pt x="36" y="67"/>
                    <a:pt x="108" y="85"/>
                    <a:pt x="145" y="93"/>
                  </a:cubicBezTo>
                  <a:cubicBezTo>
                    <a:pt x="613" y="182"/>
                    <a:pt x="999" y="552"/>
                    <a:pt x="1180" y="1003"/>
                  </a:cubicBezTo>
                  <a:cubicBezTo>
                    <a:pt x="1195" y="1041"/>
                    <a:pt x="1261" y="1060"/>
                    <a:pt x="1293" y="1069"/>
                  </a:cubicBezTo>
                  <a:cubicBezTo>
                    <a:pt x="1299" y="1071"/>
                    <a:pt x="1330" y="1079"/>
                    <a:pt x="1352" y="1079"/>
                  </a:cubicBezTo>
                  <a:cubicBezTo>
                    <a:pt x="1369" y="1079"/>
                    <a:pt x="1380" y="1075"/>
                    <a:pt x="1375" y="1061"/>
                  </a:cubicBezTo>
                  <a:cubicBezTo>
                    <a:pt x="1150" y="500"/>
                    <a:pt x="631" y="112"/>
                    <a:pt x="64" y="4"/>
                  </a:cubicBezTo>
                  <a:cubicBezTo>
                    <a:pt x="55" y="2"/>
                    <a:pt x="44" y="1"/>
                    <a:pt x="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
            <p:cNvSpPr/>
            <p:nvPr/>
          </p:nvSpPr>
          <p:spPr>
            <a:xfrm>
              <a:off x="4043958" y="1685486"/>
              <a:ext cx="65343" cy="12221"/>
            </a:xfrm>
            <a:custGeom>
              <a:avLst/>
              <a:gdLst/>
              <a:ahLst/>
              <a:cxnLst/>
              <a:rect l="l" t="t" r="r" b="b"/>
              <a:pathLst>
                <a:path w="1604" h="300" extrusionOk="0">
                  <a:moveTo>
                    <a:pt x="54" y="0"/>
                  </a:moveTo>
                  <a:cubicBezTo>
                    <a:pt x="20" y="0"/>
                    <a:pt x="0" y="11"/>
                    <a:pt x="28" y="39"/>
                  </a:cubicBezTo>
                  <a:cubicBezTo>
                    <a:pt x="194" y="206"/>
                    <a:pt x="500" y="263"/>
                    <a:pt x="763" y="287"/>
                  </a:cubicBezTo>
                  <a:cubicBezTo>
                    <a:pt x="855" y="295"/>
                    <a:pt x="947" y="300"/>
                    <a:pt x="1038" y="300"/>
                  </a:cubicBezTo>
                  <a:cubicBezTo>
                    <a:pt x="1212" y="300"/>
                    <a:pt x="1381" y="283"/>
                    <a:pt x="1534" y="240"/>
                  </a:cubicBezTo>
                  <a:cubicBezTo>
                    <a:pt x="1603" y="220"/>
                    <a:pt x="1487" y="159"/>
                    <a:pt x="1423" y="159"/>
                  </a:cubicBezTo>
                  <a:cubicBezTo>
                    <a:pt x="1416" y="159"/>
                    <a:pt x="1410" y="160"/>
                    <a:pt x="1404" y="161"/>
                  </a:cubicBezTo>
                  <a:cubicBezTo>
                    <a:pt x="1263" y="201"/>
                    <a:pt x="1108" y="218"/>
                    <a:pt x="947" y="218"/>
                  </a:cubicBezTo>
                  <a:cubicBezTo>
                    <a:pt x="891" y="218"/>
                    <a:pt x="833" y="216"/>
                    <a:pt x="776" y="212"/>
                  </a:cubicBezTo>
                  <a:cubicBezTo>
                    <a:pt x="565" y="198"/>
                    <a:pt x="309" y="174"/>
                    <a:pt x="173" y="37"/>
                  </a:cubicBezTo>
                  <a:cubicBezTo>
                    <a:pt x="152" y="16"/>
                    <a:pt x="93" y="0"/>
                    <a:pt x="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
            <p:cNvSpPr/>
            <p:nvPr/>
          </p:nvSpPr>
          <p:spPr>
            <a:xfrm>
              <a:off x="4123478" y="1694204"/>
              <a:ext cx="65913" cy="10347"/>
            </a:xfrm>
            <a:custGeom>
              <a:avLst/>
              <a:gdLst/>
              <a:ahLst/>
              <a:cxnLst/>
              <a:rect l="l" t="t" r="r" b="b"/>
              <a:pathLst>
                <a:path w="1618" h="254" extrusionOk="0">
                  <a:moveTo>
                    <a:pt x="1461" y="0"/>
                  </a:moveTo>
                  <a:cubicBezTo>
                    <a:pt x="1444" y="0"/>
                    <a:pt x="1430" y="3"/>
                    <a:pt x="1419" y="7"/>
                  </a:cubicBezTo>
                  <a:cubicBezTo>
                    <a:pt x="1240" y="93"/>
                    <a:pt x="1028" y="143"/>
                    <a:pt x="807" y="167"/>
                  </a:cubicBezTo>
                  <a:cubicBezTo>
                    <a:pt x="722" y="176"/>
                    <a:pt x="630" y="185"/>
                    <a:pt x="540" y="185"/>
                  </a:cubicBezTo>
                  <a:cubicBezTo>
                    <a:pt x="407" y="185"/>
                    <a:pt x="278" y="166"/>
                    <a:pt x="185" y="98"/>
                  </a:cubicBezTo>
                  <a:cubicBezTo>
                    <a:pt x="167" y="86"/>
                    <a:pt x="132" y="80"/>
                    <a:pt x="98" y="80"/>
                  </a:cubicBezTo>
                  <a:cubicBezTo>
                    <a:pt x="46" y="80"/>
                    <a:pt x="0" y="96"/>
                    <a:pt x="43" y="126"/>
                  </a:cubicBezTo>
                  <a:cubicBezTo>
                    <a:pt x="179" y="224"/>
                    <a:pt x="378" y="253"/>
                    <a:pt x="576" y="253"/>
                  </a:cubicBezTo>
                  <a:cubicBezTo>
                    <a:pt x="654" y="253"/>
                    <a:pt x="733" y="249"/>
                    <a:pt x="807" y="242"/>
                  </a:cubicBezTo>
                  <a:cubicBezTo>
                    <a:pt x="1075" y="219"/>
                    <a:pt x="1340" y="167"/>
                    <a:pt x="1559" y="63"/>
                  </a:cubicBezTo>
                  <a:cubicBezTo>
                    <a:pt x="1618" y="35"/>
                    <a:pt x="1526" y="0"/>
                    <a:pt x="1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
            <p:cNvSpPr/>
            <p:nvPr/>
          </p:nvSpPr>
          <p:spPr>
            <a:xfrm>
              <a:off x="4099158" y="1628086"/>
              <a:ext cx="39597" cy="109747"/>
            </a:xfrm>
            <a:custGeom>
              <a:avLst/>
              <a:gdLst/>
              <a:ahLst/>
              <a:cxnLst/>
              <a:rect l="l" t="t" r="r" b="b"/>
              <a:pathLst>
                <a:path w="972" h="2694" extrusionOk="0">
                  <a:moveTo>
                    <a:pt x="295" y="1"/>
                  </a:moveTo>
                  <a:cubicBezTo>
                    <a:pt x="365" y="306"/>
                    <a:pt x="437" y="615"/>
                    <a:pt x="439" y="933"/>
                  </a:cubicBezTo>
                  <a:cubicBezTo>
                    <a:pt x="441" y="1161"/>
                    <a:pt x="407" y="1388"/>
                    <a:pt x="361" y="1609"/>
                  </a:cubicBezTo>
                  <a:cubicBezTo>
                    <a:pt x="281" y="1990"/>
                    <a:pt x="164" y="2361"/>
                    <a:pt x="0" y="2694"/>
                  </a:cubicBezTo>
                  <a:lnTo>
                    <a:pt x="969" y="2694"/>
                  </a:lnTo>
                  <a:cubicBezTo>
                    <a:pt x="682" y="2693"/>
                    <a:pt x="425" y="2260"/>
                    <a:pt x="446" y="1890"/>
                  </a:cubicBezTo>
                  <a:cubicBezTo>
                    <a:pt x="454" y="1725"/>
                    <a:pt x="510" y="1569"/>
                    <a:pt x="541" y="1408"/>
                  </a:cubicBezTo>
                  <a:cubicBezTo>
                    <a:pt x="633" y="928"/>
                    <a:pt x="501" y="417"/>
                    <a:pt x="295" y="1"/>
                  </a:cubicBezTo>
                  <a:close/>
                  <a:moveTo>
                    <a:pt x="969" y="2694"/>
                  </a:moveTo>
                  <a:lnTo>
                    <a:pt x="969" y="2694"/>
                  </a:lnTo>
                  <a:cubicBezTo>
                    <a:pt x="970" y="2694"/>
                    <a:pt x="970" y="2694"/>
                    <a:pt x="970" y="2694"/>
                  </a:cubicBezTo>
                  <a:cubicBezTo>
                    <a:pt x="971" y="2694"/>
                    <a:pt x="971" y="2694"/>
                    <a:pt x="971" y="26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3"/>
            <p:cNvSpPr/>
            <p:nvPr/>
          </p:nvSpPr>
          <p:spPr>
            <a:xfrm>
              <a:off x="3914208" y="1325811"/>
              <a:ext cx="395724" cy="383136"/>
            </a:xfrm>
            <a:custGeom>
              <a:avLst/>
              <a:gdLst/>
              <a:ahLst/>
              <a:cxnLst/>
              <a:rect l="l" t="t" r="r" b="b"/>
              <a:pathLst>
                <a:path w="9714" h="9405" extrusionOk="0">
                  <a:moveTo>
                    <a:pt x="5865" y="1"/>
                  </a:moveTo>
                  <a:cubicBezTo>
                    <a:pt x="5823" y="1"/>
                    <a:pt x="5782" y="9"/>
                    <a:pt x="5746" y="33"/>
                  </a:cubicBezTo>
                  <a:cubicBezTo>
                    <a:pt x="5666" y="85"/>
                    <a:pt x="5637" y="189"/>
                    <a:pt x="5614" y="284"/>
                  </a:cubicBezTo>
                  <a:cubicBezTo>
                    <a:pt x="5568" y="484"/>
                    <a:pt x="5521" y="683"/>
                    <a:pt x="5474" y="883"/>
                  </a:cubicBezTo>
                  <a:cubicBezTo>
                    <a:pt x="5394" y="822"/>
                    <a:pt x="5298" y="771"/>
                    <a:pt x="5202" y="771"/>
                  </a:cubicBezTo>
                  <a:cubicBezTo>
                    <a:pt x="5180" y="771"/>
                    <a:pt x="5158" y="773"/>
                    <a:pt x="5137" y="779"/>
                  </a:cubicBezTo>
                  <a:cubicBezTo>
                    <a:pt x="5019" y="810"/>
                    <a:pt x="4934" y="971"/>
                    <a:pt x="5010" y="1069"/>
                  </a:cubicBezTo>
                  <a:cubicBezTo>
                    <a:pt x="4987" y="1062"/>
                    <a:pt x="4963" y="1058"/>
                    <a:pt x="4938" y="1058"/>
                  </a:cubicBezTo>
                  <a:cubicBezTo>
                    <a:pt x="4824" y="1058"/>
                    <a:pt x="4709" y="1139"/>
                    <a:pt x="4677" y="1255"/>
                  </a:cubicBezTo>
                  <a:cubicBezTo>
                    <a:pt x="4396" y="1095"/>
                    <a:pt x="4074" y="997"/>
                    <a:pt x="3757" y="997"/>
                  </a:cubicBezTo>
                  <a:cubicBezTo>
                    <a:pt x="3576" y="997"/>
                    <a:pt x="3398" y="1029"/>
                    <a:pt x="3229" y="1099"/>
                  </a:cubicBezTo>
                  <a:cubicBezTo>
                    <a:pt x="2765" y="1295"/>
                    <a:pt x="2424" y="1837"/>
                    <a:pt x="2540" y="2345"/>
                  </a:cubicBezTo>
                  <a:cubicBezTo>
                    <a:pt x="2519" y="2322"/>
                    <a:pt x="2492" y="2312"/>
                    <a:pt x="2464" y="2312"/>
                  </a:cubicBezTo>
                  <a:cubicBezTo>
                    <a:pt x="2410" y="2312"/>
                    <a:pt x="2351" y="2347"/>
                    <a:pt x="2324" y="2399"/>
                  </a:cubicBezTo>
                  <a:cubicBezTo>
                    <a:pt x="2284" y="2480"/>
                    <a:pt x="2297" y="2575"/>
                    <a:pt x="2309" y="2664"/>
                  </a:cubicBezTo>
                  <a:cubicBezTo>
                    <a:pt x="2267" y="2646"/>
                    <a:pt x="2221" y="2637"/>
                    <a:pt x="2175" y="2637"/>
                  </a:cubicBezTo>
                  <a:cubicBezTo>
                    <a:pt x="2051" y="2637"/>
                    <a:pt x="1925" y="2701"/>
                    <a:pt x="1856" y="2809"/>
                  </a:cubicBezTo>
                  <a:cubicBezTo>
                    <a:pt x="1761" y="2958"/>
                    <a:pt x="1784" y="3177"/>
                    <a:pt x="1907" y="3301"/>
                  </a:cubicBezTo>
                  <a:cubicBezTo>
                    <a:pt x="1850" y="3299"/>
                    <a:pt x="1792" y="3298"/>
                    <a:pt x="1735" y="3298"/>
                  </a:cubicBezTo>
                  <a:cubicBezTo>
                    <a:pt x="1528" y="3298"/>
                    <a:pt x="1320" y="3317"/>
                    <a:pt x="1139" y="3417"/>
                  </a:cubicBezTo>
                  <a:cubicBezTo>
                    <a:pt x="800" y="3604"/>
                    <a:pt x="642" y="4042"/>
                    <a:pt x="667" y="4441"/>
                  </a:cubicBezTo>
                  <a:cubicBezTo>
                    <a:pt x="692" y="4842"/>
                    <a:pt x="866" y="5214"/>
                    <a:pt x="1047" y="5568"/>
                  </a:cubicBezTo>
                  <a:cubicBezTo>
                    <a:pt x="1045" y="5568"/>
                    <a:pt x="1042" y="5568"/>
                    <a:pt x="1040" y="5568"/>
                  </a:cubicBezTo>
                  <a:cubicBezTo>
                    <a:pt x="857" y="5568"/>
                    <a:pt x="0" y="6305"/>
                    <a:pt x="357" y="6723"/>
                  </a:cubicBezTo>
                  <a:cubicBezTo>
                    <a:pt x="427" y="6806"/>
                    <a:pt x="515" y="6866"/>
                    <a:pt x="609" y="6913"/>
                  </a:cubicBezTo>
                  <a:cubicBezTo>
                    <a:pt x="356" y="7118"/>
                    <a:pt x="73" y="7406"/>
                    <a:pt x="156" y="7728"/>
                  </a:cubicBezTo>
                  <a:cubicBezTo>
                    <a:pt x="191" y="7865"/>
                    <a:pt x="290" y="7974"/>
                    <a:pt x="390" y="8070"/>
                  </a:cubicBezTo>
                  <a:cubicBezTo>
                    <a:pt x="655" y="8318"/>
                    <a:pt x="968" y="8511"/>
                    <a:pt x="1303" y="8634"/>
                  </a:cubicBezTo>
                  <a:lnTo>
                    <a:pt x="791" y="8781"/>
                  </a:lnTo>
                  <a:cubicBezTo>
                    <a:pt x="712" y="8803"/>
                    <a:pt x="626" y="8830"/>
                    <a:pt x="580" y="8902"/>
                  </a:cubicBezTo>
                  <a:cubicBezTo>
                    <a:pt x="521" y="8996"/>
                    <a:pt x="562" y="9130"/>
                    <a:pt x="643" y="9204"/>
                  </a:cubicBezTo>
                  <a:cubicBezTo>
                    <a:pt x="725" y="9279"/>
                    <a:pt x="834" y="9307"/>
                    <a:pt x="939" y="9332"/>
                  </a:cubicBezTo>
                  <a:cubicBezTo>
                    <a:pt x="1153" y="9382"/>
                    <a:pt x="1371" y="9404"/>
                    <a:pt x="1592" y="9404"/>
                  </a:cubicBezTo>
                  <a:cubicBezTo>
                    <a:pt x="2674" y="9404"/>
                    <a:pt x="3822" y="8884"/>
                    <a:pt x="4875" y="8664"/>
                  </a:cubicBezTo>
                  <a:lnTo>
                    <a:pt x="4963" y="8664"/>
                  </a:lnTo>
                  <a:cubicBezTo>
                    <a:pt x="5625" y="8836"/>
                    <a:pt x="6222" y="9300"/>
                    <a:pt x="6844" y="9300"/>
                  </a:cubicBezTo>
                  <a:cubicBezTo>
                    <a:pt x="6986" y="9300"/>
                    <a:pt x="7129" y="9276"/>
                    <a:pt x="7275" y="9219"/>
                  </a:cubicBezTo>
                  <a:cubicBezTo>
                    <a:pt x="7260" y="9146"/>
                    <a:pt x="7209" y="9082"/>
                    <a:pt x="7143" y="9053"/>
                  </a:cubicBezTo>
                  <a:lnTo>
                    <a:pt x="7143" y="9053"/>
                  </a:lnTo>
                  <a:cubicBezTo>
                    <a:pt x="7344" y="9123"/>
                    <a:pt x="7556" y="9157"/>
                    <a:pt x="7767" y="9157"/>
                  </a:cubicBezTo>
                  <a:cubicBezTo>
                    <a:pt x="8325" y="9157"/>
                    <a:pt x="8885" y="8921"/>
                    <a:pt x="9267" y="8496"/>
                  </a:cubicBezTo>
                  <a:cubicBezTo>
                    <a:pt x="9374" y="8377"/>
                    <a:pt x="9472" y="8224"/>
                    <a:pt x="9442" y="8064"/>
                  </a:cubicBezTo>
                  <a:cubicBezTo>
                    <a:pt x="9422" y="7958"/>
                    <a:pt x="9312" y="7879"/>
                    <a:pt x="9217" y="7879"/>
                  </a:cubicBezTo>
                  <a:cubicBezTo>
                    <a:pt x="9185" y="7879"/>
                    <a:pt x="9156" y="7887"/>
                    <a:pt x="9131" y="7906"/>
                  </a:cubicBezTo>
                  <a:lnTo>
                    <a:pt x="9131" y="7906"/>
                  </a:lnTo>
                  <a:cubicBezTo>
                    <a:pt x="9195" y="7811"/>
                    <a:pt x="9178" y="7660"/>
                    <a:pt x="9085" y="7591"/>
                  </a:cubicBezTo>
                  <a:cubicBezTo>
                    <a:pt x="9636" y="7150"/>
                    <a:pt x="9697" y="6324"/>
                    <a:pt x="9711" y="5600"/>
                  </a:cubicBezTo>
                  <a:cubicBezTo>
                    <a:pt x="9713" y="5493"/>
                    <a:pt x="9710" y="5372"/>
                    <a:pt x="9637" y="5295"/>
                  </a:cubicBezTo>
                  <a:cubicBezTo>
                    <a:pt x="9610" y="5266"/>
                    <a:pt x="9571" y="5253"/>
                    <a:pt x="9532" y="5253"/>
                  </a:cubicBezTo>
                  <a:cubicBezTo>
                    <a:pt x="9466" y="5253"/>
                    <a:pt x="9402" y="5291"/>
                    <a:pt x="9405" y="5359"/>
                  </a:cubicBezTo>
                  <a:cubicBezTo>
                    <a:pt x="9389" y="5252"/>
                    <a:pt x="9284" y="5174"/>
                    <a:pt x="9181" y="5174"/>
                  </a:cubicBezTo>
                  <a:cubicBezTo>
                    <a:pt x="9149" y="5174"/>
                    <a:pt x="9118" y="5182"/>
                    <a:pt x="9089" y="5199"/>
                  </a:cubicBezTo>
                  <a:cubicBezTo>
                    <a:pt x="9051" y="5112"/>
                    <a:pt x="9114" y="5015"/>
                    <a:pt x="9140" y="4924"/>
                  </a:cubicBezTo>
                  <a:cubicBezTo>
                    <a:pt x="9165" y="4845"/>
                    <a:pt x="9117" y="4729"/>
                    <a:pt x="9051" y="4729"/>
                  </a:cubicBezTo>
                  <a:cubicBezTo>
                    <a:pt x="9041" y="4729"/>
                    <a:pt x="9030" y="4732"/>
                    <a:pt x="9019" y="4738"/>
                  </a:cubicBezTo>
                  <a:cubicBezTo>
                    <a:pt x="9011" y="4176"/>
                    <a:pt x="9363" y="3593"/>
                    <a:pt x="9136" y="3084"/>
                  </a:cubicBezTo>
                  <a:cubicBezTo>
                    <a:pt x="9064" y="2924"/>
                    <a:pt x="8943" y="2796"/>
                    <a:pt x="8821" y="2675"/>
                  </a:cubicBezTo>
                  <a:cubicBezTo>
                    <a:pt x="8711" y="2564"/>
                    <a:pt x="8579" y="2449"/>
                    <a:pt x="8429" y="2449"/>
                  </a:cubicBezTo>
                  <a:cubicBezTo>
                    <a:pt x="8420" y="2449"/>
                    <a:pt x="8411" y="2450"/>
                    <a:pt x="8402" y="2451"/>
                  </a:cubicBezTo>
                  <a:cubicBezTo>
                    <a:pt x="8201" y="2470"/>
                    <a:pt x="8079" y="2683"/>
                    <a:pt x="7990" y="2870"/>
                  </a:cubicBezTo>
                  <a:cubicBezTo>
                    <a:pt x="7973" y="2698"/>
                    <a:pt x="7876" y="2536"/>
                    <a:pt x="7733" y="2444"/>
                  </a:cubicBezTo>
                  <a:cubicBezTo>
                    <a:pt x="7800" y="2359"/>
                    <a:pt x="7785" y="2216"/>
                    <a:pt x="7701" y="2148"/>
                  </a:cubicBezTo>
                  <a:cubicBezTo>
                    <a:pt x="7662" y="2114"/>
                    <a:pt x="7610" y="2097"/>
                    <a:pt x="7578" y="2057"/>
                  </a:cubicBezTo>
                  <a:cubicBezTo>
                    <a:pt x="7543" y="2014"/>
                    <a:pt x="7537" y="1955"/>
                    <a:pt x="7530" y="1899"/>
                  </a:cubicBezTo>
                  <a:cubicBezTo>
                    <a:pt x="7428" y="1046"/>
                    <a:pt x="6812" y="283"/>
                    <a:pt x="6024" y="31"/>
                  </a:cubicBezTo>
                  <a:cubicBezTo>
                    <a:pt x="5973" y="14"/>
                    <a:pt x="5918" y="1"/>
                    <a:pt x="58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3"/>
            <p:cNvSpPr/>
            <p:nvPr/>
          </p:nvSpPr>
          <p:spPr>
            <a:xfrm>
              <a:off x="3917182" y="1425660"/>
              <a:ext cx="392750" cy="283289"/>
            </a:xfrm>
            <a:custGeom>
              <a:avLst/>
              <a:gdLst/>
              <a:ahLst/>
              <a:cxnLst/>
              <a:rect l="l" t="t" r="r" b="b"/>
              <a:pathLst>
                <a:path w="9641" h="6954" extrusionOk="0">
                  <a:moveTo>
                    <a:pt x="8378" y="1"/>
                  </a:moveTo>
                  <a:lnTo>
                    <a:pt x="8378" y="1"/>
                  </a:lnTo>
                  <a:cubicBezTo>
                    <a:pt x="8409" y="157"/>
                    <a:pt x="8339" y="334"/>
                    <a:pt x="8208" y="417"/>
                  </a:cubicBezTo>
                  <a:cubicBezTo>
                    <a:pt x="8284" y="459"/>
                    <a:pt x="8365" y="505"/>
                    <a:pt x="8402" y="587"/>
                  </a:cubicBezTo>
                  <a:cubicBezTo>
                    <a:pt x="8440" y="668"/>
                    <a:pt x="8404" y="790"/>
                    <a:pt x="8317" y="799"/>
                  </a:cubicBezTo>
                  <a:cubicBezTo>
                    <a:pt x="8778" y="1004"/>
                    <a:pt x="8993" y="1612"/>
                    <a:pt x="8867" y="2118"/>
                  </a:cubicBezTo>
                  <a:cubicBezTo>
                    <a:pt x="8741" y="2623"/>
                    <a:pt x="8340" y="3017"/>
                    <a:pt x="7886" y="3238"/>
                  </a:cubicBezTo>
                  <a:cubicBezTo>
                    <a:pt x="7971" y="3354"/>
                    <a:pt x="7944" y="3541"/>
                    <a:pt x="7832" y="3627"/>
                  </a:cubicBezTo>
                  <a:cubicBezTo>
                    <a:pt x="7833" y="3627"/>
                    <a:pt x="7835" y="3627"/>
                    <a:pt x="7836" y="3627"/>
                  </a:cubicBezTo>
                  <a:cubicBezTo>
                    <a:pt x="7955" y="3627"/>
                    <a:pt x="8026" y="3790"/>
                    <a:pt x="7981" y="3905"/>
                  </a:cubicBezTo>
                  <a:cubicBezTo>
                    <a:pt x="7934" y="4023"/>
                    <a:pt x="7816" y="4089"/>
                    <a:pt x="7699" y="4127"/>
                  </a:cubicBezTo>
                  <a:cubicBezTo>
                    <a:pt x="7825" y="4284"/>
                    <a:pt x="7951" y="4443"/>
                    <a:pt x="8077" y="4600"/>
                  </a:cubicBezTo>
                  <a:cubicBezTo>
                    <a:pt x="8137" y="4676"/>
                    <a:pt x="8200" y="4762"/>
                    <a:pt x="8193" y="4860"/>
                  </a:cubicBezTo>
                  <a:cubicBezTo>
                    <a:pt x="8185" y="4959"/>
                    <a:pt x="8106" y="5035"/>
                    <a:pt x="8029" y="5094"/>
                  </a:cubicBezTo>
                  <a:cubicBezTo>
                    <a:pt x="7659" y="5378"/>
                    <a:pt x="7200" y="5523"/>
                    <a:pt x="6741" y="5523"/>
                  </a:cubicBezTo>
                  <a:cubicBezTo>
                    <a:pt x="6376" y="5523"/>
                    <a:pt x="6010" y="5431"/>
                    <a:pt x="5691" y="5244"/>
                  </a:cubicBezTo>
                  <a:cubicBezTo>
                    <a:pt x="5648" y="5219"/>
                    <a:pt x="5601" y="5190"/>
                    <a:pt x="5551" y="5190"/>
                  </a:cubicBezTo>
                  <a:cubicBezTo>
                    <a:pt x="5548" y="5190"/>
                    <a:pt x="5544" y="5190"/>
                    <a:pt x="5541" y="5190"/>
                  </a:cubicBezTo>
                  <a:cubicBezTo>
                    <a:pt x="5491" y="5193"/>
                    <a:pt x="5447" y="5226"/>
                    <a:pt x="5399" y="5239"/>
                  </a:cubicBezTo>
                  <a:cubicBezTo>
                    <a:pt x="5383" y="5244"/>
                    <a:pt x="5367" y="5246"/>
                    <a:pt x="5351" y="5246"/>
                  </a:cubicBezTo>
                  <a:cubicBezTo>
                    <a:pt x="5262" y="5246"/>
                    <a:pt x="5173" y="5180"/>
                    <a:pt x="5150" y="5090"/>
                  </a:cubicBezTo>
                  <a:cubicBezTo>
                    <a:pt x="5086" y="5116"/>
                    <a:pt x="5017" y="5129"/>
                    <a:pt x="4948" y="5129"/>
                  </a:cubicBezTo>
                  <a:cubicBezTo>
                    <a:pt x="4850" y="5129"/>
                    <a:pt x="4752" y="5103"/>
                    <a:pt x="4668" y="5051"/>
                  </a:cubicBezTo>
                  <a:lnTo>
                    <a:pt x="4668" y="5051"/>
                  </a:lnTo>
                  <a:cubicBezTo>
                    <a:pt x="4760" y="5237"/>
                    <a:pt x="4853" y="5466"/>
                    <a:pt x="4748" y="5645"/>
                  </a:cubicBezTo>
                  <a:cubicBezTo>
                    <a:pt x="4663" y="5790"/>
                    <a:pt x="4485" y="5836"/>
                    <a:pt x="4325" y="5864"/>
                  </a:cubicBezTo>
                  <a:cubicBezTo>
                    <a:pt x="4216" y="5883"/>
                    <a:pt x="4105" y="5901"/>
                    <a:pt x="3995" y="5901"/>
                  </a:cubicBezTo>
                  <a:cubicBezTo>
                    <a:pt x="3937" y="5901"/>
                    <a:pt x="3880" y="5896"/>
                    <a:pt x="3822" y="5884"/>
                  </a:cubicBezTo>
                  <a:cubicBezTo>
                    <a:pt x="3294" y="5772"/>
                    <a:pt x="3055" y="5129"/>
                    <a:pt x="2616" y="4803"/>
                  </a:cubicBezTo>
                  <a:cubicBezTo>
                    <a:pt x="2609" y="4845"/>
                    <a:pt x="2577" y="4863"/>
                    <a:pt x="2537" y="4863"/>
                  </a:cubicBezTo>
                  <a:cubicBezTo>
                    <a:pt x="2489" y="4863"/>
                    <a:pt x="2430" y="4836"/>
                    <a:pt x="2399" y="4793"/>
                  </a:cubicBezTo>
                  <a:cubicBezTo>
                    <a:pt x="2345" y="4716"/>
                    <a:pt x="2308" y="4607"/>
                    <a:pt x="2218" y="4586"/>
                  </a:cubicBezTo>
                  <a:cubicBezTo>
                    <a:pt x="2205" y="4696"/>
                    <a:pt x="2098" y="4777"/>
                    <a:pt x="1995" y="4777"/>
                  </a:cubicBezTo>
                  <a:cubicBezTo>
                    <a:pt x="1964" y="4777"/>
                    <a:pt x="1934" y="4770"/>
                    <a:pt x="1907" y="4754"/>
                  </a:cubicBezTo>
                  <a:lnTo>
                    <a:pt x="1907" y="4754"/>
                  </a:lnTo>
                  <a:cubicBezTo>
                    <a:pt x="1992" y="4815"/>
                    <a:pt x="1921" y="4973"/>
                    <a:pt x="1818" y="4989"/>
                  </a:cubicBezTo>
                  <a:cubicBezTo>
                    <a:pt x="1808" y="4990"/>
                    <a:pt x="1799" y="4991"/>
                    <a:pt x="1789" y="4991"/>
                  </a:cubicBezTo>
                  <a:cubicBezTo>
                    <a:pt x="1697" y="4991"/>
                    <a:pt x="1613" y="4928"/>
                    <a:pt x="1538" y="4868"/>
                  </a:cubicBezTo>
                  <a:cubicBezTo>
                    <a:pt x="1085" y="4504"/>
                    <a:pt x="598" y="4070"/>
                    <a:pt x="434" y="3525"/>
                  </a:cubicBezTo>
                  <a:cubicBezTo>
                    <a:pt x="235" y="3764"/>
                    <a:pt x="102" y="4059"/>
                    <a:pt x="284" y="4272"/>
                  </a:cubicBezTo>
                  <a:cubicBezTo>
                    <a:pt x="354" y="4355"/>
                    <a:pt x="442" y="4415"/>
                    <a:pt x="536" y="4462"/>
                  </a:cubicBezTo>
                  <a:cubicBezTo>
                    <a:pt x="283" y="4667"/>
                    <a:pt x="0" y="4955"/>
                    <a:pt x="83" y="5277"/>
                  </a:cubicBezTo>
                  <a:cubicBezTo>
                    <a:pt x="118" y="5414"/>
                    <a:pt x="216" y="5523"/>
                    <a:pt x="317" y="5619"/>
                  </a:cubicBezTo>
                  <a:cubicBezTo>
                    <a:pt x="582" y="5867"/>
                    <a:pt x="894" y="6060"/>
                    <a:pt x="1230" y="6183"/>
                  </a:cubicBezTo>
                  <a:lnTo>
                    <a:pt x="717" y="6330"/>
                  </a:lnTo>
                  <a:cubicBezTo>
                    <a:pt x="639" y="6352"/>
                    <a:pt x="552" y="6379"/>
                    <a:pt x="507" y="6451"/>
                  </a:cubicBezTo>
                  <a:cubicBezTo>
                    <a:pt x="448" y="6545"/>
                    <a:pt x="489" y="6679"/>
                    <a:pt x="570" y="6753"/>
                  </a:cubicBezTo>
                  <a:cubicBezTo>
                    <a:pt x="650" y="6828"/>
                    <a:pt x="761" y="6856"/>
                    <a:pt x="866" y="6881"/>
                  </a:cubicBezTo>
                  <a:cubicBezTo>
                    <a:pt x="1080" y="6931"/>
                    <a:pt x="1298" y="6953"/>
                    <a:pt x="1519" y="6953"/>
                  </a:cubicBezTo>
                  <a:cubicBezTo>
                    <a:pt x="2600" y="6953"/>
                    <a:pt x="3749" y="6433"/>
                    <a:pt x="4802" y="6213"/>
                  </a:cubicBezTo>
                  <a:lnTo>
                    <a:pt x="4889" y="6213"/>
                  </a:lnTo>
                  <a:cubicBezTo>
                    <a:pt x="5551" y="6385"/>
                    <a:pt x="6148" y="6849"/>
                    <a:pt x="6770" y="6849"/>
                  </a:cubicBezTo>
                  <a:cubicBezTo>
                    <a:pt x="6912" y="6849"/>
                    <a:pt x="7055" y="6825"/>
                    <a:pt x="7201" y="6768"/>
                  </a:cubicBezTo>
                  <a:cubicBezTo>
                    <a:pt x="7187" y="6695"/>
                    <a:pt x="7136" y="6631"/>
                    <a:pt x="7069" y="6602"/>
                  </a:cubicBezTo>
                  <a:lnTo>
                    <a:pt x="7069" y="6602"/>
                  </a:lnTo>
                  <a:cubicBezTo>
                    <a:pt x="7271" y="6672"/>
                    <a:pt x="7482" y="6706"/>
                    <a:pt x="7694" y="6706"/>
                  </a:cubicBezTo>
                  <a:cubicBezTo>
                    <a:pt x="8252" y="6706"/>
                    <a:pt x="8812" y="6470"/>
                    <a:pt x="9194" y="6045"/>
                  </a:cubicBezTo>
                  <a:cubicBezTo>
                    <a:pt x="9301" y="5926"/>
                    <a:pt x="9399" y="5773"/>
                    <a:pt x="9369" y="5613"/>
                  </a:cubicBezTo>
                  <a:cubicBezTo>
                    <a:pt x="9349" y="5507"/>
                    <a:pt x="9239" y="5428"/>
                    <a:pt x="9144" y="5428"/>
                  </a:cubicBezTo>
                  <a:cubicBezTo>
                    <a:pt x="9112" y="5428"/>
                    <a:pt x="9083" y="5436"/>
                    <a:pt x="9058" y="5455"/>
                  </a:cubicBezTo>
                  <a:lnTo>
                    <a:pt x="9058" y="5455"/>
                  </a:lnTo>
                  <a:cubicBezTo>
                    <a:pt x="9122" y="5360"/>
                    <a:pt x="9105" y="5209"/>
                    <a:pt x="9012" y="5140"/>
                  </a:cubicBezTo>
                  <a:cubicBezTo>
                    <a:pt x="9563" y="4699"/>
                    <a:pt x="9624" y="3873"/>
                    <a:pt x="9638" y="3149"/>
                  </a:cubicBezTo>
                  <a:cubicBezTo>
                    <a:pt x="9640" y="3042"/>
                    <a:pt x="9637" y="2921"/>
                    <a:pt x="9564" y="2844"/>
                  </a:cubicBezTo>
                  <a:cubicBezTo>
                    <a:pt x="9537" y="2815"/>
                    <a:pt x="9498" y="2802"/>
                    <a:pt x="9459" y="2802"/>
                  </a:cubicBezTo>
                  <a:cubicBezTo>
                    <a:pt x="9393" y="2802"/>
                    <a:pt x="9329" y="2840"/>
                    <a:pt x="9331" y="2908"/>
                  </a:cubicBezTo>
                  <a:cubicBezTo>
                    <a:pt x="9315" y="2801"/>
                    <a:pt x="9211" y="2723"/>
                    <a:pt x="9108" y="2723"/>
                  </a:cubicBezTo>
                  <a:cubicBezTo>
                    <a:pt x="9076" y="2723"/>
                    <a:pt x="9045" y="2731"/>
                    <a:pt x="9016" y="2748"/>
                  </a:cubicBezTo>
                  <a:cubicBezTo>
                    <a:pt x="8978" y="2661"/>
                    <a:pt x="9041" y="2564"/>
                    <a:pt x="9067" y="2473"/>
                  </a:cubicBezTo>
                  <a:cubicBezTo>
                    <a:pt x="9091" y="2394"/>
                    <a:pt x="9044" y="2278"/>
                    <a:pt x="8978" y="2278"/>
                  </a:cubicBezTo>
                  <a:cubicBezTo>
                    <a:pt x="8968" y="2278"/>
                    <a:pt x="8957" y="2281"/>
                    <a:pt x="8946" y="2287"/>
                  </a:cubicBezTo>
                  <a:cubicBezTo>
                    <a:pt x="8938" y="1725"/>
                    <a:pt x="9290" y="1142"/>
                    <a:pt x="9062" y="633"/>
                  </a:cubicBezTo>
                  <a:cubicBezTo>
                    <a:pt x="8991" y="473"/>
                    <a:pt x="8870" y="345"/>
                    <a:pt x="8748" y="224"/>
                  </a:cubicBezTo>
                  <a:cubicBezTo>
                    <a:pt x="8643" y="119"/>
                    <a:pt x="8519" y="10"/>
                    <a:pt x="837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
            <p:cNvSpPr/>
            <p:nvPr/>
          </p:nvSpPr>
          <p:spPr>
            <a:xfrm>
              <a:off x="3914208" y="1475156"/>
              <a:ext cx="394665" cy="233793"/>
            </a:xfrm>
            <a:custGeom>
              <a:avLst/>
              <a:gdLst/>
              <a:ahLst/>
              <a:cxnLst/>
              <a:rect l="l" t="t" r="r" b="b"/>
              <a:pathLst>
                <a:path w="9688" h="5739" extrusionOk="0">
                  <a:moveTo>
                    <a:pt x="870" y="0"/>
                  </a:moveTo>
                  <a:cubicBezTo>
                    <a:pt x="719" y="216"/>
                    <a:pt x="650" y="505"/>
                    <a:pt x="667" y="775"/>
                  </a:cubicBezTo>
                  <a:cubicBezTo>
                    <a:pt x="692" y="1176"/>
                    <a:pt x="866" y="1548"/>
                    <a:pt x="1047" y="1902"/>
                  </a:cubicBezTo>
                  <a:cubicBezTo>
                    <a:pt x="1045" y="1902"/>
                    <a:pt x="1042" y="1902"/>
                    <a:pt x="1040" y="1902"/>
                  </a:cubicBezTo>
                  <a:cubicBezTo>
                    <a:pt x="857" y="1902"/>
                    <a:pt x="0" y="2639"/>
                    <a:pt x="357" y="3057"/>
                  </a:cubicBezTo>
                  <a:cubicBezTo>
                    <a:pt x="427" y="3140"/>
                    <a:pt x="515" y="3200"/>
                    <a:pt x="609" y="3247"/>
                  </a:cubicBezTo>
                  <a:cubicBezTo>
                    <a:pt x="356" y="3452"/>
                    <a:pt x="73" y="3740"/>
                    <a:pt x="157" y="4062"/>
                  </a:cubicBezTo>
                  <a:cubicBezTo>
                    <a:pt x="192" y="4199"/>
                    <a:pt x="290" y="4308"/>
                    <a:pt x="390" y="4404"/>
                  </a:cubicBezTo>
                  <a:cubicBezTo>
                    <a:pt x="655" y="4652"/>
                    <a:pt x="968" y="4845"/>
                    <a:pt x="1304" y="4968"/>
                  </a:cubicBezTo>
                  <a:lnTo>
                    <a:pt x="791" y="5115"/>
                  </a:lnTo>
                  <a:cubicBezTo>
                    <a:pt x="712" y="5137"/>
                    <a:pt x="626" y="5164"/>
                    <a:pt x="580" y="5236"/>
                  </a:cubicBezTo>
                  <a:cubicBezTo>
                    <a:pt x="521" y="5330"/>
                    <a:pt x="562" y="5464"/>
                    <a:pt x="643" y="5538"/>
                  </a:cubicBezTo>
                  <a:cubicBezTo>
                    <a:pt x="725" y="5613"/>
                    <a:pt x="834" y="5641"/>
                    <a:pt x="939" y="5666"/>
                  </a:cubicBezTo>
                  <a:cubicBezTo>
                    <a:pt x="1153" y="5716"/>
                    <a:pt x="1371" y="5738"/>
                    <a:pt x="1592" y="5738"/>
                  </a:cubicBezTo>
                  <a:cubicBezTo>
                    <a:pt x="2674" y="5738"/>
                    <a:pt x="3822" y="5218"/>
                    <a:pt x="4875" y="4998"/>
                  </a:cubicBezTo>
                  <a:lnTo>
                    <a:pt x="4963" y="4998"/>
                  </a:lnTo>
                  <a:cubicBezTo>
                    <a:pt x="5625" y="5170"/>
                    <a:pt x="6222" y="5634"/>
                    <a:pt x="6844" y="5634"/>
                  </a:cubicBezTo>
                  <a:cubicBezTo>
                    <a:pt x="6986" y="5634"/>
                    <a:pt x="7129" y="5610"/>
                    <a:pt x="7275" y="5553"/>
                  </a:cubicBezTo>
                  <a:cubicBezTo>
                    <a:pt x="7260" y="5480"/>
                    <a:pt x="7209" y="5416"/>
                    <a:pt x="7143" y="5387"/>
                  </a:cubicBezTo>
                  <a:lnTo>
                    <a:pt x="7143" y="5387"/>
                  </a:lnTo>
                  <a:cubicBezTo>
                    <a:pt x="7344" y="5457"/>
                    <a:pt x="7556" y="5491"/>
                    <a:pt x="7767" y="5491"/>
                  </a:cubicBezTo>
                  <a:cubicBezTo>
                    <a:pt x="8325" y="5491"/>
                    <a:pt x="8885" y="5255"/>
                    <a:pt x="9268" y="4830"/>
                  </a:cubicBezTo>
                  <a:cubicBezTo>
                    <a:pt x="9374" y="4711"/>
                    <a:pt x="9472" y="4558"/>
                    <a:pt x="9442" y="4398"/>
                  </a:cubicBezTo>
                  <a:cubicBezTo>
                    <a:pt x="9422" y="4292"/>
                    <a:pt x="9313" y="4213"/>
                    <a:pt x="9217" y="4213"/>
                  </a:cubicBezTo>
                  <a:cubicBezTo>
                    <a:pt x="9186" y="4213"/>
                    <a:pt x="9155" y="4221"/>
                    <a:pt x="9131" y="4240"/>
                  </a:cubicBezTo>
                  <a:lnTo>
                    <a:pt x="9131" y="4240"/>
                  </a:lnTo>
                  <a:cubicBezTo>
                    <a:pt x="9195" y="4146"/>
                    <a:pt x="9178" y="3994"/>
                    <a:pt x="9086" y="3925"/>
                  </a:cubicBezTo>
                  <a:cubicBezTo>
                    <a:pt x="9507" y="3588"/>
                    <a:pt x="9642" y="3024"/>
                    <a:pt x="9688" y="2455"/>
                  </a:cubicBezTo>
                  <a:lnTo>
                    <a:pt x="9688" y="2455"/>
                  </a:lnTo>
                  <a:cubicBezTo>
                    <a:pt x="9501" y="2525"/>
                    <a:pt x="9285" y="2556"/>
                    <a:pt x="9124" y="2556"/>
                  </a:cubicBezTo>
                  <a:cubicBezTo>
                    <a:pt x="9009" y="2556"/>
                    <a:pt x="8922" y="2541"/>
                    <a:pt x="8892" y="2513"/>
                  </a:cubicBezTo>
                  <a:cubicBezTo>
                    <a:pt x="8848" y="2912"/>
                    <a:pt x="8789" y="3321"/>
                    <a:pt x="8592" y="3665"/>
                  </a:cubicBezTo>
                  <a:cubicBezTo>
                    <a:pt x="8410" y="3983"/>
                    <a:pt x="8083" y="4235"/>
                    <a:pt x="7733" y="4235"/>
                  </a:cubicBezTo>
                  <a:cubicBezTo>
                    <a:pt x="7703" y="4235"/>
                    <a:pt x="7674" y="4234"/>
                    <a:pt x="7644" y="4230"/>
                  </a:cubicBezTo>
                  <a:cubicBezTo>
                    <a:pt x="7385" y="4198"/>
                    <a:pt x="7162" y="4032"/>
                    <a:pt x="6951" y="3871"/>
                  </a:cubicBezTo>
                  <a:lnTo>
                    <a:pt x="6951" y="3871"/>
                  </a:lnTo>
                  <a:cubicBezTo>
                    <a:pt x="6983" y="4047"/>
                    <a:pt x="6883" y="4240"/>
                    <a:pt x="6724" y="4306"/>
                  </a:cubicBezTo>
                  <a:cubicBezTo>
                    <a:pt x="6681" y="4324"/>
                    <a:pt x="6636" y="4332"/>
                    <a:pt x="6591" y="4332"/>
                  </a:cubicBezTo>
                  <a:cubicBezTo>
                    <a:pt x="6466" y="4332"/>
                    <a:pt x="6340" y="4268"/>
                    <a:pt x="6272" y="4158"/>
                  </a:cubicBezTo>
                  <a:cubicBezTo>
                    <a:pt x="6234" y="4239"/>
                    <a:pt x="6191" y="4325"/>
                    <a:pt x="6115" y="4367"/>
                  </a:cubicBezTo>
                  <a:cubicBezTo>
                    <a:pt x="6093" y="4379"/>
                    <a:pt x="6068" y="4385"/>
                    <a:pt x="6042" y="4385"/>
                  </a:cubicBezTo>
                  <a:cubicBezTo>
                    <a:pt x="5979" y="4385"/>
                    <a:pt x="5916" y="4349"/>
                    <a:pt x="5909" y="4286"/>
                  </a:cubicBezTo>
                  <a:cubicBezTo>
                    <a:pt x="5756" y="4693"/>
                    <a:pt x="5328" y="4931"/>
                    <a:pt x="4905" y="4931"/>
                  </a:cubicBezTo>
                  <a:cubicBezTo>
                    <a:pt x="4823" y="4931"/>
                    <a:pt x="4742" y="4922"/>
                    <a:pt x="4662" y="4904"/>
                  </a:cubicBezTo>
                  <a:cubicBezTo>
                    <a:pt x="4173" y="4789"/>
                    <a:pt x="3781" y="4385"/>
                    <a:pt x="3554" y="3920"/>
                  </a:cubicBezTo>
                  <a:cubicBezTo>
                    <a:pt x="3508" y="3959"/>
                    <a:pt x="3449" y="3978"/>
                    <a:pt x="3390" y="3978"/>
                  </a:cubicBezTo>
                  <a:cubicBezTo>
                    <a:pt x="3310" y="3978"/>
                    <a:pt x="3228" y="3942"/>
                    <a:pt x="3179" y="3876"/>
                  </a:cubicBezTo>
                  <a:lnTo>
                    <a:pt x="3179" y="3876"/>
                  </a:lnTo>
                  <a:cubicBezTo>
                    <a:pt x="3186" y="3979"/>
                    <a:pt x="3083" y="4052"/>
                    <a:pt x="2983" y="4052"/>
                  </a:cubicBezTo>
                  <a:cubicBezTo>
                    <a:pt x="2960" y="4052"/>
                    <a:pt x="2938" y="4049"/>
                    <a:pt x="2917" y="4041"/>
                  </a:cubicBezTo>
                  <a:cubicBezTo>
                    <a:pt x="2803" y="3997"/>
                    <a:pt x="2736" y="3875"/>
                    <a:pt x="2695" y="3756"/>
                  </a:cubicBezTo>
                  <a:cubicBezTo>
                    <a:pt x="2548" y="3892"/>
                    <a:pt x="2400" y="4029"/>
                    <a:pt x="2254" y="4165"/>
                  </a:cubicBezTo>
                  <a:cubicBezTo>
                    <a:pt x="2186" y="4228"/>
                    <a:pt x="2109" y="4295"/>
                    <a:pt x="2019" y="4295"/>
                  </a:cubicBezTo>
                  <a:cubicBezTo>
                    <a:pt x="2015" y="4295"/>
                    <a:pt x="2012" y="4295"/>
                    <a:pt x="2009" y="4294"/>
                  </a:cubicBezTo>
                  <a:cubicBezTo>
                    <a:pt x="1913" y="4290"/>
                    <a:pt x="1838" y="4210"/>
                    <a:pt x="1778" y="4132"/>
                  </a:cubicBezTo>
                  <a:cubicBezTo>
                    <a:pt x="1266" y="3458"/>
                    <a:pt x="1174" y="2466"/>
                    <a:pt x="1554" y="1703"/>
                  </a:cubicBezTo>
                  <a:cubicBezTo>
                    <a:pt x="1579" y="1654"/>
                    <a:pt x="1607" y="1601"/>
                    <a:pt x="1602" y="1545"/>
                  </a:cubicBezTo>
                  <a:cubicBezTo>
                    <a:pt x="1597" y="1493"/>
                    <a:pt x="1564" y="1448"/>
                    <a:pt x="1549" y="1398"/>
                  </a:cubicBezTo>
                  <a:cubicBezTo>
                    <a:pt x="1518" y="1292"/>
                    <a:pt x="1582" y="1165"/>
                    <a:pt x="1684" y="1134"/>
                  </a:cubicBezTo>
                  <a:cubicBezTo>
                    <a:pt x="1618" y="975"/>
                    <a:pt x="1625" y="784"/>
                    <a:pt x="1704" y="631"/>
                  </a:cubicBezTo>
                  <a:lnTo>
                    <a:pt x="1704" y="631"/>
                  </a:lnTo>
                  <a:cubicBezTo>
                    <a:pt x="1581" y="704"/>
                    <a:pt x="1436" y="776"/>
                    <a:pt x="1300" y="776"/>
                  </a:cubicBezTo>
                  <a:cubicBezTo>
                    <a:pt x="1244" y="776"/>
                    <a:pt x="1189" y="764"/>
                    <a:pt x="1138" y="734"/>
                  </a:cubicBezTo>
                  <a:cubicBezTo>
                    <a:pt x="997" y="650"/>
                    <a:pt x="946" y="467"/>
                    <a:pt x="913" y="301"/>
                  </a:cubicBezTo>
                  <a:cubicBezTo>
                    <a:pt x="894" y="203"/>
                    <a:pt x="877" y="102"/>
                    <a:pt x="87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3"/>
            <p:cNvSpPr/>
            <p:nvPr/>
          </p:nvSpPr>
          <p:spPr>
            <a:xfrm>
              <a:off x="3914208" y="1325811"/>
              <a:ext cx="304961" cy="281578"/>
            </a:xfrm>
            <a:custGeom>
              <a:avLst/>
              <a:gdLst/>
              <a:ahLst/>
              <a:cxnLst/>
              <a:rect l="l" t="t" r="r" b="b"/>
              <a:pathLst>
                <a:path w="7486" h="6912" extrusionOk="0">
                  <a:moveTo>
                    <a:pt x="5865" y="1"/>
                  </a:moveTo>
                  <a:cubicBezTo>
                    <a:pt x="5823" y="1"/>
                    <a:pt x="5782" y="9"/>
                    <a:pt x="5746" y="33"/>
                  </a:cubicBezTo>
                  <a:cubicBezTo>
                    <a:pt x="5666" y="85"/>
                    <a:pt x="5637" y="189"/>
                    <a:pt x="5614" y="284"/>
                  </a:cubicBezTo>
                  <a:cubicBezTo>
                    <a:pt x="5567" y="484"/>
                    <a:pt x="5521" y="683"/>
                    <a:pt x="5474" y="883"/>
                  </a:cubicBezTo>
                  <a:cubicBezTo>
                    <a:pt x="5394" y="822"/>
                    <a:pt x="5298" y="771"/>
                    <a:pt x="5201" y="771"/>
                  </a:cubicBezTo>
                  <a:cubicBezTo>
                    <a:pt x="5179" y="771"/>
                    <a:pt x="5157" y="773"/>
                    <a:pt x="5135" y="779"/>
                  </a:cubicBezTo>
                  <a:cubicBezTo>
                    <a:pt x="5018" y="810"/>
                    <a:pt x="4934" y="971"/>
                    <a:pt x="5010" y="1069"/>
                  </a:cubicBezTo>
                  <a:cubicBezTo>
                    <a:pt x="4987" y="1062"/>
                    <a:pt x="4963" y="1058"/>
                    <a:pt x="4938" y="1058"/>
                  </a:cubicBezTo>
                  <a:cubicBezTo>
                    <a:pt x="4824" y="1058"/>
                    <a:pt x="4709" y="1139"/>
                    <a:pt x="4677" y="1255"/>
                  </a:cubicBezTo>
                  <a:cubicBezTo>
                    <a:pt x="4396" y="1095"/>
                    <a:pt x="4073" y="997"/>
                    <a:pt x="3756" y="997"/>
                  </a:cubicBezTo>
                  <a:cubicBezTo>
                    <a:pt x="3576" y="997"/>
                    <a:pt x="3398" y="1029"/>
                    <a:pt x="3229" y="1099"/>
                  </a:cubicBezTo>
                  <a:cubicBezTo>
                    <a:pt x="2765" y="1295"/>
                    <a:pt x="2423" y="1837"/>
                    <a:pt x="2539" y="2345"/>
                  </a:cubicBezTo>
                  <a:cubicBezTo>
                    <a:pt x="2519" y="2322"/>
                    <a:pt x="2492" y="2312"/>
                    <a:pt x="2463" y="2312"/>
                  </a:cubicBezTo>
                  <a:cubicBezTo>
                    <a:pt x="2409" y="2312"/>
                    <a:pt x="2350" y="2347"/>
                    <a:pt x="2324" y="2399"/>
                  </a:cubicBezTo>
                  <a:cubicBezTo>
                    <a:pt x="2284" y="2480"/>
                    <a:pt x="2297" y="2575"/>
                    <a:pt x="2309" y="2664"/>
                  </a:cubicBezTo>
                  <a:cubicBezTo>
                    <a:pt x="2267" y="2646"/>
                    <a:pt x="2221" y="2637"/>
                    <a:pt x="2175" y="2637"/>
                  </a:cubicBezTo>
                  <a:cubicBezTo>
                    <a:pt x="2051" y="2637"/>
                    <a:pt x="1925" y="2701"/>
                    <a:pt x="1855" y="2809"/>
                  </a:cubicBezTo>
                  <a:cubicBezTo>
                    <a:pt x="1761" y="2958"/>
                    <a:pt x="1784" y="3177"/>
                    <a:pt x="1906" y="3301"/>
                  </a:cubicBezTo>
                  <a:cubicBezTo>
                    <a:pt x="1849" y="3299"/>
                    <a:pt x="1791" y="3298"/>
                    <a:pt x="1734" y="3298"/>
                  </a:cubicBezTo>
                  <a:cubicBezTo>
                    <a:pt x="1527" y="3298"/>
                    <a:pt x="1320" y="3317"/>
                    <a:pt x="1139" y="3417"/>
                  </a:cubicBezTo>
                  <a:cubicBezTo>
                    <a:pt x="798" y="3604"/>
                    <a:pt x="642" y="4042"/>
                    <a:pt x="667" y="4441"/>
                  </a:cubicBezTo>
                  <a:cubicBezTo>
                    <a:pt x="692" y="4842"/>
                    <a:pt x="866" y="5214"/>
                    <a:pt x="1047" y="5568"/>
                  </a:cubicBezTo>
                  <a:cubicBezTo>
                    <a:pt x="1045" y="5568"/>
                    <a:pt x="1042" y="5568"/>
                    <a:pt x="1040" y="5568"/>
                  </a:cubicBezTo>
                  <a:cubicBezTo>
                    <a:pt x="855" y="5568"/>
                    <a:pt x="0" y="6305"/>
                    <a:pt x="356" y="6723"/>
                  </a:cubicBezTo>
                  <a:cubicBezTo>
                    <a:pt x="426" y="6805"/>
                    <a:pt x="514" y="6865"/>
                    <a:pt x="608" y="6912"/>
                  </a:cubicBezTo>
                  <a:cubicBezTo>
                    <a:pt x="599" y="6894"/>
                    <a:pt x="589" y="6874"/>
                    <a:pt x="581" y="6855"/>
                  </a:cubicBezTo>
                  <a:cubicBezTo>
                    <a:pt x="429" y="6484"/>
                    <a:pt x="487" y="6021"/>
                    <a:pt x="843" y="5744"/>
                  </a:cubicBezTo>
                  <a:cubicBezTo>
                    <a:pt x="1084" y="5555"/>
                    <a:pt x="1420" y="5478"/>
                    <a:pt x="1739" y="5408"/>
                  </a:cubicBezTo>
                  <a:cubicBezTo>
                    <a:pt x="1552" y="5326"/>
                    <a:pt x="1459" y="5126"/>
                    <a:pt x="1529" y="4957"/>
                  </a:cubicBezTo>
                  <a:cubicBezTo>
                    <a:pt x="1594" y="4799"/>
                    <a:pt x="1793" y="4683"/>
                    <a:pt x="1992" y="4683"/>
                  </a:cubicBezTo>
                  <a:cubicBezTo>
                    <a:pt x="2007" y="4683"/>
                    <a:pt x="2021" y="4683"/>
                    <a:pt x="2035" y="4685"/>
                  </a:cubicBezTo>
                  <a:cubicBezTo>
                    <a:pt x="1992" y="4604"/>
                    <a:pt x="1947" y="4516"/>
                    <a:pt x="1973" y="4429"/>
                  </a:cubicBezTo>
                  <a:cubicBezTo>
                    <a:pt x="1993" y="4360"/>
                    <a:pt x="2076" y="4300"/>
                    <a:pt x="2156" y="4300"/>
                  </a:cubicBezTo>
                  <a:cubicBezTo>
                    <a:pt x="2177" y="4300"/>
                    <a:pt x="2198" y="4304"/>
                    <a:pt x="2217" y="4314"/>
                  </a:cubicBezTo>
                  <a:cubicBezTo>
                    <a:pt x="1922" y="3866"/>
                    <a:pt x="2172" y="3252"/>
                    <a:pt x="2677" y="2929"/>
                  </a:cubicBezTo>
                  <a:cubicBezTo>
                    <a:pt x="3035" y="2700"/>
                    <a:pt x="3484" y="2602"/>
                    <a:pt x="3933" y="2602"/>
                  </a:cubicBezTo>
                  <a:cubicBezTo>
                    <a:pt x="4118" y="2602"/>
                    <a:pt x="4303" y="2619"/>
                    <a:pt x="4481" y="2650"/>
                  </a:cubicBezTo>
                  <a:cubicBezTo>
                    <a:pt x="4486" y="2505"/>
                    <a:pt x="4651" y="2375"/>
                    <a:pt x="4825" y="2375"/>
                  </a:cubicBezTo>
                  <a:cubicBezTo>
                    <a:pt x="4826" y="2375"/>
                    <a:pt x="4828" y="2375"/>
                    <a:pt x="4829" y="2375"/>
                  </a:cubicBezTo>
                  <a:cubicBezTo>
                    <a:pt x="4707" y="2304"/>
                    <a:pt x="4761" y="2126"/>
                    <a:pt x="4893" y="2062"/>
                  </a:cubicBezTo>
                  <a:cubicBezTo>
                    <a:pt x="4954" y="2033"/>
                    <a:pt x="5021" y="2021"/>
                    <a:pt x="5090" y="2021"/>
                  </a:cubicBezTo>
                  <a:cubicBezTo>
                    <a:pt x="5173" y="2021"/>
                    <a:pt x="5257" y="2038"/>
                    <a:pt x="5335" y="2061"/>
                  </a:cubicBezTo>
                  <a:cubicBezTo>
                    <a:pt x="5331" y="1859"/>
                    <a:pt x="5328" y="1655"/>
                    <a:pt x="5325" y="1453"/>
                  </a:cubicBezTo>
                  <a:cubicBezTo>
                    <a:pt x="5323" y="1355"/>
                    <a:pt x="5326" y="1247"/>
                    <a:pt x="5407" y="1174"/>
                  </a:cubicBezTo>
                  <a:cubicBezTo>
                    <a:pt x="5487" y="1103"/>
                    <a:pt x="5614" y="1091"/>
                    <a:pt x="5730" y="1091"/>
                  </a:cubicBezTo>
                  <a:cubicBezTo>
                    <a:pt x="5735" y="1091"/>
                    <a:pt x="5740" y="1091"/>
                    <a:pt x="5745" y="1091"/>
                  </a:cubicBezTo>
                  <a:cubicBezTo>
                    <a:pt x="6390" y="1095"/>
                    <a:pt x="7015" y="1308"/>
                    <a:pt x="7486" y="1657"/>
                  </a:cubicBezTo>
                  <a:cubicBezTo>
                    <a:pt x="7307" y="905"/>
                    <a:pt x="6737" y="259"/>
                    <a:pt x="6023" y="31"/>
                  </a:cubicBezTo>
                  <a:cubicBezTo>
                    <a:pt x="5973" y="14"/>
                    <a:pt x="5918" y="1"/>
                    <a:pt x="5865"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3"/>
            <p:cNvSpPr/>
            <p:nvPr/>
          </p:nvSpPr>
          <p:spPr>
            <a:xfrm>
              <a:off x="3917182" y="1607473"/>
              <a:ext cx="53407" cy="60658"/>
            </a:xfrm>
            <a:custGeom>
              <a:avLst/>
              <a:gdLst/>
              <a:ahLst/>
              <a:cxnLst/>
              <a:rect l="l" t="t" r="r" b="b"/>
              <a:pathLst>
                <a:path w="1311" h="1489" extrusionOk="0">
                  <a:moveTo>
                    <a:pt x="536" y="0"/>
                  </a:moveTo>
                  <a:cubicBezTo>
                    <a:pt x="282" y="205"/>
                    <a:pt x="0" y="493"/>
                    <a:pt x="84" y="814"/>
                  </a:cubicBezTo>
                  <a:cubicBezTo>
                    <a:pt x="118" y="951"/>
                    <a:pt x="217" y="1060"/>
                    <a:pt x="317" y="1156"/>
                  </a:cubicBezTo>
                  <a:cubicBezTo>
                    <a:pt x="451" y="1282"/>
                    <a:pt x="598" y="1393"/>
                    <a:pt x="753" y="1489"/>
                  </a:cubicBezTo>
                  <a:cubicBezTo>
                    <a:pt x="917" y="1189"/>
                    <a:pt x="1201" y="914"/>
                    <a:pt x="1310" y="897"/>
                  </a:cubicBezTo>
                  <a:cubicBezTo>
                    <a:pt x="1001" y="630"/>
                    <a:pt x="697" y="345"/>
                    <a:pt x="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
            <p:cNvSpPr/>
            <p:nvPr/>
          </p:nvSpPr>
          <p:spPr>
            <a:xfrm>
              <a:off x="4037929" y="1592156"/>
              <a:ext cx="35564" cy="30838"/>
            </a:xfrm>
            <a:custGeom>
              <a:avLst/>
              <a:gdLst/>
              <a:ahLst/>
              <a:cxnLst/>
              <a:rect l="l" t="t" r="r" b="b"/>
              <a:pathLst>
                <a:path w="873" h="757" extrusionOk="0">
                  <a:moveTo>
                    <a:pt x="1" y="0"/>
                  </a:moveTo>
                  <a:cubicBezTo>
                    <a:pt x="1" y="0"/>
                    <a:pt x="140" y="756"/>
                    <a:pt x="378" y="756"/>
                  </a:cubicBezTo>
                  <a:cubicBezTo>
                    <a:pt x="412" y="756"/>
                    <a:pt x="447" y="741"/>
                    <a:pt x="485" y="707"/>
                  </a:cubicBezTo>
                  <a:cubicBezTo>
                    <a:pt x="872" y="350"/>
                    <a:pt x="1" y="0"/>
                    <a:pt x="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3"/>
            <p:cNvSpPr/>
            <p:nvPr/>
          </p:nvSpPr>
          <p:spPr>
            <a:xfrm>
              <a:off x="4200187" y="1605273"/>
              <a:ext cx="34505" cy="18699"/>
            </a:xfrm>
            <a:custGeom>
              <a:avLst/>
              <a:gdLst/>
              <a:ahLst/>
              <a:cxnLst/>
              <a:rect l="l" t="t" r="r" b="b"/>
              <a:pathLst>
                <a:path w="847" h="459" extrusionOk="0">
                  <a:moveTo>
                    <a:pt x="450" y="0"/>
                  </a:moveTo>
                  <a:cubicBezTo>
                    <a:pt x="235" y="0"/>
                    <a:pt x="0" y="72"/>
                    <a:pt x="0" y="72"/>
                  </a:cubicBezTo>
                  <a:cubicBezTo>
                    <a:pt x="0" y="72"/>
                    <a:pt x="420" y="459"/>
                    <a:pt x="653" y="459"/>
                  </a:cubicBezTo>
                  <a:cubicBezTo>
                    <a:pt x="725" y="459"/>
                    <a:pt x="780" y="422"/>
                    <a:pt x="798" y="324"/>
                  </a:cubicBezTo>
                  <a:cubicBezTo>
                    <a:pt x="846" y="66"/>
                    <a:pt x="657" y="0"/>
                    <a:pt x="45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
            <p:cNvSpPr/>
            <p:nvPr/>
          </p:nvSpPr>
          <p:spPr>
            <a:xfrm>
              <a:off x="4015849" y="1486033"/>
              <a:ext cx="37071" cy="28353"/>
            </a:xfrm>
            <a:custGeom>
              <a:avLst/>
              <a:gdLst/>
              <a:ahLst/>
              <a:cxnLst/>
              <a:rect l="l" t="t" r="r" b="b"/>
              <a:pathLst>
                <a:path w="910" h="696" extrusionOk="0">
                  <a:moveTo>
                    <a:pt x="1" y="1"/>
                  </a:moveTo>
                  <a:lnTo>
                    <a:pt x="1" y="1"/>
                  </a:lnTo>
                  <a:cubicBezTo>
                    <a:pt x="1" y="1"/>
                    <a:pt x="230" y="695"/>
                    <a:pt x="460" y="695"/>
                  </a:cubicBezTo>
                  <a:cubicBezTo>
                    <a:pt x="498" y="695"/>
                    <a:pt x="537" y="675"/>
                    <a:pt x="575" y="629"/>
                  </a:cubicBezTo>
                  <a:cubicBezTo>
                    <a:pt x="910" y="220"/>
                    <a:pt x="1" y="1"/>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
            <p:cNvSpPr/>
            <p:nvPr/>
          </p:nvSpPr>
          <p:spPr>
            <a:xfrm>
              <a:off x="4031248" y="1456295"/>
              <a:ext cx="35360" cy="35360"/>
            </a:xfrm>
            <a:custGeom>
              <a:avLst/>
              <a:gdLst/>
              <a:ahLst/>
              <a:cxnLst/>
              <a:rect l="l" t="t" r="r" b="b"/>
              <a:pathLst>
                <a:path w="868" h="868" extrusionOk="0">
                  <a:moveTo>
                    <a:pt x="249" y="1"/>
                  </a:moveTo>
                  <a:cubicBezTo>
                    <a:pt x="249" y="1"/>
                    <a:pt x="1" y="868"/>
                    <a:pt x="312" y="868"/>
                  </a:cubicBezTo>
                  <a:cubicBezTo>
                    <a:pt x="329" y="868"/>
                    <a:pt x="346" y="865"/>
                    <a:pt x="366" y="860"/>
                  </a:cubicBezTo>
                  <a:cubicBezTo>
                    <a:pt x="867" y="730"/>
                    <a:pt x="249" y="1"/>
                    <a:pt x="24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3"/>
            <p:cNvSpPr/>
            <p:nvPr/>
          </p:nvSpPr>
          <p:spPr>
            <a:xfrm>
              <a:off x="3945128" y="1422156"/>
              <a:ext cx="37601" cy="26927"/>
            </a:xfrm>
            <a:custGeom>
              <a:avLst/>
              <a:gdLst/>
              <a:ahLst/>
              <a:cxnLst/>
              <a:rect l="l" t="t" r="r" b="b"/>
              <a:pathLst>
                <a:path w="923" h="661" extrusionOk="0">
                  <a:moveTo>
                    <a:pt x="1" y="0"/>
                  </a:moveTo>
                  <a:cubicBezTo>
                    <a:pt x="1" y="0"/>
                    <a:pt x="267" y="661"/>
                    <a:pt x="495" y="661"/>
                  </a:cubicBezTo>
                  <a:cubicBezTo>
                    <a:pt x="537" y="661"/>
                    <a:pt x="577" y="639"/>
                    <a:pt x="614" y="587"/>
                  </a:cubicBezTo>
                  <a:cubicBezTo>
                    <a:pt x="923" y="155"/>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3"/>
            <p:cNvSpPr/>
            <p:nvPr/>
          </p:nvSpPr>
          <p:spPr>
            <a:xfrm>
              <a:off x="3961056" y="1390666"/>
              <a:ext cx="34668" cy="35116"/>
            </a:xfrm>
            <a:custGeom>
              <a:avLst/>
              <a:gdLst/>
              <a:ahLst/>
              <a:cxnLst/>
              <a:rect l="l" t="t" r="r" b="b"/>
              <a:pathLst>
                <a:path w="851" h="862" extrusionOk="0">
                  <a:moveTo>
                    <a:pt x="188" y="1"/>
                  </a:moveTo>
                  <a:lnTo>
                    <a:pt x="188" y="1"/>
                  </a:lnTo>
                  <a:cubicBezTo>
                    <a:pt x="188" y="1"/>
                    <a:pt x="1" y="862"/>
                    <a:pt x="295" y="862"/>
                  </a:cubicBezTo>
                  <a:cubicBezTo>
                    <a:pt x="314" y="862"/>
                    <a:pt x="336" y="858"/>
                    <a:pt x="359" y="850"/>
                  </a:cubicBezTo>
                  <a:cubicBezTo>
                    <a:pt x="851" y="686"/>
                    <a:pt x="188"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
            <p:cNvSpPr/>
            <p:nvPr/>
          </p:nvSpPr>
          <p:spPr>
            <a:xfrm>
              <a:off x="4086040" y="1325241"/>
              <a:ext cx="33853" cy="34668"/>
            </a:xfrm>
            <a:custGeom>
              <a:avLst/>
              <a:gdLst/>
              <a:ahLst/>
              <a:cxnLst/>
              <a:rect l="l" t="t" r="r" b="b"/>
              <a:pathLst>
                <a:path w="831" h="851" extrusionOk="0">
                  <a:moveTo>
                    <a:pt x="116" y="1"/>
                  </a:moveTo>
                  <a:cubicBezTo>
                    <a:pt x="116" y="1"/>
                    <a:pt x="1" y="850"/>
                    <a:pt x="279" y="850"/>
                  </a:cubicBezTo>
                  <a:cubicBezTo>
                    <a:pt x="301" y="850"/>
                    <a:pt x="326" y="845"/>
                    <a:pt x="354" y="833"/>
                  </a:cubicBezTo>
                  <a:cubicBezTo>
                    <a:pt x="831" y="628"/>
                    <a:pt x="117" y="1"/>
                    <a:pt x="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3"/>
            <p:cNvSpPr/>
            <p:nvPr/>
          </p:nvSpPr>
          <p:spPr>
            <a:xfrm>
              <a:off x="4099443" y="1310861"/>
              <a:ext cx="35401" cy="33934"/>
            </a:xfrm>
            <a:custGeom>
              <a:avLst/>
              <a:gdLst/>
              <a:ahLst/>
              <a:cxnLst/>
              <a:rect l="l" t="t" r="r" b="b"/>
              <a:pathLst>
                <a:path w="869" h="833" extrusionOk="0">
                  <a:moveTo>
                    <a:pt x="664" y="0"/>
                  </a:moveTo>
                  <a:cubicBezTo>
                    <a:pt x="664" y="0"/>
                    <a:pt x="1" y="726"/>
                    <a:pt x="392" y="822"/>
                  </a:cubicBezTo>
                  <a:cubicBezTo>
                    <a:pt x="423" y="829"/>
                    <a:pt x="451" y="833"/>
                    <a:pt x="476" y="833"/>
                  </a:cubicBezTo>
                  <a:cubicBezTo>
                    <a:pt x="868" y="833"/>
                    <a:pt x="664" y="0"/>
                    <a:pt x="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3"/>
            <p:cNvSpPr/>
            <p:nvPr/>
          </p:nvSpPr>
          <p:spPr>
            <a:xfrm>
              <a:off x="4246384" y="1379545"/>
              <a:ext cx="33608" cy="34545"/>
            </a:xfrm>
            <a:custGeom>
              <a:avLst/>
              <a:gdLst/>
              <a:ahLst/>
              <a:cxnLst/>
              <a:rect l="l" t="t" r="r" b="b"/>
              <a:pathLst>
                <a:path w="825" h="848" extrusionOk="0">
                  <a:moveTo>
                    <a:pt x="556" y="1"/>
                  </a:moveTo>
                  <a:cubicBezTo>
                    <a:pt x="556" y="1"/>
                    <a:pt x="0" y="744"/>
                    <a:pt x="362" y="836"/>
                  </a:cubicBezTo>
                  <a:cubicBezTo>
                    <a:pt x="393" y="844"/>
                    <a:pt x="421" y="848"/>
                    <a:pt x="446" y="848"/>
                  </a:cubicBezTo>
                  <a:cubicBezTo>
                    <a:pt x="825" y="848"/>
                    <a:pt x="556" y="1"/>
                    <a:pt x="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3"/>
            <p:cNvSpPr/>
            <p:nvPr/>
          </p:nvSpPr>
          <p:spPr>
            <a:xfrm>
              <a:off x="4229967" y="1390870"/>
              <a:ext cx="30064" cy="31449"/>
            </a:xfrm>
            <a:custGeom>
              <a:avLst/>
              <a:gdLst/>
              <a:ahLst/>
              <a:cxnLst/>
              <a:rect l="l" t="t" r="r" b="b"/>
              <a:pathLst>
                <a:path w="738" h="772" extrusionOk="0">
                  <a:moveTo>
                    <a:pt x="1" y="0"/>
                  </a:moveTo>
                  <a:lnTo>
                    <a:pt x="1" y="0"/>
                  </a:lnTo>
                  <a:cubicBezTo>
                    <a:pt x="1" y="0"/>
                    <a:pt x="73" y="771"/>
                    <a:pt x="283" y="771"/>
                  </a:cubicBezTo>
                  <a:cubicBezTo>
                    <a:pt x="312" y="771"/>
                    <a:pt x="344" y="756"/>
                    <a:pt x="379" y="722"/>
                  </a:cubicBezTo>
                  <a:cubicBezTo>
                    <a:pt x="737" y="367"/>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3"/>
            <p:cNvSpPr/>
            <p:nvPr/>
          </p:nvSpPr>
          <p:spPr>
            <a:xfrm>
              <a:off x="4275349" y="1414335"/>
              <a:ext cx="36664" cy="21061"/>
            </a:xfrm>
            <a:custGeom>
              <a:avLst/>
              <a:gdLst/>
              <a:ahLst/>
              <a:cxnLst/>
              <a:rect l="l" t="t" r="r" b="b"/>
              <a:pathLst>
                <a:path w="900" h="517" extrusionOk="0">
                  <a:moveTo>
                    <a:pt x="502" y="1"/>
                  </a:moveTo>
                  <a:cubicBezTo>
                    <a:pt x="255" y="1"/>
                    <a:pt x="0" y="55"/>
                    <a:pt x="92" y="295"/>
                  </a:cubicBezTo>
                  <a:cubicBezTo>
                    <a:pt x="155" y="457"/>
                    <a:pt x="240" y="517"/>
                    <a:pt x="331" y="517"/>
                  </a:cubicBezTo>
                  <a:cubicBezTo>
                    <a:pt x="590" y="517"/>
                    <a:pt x="900" y="37"/>
                    <a:pt x="900" y="37"/>
                  </a:cubicBezTo>
                  <a:cubicBezTo>
                    <a:pt x="900" y="37"/>
                    <a:pt x="703" y="1"/>
                    <a:pt x="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3"/>
            <p:cNvSpPr/>
            <p:nvPr/>
          </p:nvSpPr>
          <p:spPr>
            <a:xfrm>
              <a:off x="4066608" y="1612402"/>
              <a:ext cx="36990" cy="27661"/>
            </a:xfrm>
            <a:custGeom>
              <a:avLst/>
              <a:gdLst/>
              <a:ahLst/>
              <a:cxnLst/>
              <a:rect l="l" t="t" r="r" b="b"/>
              <a:pathLst>
                <a:path w="908" h="679" extrusionOk="0">
                  <a:moveTo>
                    <a:pt x="907" y="0"/>
                  </a:moveTo>
                  <a:lnTo>
                    <a:pt x="907" y="0"/>
                  </a:lnTo>
                  <a:cubicBezTo>
                    <a:pt x="907" y="0"/>
                    <a:pt x="0" y="333"/>
                    <a:pt x="309" y="603"/>
                  </a:cubicBezTo>
                  <a:cubicBezTo>
                    <a:pt x="370" y="656"/>
                    <a:pt x="426" y="679"/>
                    <a:pt x="478" y="679"/>
                  </a:cubicBezTo>
                  <a:cubicBezTo>
                    <a:pt x="762" y="679"/>
                    <a:pt x="907" y="0"/>
                    <a:pt x="907"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8" name="Google Shape;288;p3"/>
          <p:cNvGrpSpPr/>
          <p:nvPr/>
        </p:nvGrpSpPr>
        <p:grpSpPr>
          <a:xfrm flipH="1">
            <a:off x="7234563" y="4011828"/>
            <a:ext cx="543361" cy="583202"/>
            <a:chOff x="3914208" y="1310861"/>
            <a:chExt cx="397805" cy="426973"/>
          </a:xfrm>
        </p:grpSpPr>
        <p:sp>
          <p:nvSpPr>
            <p:cNvPr id="289" name="Google Shape;289;p3"/>
            <p:cNvSpPr/>
            <p:nvPr/>
          </p:nvSpPr>
          <p:spPr>
            <a:xfrm>
              <a:off x="4108405" y="1677868"/>
              <a:ext cx="71046" cy="41756"/>
            </a:xfrm>
            <a:custGeom>
              <a:avLst/>
              <a:gdLst/>
              <a:ahLst/>
              <a:cxnLst/>
              <a:rect l="l" t="t" r="r" b="b"/>
              <a:pathLst>
                <a:path w="1744" h="1025" extrusionOk="0">
                  <a:moveTo>
                    <a:pt x="1597" y="0"/>
                  </a:moveTo>
                  <a:cubicBezTo>
                    <a:pt x="1594" y="0"/>
                    <a:pt x="1592" y="0"/>
                    <a:pt x="1589" y="0"/>
                  </a:cubicBezTo>
                  <a:cubicBezTo>
                    <a:pt x="1267" y="17"/>
                    <a:pt x="950" y="106"/>
                    <a:pt x="665" y="266"/>
                  </a:cubicBezTo>
                  <a:cubicBezTo>
                    <a:pt x="402" y="414"/>
                    <a:pt x="131" y="627"/>
                    <a:pt x="20" y="928"/>
                  </a:cubicBezTo>
                  <a:cubicBezTo>
                    <a:pt x="1" y="980"/>
                    <a:pt x="81" y="1024"/>
                    <a:pt x="147" y="1024"/>
                  </a:cubicBezTo>
                  <a:cubicBezTo>
                    <a:pt x="181" y="1024"/>
                    <a:pt x="211" y="1012"/>
                    <a:pt x="222" y="984"/>
                  </a:cubicBezTo>
                  <a:cubicBezTo>
                    <a:pt x="323" y="706"/>
                    <a:pt x="582" y="513"/>
                    <a:pt x="824" y="377"/>
                  </a:cubicBezTo>
                  <a:cubicBezTo>
                    <a:pt x="1083" y="232"/>
                    <a:pt x="1371" y="150"/>
                    <a:pt x="1664" y="136"/>
                  </a:cubicBezTo>
                  <a:cubicBezTo>
                    <a:pt x="1704" y="134"/>
                    <a:pt x="1743" y="105"/>
                    <a:pt x="1722" y="61"/>
                  </a:cubicBezTo>
                  <a:cubicBezTo>
                    <a:pt x="1701" y="18"/>
                    <a:pt x="1642" y="0"/>
                    <a:pt x="15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3"/>
            <p:cNvSpPr/>
            <p:nvPr/>
          </p:nvSpPr>
          <p:spPr>
            <a:xfrm>
              <a:off x="4062575" y="1666339"/>
              <a:ext cx="56258" cy="43997"/>
            </a:xfrm>
            <a:custGeom>
              <a:avLst/>
              <a:gdLst/>
              <a:ahLst/>
              <a:cxnLst/>
              <a:rect l="l" t="t" r="r" b="b"/>
              <a:pathLst>
                <a:path w="1381" h="1080" extrusionOk="0">
                  <a:moveTo>
                    <a:pt x="35" y="1"/>
                  </a:moveTo>
                  <a:cubicBezTo>
                    <a:pt x="16" y="1"/>
                    <a:pt x="0" y="7"/>
                    <a:pt x="15" y="31"/>
                  </a:cubicBezTo>
                  <a:cubicBezTo>
                    <a:pt x="36" y="67"/>
                    <a:pt x="108" y="85"/>
                    <a:pt x="145" y="93"/>
                  </a:cubicBezTo>
                  <a:cubicBezTo>
                    <a:pt x="613" y="182"/>
                    <a:pt x="999" y="552"/>
                    <a:pt x="1180" y="1003"/>
                  </a:cubicBezTo>
                  <a:cubicBezTo>
                    <a:pt x="1195" y="1041"/>
                    <a:pt x="1261" y="1060"/>
                    <a:pt x="1293" y="1069"/>
                  </a:cubicBezTo>
                  <a:cubicBezTo>
                    <a:pt x="1299" y="1071"/>
                    <a:pt x="1330" y="1079"/>
                    <a:pt x="1352" y="1079"/>
                  </a:cubicBezTo>
                  <a:cubicBezTo>
                    <a:pt x="1369" y="1079"/>
                    <a:pt x="1380" y="1075"/>
                    <a:pt x="1375" y="1061"/>
                  </a:cubicBezTo>
                  <a:cubicBezTo>
                    <a:pt x="1150" y="500"/>
                    <a:pt x="631" y="112"/>
                    <a:pt x="64" y="4"/>
                  </a:cubicBezTo>
                  <a:cubicBezTo>
                    <a:pt x="55" y="2"/>
                    <a:pt x="44" y="1"/>
                    <a:pt x="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3"/>
            <p:cNvSpPr/>
            <p:nvPr/>
          </p:nvSpPr>
          <p:spPr>
            <a:xfrm>
              <a:off x="4043958" y="1685486"/>
              <a:ext cx="65343" cy="12221"/>
            </a:xfrm>
            <a:custGeom>
              <a:avLst/>
              <a:gdLst/>
              <a:ahLst/>
              <a:cxnLst/>
              <a:rect l="l" t="t" r="r" b="b"/>
              <a:pathLst>
                <a:path w="1604" h="300" extrusionOk="0">
                  <a:moveTo>
                    <a:pt x="54" y="0"/>
                  </a:moveTo>
                  <a:cubicBezTo>
                    <a:pt x="20" y="0"/>
                    <a:pt x="0" y="11"/>
                    <a:pt x="28" y="39"/>
                  </a:cubicBezTo>
                  <a:cubicBezTo>
                    <a:pt x="194" y="206"/>
                    <a:pt x="500" y="263"/>
                    <a:pt x="763" y="287"/>
                  </a:cubicBezTo>
                  <a:cubicBezTo>
                    <a:pt x="855" y="295"/>
                    <a:pt x="947" y="300"/>
                    <a:pt x="1038" y="300"/>
                  </a:cubicBezTo>
                  <a:cubicBezTo>
                    <a:pt x="1212" y="300"/>
                    <a:pt x="1381" y="283"/>
                    <a:pt x="1534" y="240"/>
                  </a:cubicBezTo>
                  <a:cubicBezTo>
                    <a:pt x="1603" y="220"/>
                    <a:pt x="1487" y="159"/>
                    <a:pt x="1423" y="159"/>
                  </a:cubicBezTo>
                  <a:cubicBezTo>
                    <a:pt x="1416" y="159"/>
                    <a:pt x="1410" y="160"/>
                    <a:pt x="1404" y="161"/>
                  </a:cubicBezTo>
                  <a:cubicBezTo>
                    <a:pt x="1263" y="201"/>
                    <a:pt x="1108" y="218"/>
                    <a:pt x="947" y="218"/>
                  </a:cubicBezTo>
                  <a:cubicBezTo>
                    <a:pt x="891" y="218"/>
                    <a:pt x="833" y="216"/>
                    <a:pt x="776" y="212"/>
                  </a:cubicBezTo>
                  <a:cubicBezTo>
                    <a:pt x="565" y="198"/>
                    <a:pt x="309" y="174"/>
                    <a:pt x="173" y="37"/>
                  </a:cubicBezTo>
                  <a:cubicBezTo>
                    <a:pt x="152" y="16"/>
                    <a:pt x="93" y="0"/>
                    <a:pt x="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3"/>
            <p:cNvSpPr/>
            <p:nvPr/>
          </p:nvSpPr>
          <p:spPr>
            <a:xfrm>
              <a:off x="4123478" y="1694204"/>
              <a:ext cx="65913" cy="10347"/>
            </a:xfrm>
            <a:custGeom>
              <a:avLst/>
              <a:gdLst/>
              <a:ahLst/>
              <a:cxnLst/>
              <a:rect l="l" t="t" r="r" b="b"/>
              <a:pathLst>
                <a:path w="1618" h="254" extrusionOk="0">
                  <a:moveTo>
                    <a:pt x="1461" y="0"/>
                  </a:moveTo>
                  <a:cubicBezTo>
                    <a:pt x="1444" y="0"/>
                    <a:pt x="1430" y="3"/>
                    <a:pt x="1419" y="7"/>
                  </a:cubicBezTo>
                  <a:cubicBezTo>
                    <a:pt x="1240" y="93"/>
                    <a:pt x="1028" y="143"/>
                    <a:pt x="807" y="167"/>
                  </a:cubicBezTo>
                  <a:cubicBezTo>
                    <a:pt x="722" y="176"/>
                    <a:pt x="630" y="185"/>
                    <a:pt x="540" y="185"/>
                  </a:cubicBezTo>
                  <a:cubicBezTo>
                    <a:pt x="407" y="185"/>
                    <a:pt x="278" y="166"/>
                    <a:pt x="185" y="98"/>
                  </a:cubicBezTo>
                  <a:cubicBezTo>
                    <a:pt x="167" y="86"/>
                    <a:pt x="132" y="80"/>
                    <a:pt x="98" y="80"/>
                  </a:cubicBezTo>
                  <a:cubicBezTo>
                    <a:pt x="46" y="80"/>
                    <a:pt x="0" y="96"/>
                    <a:pt x="43" y="126"/>
                  </a:cubicBezTo>
                  <a:cubicBezTo>
                    <a:pt x="179" y="224"/>
                    <a:pt x="378" y="253"/>
                    <a:pt x="576" y="253"/>
                  </a:cubicBezTo>
                  <a:cubicBezTo>
                    <a:pt x="654" y="253"/>
                    <a:pt x="733" y="249"/>
                    <a:pt x="807" y="242"/>
                  </a:cubicBezTo>
                  <a:cubicBezTo>
                    <a:pt x="1075" y="219"/>
                    <a:pt x="1340" y="167"/>
                    <a:pt x="1559" y="63"/>
                  </a:cubicBezTo>
                  <a:cubicBezTo>
                    <a:pt x="1618" y="35"/>
                    <a:pt x="1526" y="0"/>
                    <a:pt x="1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3"/>
            <p:cNvSpPr/>
            <p:nvPr/>
          </p:nvSpPr>
          <p:spPr>
            <a:xfrm>
              <a:off x="4099158" y="1628086"/>
              <a:ext cx="39597" cy="109747"/>
            </a:xfrm>
            <a:custGeom>
              <a:avLst/>
              <a:gdLst/>
              <a:ahLst/>
              <a:cxnLst/>
              <a:rect l="l" t="t" r="r" b="b"/>
              <a:pathLst>
                <a:path w="972" h="2694" extrusionOk="0">
                  <a:moveTo>
                    <a:pt x="295" y="1"/>
                  </a:moveTo>
                  <a:cubicBezTo>
                    <a:pt x="365" y="306"/>
                    <a:pt x="437" y="615"/>
                    <a:pt x="439" y="933"/>
                  </a:cubicBezTo>
                  <a:cubicBezTo>
                    <a:pt x="441" y="1161"/>
                    <a:pt x="407" y="1388"/>
                    <a:pt x="361" y="1609"/>
                  </a:cubicBezTo>
                  <a:cubicBezTo>
                    <a:pt x="281" y="1990"/>
                    <a:pt x="164" y="2361"/>
                    <a:pt x="0" y="2694"/>
                  </a:cubicBezTo>
                  <a:lnTo>
                    <a:pt x="969" y="2694"/>
                  </a:lnTo>
                  <a:cubicBezTo>
                    <a:pt x="682" y="2693"/>
                    <a:pt x="425" y="2260"/>
                    <a:pt x="446" y="1890"/>
                  </a:cubicBezTo>
                  <a:cubicBezTo>
                    <a:pt x="454" y="1725"/>
                    <a:pt x="510" y="1569"/>
                    <a:pt x="541" y="1408"/>
                  </a:cubicBezTo>
                  <a:cubicBezTo>
                    <a:pt x="633" y="928"/>
                    <a:pt x="501" y="417"/>
                    <a:pt x="295" y="1"/>
                  </a:cubicBezTo>
                  <a:close/>
                  <a:moveTo>
                    <a:pt x="969" y="2694"/>
                  </a:moveTo>
                  <a:lnTo>
                    <a:pt x="969" y="2694"/>
                  </a:lnTo>
                  <a:cubicBezTo>
                    <a:pt x="970" y="2694"/>
                    <a:pt x="970" y="2694"/>
                    <a:pt x="970" y="2694"/>
                  </a:cubicBezTo>
                  <a:cubicBezTo>
                    <a:pt x="971" y="2694"/>
                    <a:pt x="971" y="2694"/>
                    <a:pt x="971" y="26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3"/>
            <p:cNvSpPr/>
            <p:nvPr/>
          </p:nvSpPr>
          <p:spPr>
            <a:xfrm>
              <a:off x="3914208" y="1325811"/>
              <a:ext cx="395724" cy="383136"/>
            </a:xfrm>
            <a:custGeom>
              <a:avLst/>
              <a:gdLst/>
              <a:ahLst/>
              <a:cxnLst/>
              <a:rect l="l" t="t" r="r" b="b"/>
              <a:pathLst>
                <a:path w="9714" h="9405" extrusionOk="0">
                  <a:moveTo>
                    <a:pt x="5865" y="1"/>
                  </a:moveTo>
                  <a:cubicBezTo>
                    <a:pt x="5823" y="1"/>
                    <a:pt x="5782" y="9"/>
                    <a:pt x="5746" y="33"/>
                  </a:cubicBezTo>
                  <a:cubicBezTo>
                    <a:pt x="5666" y="85"/>
                    <a:pt x="5637" y="189"/>
                    <a:pt x="5614" y="284"/>
                  </a:cubicBezTo>
                  <a:cubicBezTo>
                    <a:pt x="5568" y="484"/>
                    <a:pt x="5521" y="683"/>
                    <a:pt x="5474" y="883"/>
                  </a:cubicBezTo>
                  <a:cubicBezTo>
                    <a:pt x="5394" y="822"/>
                    <a:pt x="5298" y="771"/>
                    <a:pt x="5202" y="771"/>
                  </a:cubicBezTo>
                  <a:cubicBezTo>
                    <a:pt x="5180" y="771"/>
                    <a:pt x="5158" y="773"/>
                    <a:pt x="5137" y="779"/>
                  </a:cubicBezTo>
                  <a:cubicBezTo>
                    <a:pt x="5019" y="810"/>
                    <a:pt x="4934" y="971"/>
                    <a:pt x="5010" y="1069"/>
                  </a:cubicBezTo>
                  <a:cubicBezTo>
                    <a:pt x="4987" y="1062"/>
                    <a:pt x="4963" y="1058"/>
                    <a:pt x="4938" y="1058"/>
                  </a:cubicBezTo>
                  <a:cubicBezTo>
                    <a:pt x="4824" y="1058"/>
                    <a:pt x="4709" y="1139"/>
                    <a:pt x="4677" y="1255"/>
                  </a:cubicBezTo>
                  <a:cubicBezTo>
                    <a:pt x="4396" y="1095"/>
                    <a:pt x="4074" y="997"/>
                    <a:pt x="3757" y="997"/>
                  </a:cubicBezTo>
                  <a:cubicBezTo>
                    <a:pt x="3576" y="997"/>
                    <a:pt x="3398" y="1029"/>
                    <a:pt x="3229" y="1099"/>
                  </a:cubicBezTo>
                  <a:cubicBezTo>
                    <a:pt x="2765" y="1295"/>
                    <a:pt x="2424" y="1837"/>
                    <a:pt x="2540" y="2345"/>
                  </a:cubicBezTo>
                  <a:cubicBezTo>
                    <a:pt x="2519" y="2322"/>
                    <a:pt x="2492" y="2312"/>
                    <a:pt x="2464" y="2312"/>
                  </a:cubicBezTo>
                  <a:cubicBezTo>
                    <a:pt x="2410" y="2312"/>
                    <a:pt x="2351" y="2347"/>
                    <a:pt x="2324" y="2399"/>
                  </a:cubicBezTo>
                  <a:cubicBezTo>
                    <a:pt x="2284" y="2480"/>
                    <a:pt x="2297" y="2575"/>
                    <a:pt x="2309" y="2664"/>
                  </a:cubicBezTo>
                  <a:cubicBezTo>
                    <a:pt x="2267" y="2646"/>
                    <a:pt x="2221" y="2637"/>
                    <a:pt x="2175" y="2637"/>
                  </a:cubicBezTo>
                  <a:cubicBezTo>
                    <a:pt x="2051" y="2637"/>
                    <a:pt x="1925" y="2701"/>
                    <a:pt x="1856" y="2809"/>
                  </a:cubicBezTo>
                  <a:cubicBezTo>
                    <a:pt x="1761" y="2958"/>
                    <a:pt x="1784" y="3177"/>
                    <a:pt x="1907" y="3301"/>
                  </a:cubicBezTo>
                  <a:cubicBezTo>
                    <a:pt x="1850" y="3299"/>
                    <a:pt x="1792" y="3298"/>
                    <a:pt x="1735" y="3298"/>
                  </a:cubicBezTo>
                  <a:cubicBezTo>
                    <a:pt x="1528" y="3298"/>
                    <a:pt x="1320" y="3317"/>
                    <a:pt x="1139" y="3417"/>
                  </a:cubicBezTo>
                  <a:cubicBezTo>
                    <a:pt x="800" y="3604"/>
                    <a:pt x="642" y="4042"/>
                    <a:pt x="667" y="4441"/>
                  </a:cubicBezTo>
                  <a:cubicBezTo>
                    <a:pt x="692" y="4842"/>
                    <a:pt x="866" y="5214"/>
                    <a:pt x="1047" y="5568"/>
                  </a:cubicBezTo>
                  <a:cubicBezTo>
                    <a:pt x="1045" y="5568"/>
                    <a:pt x="1042" y="5568"/>
                    <a:pt x="1040" y="5568"/>
                  </a:cubicBezTo>
                  <a:cubicBezTo>
                    <a:pt x="857" y="5568"/>
                    <a:pt x="0" y="6305"/>
                    <a:pt x="357" y="6723"/>
                  </a:cubicBezTo>
                  <a:cubicBezTo>
                    <a:pt x="427" y="6806"/>
                    <a:pt x="515" y="6866"/>
                    <a:pt x="609" y="6913"/>
                  </a:cubicBezTo>
                  <a:cubicBezTo>
                    <a:pt x="356" y="7118"/>
                    <a:pt x="73" y="7406"/>
                    <a:pt x="156" y="7728"/>
                  </a:cubicBezTo>
                  <a:cubicBezTo>
                    <a:pt x="191" y="7865"/>
                    <a:pt x="290" y="7974"/>
                    <a:pt x="390" y="8070"/>
                  </a:cubicBezTo>
                  <a:cubicBezTo>
                    <a:pt x="655" y="8318"/>
                    <a:pt x="968" y="8511"/>
                    <a:pt x="1303" y="8634"/>
                  </a:cubicBezTo>
                  <a:lnTo>
                    <a:pt x="791" y="8781"/>
                  </a:lnTo>
                  <a:cubicBezTo>
                    <a:pt x="712" y="8803"/>
                    <a:pt x="626" y="8830"/>
                    <a:pt x="580" y="8902"/>
                  </a:cubicBezTo>
                  <a:cubicBezTo>
                    <a:pt x="521" y="8996"/>
                    <a:pt x="562" y="9130"/>
                    <a:pt x="643" y="9204"/>
                  </a:cubicBezTo>
                  <a:cubicBezTo>
                    <a:pt x="725" y="9279"/>
                    <a:pt x="834" y="9307"/>
                    <a:pt x="939" y="9332"/>
                  </a:cubicBezTo>
                  <a:cubicBezTo>
                    <a:pt x="1153" y="9382"/>
                    <a:pt x="1371" y="9404"/>
                    <a:pt x="1592" y="9404"/>
                  </a:cubicBezTo>
                  <a:cubicBezTo>
                    <a:pt x="2674" y="9404"/>
                    <a:pt x="3822" y="8884"/>
                    <a:pt x="4875" y="8664"/>
                  </a:cubicBezTo>
                  <a:lnTo>
                    <a:pt x="4963" y="8664"/>
                  </a:lnTo>
                  <a:cubicBezTo>
                    <a:pt x="5625" y="8836"/>
                    <a:pt x="6222" y="9300"/>
                    <a:pt x="6844" y="9300"/>
                  </a:cubicBezTo>
                  <a:cubicBezTo>
                    <a:pt x="6986" y="9300"/>
                    <a:pt x="7129" y="9276"/>
                    <a:pt x="7275" y="9219"/>
                  </a:cubicBezTo>
                  <a:cubicBezTo>
                    <a:pt x="7260" y="9146"/>
                    <a:pt x="7209" y="9082"/>
                    <a:pt x="7143" y="9053"/>
                  </a:cubicBezTo>
                  <a:lnTo>
                    <a:pt x="7143" y="9053"/>
                  </a:lnTo>
                  <a:cubicBezTo>
                    <a:pt x="7344" y="9123"/>
                    <a:pt x="7556" y="9157"/>
                    <a:pt x="7767" y="9157"/>
                  </a:cubicBezTo>
                  <a:cubicBezTo>
                    <a:pt x="8325" y="9157"/>
                    <a:pt x="8885" y="8921"/>
                    <a:pt x="9267" y="8496"/>
                  </a:cubicBezTo>
                  <a:cubicBezTo>
                    <a:pt x="9374" y="8377"/>
                    <a:pt x="9472" y="8224"/>
                    <a:pt x="9442" y="8064"/>
                  </a:cubicBezTo>
                  <a:cubicBezTo>
                    <a:pt x="9422" y="7958"/>
                    <a:pt x="9312" y="7879"/>
                    <a:pt x="9217" y="7879"/>
                  </a:cubicBezTo>
                  <a:cubicBezTo>
                    <a:pt x="9185" y="7879"/>
                    <a:pt x="9156" y="7887"/>
                    <a:pt x="9131" y="7906"/>
                  </a:cubicBezTo>
                  <a:lnTo>
                    <a:pt x="9131" y="7906"/>
                  </a:lnTo>
                  <a:cubicBezTo>
                    <a:pt x="9195" y="7811"/>
                    <a:pt x="9178" y="7660"/>
                    <a:pt x="9085" y="7591"/>
                  </a:cubicBezTo>
                  <a:cubicBezTo>
                    <a:pt x="9636" y="7150"/>
                    <a:pt x="9697" y="6324"/>
                    <a:pt x="9711" y="5600"/>
                  </a:cubicBezTo>
                  <a:cubicBezTo>
                    <a:pt x="9713" y="5493"/>
                    <a:pt x="9710" y="5372"/>
                    <a:pt x="9637" y="5295"/>
                  </a:cubicBezTo>
                  <a:cubicBezTo>
                    <a:pt x="9610" y="5266"/>
                    <a:pt x="9571" y="5253"/>
                    <a:pt x="9532" y="5253"/>
                  </a:cubicBezTo>
                  <a:cubicBezTo>
                    <a:pt x="9466" y="5253"/>
                    <a:pt x="9402" y="5291"/>
                    <a:pt x="9405" y="5359"/>
                  </a:cubicBezTo>
                  <a:cubicBezTo>
                    <a:pt x="9389" y="5252"/>
                    <a:pt x="9284" y="5174"/>
                    <a:pt x="9181" y="5174"/>
                  </a:cubicBezTo>
                  <a:cubicBezTo>
                    <a:pt x="9149" y="5174"/>
                    <a:pt x="9118" y="5182"/>
                    <a:pt x="9089" y="5199"/>
                  </a:cubicBezTo>
                  <a:cubicBezTo>
                    <a:pt x="9051" y="5112"/>
                    <a:pt x="9114" y="5015"/>
                    <a:pt x="9140" y="4924"/>
                  </a:cubicBezTo>
                  <a:cubicBezTo>
                    <a:pt x="9165" y="4845"/>
                    <a:pt x="9117" y="4729"/>
                    <a:pt x="9051" y="4729"/>
                  </a:cubicBezTo>
                  <a:cubicBezTo>
                    <a:pt x="9041" y="4729"/>
                    <a:pt x="9030" y="4732"/>
                    <a:pt x="9019" y="4738"/>
                  </a:cubicBezTo>
                  <a:cubicBezTo>
                    <a:pt x="9011" y="4176"/>
                    <a:pt x="9363" y="3593"/>
                    <a:pt x="9136" y="3084"/>
                  </a:cubicBezTo>
                  <a:cubicBezTo>
                    <a:pt x="9064" y="2924"/>
                    <a:pt x="8943" y="2796"/>
                    <a:pt x="8821" y="2675"/>
                  </a:cubicBezTo>
                  <a:cubicBezTo>
                    <a:pt x="8711" y="2564"/>
                    <a:pt x="8579" y="2449"/>
                    <a:pt x="8429" y="2449"/>
                  </a:cubicBezTo>
                  <a:cubicBezTo>
                    <a:pt x="8420" y="2449"/>
                    <a:pt x="8411" y="2450"/>
                    <a:pt x="8402" y="2451"/>
                  </a:cubicBezTo>
                  <a:cubicBezTo>
                    <a:pt x="8201" y="2470"/>
                    <a:pt x="8079" y="2683"/>
                    <a:pt x="7990" y="2870"/>
                  </a:cubicBezTo>
                  <a:cubicBezTo>
                    <a:pt x="7973" y="2698"/>
                    <a:pt x="7876" y="2536"/>
                    <a:pt x="7733" y="2444"/>
                  </a:cubicBezTo>
                  <a:cubicBezTo>
                    <a:pt x="7800" y="2359"/>
                    <a:pt x="7785" y="2216"/>
                    <a:pt x="7701" y="2148"/>
                  </a:cubicBezTo>
                  <a:cubicBezTo>
                    <a:pt x="7662" y="2114"/>
                    <a:pt x="7610" y="2097"/>
                    <a:pt x="7578" y="2057"/>
                  </a:cubicBezTo>
                  <a:cubicBezTo>
                    <a:pt x="7543" y="2014"/>
                    <a:pt x="7537" y="1955"/>
                    <a:pt x="7530" y="1899"/>
                  </a:cubicBezTo>
                  <a:cubicBezTo>
                    <a:pt x="7428" y="1046"/>
                    <a:pt x="6812" y="283"/>
                    <a:pt x="6024" y="31"/>
                  </a:cubicBezTo>
                  <a:cubicBezTo>
                    <a:pt x="5973" y="14"/>
                    <a:pt x="5918" y="1"/>
                    <a:pt x="58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3"/>
            <p:cNvSpPr/>
            <p:nvPr/>
          </p:nvSpPr>
          <p:spPr>
            <a:xfrm>
              <a:off x="3917182" y="1425660"/>
              <a:ext cx="392750" cy="283289"/>
            </a:xfrm>
            <a:custGeom>
              <a:avLst/>
              <a:gdLst/>
              <a:ahLst/>
              <a:cxnLst/>
              <a:rect l="l" t="t" r="r" b="b"/>
              <a:pathLst>
                <a:path w="9641" h="6954" extrusionOk="0">
                  <a:moveTo>
                    <a:pt x="8378" y="1"/>
                  </a:moveTo>
                  <a:lnTo>
                    <a:pt x="8378" y="1"/>
                  </a:lnTo>
                  <a:cubicBezTo>
                    <a:pt x="8409" y="157"/>
                    <a:pt x="8339" y="334"/>
                    <a:pt x="8208" y="417"/>
                  </a:cubicBezTo>
                  <a:cubicBezTo>
                    <a:pt x="8284" y="459"/>
                    <a:pt x="8365" y="505"/>
                    <a:pt x="8402" y="587"/>
                  </a:cubicBezTo>
                  <a:cubicBezTo>
                    <a:pt x="8440" y="668"/>
                    <a:pt x="8404" y="790"/>
                    <a:pt x="8317" y="799"/>
                  </a:cubicBezTo>
                  <a:cubicBezTo>
                    <a:pt x="8778" y="1004"/>
                    <a:pt x="8993" y="1612"/>
                    <a:pt x="8867" y="2118"/>
                  </a:cubicBezTo>
                  <a:cubicBezTo>
                    <a:pt x="8741" y="2623"/>
                    <a:pt x="8340" y="3017"/>
                    <a:pt x="7886" y="3238"/>
                  </a:cubicBezTo>
                  <a:cubicBezTo>
                    <a:pt x="7971" y="3354"/>
                    <a:pt x="7944" y="3541"/>
                    <a:pt x="7832" y="3627"/>
                  </a:cubicBezTo>
                  <a:cubicBezTo>
                    <a:pt x="7833" y="3627"/>
                    <a:pt x="7835" y="3627"/>
                    <a:pt x="7836" y="3627"/>
                  </a:cubicBezTo>
                  <a:cubicBezTo>
                    <a:pt x="7955" y="3627"/>
                    <a:pt x="8026" y="3790"/>
                    <a:pt x="7981" y="3905"/>
                  </a:cubicBezTo>
                  <a:cubicBezTo>
                    <a:pt x="7934" y="4023"/>
                    <a:pt x="7816" y="4089"/>
                    <a:pt x="7699" y="4127"/>
                  </a:cubicBezTo>
                  <a:cubicBezTo>
                    <a:pt x="7825" y="4284"/>
                    <a:pt x="7951" y="4443"/>
                    <a:pt x="8077" y="4600"/>
                  </a:cubicBezTo>
                  <a:cubicBezTo>
                    <a:pt x="8137" y="4676"/>
                    <a:pt x="8200" y="4762"/>
                    <a:pt x="8193" y="4860"/>
                  </a:cubicBezTo>
                  <a:cubicBezTo>
                    <a:pt x="8185" y="4959"/>
                    <a:pt x="8106" y="5035"/>
                    <a:pt x="8029" y="5094"/>
                  </a:cubicBezTo>
                  <a:cubicBezTo>
                    <a:pt x="7659" y="5378"/>
                    <a:pt x="7200" y="5523"/>
                    <a:pt x="6741" y="5523"/>
                  </a:cubicBezTo>
                  <a:cubicBezTo>
                    <a:pt x="6376" y="5523"/>
                    <a:pt x="6010" y="5431"/>
                    <a:pt x="5691" y="5244"/>
                  </a:cubicBezTo>
                  <a:cubicBezTo>
                    <a:pt x="5648" y="5219"/>
                    <a:pt x="5601" y="5190"/>
                    <a:pt x="5551" y="5190"/>
                  </a:cubicBezTo>
                  <a:cubicBezTo>
                    <a:pt x="5548" y="5190"/>
                    <a:pt x="5544" y="5190"/>
                    <a:pt x="5541" y="5190"/>
                  </a:cubicBezTo>
                  <a:cubicBezTo>
                    <a:pt x="5491" y="5193"/>
                    <a:pt x="5447" y="5226"/>
                    <a:pt x="5399" y="5239"/>
                  </a:cubicBezTo>
                  <a:cubicBezTo>
                    <a:pt x="5383" y="5244"/>
                    <a:pt x="5367" y="5246"/>
                    <a:pt x="5351" y="5246"/>
                  </a:cubicBezTo>
                  <a:cubicBezTo>
                    <a:pt x="5262" y="5246"/>
                    <a:pt x="5173" y="5180"/>
                    <a:pt x="5150" y="5090"/>
                  </a:cubicBezTo>
                  <a:cubicBezTo>
                    <a:pt x="5086" y="5116"/>
                    <a:pt x="5017" y="5129"/>
                    <a:pt x="4948" y="5129"/>
                  </a:cubicBezTo>
                  <a:cubicBezTo>
                    <a:pt x="4850" y="5129"/>
                    <a:pt x="4752" y="5103"/>
                    <a:pt x="4668" y="5051"/>
                  </a:cubicBezTo>
                  <a:lnTo>
                    <a:pt x="4668" y="5051"/>
                  </a:lnTo>
                  <a:cubicBezTo>
                    <a:pt x="4760" y="5237"/>
                    <a:pt x="4853" y="5466"/>
                    <a:pt x="4748" y="5645"/>
                  </a:cubicBezTo>
                  <a:cubicBezTo>
                    <a:pt x="4663" y="5790"/>
                    <a:pt x="4485" y="5836"/>
                    <a:pt x="4325" y="5864"/>
                  </a:cubicBezTo>
                  <a:cubicBezTo>
                    <a:pt x="4216" y="5883"/>
                    <a:pt x="4105" y="5901"/>
                    <a:pt x="3995" y="5901"/>
                  </a:cubicBezTo>
                  <a:cubicBezTo>
                    <a:pt x="3937" y="5901"/>
                    <a:pt x="3880" y="5896"/>
                    <a:pt x="3822" y="5884"/>
                  </a:cubicBezTo>
                  <a:cubicBezTo>
                    <a:pt x="3294" y="5772"/>
                    <a:pt x="3055" y="5129"/>
                    <a:pt x="2616" y="4803"/>
                  </a:cubicBezTo>
                  <a:cubicBezTo>
                    <a:pt x="2609" y="4845"/>
                    <a:pt x="2577" y="4863"/>
                    <a:pt x="2537" y="4863"/>
                  </a:cubicBezTo>
                  <a:cubicBezTo>
                    <a:pt x="2489" y="4863"/>
                    <a:pt x="2430" y="4836"/>
                    <a:pt x="2399" y="4793"/>
                  </a:cubicBezTo>
                  <a:cubicBezTo>
                    <a:pt x="2345" y="4716"/>
                    <a:pt x="2308" y="4607"/>
                    <a:pt x="2218" y="4586"/>
                  </a:cubicBezTo>
                  <a:cubicBezTo>
                    <a:pt x="2205" y="4696"/>
                    <a:pt x="2098" y="4777"/>
                    <a:pt x="1995" y="4777"/>
                  </a:cubicBezTo>
                  <a:cubicBezTo>
                    <a:pt x="1964" y="4777"/>
                    <a:pt x="1934" y="4770"/>
                    <a:pt x="1907" y="4754"/>
                  </a:cubicBezTo>
                  <a:lnTo>
                    <a:pt x="1907" y="4754"/>
                  </a:lnTo>
                  <a:cubicBezTo>
                    <a:pt x="1992" y="4815"/>
                    <a:pt x="1921" y="4973"/>
                    <a:pt x="1818" y="4989"/>
                  </a:cubicBezTo>
                  <a:cubicBezTo>
                    <a:pt x="1808" y="4990"/>
                    <a:pt x="1799" y="4991"/>
                    <a:pt x="1789" y="4991"/>
                  </a:cubicBezTo>
                  <a:cubicBezTo>
                    <a:pt x="1697" y="4991"/>
                    <a:pt x="1613" y="4928"/>
                    <a:pt x="1538" y="4868"/>
                  </a:cubicBezTo>
                  <a:cubicBezTo>
                    <a:pt x="1085" y="4504"/>
                    <a:pt x="598" y="4070"/>
                    <a:pt x="434" y="3525"/>
                  </a:cubicBezTo>
                  <a:cubicBezTo>
                    <a:pt x="235" y="3764"/>
                    <a:pt x="102" y="4059"/>
                    <a:pt x="284" y="4272"/>
                  </a:cubicBezTo>
                  <a:cubicBezTo>
                    <a:pt x="354" y="4355"/>
                    <a:pt x="442" y="4415"/>
                    <a:pt x="536" y="4462"/>
                  </a:cubicBezTo>
                  <a:cubicBezTo>
                    <a:pt x="283" y="4667"/>
                    <a:pt x="0" y="4955"/>
                    <a:pt x="83" y="5277"/>
                  </a:cubicBezTo>
                  <a:cubicBezTo>
                    <a:pt x="118" y="5414"/>
                    <a:pt x="216" y="5523"/>
                    <a:pt x="317" y="5619"/>
                  </a:cubicBezTo>
                  <a:cubicBezTo>
                    <a:pt x="582" y="5867"/>
                    <a:pt x="894" y="6060"/>
                    <a:pt x="1230" y="6183"/>
                  </a:cubicBezTo>
                  <a:lnTo>
                    <a:pt x="717" y="6330"/>
                  </a:lnTo>
                  <a:cubicBezTo>
                    <a:pt x="639" y="6352"/>
                    <a:pt x="552" y="6379"/>
                    <a:pt x="507" y="6451"/>
                  </a:cubicBezTo>
                  <a:cubicBezTo>
                    <a:pt x="448" y="6545"/>
                    <a:pt x="489" y="6679"/>
                    <a:pt x="570" y="6753"/>
                  </a:cubicBezTo>
                  <a:cubicBezTo>
                    <a:pt x="650" y="6828"/>
                    <a:pt x="761" y="6856"/>
                    <a:pt x="866" y="6881"/>
                  </a:cubicBezTo>
                  <a:cubicBezTo>
                    <a:pt x="1080" y="6931"/>
                    <a:pt x="1298" y="6953"/>
                    <a:pt x="1519" y="6953"/>
                  </a:cubicBezTo>
                  <a:cubicBezTo>
                    <a:pt x="2600" y="6953"/>
                    <a:pt x="3749" y="6433"/>
                    <a:pt x="4802" y="6213"/>
                  </a:cubicBezTo>
                  <a:lnTo>
                    <a:pt x="4889" y="6213"/>
                  </a:lnTo>
                  <a:cubicBezTo>
                    <a:pt x="5551" y="6385"/>
                    <a:pt x="6148" y="6849"/>
                    <a:pt x="6770" y="6849"/>
                  </a:cubicBezTo>
                  <a:cubicBezTo>
                    <a:pt x="6912" y="6849"/>
                    <a:pt x="7055" y="6825"/>
                    <a:pt x="7201" y="6768"/>
                  </a:cubicBezTo>
                  <a:cubicBezTo>
                    <a:pt x="7187" y="6695"/>
                    <a:pt x="7136" y="6631"/>
                    <a:pt x="7069" y="6602"/>
                  </a:cubicBezTo>
                  <a:lnTo>
                    <a:pt x="7069" y="6602"/>
                  </a:lnTo>
                  <a:cubicBezTo>
                    <a:pt x="7271" y="6672"/>
                    <a:pt x="7482" y="6706"/>
                    <a:pt x="7694" y="6706"/>
                  </a:cubicBezTo>
                  <a:cubicBezTo>
                    <a:pt x="8252" y="6706"/>
                    <a:pt x="8812" y="6470"/>
                    <a:pt x="9194" y="6045"/>
                  </a:cubicBezTo>
                  <a:cubicBezTo>
                    <a:pt x="9301" y="5926"/>
                    <a:pt x="9399" y="5773"/>
                    <a:pt x="9369" y="5613"/>
                  </a:cubicBezTo>
                  <a:cubicBezTo>
                    <a:pt x="9349" y="5507"/>
                    <a:pt x="9239" y="5428"/>
                    <a:pt x="9144" y="5428"/>
                  </a:cubicBezTo>
                  <a:cubicBezTo>
                    <a:pt x="9112" y="5428"/>
                    <a:pt x="9083" y="5436"/>
                    <a:pt x="9058" y="5455"/>
                  </a:cubicBezTo>
                  <a:lnTo>
                    <a:pt x="9058" y="5455"/>
                  </a:lnTo>
                  <a:cubicBezTo>
                    <a:pt x="9122" y="5360"/>
                    <a:pt x="9105" y="5209"/>
                    <a:pt x="9012" y="5140"/>
                  </a:cubicBezTo>
                  <a:cubicBezTo>
                    <a:pt x="9563" y="4699"/>
                    <a:pt x="9624" y="3873"/>
                    <a:pt x="9638" y="3149"/>
                  </a:cubicBezTo>
                  <a:cubicBezTo>
                    <a:pt x="9640" y="3042"/>
                    <a:pt x="9637" y="2921"/>
                    <a:pt x="9564" y="2844"/>
                  </a:cubicBezTo>
                  <a:cubicBezTo>
                    <a:pt x="9537" y="2815"/>
                    <a:pt x="9498" y="2802"/>
                    <a:pt x="9459" y="2802"/>
                  </a:cubicBezTo>
                  <a:cubicBezTo>
                    <a:pt x="9393" y="2802"/>
                    <a:pt x="9329" y="2840"/>
                    <a:pt x="9331" y="2908"/>
                  </a:cubicBezTo>
                  <a:cubicBezTo>
                    <a:pt x="9315" y="2801"/>
                    <a:pt x="9211" y="2723"/>
                    <a:pt x="9108" y="2723"/>
                  </a:cubicBezTo>
                  <a:cubicBezTo>
                    <a:pt x="9076" y="2723"/>
                    <a:pt x="9045" y="2731"/>
                    <a:pt x="9016" y="2748"/>
                  </a:cubicBezTo>
                  <a:cubicBezTo>
                    <a:pt x="8978" y="2661"/>
                    <a:pt x="9041" y="2564"/>
                    <a:pt x="9067" y="2473"/>
                  </a:cubicBezTo>
                  <a:cubicBezTo>
                    <a:pt x="9091" y="2394"/>
                    <a:pt x="9044" y="2278"/>
                    <a:pt x="8978" y="2278"/>
                  </a:cubicBezTo>
                  <a:cubicBezTo>
                    <a:pt x="8968" y="2278"/>
                    <a:pt x="8957" y="2281"/>
                    <a:pt x="8946" y="2287"/>
                  </a:cubicBezTo>
                  <a:cubicBezTo>
                    <a:pt x="8938" y="1725"/>
                    <a:pt x="9290" y="1142"/>
                    <a:pt x="9062" y="633"/>
                  </a:cubicBezTo>
                  <a:cubicBezTo>
                    <a:pt x="8991" y="473"/>
                    <a:pt x="8870" y="345"/>
                    <a:pt x="8748" y="224"/>
                  </a:cubicBezTo>
                  <a:cubicBezTo>
                    <a:pt x="8643" y="119"/>
                    <a:pt x="8519" y="10"/>
                    <a:pt x="837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3"/>
            <p:cNvSpPr/>
            <p:nvPr/>
          </p:nvSpPr>
          <p:spPr>
            <a:xfrm>
              <a:off x="3914208" y="1475156"/>
              <a:ext cx="394665" cy="233793"/>
            </a:xfrm>
            <a:custGeom>
              <a:avLst/>
              <a:gdLst/>
              <a:ahLst/>
              <a:cxnLst/>
              <a:rect l="l" t="t" r="r" b="b"/>
              <a:pathLst>
                <a:path w="9688" h="5739" extrusionOk="0">
                  <a:moveTo>
                    <a:pt x="870" y="0"/>
                  </a:moveTo>
                  <a:cubicBezTo>
                    <a:pt x="719" y="216"/>
                    <a:pt x="650" y="505"/>
                    <a:pt x="667" y="775"/>
                  </a:cubicBezTo>
                  <a:cubicBezTo>
                    <a:pt x="692" y="1176"/>
                    <a:pt x="866" y="1548"/>
                    <a:pt x="1047" y="1902"/>
                  </a:cubicBezTo>
                  <a:cubicBezTo>
                    <a:pt x="1045" y="1902"/>
                    <a:pt x="1042" y="1902"/>
                    <a:pt x="1040" y="1902"/>
                  </a:cubicBezTo>
                  <a:cubicBezTo>
                    <a:pt x="857" y="1902"/>
                    <a:pt x="0" y="2639"/>
                    <a:pt x="357" y="3057"/>
                  </a:cubicBezTo>
                  <a:cubicBezTo>
                    <a:pt x="427" y="3140"/>
                    <a:pt x="515" y="3200"/>
                    <a:pt x="609" y="3247"/>
                  </a:cubicBezTo>
                  <a:cubicBezTo>
                    <a:pt x="356" y="3452"/>
                    <a:pt x="73" y="3740"/>
                    <a:pt x="157" y="4062"/>
                  </a:cubicBezTo>
                  <a:cubicBezTo>
                    <a:pt x="192" y="4199"/>
                    <a:pt x="290" y="4308"/>
                    <a:pt x="390" y="4404"/>
                  </a:cubicBezTo>
                  <a:cubicBezTo>
                    <a:pt x="655" y="4652"/>
                    <a:pt x="968" y="4845"/>
                    <a:pt x="1304" y="4968"/>
                  </a:cubicBezTo>
                  <a:lnTo>
                    <a:pt x="791" y="5115"/>
                  </a:lnTo>
                  <a:cubicBezTo>
                    <a:pt x="712" y="5137"/>
                    <a:pt x="626" y="5164"/>
                    <a:pt x="580" y="5236"/>
                  </a:cubicBezTo>
                  <a:cubicBezTo>
                    <a:pt x="521" y="5330"/>
                    <a:pt x="562" y="5464"/>
                    <a:pt x="643" y="5538"/>
                  </a:cubicBezTo>
                  <a:cubicBezTo>
                    <a:pt x="725" y="5613"/>
                    <a:pt x="834" y="5641"/>
                    <a:pt x="939" y="5666"/>
                  </a:cubicBezTo>
                  <a:cubicBezTo>
                    <a:pt x="1153" y="5716"/>
                    <a:pt x="1371" y="5738"/>
                    <a:pt x="1592" y="5738"/>
                  </a:cubicBezTo>
                  <a:cubicBezTo>
                    <a:pt x="2674" y="5738"/>
                    <a:pt x="3822" y="5218"/>
                    <a:pt x="4875" y="4998"/>
                  </a:cubicBezTo>
                  <a:lnTo>
                    <a:pt x="4963" y="4998"/>
                  </a:lnTo>
                  <a:cubicBezTo>
                    <a:pt x="5625" y="5170"/>
                    <a:pt x="6222" y="5634"/>
                    <a:pt x="6844" y="5634"/>
                  </a:cubicBezTo>
                  <a:cubicBezTo>
                    <a:pt x="6986" y="5634"/>
                    <a:pt x="7129" y="5610"/>
                    <a:pt x="7275" y="5553"/>
                  </a:cubicBezTo>
                  <a:cubicBezTo>
                    <a:pt x="7260" y="5480"/>
                    <a:pt x="7209" y="5416"/>
                    <a:pt x="7143" y="5387"/>
                  </a:cubicBezTo>
                  <a:lnTo>
                    <a:pt x="7143" y="5387"/>
                  </a:lnTo>
                  <a:cubicBezTo>
                    <a:pt x="7344" y="5457"/>
                    <a:pt x="7556" y="5491"/>
                    <a:pt x="7767" y="5491"/>
                  </a:cubicBezTo>
                  <a:cubicBezTo>
                    <a:pt x="8325" y="5491"/>
                    <a:pt x="8885" y="5255"/>
                    <a:pt x="9268" y="4830"/>
                  </a:cubicBezTo>
                  <a:cubicBezTo>
                    <a:pt x="9374" y="4711"/>
                    <a:pt x="9472" y="4558"/>
                    <a:pt x="9442" y="4398"/>
                  </a:cubicBezTo>
                  <a:cubicBezTo>
                    <a:pt x="9422" y="4292"/>
                    <a:pt x="9313" y="4213"/>
                    <a:pt x="9217" y="4213"/>
                  </a:cubicBezTo>
                  <a:cubicBezTo>
                    <a:pt x="9186" y="4213"/>
                    <a:pt x="9155" y="4221"/>
                    <a:pt x="9131" y="4240"/>
                  </a:cubicBezTo>
                  <a:lnTo>
                    <a:pt x="9131" y="4240"/>
                  </a:lnTo>
                  <a:cubicBezTo>
                    <a:pt x="9195" y="4146"/>
                    <a:pt x="9178" y="3994"/>
                    <a:pt x="9086" y="3925"/>
                  </a:cubicBezTo>
                  <a:cubicBezTo>
                    <a:pt x="9507" y="3588"/>
                    <a:pt x="9642" y="3024"/>
                    <a:pt x="9688" y="2455"/>
                  </a:cubicBezTo>
                  <a:lnTo>
                    <a:pt x="9688" y="2455"/>
                  </a:lnTo>
                  <a:cubicBezTo>
                    <a:pt x="9501" y="2525"/>
                    <a:pt x="9285" y="2556"/>
                    <a:pt x="9124" y="2556"/>
                  </a:cubicBezTo>
                  <a:cubicBezTo>
                    <a:pt x="9009" y="2556"/>
                    <a:pt x="8922" y="2541"/>
                    <a:pt x="8892" y="2513"/>
                  </a:cubicBezTo>
                  <a:cubicBezTo>
                    <a:pt x="8848" y="2912"/>
                    <a:pt x="8789" y="3321"/>
                    <a:pt x="8592" y="3665"/>
                  </a:cubicBezTo>
                  <a:cubicBezTo>
                    <a:pt x="8410" y="3983"/>
                    <a:pt x="8083" y="4235"/>
                    <a:pt x="7733" y="4235"/>
                  </a:cubicBezTo>
                  <a:cubicBezTo>
                    <a:pt x="7703" y="4235"/>
                    <a:pt x="7674" y="4234"/>
                    <a:pt x="7644" y="4230"/>
                  </a:cubicBezTo>
                  <a:cubicBezTo>
                    <a:pt x="7385" y="4198"/>
                    <a:pt x="7162" y="4032"/>
                    <a:pt x="6951" y="3871"/>
                  </a:cubicBezTo>
                  <a:lnTo>
                    <a:pt x="6951" y="3871"/>
                  </a:lnTo>
                  <a:cubicBezTo>
                    <a:pt x="6983" y="4047"/>
                    <a:pt x="6883" y="4240"/>
                    <a:pt x="6724" y="4306"/>
                  </a:cubicBezTo>
                  <a:cubicBezTo>
                    <a:pt x="6681" y="4324"/>
                    <a:pt x="6636" y="4332"/>
                    <a:pt x="6591" y="4332"/>
                  </a:cubicBezTo>
                  <a:cubicBezTo>
                    <a:pt x="6466" y="4332"/>
                    <a:pt x="6340" y="4268"/>
                    <a:pt x="6272" y="4158"/>
                  </a:cubicBezTo>
                  <a:cubicBezTo>
                    <a:pt x="6234" y="4239"/>
                    <a:pt x="6191" y="4325"/>
                    <a:pt x="6115" y="4367"/>
                  </a:cubicBezTo>
                  <a:cubicBezTo>
                    <a:pt x="6093" y="4379"/>
                    <a:pt x="6068" y="4385"/>
                    <a:pt x="6042" y="4385"/>
                  </a:cubicBezTo>
                  <a:cubicBezTo>
                    <a:pt x="5979" y="4385"/>
                    <a:pt x="5916" y="4349"/>
                    <a:pt x="5909" y="4286"/>
                  </a:cubicBezTo>
                  <a:cubicBezTo>
                    <a:pt x="5756" y="4693"/>
                    <a:pt x="5328" y="4931"/>
                    <a:pt x="4905" y="4931"/>
                  </a:cubicBezTo>
                  <a:cubicBezTo>
                    <a:pt x="4823" y="4931"/>
                    <a:pt x="4742" y="4922"/>
                    <a:pt x="4662" y="4904"/>
                  </a:cubicBezTo>
                  <a:cubicBezTo>
                    <a:pt x="4173" y="4789"/>
                    <a:pt x="3781" y="4385"/>
                    <a:pt x="3554" y="3920"/>
                  </a:cubicBezTo>
                  <a:cubicBezTo>
                    <a:pt x="3508" y="3959"/>
                    <a:pt x="3449" y="3978"/>
                    <a:pt x="3390" y="3978"/>
                  </a:cubicBezTo>
                  <a:cubicBezTo>
                    <a:pt x="3310" y="3978"/>
                    <a:pt x="3228" y="3942"/>
                    <a:pt x="3179" y="3876"/>
                  </a:cubicBezTo>
                  <a:lnTo>
                    <a:pt x="3179" y="3876"/>
                  </a:lnTo>
                  <a:cubicBezTo>
                    <a:pt x="3186" y="3979"/>
                    <a:pt x="3083" y="4052"/>
                    <a:pt x="2983" y="4052"/>
                  </a:cubicBezTo>
                  <a:cubicBezTo>
                    <a:pt x="2960" y="4052"/>
                    <a:pt x="2938" y="4049"/>
                    <a:pt x="2917" y="4041"/>
                  </a:cubicBezTo>
                  <a:cubicBezTo>
                    <a:pt x="2803" y="3997"/>
                    <a:pt x="2736" y="3875"/>
                    <a:pt x="2695" y="3756"/>
                  </a:cubicBezTo>
                  <a:cubicBezTo>
                    <a:pt x="2548" y="3892"/>
                    <a:pt x="2400" y="4029"/>
                    <a:pt x="2254" y="4165"/>
                  </a:cubicBezTo>
                  <a:cubicBezTo>
                    <a:pt x="2186" y="4228"/>
                    <a:pt x="2109" y="4295"/>
                    <a:pt x="2019" y="4295"/>
                  </a:cubicBezTo>
                  <a:cubicBezTo>
                    <a:pt x="2015" y="4295"/>
                    <a:pt x="2012" y="4295"/>
                    <a:pt x="2009" y="4294"/>
                  </a:cubicBezTo>
                  <a:cubicBezTo>
                    <a:pt x="1913" y="4290"/>
                    <a:pt x="1838" y="4210"/>
                    <a:pt x="1778" y="4132"/>
                  </a:cubicBezTo>
                  <a:cubicBezTo>
                    <a:pt x="1266" y="3458"/>
                    <a:pt x="1174" y="2466"/>
                    <a:pt x="1554" y="1703"/>
                  </a:cubicBezTo>
                  <a:cubicBezTo>
                    <a:pt x="1579" y="1654"/>
                    <a:pt x="1607" y="1601"/>
                    <a:pt x="1602" y="1545"/>
                  </a:cubicBezTo>
                  <a:cubicBezTo>
                    <a:pt x="1597" y="1493"/>
                    <a:pt x="1564" y="1448"/>
                    <a:pt x="1549" y="1398"/>
                  </a:cubicBezTo>
                  <a:cubicBezTo>
                    <a:pt x="1518" y="1292"/>
                    <a:pt x="1582" y="1165"/>
                    <a:pt x="1684" y="1134"/>
                  </a:cubicBezTo>
                  <a:cubicBezTo>
                    <a:pt x="1618" y="975"/>
                    <a:pt x="1625" y="784"/>
                    <a:pt x="1704" y="631"/>
                  </a:cubicBezTo>
                  <a:lnTo>
                    <a:pt x="1704" y="631"/>
                  </a:lnTo>
                  <a:cubicBezTo>
                    <a:pt x="1581" y="704"/>
                    <a:pt x="1436" y="776"/>
                    <a:pt x="1300" y="776"/>
                  </a:cubicBezTo>
                  <a:cubicBezTo>
                    <a:pt x="1244" y="776"/>
                    <a:pt x="1189" y="764"/>
                    <a:pt x="1138" y="734"/>
                  </a:cubicBezTo>
                  <a:cubicBezTo>
                    <a:pt x="997" y="650"/>
                    <a:pt x="946" y="467"/>
                    <a:pt x="913" y="301"/>
                  </a:cubicBezTo>
                  <a:cubicBezTo>
                    <a:pt x="894" y="203"/>
                    <a:pt x="877" y="102"/>
                    <a:pt x="87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3"/>
            <p:cNvSpPr/>
            <p:nvPr/>
          </p:nvSpPr>
          <p:spPr>
            <a:xfrm>
              <a:off x="3914208" y="1325811"/>
              <a:ext cx="304961" cy="281578"/>
            </a:xfrm>
            <a:custGeom>
              <a:avLst/>
              <a:gdLst/>
              <a:ahLst/>
              <a:cxnLst/>
              <a:rect l="l" t="t" r="r" b="b"/>
              <a:pathLst>
                <a:path w="7486" h="6912" extrusionOk="0">
                  <a:moveTo>
                    <a:pt x="5865" y="1"/>
                  </a:moveTo>
                  <a:cubicBezTo>
                    <a:pt x="5823" y="1"/>
                    <a:pt x="5782" y="9"/>
                    <a:pt x="5746" y="33"/>
                  </a:cubicBezTo>
                  <a:cubicBezTo>
                    <a:pt x="5666" y="85"/>
                    <a:pt x="5637" y="189"/>
                    <a:pt x="5614" y="284"/>
                  </a:cubicBezTo>
                  <a:cubicBezTo>
                    <a:pt x="5567" y="484"/>
                    <a:pt x="5521" y="683"/>
                    <a:pt x="5474" y="883"/>
                  </a:cubicBezTo>
                  <a:cubicBezTo>
                    <a:pt x="5394" y="822"/>
                    <a:pt x="5298" y="771"/>
                    <a:pt x="5201" y="771"/>
                  </a:cubicBezTo>
                  <a:cubicBezTo>
                    <a:pt x="5179" y="771"/>
                    <a:pt x="5157" y="773"/>
                    <a:pt x="5135" y="779"/>
                  </a:cubicBezTo>
                  <a:cubicBezTo>
                    <a:pt x="5018" y="810"/>
                    <a:pt x="4934" y="971"/>
                    <a:pt x="5010" y="1069"/>
                  </a:cubicBezTo>
                  <a:cubicBezTo>
                    <a:pt x="4987" y="1062"/>
                    <a:pt x="4963" y="1058"/>
                    <a:pt x="4938" y="1058"/>
                  </a:cubicBezTo>
                  <a:cubicBezTo>
                    <a:pt x="4824" y="1058"/>
                    <a:pt x="4709" y="1139"/>
                    <a:pt x="4677" y="1255"/>
                  </a:cubicBezTo>
                  <a:cubicBezTo>
                    <a:pt x="4396" y="1095"/>
                    <a:pt x="4073" y="997"/>
                    <a:pt x="3756" y="997"/>
                  </a:cubicBezTo>
                  <a:cubicBezTo>
                    <a:pt x="3576" y="997"/>
                    <a:pt x="3398" y="1029"/>
                    <a:pt x="3229" y="1099"/>
                  </a:cubicBezTo>
                  <a:cubicBezTo>
                    <a:pt x="2765" y="1295"/>
                    <a:pt x="2423" y="1837"/>
                    <a:pt x="2539" y="2345"/>
                  </a:cubicBezTo>
                  <a:cubicBezTo>
                    <a:pt x="2519" y="2322"/>
                    <a:pt x="2492" y="2312"/>
                    <a:pt x="2463" y="2312"/>
                  </a:cubicBezTo>
                  <a:cubicBezTo>
                    <a:pt x="2409" y="2312"/>
                    <a:pt x="2350" y="2347"/>
                    <a:pt x="2324" y="2399"/>
                  </a:cubicBezTo>
                  <a:cubicBezTo>
                    <a:pt x="2284" y="2480"/>
                    <a:pt x="2297" y="2575"/>
                    <a:pt x="2309" y="2664"/>
                  </a:cubicBezTo>
                  <a:cubicBezTo>
                    <a:pt x="2267" y="2646"/>
                    <a:pt x="2221" y="2637"/>
                    <a:pt x="2175" y="2637"/>
                  </a:cubicBezTo>
                  <a:cubicBezTo>
                    <a:pt x="2051" y="2637"/>
                    <a:pt x="1925" y="2701"/>
                    <a:pt x="1855" y="2809"/>
                  </a:cubicBezTo>
                  <a:cubicBezTo>
                    <a:pt x="1761" y="2958"/>
                    <a:pt x="1784" y="3177"/>
                    <a:pt x="1906" y="3301"/>
                  </a:cubicBezTo>
                  <a:cubicBezTo>
                    <a:pt x="1849" y="3299"/>
                    <a:pt x="1791" y="3298"/>
                    <a:pt x="1734" y="3298"/>
                  </a:cubicBezTo>
                  <a:cubicBezTo>
                    <a:pt x="1527" y="3298"/>
                    <a:pt x="1320" y="3317"/>
                    <a:pt x="1139" y="3417"/>
                  </a:cubicBezTo>
                  <a:cubicBezTo>
                    <a:pt x="798" y="3604"/>
                    <a:pt x="642" y="4042"/>
                    <a:pt x="667" y="4441"/>
                  </a:cubicBezTo>
                  <a:cubicBezTo>
                    <a:pt x="692" y="4842"/>
                    <a:pt x="866" y="5214"/>
                    <a:pt x="1047" y="5568"/>
                  </a:cubicBezTo>
                  <a:cubicBezTo>
                    <a:pt x="1045" y="5568"/>
                    <a:pt x="1042" y="5568"/>
                    <a:pt x="1040" y="5568"/>
                  </a:cubicBezTo>
                  <a:cubicBezTo>
                    <a:pt x="855" y="5568"/>
                    <a:pt x="0" y="6305"/>
                    <a:pt x="356" y="6723"/>
                  </a:cubicBezTo>
                  <a:cubicBezTo>
                    <a:pt x="426" y="6805"/>
                    <a:pt x="514" y="6865"/>
                    <a:pt x="608" y="6912"/>
                  </a:cubicBezTo>
                  <a:cubicBezTo>
                    <a:pt x="599" y="6894"/>
                    <a:pt x="589" y="6874"/>
                    <a:pt x="581" y="6855"/>
                  </a:cubicBezTo>
                  <a:cubicBezTo>
                    <a:pt x="429" y="6484"/>
                    <a:pt x="487" y="6021"/>
                    <a:pt x="843" y="5744"/>
                  </a:cubicBezTo>
                  <a:cubicBezTo>
                    <a:pt x="1084" y="5555"/>
                    <a:pt x="1420" y="5478"/>
                    <a:pt x="1739" y="5408"/>
                  </a:cubicBezTo>
                  <a:cubicBezTo>
                    <a:pt x="1552" y="5326"/>
                    <a:pt x="1459" y="5126"/>
                    <a:pt x="1529" y="4957"/>
                  </a:cubicBezTo>
                  <a:cubicBezTo>
                    <a:pt x="1594" y="4799"/>
                    <a:pt x="1793" y="4683"/>
                    <a:pt x="1992" y="4683"/>
                  </a:cubicBezTo>
                  <a:cubicBezTo>
                    <a:pt x="2007" y="4683"/>
                    <a:pt x="2021" y="4683"/>
                    <a:pt x="2035" y="4685"/>
                  </a:cubicBezTo>
                  <a:cubicBezTo>
                    <a:pt x="1992" y="4604"/>
                    <a:pt x="1947" y="4516"/>
                    <a:pt x="1973" y="4429"/>
                  </a:cubicBezTo>
                  <a:cubicBezTo>
                    <a:pt x="1993" y="4360"/>
                    <a:pt x="2076" y="4300"/>
                    <a:pt x="2156" y="4300"/>
                  </a:cubicBezTo>
                  <a:cubicBezTo>
                    <a:pt x="2177" y="4300"/>
                    <a:pt x="2198" y="4304"/>
                    <a:pt x="2217" y="4314"/>
                  </a:cubicBezTo>
                  <a:cubicBezTo>
                    <a:pt x="1922" y="3866"/>
                    <a:pt x="2172" y="3252"/>
                    <a:pt x="2677" y="2929"/>
                  </a:cubicBezTo>
                  <a:cubicBezTo>
                    <a:pt x="3035" y="2700"/>
                    <a:pt x="3484" y="2602"/>
                    <a:pt x="3933" y="2602"/>
                  </a:cubicBezTo>
                  <a:cubicBezTo>
                    <a:pt x="4118" y="2602"/>
                    <a:pt x="4303" y="2619"/>
                    <a:pt x="4481" y="2650"/>
                  </a:cubicBezTo>
                  <a:cubicBezTo>
                    <a:pt x="4486" y="2505"/>
                    <a:pt x="4651" y="2375"/>
                    <a:pt x="4825" y="2375"/>
                  </a:cubicBezTo>
                  <a:cubicBezTo>
                    <a:pt x="4826" y="2375"/>
                    <a:pt x="4828" y="2375"/>
                    <a:pt x="4829" y="2375"/>
                  </a:cubicBezTo>
                  <a:cubicBezTo>
                    <a:pt x="4707" y="2304"/>
                    <a:pt x="4761" y="2126"/>
                    <a:pt x="4893" y="2062"/>
                  </a:cubicBezTo>
                  <a:cubicBezTo>
                    <a:pt x="4954" y="2033"/>
                    <a:pt x="5021" y="2021"/>
                    <a:pt x="5090" y="2021"/>
                  </a:cubicBezTo>
                  <a:cubicBezTo>
                    <a:pt x="5173" y="2021"/>
                    <a:pt x="5257" y="2038"/>
                    <a:pt x="5335" y="2061"/>
                  </a:cubicBezTo>
                  <a:cubicBezTo>
                    <a:pt x="5331" y="1859"/>
                    <a:pt x="5328" y="1655"/>
                    <a:pt x="5325" y="1453"/>
                  </a:cubicBezTo>
                  <a:cubicBezTo>
                    <a:pt x="5323" y="1355"/>
                    <a:pt x="5326" y="1247"/>
                    <a:pt x="5407" y="1174"/>
                  </a:cubicBezTo>
                  <a:cubicBezTo>
                    <a:pt x="5487" y="1103"/>
                    <a:pt x="5614" y="1091"/>
                    <a:pt x="5730" y="1091"/>
                  </a:cubicBezTo>
                  <a:cubicBezTo>
                    <a:pt x="5735" y="1091"/>
                    <a:pt x="5740" y="1091"/>
                    <a:pt x="5745" y="1091"/>
                  </a:cubicBezTo>
                  <a:cubicBezTo>
                    <a:pt x="6390" y="1095"/>
                    <a:pt x="7015" y="1308"/>
                    <a:pt x="7486" y="1657"/>
                  </a:cubicBezTo>
                  <a:cubicBezTo>
                    <a:pt x="7307" y="905"/>
                    <a:pt x="6737" y="259"/>
                    <a:pt x="6023" y="31"/>
                  </a:cubicBezTo>
                  <a:cubicBezTo>
                    <a:pt x="5973" y="14"/>
                    <a:pt x="5918" y="1"/>
                    <a:pt x="5865"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3"/>
            <p:cNvSpPr/>
            <p:nvPr/>
          </p:nvSpPr>
          <p:spPr>
            <a:xfrm>
              <a:off x="3917182" y="1607473"/>
              <a:ext cx="53407" cy="60658"/>
            </a:xfrm>
            <a:custGeom>
              <a:avLst/>
              <a:gdLst/>
              <a:ahLst/>
              <a:cxnLst/>
              <a:rect l="l" t="t" r="r" b="b"/>
              <a:pathLst>
                <a:path w="1311" h="1489" extrusionOk="0">
                  <a:moveTo>
                    <a:pt x="536" y="0"/>
                  </a:moveTo>
                  <a:cubicBezTo>
                    <a:pt x="282" y="205"/>
                    <a:pt x="0" y="493"/>
                    <a:pt x="84" y="814"/>
                  </a:cubicBezTo>
                  <a:cubicBezTo>
                    <a:pt x="118" y="951"/>
                    <a:pt x="217" y="1060"/>
                    <a:pt x="317" y="1156"/>
                  </a:cubicBezTo>
                  <a:cubicBezTo>
                    <a:pt x="451" y="1282"/>
                    <a:pt x="598" y="1393"/>
                    <a:pt x="753" y="1489"/>
                  </a:cubicBezTo>
                  <a:cubicBezTo>
                    <a:pt x="917" y="1189"/>
                    <a:pt x="1201" y="914"/>
                    <a:pt x="1310" y="897"/>
                  </a:cubicBezTo>
                  <a:cubicBezTo>
                    <a:pt x="1001" y="630"/>
                    <a:pt x="697" y="345"/>
                    <a:pt x="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3"/>
            <p:cNvSpPr/>
            <p:nvPr/>
          </p:nvSpPr>
          <p:spPr>
            <a:xfrm>
              <a:off x="4037929" y="1592156"/>
              <a:ext cx="35564" cy="30838"/>
            </a:xfrm>
            <a:custGeom>
              <a:avLst/>
              <a:gdLst/>
              <a:ahLst/>
              <a:cxnLst/>
              <a:rect l="l" t="t" r="r" b="b"/>
              <a:pathLst>
                <a:path w="873" h="757" extrusionOk="0">
                  <a:moveTo>
                    <a:pt x="1" y="0"/>
                  </a:moveTo>
                  <a:cubicBezTo>
                    <a:pt x="1" y="0"/>
                    <a:pt x="140" y="756"/>
                    <a:pt x="378" y="756"/>
                  </a:cubicBezTo>
                  <a:cubicBezTo>
                    <a:pt x="412" y="756"/>
                    <a:pt x="447" y="741"/>
                    <a:pt x="485" y="707"/>
                  </a:cubicBezTo>
                  <a:cubicBezTo>
                    <a:pt x="872" y="350"/>
                    <a:pt x="1" y="0"/>
                    <a:pt x="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
            <p:cNvSpPr/>
            <p:nvPr/>
          </p:nvSpPr>
          <p:spPr>
            <a:xfrm>
              <a:off x="4200187" y="1605273"/>
              <a:ext cx="34505" cy="18699"/>
            </a:xfrm>
            <a:custGeom>
              <a:avLst/>
              <a:gdLst/>
              <a:ahLst/>
              <a:cxnLst/>
              <a:rect l="l" t="t" r="r" b="b"/>
              <a:pathLst>
                <a:path w="847" h="459" extrusionOk="0">
                  <a:moveTo>
                    <a:pt x="450" y="0"/>
                  </a:moveTo>
                  <a:cubicBezTo>
                    <a:pt x="235" y="0"/>
                    <a:pt x="0" y="72"/>
                    <a:pt x="0" y="72"/>
                  </a:cubicBezTo>
                  <a:cubicBezTo>
                    <a:pt x="0" y="72"/>
                    <a:pt x="420" y="459"/>
                    <a:pt x="653" y="459"/>
                  </a:cubicBezTo>
                  <a:cubicBezTo>
                    <a:pt x="725" y="459"/>
                    <a:pt x="780" y="422"/>
                    <a:pt x="798" y="324"/>
                  </a:cubicBezTo>
                  <a:cubicBezTo>
                    <a:pt x="846" y="66"/>
                    <a:pt x="657" y="0"/>
                    <a:pt x="45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3"/>
            <p:cNvSpPr/>
            <p:nvPr/>
          </p:nvSpPr>
          <p:spPr>
            <a:xfrm>
              <a:off x="4015849" y="1486033"/>
              <a:ext cx="37071" cy="28353"/>
            </a:xfrm>
            <a:custGeom>
              <a:avLst/>
              <a:gdLst/>
              <a:ahLst/>
              <a:cxnLst/>
              <a:rect l="l" t="t" r="r" b="b"/>
              <a:pathLst>
                <a:path w="910" h="696" extrusionOk="0">
                  <a:moveTo>
                    <a:pt x="1" y="1"/>
                  </a:moveTo>
                  <a:lnTo>
                    <a:pt x="1" y="1"/>
                  </a:lnTo>
                  <a:cubicBezTo>
                    <a:pt x="1" y="1"/>
                    <a:pt x="230" y="695"/>
                    <a:pt x="460" y="695"/>
                  </a:cubicBezTo>
                  <a:cubicBezTo>
                    <a:pt x="498" y="695"/>
                    <a:pt x="537" y="675"/>
                    <a:pt x="575" y="629"/>
                  </a:cubicBezTo>
                  <a:cubicBezTo>
                    <a:pt x="910" y="220"/>
                    <a:pt x="1" y="1"/>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3"/>
            <p:cNvSpPr/>
            <p:nvPr/>
          </p:nvSpPr>
          <p:spPr>
            <a:xfrm>
              <a:off x="4031248" y="1456295"/>
              <a:ext cx="35360" cy="35360"/>
            </a:xfrm>
            <a:custGeom>
              <a:avLst/>
              <a:gdLst/>
              <a:ahLst/>
              <a:cxnLst/>
              <a:rect l="l" t="t" r="r" b="b"/>
              <a:pathLst>
                <a:path w="868" h="868" extrusionOk="0">
                  <a:moveTo>
                    <a:pt x="249" y="1"/>
                  </a:moveTo>
                  <a:cubicBezTo>
                    <a:pt x="249" y="1"/>
                    <a:pt x="1" y="868"/>
                    <a:pt x="312" y="868"/>
                  </a:cubicBezTo>
                  <a:cubicBezTo>
                    <a:pt x="329" y="868"/>
                    <a:pt x="346" y="865"/>
                    <a:pt x="366" y="860"/>
                  </a:cubicBezTo>
                  <a:cubicBezTo>
                    <a:pt x="867" y="730"/>
                    <a:pt x="249" y="1"/>
                    <a:pt x="24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3"/>
            <p:cNvSpPr/>
            <p:nvPr/>
          </p:nvSpPr>
          <p:spPr>
            <a:xfrm>
              <a:off x="3945128" y="1422156"/>
              <a:ext cx="37601" cy="26927"/>
            </a:xfrm>
            <a:custGeom>
              <a:avLst/>
              <a:gdLst/>
              <a:ahLst/>
              <a:cxnLst/>
              <a:rect l="l" t="t" r="r" b="b"/>
              <a:pathLst>
                <a:path w="923" h="661" extrusionOk="0">
                  <a:moveTo>
                    <a:pt x="1" y="0"/>
                  </a:moveTo>
                  <a:cubicBezTo>
                    <a:pt x="1" y="0"/>
                    <a:pt x="267" y="661"/>
                    <a:pt x="495" y="661"/>
                  </a:cubicBezTo>
                  <a:cubicBezTo>
                    <a:pt x="537" y="661"/>
                    <a:pt x="577" y="639"/>
                    <a:pt x="614" y="587"/>
                  </a:cubicBezTo>
                  <a:cubicBezTo>
                    <a:pt x="923" y="155"/>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
            <p:cNvSpPr/>
            <p:nvPr/>
          </p:nvSpPr>
          <p:spPr>
            <a:xfrm>
              <a:off x="3961056" y="1390666"/>
              <a:ext cx="34668" cy="35116"/>
            </a:xfrm>
            <a:custGeom>
              <a:avLst/>
              <a:gdLst/>
              <a:ahLst/>
              <a:cxnLst/>
              <a:rect l="l" t="t" r="r" b="b"/>
              <a:pathLst>
                <a:path w="851" h="862" extrusionOk="0">
                  <a:moveTo>
                    <a:pt x="188" y="1"/>
                  </a:moveTo>
                  <a:lnTo>
                    <a:pt x="188" y="1"/>
                  </a:lnTo>
                  <a:cubicBezTo>
                    <a:pt x="188" y="1"/>
                    <a:pt x="1" y="862"/>
                    <a:pt x="295" y="862"/>
                  </a:cubicBezTo>
                  <a:cubicBezTo>
                    <a:pt x="314" y="862"/>
                    <a:pt x="336" y="858"/>
                    <a:pt x="359" y="850"/>
                  </a:cubicBezTo>
                  <a:cubicBezTo>
                    <a:pt x="851" y="686"/>
                    <a:pt x="188"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3"/>
            <p:cNvSpPr/>
            <p:nvPr/>
          </p:nvSpPr>
          <p:spPr>
            <a:xfrm>
              <a:off x="4086040" y="1325241"/>
              <a:ext cx="33853" cy="34668"/>
            </a:xfrm>
            <a:custGeom>
              <a:avLst/>
              <a:gdLst/>
              <a:ahLst/>
              <a:cxnLst/>
              <a:rect l="l" t="t" r="r" b="b"/>
              <a:pathLst>
                <a:path w="831" h="851" extrusionOk="0">
                  <a:moveTo>
                    <a:pt x="116" y="1"/>
                  </a:moveTo>
                  <a:cubicBezTo>
                    <a:pt x="116" y="1"/>
                    <a:pt x="1" y="850"/>
                    <a:pt x="279" y="850"/>
                  </a:cubicBezTo>
                  <a:cubicBezTo>
                    <a:pt x="301" y="850"/>
                    <a:pt x="326" y="845"/>
                    <a:pt x="354" y="833"/>
                  </a:cubicBezTo>
                  <a:cubicBezTo>
                    <a:pt x="831" y="628"/>
                    <a:pt x="117" y="1"/>
                    <a:pt x="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3"/>
            <p:cNvSpPr/>
            <p:nvPr/>
          </p:nvSpPr>
          <p:spPr>
            <a:xfrm>
              <a:off x="4099443" y="1310861"/>
              <a:ext cx="35401" cy="33934"/>
            </a:xfrm>
            <a:custGeom>
              <a:avLst/>
              <a:gdLst/>
              <a:ahLst/>
              <a:cxnLst/>
              <a:rect l="l" t="t" r="r" b="b"/>
              <a:pathLst>
                <a:path w="869" h="833" extrusionOk="0">
                  <a:moveTo>
                    <a:pt x="664" y="0"/>
                  </a:moveTo>
                  <a:cubicBezTo>
                    <a:pt x="664" y="0"/>
                    <a:pt x="1" y="726"/>
                    <a:pt x="392" y="822"/>
                  </a:cubicBezTo>
                  <a:cubicBezTo>
                    <a:pt x="423" y="829"/>
                    <a:pt x="451" y="833"/>
                    <a:pt x="476" y="833"/>
                  </a:cubicBezTo>
                  <a:cubicBezTo>
                    <a:pt x="868" y="833"/>
                    <a:pt x="664" y="0"/>
                    <a:pt x="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3"/>
            <p:cNvSpPr/>
            <p:nvPr/>
          </p:nvSpPr>
          <p:spPr>
            <a:xfrm>
              <a:off x="4246384" y="1379545"/>
              <a:ext cx="33608" cy="34545"/>
            </a:xfrm>
            <a:custGeom>
              <a:avLst/>
              <a:gdLst/>
              <a:ahLst/>
              <a:cxnLst/>
              <a:rect l="l" t="t" r="r" b="b"/>
              <a:pathLst>
                <a:path w="825" h="848" extrusionOk="0">
                  <a:moveTo>
                    <a:pt x="556" y="1"/>
                  </a:moveTo>
                  <a:cubicBezTo>
                    <a:pt x="556" y="1"/>
                    <a:pt x="0" y="744"/>
                    <a:pt x="362" y="836"/>
                  </a:cubicBezTo>
                  <a:cubicBezTo>
                    <a:pt x="393" y="844"/>
                    <a:pt x="421" y="848"/>
                    <a:pt x="446" y="848"/>
                  </a:cubicBezTo>
                  <a:cubicBezTo>
                    <a:pt x="825" y="848"/>
                    <a:pt x="556" y="1"/>
                    <a:pt x="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
            <p:cNvSpPr/>
            <p:nvPr/>
          </p:nvSpPr>
          <p:spPr>
            <a:xfrm>
              <a:off x="4229967" y="1390870"/>
              <a:ext cx="30064" cy="31449"/>
            </a:xfrm>
            <a:custGeom>
              <a:avLst/>
              <a:gdLst/>
              <a:ahLst/>
              <a:cxnLst/>
              <a:rect l="l" t="t" r="r" b="b"/>
              <a:pathLst>
                <a:path w="738" h="772" extrusionOk="0">
                  <a:moveTo>
                    <a:pt x="1" y="0"/>
                  </a:moveTo>
                  <a:lnTo>
                    <a:pt x="1" y="0"/>
                  </a:lnTo>
                  <a:cubicBezTo>
                    <a:pt x="1" y="0"/>
                    <a:pt x="73" y="771"/>
                    <a:pt x="283" y="771"/>
                  </a:cubicBezTo>
                  <a:cubicBezTo>
                    <a:pt x="312" y="771"/>
                    <a:pt x="344" y="756"/>
                    <a:pt x="379" y="722"/>
                  </a:cubicBezTo>
                  <a:cubicBezTo>
                    <a:pt x="737" y="367"/>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
            <p:cNvSpPr/>
            <p:nvPr/>
          </p:nvSpPr>
          <p:spPr>
            <a:xfrm>
              <a:off x="4275349" y="1414335"/>
              <a:ext cx="36664" cy="21061"/>
            </a:xfrm>
            <a:custGeom>
              <a:avLst/>
              <a:gdLst/>
              <a:ahLst/>
              <a:cxnLst/>
              <a:rect l="l" t="t" r="r" b="b"/>
              <a:pathLst>
                <a:path w="900" h="517" extrusionOk="0">
                  <a:moveTo>
                    <a:pt x="502" y="1"/>
                  </a:moveTo>
                  <a:cubicBezTo>
                    <a:pt x="255" y="1"/>
                    <a:pt x="0" y="55"/>
                    <a:pt x="92" y="295"/>
                  </a:cubicBezTo>
                  <a:cubicBezTo>
                    <a:pt x="155" y="457"/>
                    <a:pt x="240" y="517"/>
                    <a:pt x="331" y="517"/>
                  </a:cubicBezTo>
                  <a:cubicBezTo>
                    <a:pt x="590" y="517"/>
                    <a:pt x="900" y="37"/>
                    <a:pt x="900" y="37"/>
                  </a:cubicBezTo>
                  <a:cubicBezTo>
                    <a:pt x="900" y="37"/>
                    <a:pt x="703" y="1"/>
                    <a:pt x="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
            <p:cNvSpPr/>
            <p:nvPr/>
          </p:nvSpPr>
          <p:spPr>
            <a:xfrm>
              <a:off x="4066608" y="1612402"/>
              <a:ext cx="36990" cy="27661"/>
            </a:xfrm>
            <a:custGeom>
              <a:avLst/>
              <a:gdLst/>
              <a:ahLst/>
              <a:cxnLst/>
              <a:rect l="l" t="t" r="r" b="b"/>
              <a:pathLst>
                <a:path w="908" h="679" extrusionOk="0">
                  <a:moveTo>
                    <a:pt x="907" y="0"/>
                  </a:moveTo>
                  <a:lnTo>
                    <a:pt x="907" y="0"/>
                  </a:lnTo>
                  <a:cubicBezTo>
                    <a:pt x="907" y="0"/>
                    <a:pt x="0" y="333"/>
                    <a:pt x="309" y="603"/>
                  </a:cubicBezTo>
                  <a:cubicBezTo>
                    <a:pt x="370" y="656"/>
                    <a:pt x="426" y="679"/>
                    <a:pt x="478" y="679"/>
                  </a:cubicBezTo>
                  <a:cubicBezTo>
                    <a:pt x="762" y="679"/>
                    <a:pt x="907" y="0"/>
                    <a:pt x="907"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1" name="Google Shape;311;p3"/>
          <p:cNvSpPr txBox="1">
            <a:spLocks noGrp="1"/>
          </p:cNvSpPr>
          <p:nvPr>
            <p:ph type="body" idx="1"/>
          </p:nvPr>
        </p:nvSpPr>
        <p:spPr>
          <a:xfrm>
            <a:off x="4157420" y="1323154"/>
            <a:ext cx="804000" cy="730800"/>
          </a:xfrm>
          <a:prstGeom prst="rect">
            <a:avLst/>
          </a:prstGeom>
        </p:spPr>
        <p:txBody>
          <a:bodyPr spcFirstLastPara="1" wrap="square" lIns="91425" tIns="91425" rIns="91425" bIns="91425" anchor="ctr" anchorCtr="0">
            <a:noAutofit/>
          </a:bodyPr>
          <a:lstStyle>
            <a:lvl1pPr marL="457200" lvl="0" indent="-393700" algn="ctr">
              <a:spcBef>
                <a:spcPts val="0"/>
              </a:spcBef>
              <a:spcAft>
                <a:spcPts val="0"/>
              </a:spcAft>
              <a:buClr>
                <a:schemeClr val="lt1"/>
              </a:buClr>
              <a:buSzPts val="2600"/>
              <a:buFont typeface="Londrina Solid"/>
              <a:buChar char="●"/>
              <a:defRPr sz="4000">
                <a:solidFill>
                  <a:schemeClr val="lt1"/>
                </a:solidFill>
                <a:latin typeface="Londrina Solid"/>
                <a:ea typeface="Londrina Solid"/>
                <a:cs typeface="Londrina Solid"/>
                <a:sym typeface="Londrina Solid"/>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SECTION_TITLE_AND_DESCRIPTION_1">
    <p:spTree>
      <p:nvGrpSpPr>
        <p:cNvPr id="1" name="Shape 1047"/>
        <p:cNvGrpSpPr/>
        <p:nvPr/>
      </p:nvGrpSpPr>
      <p:grpSpPr>
        <a:xfrm>
          <a:off x="0" y="0"/>
          <a:ext cx="0" cy="0"/>
          <a:chOff x="0" y="0"/>
          <a:chExt cx="0" cy="0"/>
        </a:xfrm>
      </p:grpSpPr>
      <p:sp>
        <p:nvSpPr>
          <p:cNvPr id="1048" name="Google Shape;1048;p22"/>
          <p:cNvSpPr/>
          <p:nvPr/>
        </p:nvSpPr>
        <p:spPr>
          <a:xfrm>
            <a:off x="-1039501" y="4087396"/>
            <a:ext cx="11217475" cy="1023600"/>
          </a:xfrm>
          <a:custGeom>
            <a:avLst/>
            <a:gdLst/>
            <a:ahLst/>
            <a:cxnLst/>
            <a:rect l="l" t="t" r="r" b="b"/>
            <a:pathLst>
              <a:path w="448699" h="40944" extrusionOk="0">
                <a:moveTo>
                  <a:pt x="33614" y="5188"/>
                </a:moveTo>
                <a:cubicBezTo>
                  <a:pt x="39382" y="1617"/>
                  <a:pt x="53117" y="15763"/>
                  <a:pt x="63280" y="17823"/>
                </a:cubicBezTo>
                <a:cubicBezTo>
                  <a:pt x="73443" y="19883"/>
                  <a:pt x="85026" y="19426"/>
                  <a:pt x="94594" y="17549"/>
                </a:cubicBezTo>
                <a:cubicBezTo>
                  <a:pt x="104162" y="15672"/>
                  <a:pt x="112358" y="6744"/>
                  <a:pt x="120690" y="6561"/>
                </a:cubicBezTo>
                <a:cubicBezTo>
                  <a:pt x="129022" y="6378"/>
                  <a:pt x="136255" y="15992"/>
                  <a:pt x="144587" y="16450"/>
                </a:cubicBezTo>
                <a:cubicBezTo>
                  <a:pt x="152919" y="16908"/>
                  <a:pt x="162488" y="10407"/>
                  <a:pt x="170683" y="9308"/>
                </a:cubicBezTo>
                <a:cubicBezTo>
                  <a:pt x="178878" y="8209"/>
                  <a:pt x="185424" y="10178"/>
                  <a:pt x="193756" y="9857"/>
                </a:cubicBezTo>
                <a:cubicBezTo>
                  <a:pt x="202088" y="9537"/>
                  <a:pt x="205613" y="5645"/>
                  <a:pt x="220675" y="7385"/>
                </a:cubicBezTo>
                <a:cubicBezTo>
                  <a:pt x="235737" y="9125"/>
                  <a:pt x="264534" y="20983"/>
                  <a:pt x="284128" y="20296"/>
                </a:cubicBezTo>
                <a:cubicBezTo>
                  <a:pt x="303722" y="19609"/>
                  <a:pt x="321302" y="3860"/>
                  <a:pt x="338241" y="3265"/>
                </a:cubicBezTo>
                <a:cubicBezTo>
                  <a:pt x="355180" y="2670"/>
                  <a:pt x="373172" y="17229"/>
                  <a:pt x="385762" y="16725"/>
                </a:cubicBezTo>
                <a:cubicBezTo>
                  <a:pt x="398352" y="16221"/>
                  <a:pt x="407966" y="-2321"/>
                  <a:pt x="413780" y="243"/>
                </a:cubicBezTo>
                <a:cubicBezTo>
                  <a:pt x="419594" y="2807"/>
                  <a:pt x="484832" y="25606"/>
                  <a:pt x="420647" y="32107"/>
                </a:cubicBezTo>
                <a:cubicBezTo>
                  <a:pt x="356462" y="38608"/>
                  <a:pt x="93176" y="43736"/>
                  <a:pt x="28670" y="39249"/>
                </a:cubicBezTo>
                <a:cubicBezTo>
                  <a:pt x="-35835" y="34763"/>
                  <a:pt x="27846" y="8759"/>
                  <a:pt x="33614" y="5188"/>
                </a:cubicBezTo>
                <a:close/>
              </a:path>
            </a:pathLst>
          </a:custGeom>
          <a:solidFill>
            <a:schemeClr val="lt2"/>
          </a:solidFill>
          <a:ln>
            <a:noFill/>
          </a:ln>
        </p:spPr>
      </p:sp>
      <p:sp>
        <p:nvSpPr>
          <p:cNvPr id="1049" name="Google Shape;1049;p22"/>
          <p:cNvSpPr txBox="1">
            <a:spLocks noGrp="1"/>
          </p:cNvSpPr>
          <p:nvPr>
            <p:ph type="title"/>
          </p:nvPr>
        </p:nvSpPr>
        <p:spPr>
          <a:xfrm>
            <a:off x="710374" y="1248138"/>
            <a:ext cx="3593100" cy="1421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050" name="Google Shape;1050;p22"/>
          <p:cNvSpPr txBox="1">
            <a:spLocks noGrp="1"/>
          </p:cNvSpPr>
          <p:nvPr>
            <p:ph type="subTitle" idx="1"/>
          </p:nvPr>
        </p:nvSpPr>
        <p:spPr>
          <a:xfrm>
            <a:off x="710374" y="2604413"/>
            <a:ext cx="3593100" cy="8337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051" name="Google Shape;1051;p22"/>
          <p:cNvSpPr txBox="1">
            <a:spLocks noGrp="1"/>
          </p:cNvSpPr>
          <p:nvPr>
            <p:ph type="body" idx="2"/>
          </p:nvPr>
        </p:nvSpPr>
        <p:spPr>
          <a:xfrm>
            <a:off x="4725375" y="1248425"/>
            <a:ext cx="3705600" cy="21897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052" name="Google Shape;1052;p22"/>
          <p:cNvSpPr/>
          <p:nvPr/>
        </p:nvSpPr>
        <p:spPr>
          <a:xfrm>
            <a:off x="-457925" y="4735700"/>
            <a:ext cx="9829200" cy="518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2"/>
          <p:cNvSpPr/>
          <p:nvPr/>
        </p:nvSpPr>
        <p:spPr>
          <a:xfrm>
            <a:off x="-225650" y="4735700"/>
            <a:ext cx="9497100" cy="99600"/>
          </a:xfrm>
          <a:prstGeom prst="rect">
            <a:avLst/>
          </a:pr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22"/>
          <p:cNvSpPr/>
          <p:nvPr/>
        </p:nvSpPr>
        <p:spPr>
          <a:xfrm>
            <a:off x="5909400" y="56926"/>
            <a:ext cx="3582725" cy="717250"/>
          </a:xfrm>
          <a:custGeom>
            <a:avLst/>
            <a:gdLst/>
            <a:ahLst/>
            <a:cxnLst/>
            <a:rect l="l" t="t" r="r" b="b"/>
            <a:pathLst>
              <a:path w="143309" h="32684" extrusionOk="0">
                <a:moveTo>
                  <a:pt x="132253" y="30284"/>
                </a:moveTo>
                <a:cubicBezTo>
                  <a:pt x="123326" y="34267"/>
                  <a:pt x="94026" y="32390"/>
                  <a:pt x="83908" y="30284"/>
                </a:cubicBezTo>
                <a:cubicBezTo>
                  <a:pt x="73790" y="28178"/>
                  <a:pt x="82306" y="20030"/>
                  <a:pt x="71547" y="17649"/>
                </a:cubicBezTo>
                <a:cubicBezTo>
                  <a:pt x="60789" y="15269"/>
                  <a:pt x="29978" y="18153"/>
                  <a:pt x="19357" y="16001"/>
                </a:cubicBezTo>
                <a:cubicBezTo>
                  <a:pt x="8736" y="13849"/>
                  <a:pt x="-10950" y="7394"/>
                  <a:pt x="7820" y="4739"/>
                </a:cubicBezTo>
                <a:cubicBezTo>
                  <a:pt x="26590" y="2084"/>
                  <a:pt x="110369" y="-206"/>
                  <a:pt x="131978" y="69"/>
                </a:cubicBezTo>
                <a:cubicBezTo>
                  <a:pt x="153587" y="344"/>
                  <a:pt x="137426" y="1351"/>
                  <a:pt x="137472" y="6387"/>
                </a:cubicBezTo>
                <a:cubicBezTo>
                  <a:pt x="137518" y="11423"/>
                  <a:pt x="141180" y="26301"/>
                  <a:pt x="132253" y="30284"/>
                </a:cubicBezTo>
                <a:close/>
              </a:path>
            </a:pathLst>
          </a:custGeom>
          <a:solidFill>
            <a:schemeClr val="lt1"/>
          </a:solidFill>
          <a:ln>
            <a:noFill/>
          </a:ln>
        </p:spPr>
      </p:sp>
      <p:sp>
        <p:nvSpPr>
          <p:cNvPr id="1055" name="Google Shape;1055;p22"/>
          <p:cNvSpPr/>
          <p:nvPr/>
        </p:nvSpPr>
        <p:spPr>
          <a:xfrm>
            <a:off x="-554087" y="158142"/>
            <a:ext cx="2445425" cy="514825"/>
          </a:xfrm>
          <a:custGeom>
            <a:avLst/>
            <a:gdLst/>
            <a:ahLst/>
            <a:cxnLst/>
            <a:rect l="l" t="t" r="r" b="b"/>
            <a:pathLst>
              <a:path w="97817" h="20593" extrusionOk="0">
                <a:moveTo>
                  <a:pt x="9076" y="18624"/>
                </a:moveTo>
                <a:cubicBezTo>
                  <a:pt x="20225" y="21498"/>
                  <a:pt x="58827" y="20903"/>
                  <a:pt x="73593" y="18624"/>
                </a:cubicBezTo>
                <a:cubicBezTo>
                  <a:pt x="88360" y="16345"/>
                  <a:pt x="98815" y="7773"/>
                  <a:pt x="97675" y="4948"/>
                </a:cubicBezTo>
                <a:cubicBezTo>
                  <a:pt x="96535" y="2124"/>
                  <a:pt x="81918" y="2272"/>
                  <a:pt x="66755" y="1677"/>
                </a:cubicBezTo>
                <a:cubicBezTo>
                  <a:pt x="51592" y="1082"/>
                  <a:pt x="16311" y="-1444"/>
                  <a:pt x="6698" y="1380"/>
                </a:cubicBezTo>
                <a:cubicBezTo>
                  <a:pt x="-2915" y="4205"/>
                  <a:pt x="-2073" y="15750"/>
                  <a:pt x="9076" y="18624"/>
                </a:cubicBezTo>
                <a:close/>
              </a:path>
            </a:pathLst>
          </a:custGeom>
          <a:solidFill>
            <a:schemeClr val="lt1"/>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p:cSld name="CUSTOM_6">
    <p:spTree>
      <p:nvGrpSpPr>
        <p:cNvPr id="1" name="Shape 1056"/>
        <p:cNvGrpSpPr/>
        <p:nvPr/>
      </p:nvGrpSpPr>
      <p:grpSpPr>
        <a:xfrm>
          <a:off x="0" y="0"/>
          <a:ext cx="0" cy="0"/>
          <a:chOff x="0" y="0"/>
          <a:chExt cx="0" cy="0"/>
        </a:xfrm>
      </p:grpSpPr>
      <p:sp>
        <p:nvSpPr>
          <p:cNvPr id="1057" name="Google Shape;1057;p23"/>
          <p:cNvSpPr/>
          <p:nvPr/>
        </p:nvSpPr>
        <p:spPr>
          <a:xfrm>
            <a:off x="-1039501" y="4315996"/>
            <a:ext cx="11217475" cy="1023600"/>
          </a:xfrm>
          <a:custGeom>
            <a:avLst/>
            <a:gdLst/>
            <a:ahLst/>
            <a:cxnLst/>
            <a:rect l="l" t="t" r="r" b="b"/>
            <a:pathLst>
              <a:path w="448699" h="40944" extrusionOk="0">
                <a:moveTo>
                  <a:pt x="33614" y="5188"/>
                </a:moveTo>
                <a:cubicBezTo>
                  <a:pt x="39382" y="1617"/>
                  <a:pt x="53117" y="15763"/>
                  <a:pt x="63280" y="17823"/>
                </a:cubicBezTo>
                <a:cubicBezTo>
                  <a:pt x="73443" y="19883"/>
                  <a:pt x="85026" y="19426"/>
                  <a:pt x="94594" y="17549"/>
                </a:cubicBezTo>
                <a:cubicBezTo>
                  <a:pt x="104162" y="15672"/>
                  <a:pt x="112358" y="6744"/>
                  <a:pt x="120690" y="6561"/>
                </a:cubicBezTo>
                <a:cubicBezTo>
                  <a:pt x="129022" y="6378"/>
                  <a:pt x="136255" y="15992"/>
                  <a:pt x="144587" y="16450"/>
                </a:cubicBezTo>
                <a:cubicBezTo>
                  <a:pt x="152919" y="16908"/>
                  <a:pt x="162488" y="10407"/>
                  <a:pt x="170683" y="9308"/>
                </a:cubicBezTo>
                <a:cubicBezTo>
                  <a:pt x="178878" y="8209"/>
                  <a:pt x="185424" y="10178"/>
                  <a:pt x="193756" y="9857"/>
                </a:cubicBezTo>
                <a:cubicBezTo>
                  <a:pt x="202088" y="9537"/>
                  <a:pt x="205613" y="5645"/>
                  <a:pt x="220675" y="7385"/>
                </a:cubicBezTo>
                <a:cubicBezTo>
                  <a:pt x="235737" y="9125"/>
                  <a:pt x="264534" y="20983"/>
                  <a:pt x="284128" y="20296"/>
                </a:cubicBezTo>
                <a:cubicBezTo>
                  <a:pt x="303722" y="19609"/>
                  <a:pt x="321302" y="3860"/>
                  <a:pt x="338241" y="3265"/>
                </a:cubicBezTo>
                <a:cubicBezTo>
                  <a:pt x="355180" y="2670"/>
                  <a:pt x="373172" y="17229"/>
                  <a:pt x="385762" y="16725"/>
                </a:cubicBezTo>
                <a:cubicBezTo>
                  <a:pt x="398352" y="16221"/>
                  <a:pt x="407966" y="-2321"/>
                  <a:pt x="413780" y="243"/>
                </a:cubicBezTo>
                <a:cubicBezTo>
                  <a:pt x="419594" y="2807"/>
                  <a:pt x="484832" y="25606"/>
                  <a:pt x="420647" y="32107"/>
                </a:cubicBezTo>
                <a:cubicBezTo>
                  <a:pt x="356462" y="38608"/>
                  <a:pt x="93176" y="43736"/>
                  <a:pt x="28670" y="39249"/>
                </a:cubicBezTo>
                <a:cubicBezTo>
                  <a:pt x="-35835" y="34763"/>
                  <a:pt x="27846" y="8759"/>
                  <a:pt x="33614" y="5188"/>
                </a:cubicBezTo>
                <a:close/>
              </a:path>
            </a:pathLst>
          </a:custGeom>
          <a:solidFill>
            <a:schemeClr val="lt2"/>
          </a:solidFill>
          <a:ln>
            <a:noFill/>
          </a:ln>
        </p:spPr>
      </p:sp>
      <p:grpSp>
        <p:nvGrpSpPr>
          <p:cNvPr id="1058" name="Google Shape;1058;p23"/>
          <p:cNvGrpSpPr/>
          <p:nvPr/>
        </p:nvGrpSpPr>
        <p:grpSpPr>
          <a:xfrm>
            <a:off x="-722856" y="15"/>
            <a:ext cx="1414036" cy="4964576"/>
            <a:chOff x="524500" y="647479"/>
            <a:chExt cx="569877" cy="2000635"/>
          </a:xfrm>
        </p:grpSpPr>
        <p:sp>
          <p:nvSpPr>
            <p:cNvPr id="1059" name="Google Shape;1059;p23"/>
            <p:cNvSpPr/>
            <p:nvPr/>
          </p:nvSpPr>
          <p:spPr>
            <a:xfrm>
              <a:off x="938193" y="685529"/>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23"/>
            <p:cNvSpPr/>
            <p:nvPr/>
          </p:nvSpPr>
          <p:spPr>
            <a:xfrm>
              <a:off x="576319" y="685529"/>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23"/>
            <p:cNvSpPr/>
            <p:nvPr/>
          </p:nvSpPr>
          <p:spPr>
            <a:xfrm>
              <a:off x="939318" y="685297"/>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23"/>
            <p:cNvSpPr/>
            <p:nvPr/>
          </p:nvSpPr>
          <p:spPr>
            <a:xfrm>
              <a:off x="577444" y="685297"/>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23"/>
            <p:cNvSpPr/>
            <p:nvPr/>
          </p:nvSpPr>
          <p:spPr>
            <a:xfrm>
              <a:off x="680200" y="747817"/>
              <a:ext cx="257298" cy="1822148"/>
            </a:xfrm>
            <a:custGeom>
              <a:avLst/>
              <a:gdLst/>
              <a:ahLst/>
              <a:cxnLst/>
              <a:rect l="l" t="t" r="r" b="b"/>
              <a:pathLst>
                <a:path w="6316" h="44729" extrusionOk="0">
                  <a:moveTo>
                    <a:pt x="1" y="1"/>
                  </a:moveTo>
                  <a:lnTo>
                    <a:pt x="1" y="44728"/>
                  </a:lnTo>
                  <a:lnTo>
                    <a:pt x="6315" y="44728"/>
                  </a:lnTo>
                  <a:lnTo>
                    <a:pt x="63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23"/>
            <p:cNvSpPr/>
            <p:nvPr/>
          </p:nvSpPr>
          <p:spPr>
            <a:xfrm>
              <a:off x="691077" y="909913"/>
              <a:ext cx="231878" cy="1482193"/>
            </a:xfrm>
            <a:custGeom>
              <a:avLst/>
              <a:gdLst/>
              <a:ahLst/>
              <a:cxnLst/>
              <a:rect l="l" t="t" r="r" b="b"/>
              <a:pathLst>
                <a:path w="5692" h="36384" extrusionOk="0">
                  <a:moveTo>
                    <a:pt x="0" y="1"/>
                  </a:moveTo>
                  <a:lnTo>
                    <a:pt x="0" y="36384"/>
                  </a:lnTo>
                  <a:lnTo>
                    <a:pt x="5692" y="36384"/>
                  </a:lnTo>
                  <a:lnTo>
                    <a:pt x="56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23"/>
            <p:cNvSpPr/>
            <p:nvPr/>
          </p:nvSpPr>
          <p:spPr>
            <a:xfrm>
              <a:off x="871831"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23"/>
            <p:cNvSpPr/>
            <p:nvPr/>
          </p:nvSpPr>
          <p:spPr>
            <a:xfrm>
              <a:off x="820542" y="922175"/>
              <a:ext cx="24239" cy="1478079"/>
            </a:xfrm>
            <a:custGeom>
              <a:avLst/>
              <a:gdLst/>
              <a:ahLst/>
              <a:cxnLst/>
              <a:rect l="l" t="t" r="r" b="b"/>
              <a:pathLst>
                <a:path w="595" h="36283" extrusionOk="0">
                  <a:moveTo>
                    <a:pt x="1" y="1"/>
                  </a:moveTo>
                  <a:lnTo>
                    <a:pt x="1" y="36283"/>
                  </a:lnTo>
                  <a:lnTo>
                    <a:pt x="595" y="36283"/>
                  </a:lnTo>
                  <a:lnTo>
                    <a:pt x="5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23"/>
            <p:cNvSpPr/>
            <p:nvPr/>
          </p:nvSpPr>
          <p:spPr>
            <a:xfrm>
              <a:off x="769212" y="922175"/>
              <a:ext cx="24280" cy="1478079"/>
            </a:xfrm>
            <a:custGeom>
              <a:avLst/>
              <a:gdLst/>
              <a:ahLst/>
              <a:cxnLst/>
              <a:rect l="l" t="t" r="r" b="b"/>
              <a:pathLst>
                <a:path w="596" h="36283" extrusionOk="0">
                  <a:moveTo>
                    <a:pt x="0" y="1"/>
                  </a:moveTo>
                  <a:lnTo>
                    <a:pt x="0"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23"/>
            <p:cNvSpPr/>
            <p:nvPr/>
          </p:nvSpPr>
          <p:spPr>
            <a:xfrm>
              <a:off x="717842"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3"/>
            <p:cNvSpPr/>
            <p:nvPr/>
          </p:nvSpPr>
          <p:spPr>
            <a:xfrm>
              <a:off x="680200" y="747857"/>
              <a:ext cx="257298" cy="1822107"/>
            </a:xfrm>
            <a:custGeom>
              <a:avLst/>
              <a:gdLst/>
              <a:ahLst/>
              <a:cxnLst/>
              <a:rect l="l" t="t" r="r" b="b"/>
              <a:pathLst>
                <a:path w="6316" h="44728" extrusionOk="0">
                  <a:moveTo>
                    <a:pt x="1" y="1"/>
                  </a:moveTo>
                  <a:lnTo>
                    <a:pt x="1" y="44727"/>
                  </a:lnTo>
                  <a:lnTo>
                    <a:pt x="6315" y="44727"/>
                  </a:lnTo>
                  <a:lnTo>
                    <a:pt x="6315" y="31302"/>
                  </a:lnTo>
                  <a:cubicBezTo>
                    <a:pt x="5736" y="35557"/>
                    <a:pt x="4723" y="38379"/>
                    <a:pt x="3569" y="38379"/>
                  </a:cubicBezTo>
                  <a:cubicBezTo>
                    <a:pt x="1770" y="38379"/>
                    <a:pt x="310" y="31520"/>
                    <a:pt x="310" y="23061"/>
                  </a:cubicBezTo>
                  <a:cubicBezTo>
                    <a:pt x="310" y="14601"/>
                    <a:pt x="1770" y="7743"/>
                    <a:pt x="3569" y="7743"/>
                  </a:cubicBezTo>
                  <a:cubicBezTo>
                    <a:pt x="4723" y="7743"/>
                    <a:pt x="5736" y="10565"/>
                    <a:pt x="6315" y="14819"/>
                  </a:cubicBezTo>
                  <a:lnTo>
                    <a:pt x="631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3"/>
            <p:cNvSpPr/>
            <p:nvPr/>
          </p:nvSpPr>
          <p:spPr>
            <a:xfrm>
              <a:off x="603450" y="2417744"/>
              <a:ext cx="410797" cy="230371"/>
            </a:xfrm>
            <a:custGeom>
              <a:avLst/>
              <a:gdLst/>
              <a:ahLst/>
              <a:cxnLst/>
              <a:rect l="l" t="t" r="r" b="b"/>
              <a:pathLst>
                <a:path w="10084" h="5655" extrusionOk="0">
                  <a:moveTo>
                    <a:pt x="1237" y="0"/>
                  </a:moveTo>
                  <a:lnTo>
                    <a:pt x="1237" y="1070"/>
                  </a:lnTo>
                  <a:cubicBezTo>
                    <a:pt x="1237" y="2713"/>
                    <a:pt x="1237" y="4088"/>
                    <a:pt x="1" y="4088"/>
                  </a:cubicBezTo>
                  <a:lnTo>
                    <a:pt x="1" y="5654"/>
                  </a:lnTo>
                  <a:lnTo>
                    <a:pt x="10083" y="5654"/>
                  </a:lnTo>
                  <a:lnTo>
                    <a:pt x="10083" y="4088"/>
                  </a:lnTo>
                  <a:cubicBezTo>
                    <a:pt x="8847" y="4088"/>
                    <a:pt x="8847" y="2713"/>
                    <a:pt x="8847" y="107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3"/>
            <p:cNvSpPr/>
            <p:nvPr/>
          </p:nvSpPr>
          <p:spPr>
            <a:xfrm>
              <a:off x="524500" y="647479"/>
              <a:ext cx="569877" cy="226663"/>
            </a:xfrm>
            <a:custGeom>
              <a:avLst/>
              <a:gdLst/>
              <a:ahLst/>
              <a:cxnLst/>
              <a:rect l="l" t="t" r="r" b="b"/>
              <a:pathLst>
                <a:path w="13989" h="5564" extrusionOk="0">
                  <a:moveTo>
                    <a:pt x="2204" y="0"/>
                  </a:moveTo>
                  <a:cubicBezTo>
                    <a:pt x="1991" y="0"/>
                    <a:pt x="241" y="64"/>
                    <a:pt x="24" y="2133"/>
                  </a:cubicBezTo>
                  <a:cubicBezTo>
                    <a:pt x="10" y="2219"/>
                    <a:pt x="1" y="2308"/>
                    <a:pt x="1" y="2400"/>
                  </a:cubicBezTo>
                  <a:cubicBezTo>
                    <a:pt x="1" y="2422"/>
                    <a:pt x="6" y="2443"/>
                    <a:pt x="7" y="2465"/>
                  </a:cubicBezTo>
                  <a:cubicBezTo>
                    <a:pt x="6" y="2501"/>
                    <a:pt x="1" y="2532"/>
                    <a:pt x="1" y="2569"/>
                  </a:cubicBezTo>
                  <a:lnTo>
                    <a:pt x="16" y="2569"/>
                  </a:lnTo>
                  <a:cubicBezTo>
                    <a:pt x="90" y="3305"/>
                    <a:pt x="624" y="3879"/>
                    <a:pt x="1281" y="3879"/>
                  </a:cubicBezTo>
                  <a:cubicBezTo>
                    <a:pt x="1939" y="3879"/>
                    <a:pt x="2474" y="3305"/>
                    <a:pt x="2547" y="2569"/>
                  </a:cubicBezTo>
                  <a:lnTo>
                    <a:pt x="2554" y="2569"/>
                  </a:lnTo>
                  <a:cubicBezTo>
                    <a:pt x="2605" y="2430"/>
                    <a:pt x="2503" y="2006"/>
                    <a:pt x="2601" y="1814"/>
                  </a:cubicBezTo>
                  <a:cubicBezTo>
                    <a:pt x="2647" y="1723"/>
                    <a:pt x="2774" y="1618"/>
                    <a:pt x="2948" y="1618"/>
                  </a:cubicBezTo>
                  <a:cubicBezTo>
                    <a:pt x="3013" y="1618"/>
                    <a:pt x="3084" y="1633"/>
                    <a:pt x="3160" y="1668"/>
                  </a:cubicBezTo>
                  <a:cubicBezTo>
                    <a:pt x="3439" y="1799"/>
                    <a:pt x="3430" y="5564"/>
                    <a:pt x="3430" y="5564"/>
                  </a:cubicBezTo>
                  <a:lnTo>
                    <a:pt x="10559" y="5564"/>
                  </a:lnTo>
                  <a:cubicBezTo>
                    <a:pt x="10559" y="5564"/>
                    <a:pt x="10550" y="1799"/>
                    <a:pt x="10829" y="1668"/>
                  </a:cubicBezTo>
                  <a:cubicBezTo>
                    <a:pt x="10905" y="1633"/>
                    <a:pt x="10976" y="1618"/>
                    <a:pt x="11041" y="1618"/>
                  </a:cubicBezTo>
                  <a:cubicBezTo>
                    <a:pt x="11215" y="1618"/>
                    <a:pt x="11343" y="1723"/>
                    <a:pt x="11388" y="1814"/>
                  </a:cubicBezTo>
                  <a:cubicBezTo>
                    <a:pt x="11486" y="2006"/>
                    <a:pt x="11384" y="2430"/>
                    <a:pt x="11435" y="2569"/>
                  </a:cubicBezTo>
                  <a:lnTo>
                    <a:pt x="11442" y="2569"/>
                  </a:lnTo>
                  <a:cubicBezTo>
                    <a:pt x="11516" y="3305"/>
                    <a:pt x="12050" y="3879"/>
                    <a:pt x="12708" y="3879"/>
                  </a:cubicBezTo>
                  <a:cubicBezTo>
                    <a:pt x="13365" y="3879"/>
                    <a:pt x="13900" y="3305"/>
                    <a:pt x="13973" y="2569"/>
                  </a:cubicBezTo>
                  <a:lnTo>
                    <a:pt x="13988" y="2569"/>
                  </a:lnTo>
                  <a:cubicBezTo>
                    <a:pt x="13988" y="2532"/>
                    <a:pt x="13983" y="2501"/>
                    <a:pt x="13982" y="2465"/>
                  </a:cubicBezTo>
                  <a:cubicBezTo>
                    <a:pt x="13983" y="2443"/>
                    <a:pt x="13988" y="2422"/>
                    <a:pt x="13988" y="2400"/>
                  </a:cubicBezTo>
                  <a:cubicBezTo>
                    <a:pt x="13988" y="2308"/>
                    <a:pt x="13979" y="2219"/>
                    <a:pt x="13965" y="2133"/>
                  </a:cubicBezTo>
                  <a:cubicBezTo>
                    <a:pt x="13748" y="64"/>
                    <a:pt x="11998" y="0"/>
                    <a:pt x="11785" y="0"/>
                  </a:cubicBezTo>
                  <a:cubicBezTo>
                    <a:pt x="11771" y="0"/>
                    <a:pt x="11764" y="1"/>
                    <a:pt x="11764" y="1"/>
                  </a:cubicBezTo>
                  <a:lnTo>
                    <a:pt x="2225" y="1"/>
                  </a:lnTo>
                  <a:cubicBezTo>
                    <a:pt x="2225" y="1"/>
                    <a:pt x="2218"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23"/>
            <p:cNvSpPr/>
            <p:nvPr/>
          </p:nvSpPr>
          <p:spPr>
            <a:xfrm>
              <a:off x="916683" y="2424791"/>
              <a:ext cx="30960" cy="77564"/>
            </a:xfrm>
            <a:custGeom>
              <a:avLst/>
              <a:gdLst/>
              <a:ahLst/>
              <a:cxnLst/>
              <a:rect l="l" t="t" r="r" b="b"/>
              <a:pathLst>
                <a:path w="760" h="1904" extrusionOk="0">
                  <a:moveTo>
                    <a:pt x="1" y="1"/>
                  </a:moveTo>
                  <a:cubicBezTo>
                    <a:pt x="14" y="1078"/>
                    <a:pt x="87" y="1904"/>
                    <a:pt x="381"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23"/>
            <p:cNvSpPr/>
            <p:nvPr/>
          </p:nvSpPr>
          <p:spPr>
            <a:xfrm>
              <a:off x="867716" y="2424791"/>
              <a:ext cx="30960" cy="77564"/>
            </a:xfrm>
            <a:custGeom>
              <a:avLst/>
              <a:gdLst/>
              <a:ahLst/>
              <a:cxnLst/>
              <a:rect l="l" t="t" r="r" b="b"/>
              <a:pathLst>
                <a:path w="760" h="1904" extrusionOk="0">
                  <a:moveTo>
                    <a:pt x="0" y="1"/>
                  </a:moveTo>
                  <a:cubicBezTo>
                    <a:pt x="12" y="1078"/>
                    <a:pt x="87" y="1904"/>
                    <a:pt x="379" y="1904"/>
                  </a:cubicBezTo>
                  <a:cubicBezTo>
                    <a:pt x="673" y="1904"/>
                    <a:pt x="748"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23"/>
            <p:cNvSpPr/>
            <p:nvPr/>
          </p:nvSpPr>
          <p:spPr>
            <a:xfrm>
              <a:off x="818709" y="2424791"/>
              <a:ext cx="30920" cy="77564"/>
            </a:xfrm>
            <a:custGeom>
              <a:avLst/>
              <a:gdLst/>
              <a:ahLst/>
              <a:cxnLst/>
              <a:rect l="l" t="t" r="r" b="b"/>
              <a:pathLst>
                <a:path w="759" h="1904" extrusionOk="0">
                  <a:moveTo>
                    <a:pt x="1" y="1"/>
                  </a:moveTo>
                  <a:cubicBezTo>
                    <a:pt x="12" y="1078"/>
                    <a:pt x="86" y="1904"/>
                    <a:pt x="380"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23"/>
            <p:cNvSpPr/>
            <p:nvPr/>
          </p:nvSpPr>
          <p:spPr>
            <a:xfrm>
              <a:off x="769660" y="2424791"/>
              <a:ext cx="31001" cy="77564"/>
            </a:xfrm>
            <a:custGeom>
              <a:avLst/>
              <a:gdLst/>
              <a:ahLst/>
              <a:cxnLst/>
              <a:rect l="l" t="t" r="r" b="b"/>
              <a:pathLst>
                <a:path w="761" h="1904" extrusionOk="0">
                  <a:moveTo>
                    <a:pt x="1" y="1"/>
                  </a:moveTo>
                  <a:cubicBezTo>
                    <a:pt x="13" y="1078"/>
                    <a:pt x="88"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23"/>
            <p:cNvSpPr/>
            <p:nvPr/>
          </p:nvSpPr>
          <p:spPr>
            <a:xfrm>
              <a:off x="720693" y="2424791"/>
              <a:ext cx="30920" cy="77564"/>
            </a:xfrm>
            <a:custGeom>
              <a:avLst/>
              <a:gdLst/>
              <a:ahLst/>
              <a:cxnLst/>
              <a:rect l="l" t="t" r="r" b="b"/>
              <a:pathLst>
                <a:path w="759" h="1904" extrusionOk="0">
                  <a:moveTo>
                    <a:pt x="0" y="1"/>
                  </a:moveTo>
                  <a:cubicBezTo>
                    <a:pt x="12" y="1078"/>
                    <a:pt x="87" y="1904"/>
                    <a:pt x="379"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23"/>
            <p:cNvSpPr/>
            <p:nvPr/>
          </p:nvSpPr>
          <p:spPr>
            <a:xfrm>
              <a:off x="671645" y="2424791"/>
              <a:ext cx="30961" cy="77564"/>
            </a:xfrm>
            <a:custGeom>
              <a:avLst/>
              <a:gdLst/>
              <a:ahLst/>
              <a:cxnLst/>
              <a:rect l="l" t="t" r="r" b="b"/>
              <a:pathLst>
                <a:path w="760" h="1904" extrusionOk="0">
                  <a:moveTo>
                    <a:pt x="1" y="1"/>
                  </a:moveTo>
                  <a:cubicBezTo>
                    <a:pt x="12" y="1078"/>
                    <a:pt x="87"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23"/>
            <p:cNvSpPr/>
            <p:nvPr/>
          </p:nvSpPr>
          <p:spPr>
            <a:xfrm>
              <a:off x="999788" y="696283"/>
              <a:ext cx="84775" cy="97892"/>
            </a:xfrm>
            <a:custGeom>
              <a:avLst/>
              <a:gdLst/>
              <a:ahLst/>
              <a:cxnLst/>
              <a:rect l="l" t="t" r="r" b="b"/>
              <a:pathLst>
                <a:path w="2081" h="2403" extrusionOk="0">
                  <a:moveTo>
                    <a:pt x="1041" y="1"/>
                  </a:moveTo>
                  <a:cubicBezTo>
                    <a:pt x="467" y="1"/>
                    <a:pt x="1" y="540"/>
                    <a:pt x="1" y="1202"/>
                  </a:cubicBezTo>
                  <a:cubicBezTo>
                    <a:pt x="1" y="1865"/>
                    <a:pt x="467" y="2403"/>
                    <a:pt x="1041" y="2403"/>
                  </a:cubicBezTo>
                  <a:cubicBezTo>
                    <a:pt x="1615" y="2403"/>
                    <a:pt x="2080" y="1865"/>
                    <a:pt x="2080" y="1202"/>
                  </a:cubicBezTo>
                  <a:cubicBezTo>
                    <a:pt x="2080" y="540"/>
                    <a:pt x="1615" y="1"/>
                    <a:pt x="104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3"/>
            <p:cNvSpPr/>
            <p:nvPr/>
          </p:nvSpPr>
          <p:spPr>
            <a:xfrm>
              <a:off x="1021705" y="721663"/>
              <a:ext cx="40900" cy="47215"/>
            </a:xfrm>
            <a:custGeom>
              <a:avLst/>
              <a:gdLst/>
              <a:ahLst/>
              <a:cxnLst/>
              <a:rect l="l" t="t" r="r" b="b"/>
              <a:pathLst>
                <a:path w="1004" h="1159" extrusionOk="0">
                  <a:moveTo>
                    <a:pt x="503" y="0"/>
                  </a:moveTo>
                  <a:cubicBezTo>
                    <a:pt x="225" y="0"/>
                    <a:pt x="0" y="259"/>
                    <a:pt x="0" y="579"/>
                  </a:cubicBezTo>
                  <a:cubicBezTo>
                    <a:pt x="0" y="900"/>
                    <a:pt x="225" y="1159"/>
                    <a:pt x="503" y="1159"/>
                  </a:cubicBezTo>
                  <a:cubicBezTo>
                    <a:pt x="780" y="1159"/>
                    <a:pt x="1004" y="900"/>
                    <a:pt x="1004" y="579"/>
                  </a:cubicBezTo>
                  <a:cubicBezTo>
                    <a:pt x="1004" y="259"/>
                    <a:pt x="780"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3"/>
            <p:cNvSpPr/>
            <p:nvPr/>
          </p:nvSpPr>
          <p:spPr>
            <a:xfrm>
              <a:off x="536029" y="696283"/>
              <a:ext cx="84775" cy="97892"/>
            </a:xfrm>
            <a:custGeom>
              <a:avLst/>
              <a:gdLst/>
              <a:ahLst/>
              <a:cxnLst/>
              <a:rect l="l" t="t" r="r" b="b"/>
              <a:pathLst>
                <a:path w="2081" h="2403" extrusionOk="0">
                  <a:moveTo>
                    <a:pt x="1040" y="1"/>
                  </a:moveTo>
                  <a:cubicBezTo>
                    <a:pt x="466" y="1"/>
                    <a:pt x="0" y="540"/>
                    <a:pt x="0" y="1202"/>
                  </a:cubicBezTo>
                  <a:cubicBezTo>
                    <a:pt x="0" y="1865"/>
                    <a:pt x="466" y="2403"/>
                    <a:pt x="1040" y="2403"/>
                  </a:cubicBezTo>
                  <a:cubicBezTo>
                    <a:pt x="1614" y="2403"/>
                    <a:pt x="2080" y="1865"/>
                    <a:pt x="2080" y="1202"/>
                  </a:cubicBezTo>
                  <a:cubicBezTo>
                    <a:pt x="2080" y="540"/>
                    <a:pt x="1614" y="1"/>
                    <a:pt x="104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3"/>
            <p:cNvSpPr/>
            <p:nvPr/>
          </p:nvSpPr>
          <p:spPr>
            <a:xfrm>
              <a:off x="557905" y="721663"/>
              <a:ext cx="40982" cy="47215"/>
            </a:xfrm>
            <a:custGeom>
              <a:avLst/>
              <a:gdLst/>
              <a:ahLst/>
              <a:cxnLst/>
              <a:rect l="l" t="t" r="r" b="b"/>
              <a:pathLst>
                <a:path w="1006" h="1159" extrusionOk="0">
                  <a:moveTo>
                    <a:pt x="503" y="0"/>
                  </a:moveTo>
                  <a:cubicBezTo>
                    <a:pt x="226" y="0"/>
                    <a:pt x="1" y="259"/>
                    <a:pt x="1" y="579"/>
                  </a:cubicBezTo>
                  <a:cubicBezTo>
                    <a:pt x="1" y="900"/>
                    <a:pt x="226" y="1159"/>
                    <a:pt x="503" y="1159"/>
                  </a:cubicBezTo>
                  <a:cubicBezTo>
                    <a:pt x="781" y="1159"/>
                    <a:pt x="1005" y="900"/>
                    <a:pt x="1005" y="579"/>
                  </a:cubicBezTo>
                  <a:cubicBezTo>
                    <a:pt x="1005" y="259"/>
                    <a:pt x="781"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3"/>
            <p:cNvSpPr/>
            <p:nvPr/>
          </p:nvSpPr>
          <p:spPr>
            <a:xfrm>
              <a:off x="693684" y="798495"/>
              <a:ext cx="26031" cy="61758"/>
            </a:xfrm>
            <a:custGeom>
              <a:avLst/>
              <a:gdLst/>
              <a:ahLst/>
              <a:cxnLst/>
              <a:rect l="l" t="t" r="r" b="b"/>
              <a:pathLst>
                <a:path w="639" h="1516" extrusionOk="0">
                  <a:moveTo>
                    <a:pt x="320" y="1"/>
                  </a:moveTo>
                  <a:cubicBezTo>
                    <a:pt x="73" y="1"/>
                    <a:pt x="11" y="657"/>
                    <a:pt x="1"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3"/>
            <p:cNvSpPr/>
            <p:nvPr/>
          </p:nvSpPr>
          <p:spPr>
            <a:xfrm>
              <a:off x="734870" y="798495"/>
              <a:ext cx="26031" cy="61758"/>
            </a:xfrm>
            <a:custGeom>
              <a:avLst/>
              <a:gdLst/>
              <a:ahLst/>
              <a:cxnLst/>
              <a:rect l="l" t="t" r="r" b="b"/>
              <a:pathLst>
                <a:path w="639" h="1516" extrusionOk="0">
                  <a:moveTo>
                    <a:pt x="320" y="1"/>
                  </a:moveTo>
                  <a:cubicBezTo>
                    <a:pt x="73" y="1"/>
                    <a:pt x="11" y="657"/>
                    <a:pt x="0"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23"/>
            <p:cNvSpPr/>
            <p:nvPr/>
          </p:nvSpPr>
          <p:spPr>
            <a:xfrm>
              <a:off x="776056" y="798495"/>
              <a:ext cx="26031" cy="61758"/>
            </a:xfrm>
            <a:custGeom>
              <a:avLst/>
              <a:gdLst/>
              <a:ahLst/>
              <a:cxnLst/>
              <a:rect l="l" t="t" r="r" b="b"/>
              <a:pathLst>
                <a:path w="639" h="1516" extrusionOk="0">
                  <a:moveTo>
                    <a:pt x="319" y="1"/>
                  </a:moveTo>
                  <a:cubicBezTo>
                    <a:pt x="73" y="1"/>
                    <a:pt x="11" y="657"/>
                    <a:pt x="0" y="1515"/>
                  </a:cubicBezTo>
                  <a:lnTo>
                    <a:pt x="639"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23"/>
            <p:cNvSpPr/>
            <p:nvPr/>
          </p:nvSpPr>
          <p:spPr>
            <a:xfrm>
              <a:off x="817242"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23"/>
            <p:cNvSpPr/>
            <p:nvPr/>
          </p:nvSpPr>
          <p:spPr>
            <a:xfrm>
              <a:off x="858428"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5"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23"/>
            <p:cNvSpPr/>
            <p:nvPr/>
          </p:nvSpPr>
          <p:spPr>
            <a:xfrm>
              <a:off x="899573" y="798495"/>
              <a:ext cx="26072" cy="61758"/>
            </a:xfrm>
            <a:custGeom>
              <a:avLst/>
              <a:gdLst/>
              <a:ahLst/>
              <a:cxnLst/>
              <a:rect l="l" t="t" r="r" b="b"/>
              <a:pathLst>
                <a:path w="640" h="1516" extrusionOk="0">
                  <a:moveTo>
                    <a:pt x="320" y="1"/>
                  </a:moveTo>
                  <a:cubicBezTo>
                    <a:pt x="74" y="1"/>
                    <a:pt x="12" y="657"/>
                    <a:pt x="1" y="1515"/>
                  </a:cubicBezTo>
                  <a:lnTo>
                    <a:pt x="639" y="1515"/>
                  </a:lnTo>
                  <a:cubicBezTo>
                    <a:pt x="630"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88" name="Google Shape;1088;p23"/>
          <p:cNvSpPr/>
          <p:nvPr/>
        </p:nvSpPr>
        <p:spPr>
          <a:xfrm>
            <a:off x="-457925" y="4964300"/>
            <a:ext cx="9829200" cy="378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23"/>
          <p:cNvSpPr/>
          <p:nvPr/>
        </p:nvSpPr>
        <p:spPr>
          <a:xfrm>
            <a:off x="-225650" y="4964300"/>
            <a:ext cx="9497100" cy="99600"/>
          </a:xfrm>
          <a:prstGeom prst="rect">
            <a:avLst/>
          </a:pr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23"/>
          <p:cNvSpPr/>
          <p:nvPr/>
        </p:nvSpPr>
        <p:spPr>
          <a:xfrm rot="10800000" flipH="1">
            <a:off x="5909400" y="-171674"/>
            <a:ext cx="3582725" cy="717250"/>
          </a:xfrm>
          <a:custGeom>
            <a:avLst/>
            <a:gdLst/>
            <a:ahLst/>
            <a:cxnLst/>
            <a:rect l="l" t="t" r="r" b="b"/>
            <a:pathLst>
              <a:path w="143309" h="32684" extrusionOk="0">
                <a:moveTo>
                  <a:pt x="132253" y="30284"/>
                </a:moveTo>
                <a:cubicBezTo>
                  <a:pt x="123326" y="34267"/>
                  <a:pt x="94026" y="32390"/>
                  <a:pt x="83908" y="30284"/>
                </a:cubicBezTo>
                <a:cubicBezTo>
                  <a:pt x="73790" y="28178"/>
                  <a:pt x="82306" y="20030"/>
                  <a:pt x="71547" y="17649"/>
                </a:cubicBezTo>
                <a:cubicBezTo>
                  <a:pt x="60789" y="15269"/>
                  <a:pt x="29978" y="18153"/>
                  <a:pt x="19357" y="16001"/>
                </a:cubicBezTo>
                <a:cubicBezTo>
                  <a:pt x="8736" y="13849"/>
                  <a:pt x="-10950" y="7394"/>
                  <a:pt x="7820" y="4739"/>
                </a:cubicBezTo>
                <a:cubicBezTo>
                  <a:pt x="26590" y="2084"/>
                  <a:pt x="110369" y="-206"/>
                  <a:pt x="131978" y="69"/>
                </a:cubicBezTo>
                <a:cubicBezTo>
                  <a:pt x="153587" y="344"/>
                  <a:pt x="137426" y="1351"/>
                  <a:pt x="137472" y="6387"/>
                </a:cubicBezTo>
                <a:cubicBezTo>
                  <a:pt x="137518" y="11423"/>
                  <a:pt x="141180" y="26301"/>
                  <a:pt x="132253" y="30284"/>
                </a:cubicBezTo>
                <a:close/>
              </a:path>
            </a:pathLst>
          </a:custGeom>
          <a:solidFill>
            <a:schemeClr val="lt1"/>
          </a:solidFill>
          <a:ln>
            <a:noFill/>
          </a:ln>
        </p:spPr>
      </p:sp>
      <p:grpSp>
        <p:nvGrpSpPr>
          <p:cNvPr id="1091" name="Google Shape;1091;p23"/>
          <p:cNvGrpSpPr/>
          <p:nvPr/>
        </p:nvGrpSpPr>
        <p:grpSpPr>
          <a:xfrm>
            <a:off x="8448780" y="15"/>
            <a:ext cx="1414036" cy="4964576"/>
            <a:chOff x="524500" y="647479"/>
            <a:chExt cx="569877" cy="2000635"/>
          </a:xfrm>
        </p:grpSpPr>
        <p:sp>
          <p:nvSpPr>
            <p:cNvPr id="1092" name="Google Shape;1092;p23"/>
            <p:cNvSpPr/>
            <p:nvPr/>
          </p:nvSpPr>
          <p:spPr>
            <a:xfrm>
              <a:off x="938193" y="685529"/>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23"/>
            <p:cNvSpPr/>
            <p:nvPr/>
          </p:nvSpPr>
          <p:spPr>
            <a:xfrm>
              <a:off x="576319" y="685529"/>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23"/>
            <p:cNvSpPr/>
            <p:nvPr/>
          </p:nvSpPr>
          <p:spPr>
            <a:xfrm>
              <a:off x="939318" y="685297"/>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23"/>
            <p:cNvSpPr/>
            <p:nvPr/>
          </p:nvSpPr>
          <p:spPr>
            <a:xfrm>
              <a:off x="577444" y="685297"/>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3"/>
            <p:cNvSpPr/>
            <p:nvPr/>
          </p:nvSpPr>
          <p:spPr>
            <a:xfrm>
              <a:off x="680200" y="747817"/>
              <a:ext cx="257298" cy="1822148"/>
            </a:xfrm>
            <a:custGeom>
              <a:avLst/>
              <a:gdLst/>
              <a:ahLst/>
              <a:cxnLst/>
              <a:rect l="l" t="t" r="r" b="b"/>
              <a:pathLst>
                <a:path w="6316" h="44729" extrusionOk="0">
                  <a:moveTo>
                    <a:pt x="1" y="1"/>
                  </a:moveTo>
                  <a:lnTo>
                    <a:pt x="1" y="44728"/>
                  </a:lnTo>
                  <a:lnTo>
                    <a:pt x="6315" y="44728"/>
                  </a:lnTo>
                  <a:lnTo>
                    <a:pt x="63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3"/>
            <p:cNvSpPr/>
            <p:nvPr/>
          </p:nvSpPr>
          <p:spPr>
            <a:xfrm>
              <a:off x="691077" y="909913"/>
              <a:ext cx="231878" cy="1482193"/>
            </a:xfrm>
            <a:custGeom>
              <a:avLst/>
              <a:gdLst/>
              <a:ahLst/>
              <a:cxnLst/>
              <a:rect l="l" t="t" r="r" b="b"/>
              <a:pathLst>
                <a:path w="5692" h="36384" extrusionOk="0">
                  <a:moveTo>
                    <a:pt x="0" y="1"/>
                  </a:moveTo>
                  <a:lnTo>
                    <a:pt x="0" y="36384"/>
                  </a:lnTo>
                  <a:lnTo>
                    <a:pt x="5692" y="36384"/>
                  </a:lnTo>
                  <a:lnTo>
                    <a:pt x="56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3"/>
            <p:cNvSpPr/>
            <p:nvPr/>
          </p:nvSpPr>
          <p:spPr>
            <a:xfrm>
              <a:off x="871831"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23"/>
            <p:cNvSpPr/>
            <p:nvPr/>
          </p:nvSpPr>
          <p:spPr>
            <a:xfrm>
              <a:off x="820542" y="922175"/>
              <a:ext cx="24239" cy="1478079"/>
            </a:xfrm>
            <a:custGeom>
              <a:avLst/>
              <a:gdLst/>
              <a:ahLst/>
              <a:cxnLst/>
              <a:rect l="l" t="t" r="r" b="b"/>
              <a:pathLst>
                <a:path w="595" h="36283" extrusionOk="0">
                  <a:moveTo>
                    <a:pt x="1" y="1"/>
                  </a:moveTo>
                  <a:lnTo>
                    <a:pt x="1" y="36283"/>
                  </a:lnTo>
                  <a:lnTo>
                    <a:pt x="595" y="36283"/>
                  </a:lnTo>
                  <a:lnTo>
                    <a:pt x="5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23"/>
            <p:cNvSpPr/>
            <p:nvPr/>
          </p:nvSpPr>
          <p:spPr>
            <a:xfrm>
              <a:off x="769212" y="922175"/>
              <a:ext cx="24280" cy="1478079"/>
            </a:xfrm>
            <a:custGeom>
              <a:avLst/>
              <a:gdLst/>
              <a:ahLst/>
              <a:cxnLst/>
              <a:rect l="l" t="t" r="r" b="b"/>
              <a:pathLst>
                <a:path w="596" h="36283" extrusionOk="0">
                  <a:moveTo>
                    <a:pt x="0" y="1"/>
                  </a:moveTo>
                  <a:lnTo>
                    <a:pt x="0"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3"/>
            <p:cNvSpPr/>
            <p:nvPr/>
          </p:nvSpPr>
          <p:spPr>
            <a:xfrm>
              <a:off x="717842"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3"/>
            <p:cNvSpPr/>
            <p:nvPr/>
          </p:nvSpPr>
          <p:spPr>
            <a:xfrm>
              <a:off x="680200" y="747857"/>
              <a:ext cx="257298" cy="1822107"/>
            </a:xfrm>
            <a:custGeom>
              <a:avLst/>
              <a:gdLst/>
              <a:ahLst/>
              <a:cxnLst/>
              <a:rect l="l" t="t" r="r" b="b"/>
              <a:pathLst>
                <a:path w="6316" h="44728" extrusionOk="0">
                  <a:moveTo>
                    <a:pt x="1" y="1"/>
                  </a:moveTo>
                  <a:lnTo>
                    <a:pt x="1" y="44727"/>
                  </a:lnTo>
                  <a:lnTo>
                    <a:pt x="6315" y="44727"/>
                  </a:lnTo>
                  <a:lnTo>
                    <a:pt x="6315" y="31302"/>
                  </a:lnTo>
                  <a:cubicBezTo>
                    <a:pt x="5736" y="35557"/>
                    <a:pt x="4723" y="38379"/>
                    <a:pt x="3569" y="38379"/>
                  </a:cubicBezTo>
                  <a:cubicBezTo>
                    <a:pt x="1770" y="38379"/>
                    <a:pt x="310" y="31520"/>
                    <a:pt x="310" y="23061"/>
                  </a:cubicBezTo>
                  <a:cubicBezTo>
                    <a:pt x="310" y="14601"/>
                    <a:pt x="1770" y="7743"/>
                    <a:pt x="3569" y="7743"/>
                  </a:cubicBezTo>
                  <a:cubicBezTo>
                    <a:pt x="4723" y="7743"/>
                    <a:pt x="5736" y="10565"/>
                    <a:pt x="6315" y="14819"/>
                  </a:cubicBezTo>
                  <a:lnTo>
                    <a:pt x="631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23"/>
            <p:cNvSpPr/>
            <p:nvPr/>
          </p:nvSpPr>
          <p:spPr>
            <a:xfrm>
              <a:off x="603450" y="2417744"/>
              <a:ext cx="410797" cy="230371"/>
            </a:xfrm>
            <a:custGeom>
              <a:avLst/>
              <a:gdLst/>
              <a:ahLst/>
              <a:cxnLst/>
              <a:rect l="l" t="t" r="r" b="b"/>
              <a:pathLst>
                <a:path w="10084" h="5655" extrusionOk="0">
                  <a:moveTo>
                    <a:pt x="1237" y="0"/>
                  </a:moveTo>
                  <a:lnTo>
                    <a:pt x="1237" y="1070"/>
                  </a:lnTo>
                  <a:cubicBezTo>
                    <a:pt x="1237" y="2713"/>
                    <a:pt x="1237" y="4088"/>
                    <a:pt x="1" y="4088"/>
                  </a:cubicBezTo>
                  <a:lnTo>
                    <a:pt x="1" y="5654"/>
                  </a:lnTo>
                  <a:lnTo>
                    <a:pt x="10083" y="5654"/>
                  </a:lnTo>
                  <a:lnTo>
                    <a:pt x="10083" y="4088"/>
                  </a:lnTo>
                  <a:cubicBezTo>
                    <a:pt x="8847" y="4088"/>
                    <a:pt x="8847" y="2713"/>
                    <a:pt x="8847" y="107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23"/>
            <p:cNvSpPr/>
            <p:nvPr/>
          </p:nvSpPr>
          <p:spPr>
            <a:xfrm>
              <a:off x="524500" y="647479"/>
              <a:ext cx="569877" cy="226663"/>
            </a:xfrm>
            <a:custGeom>
              <a:avLst/>
              <a:gdLst/>
              <a:ahLst/>
              <a:cxnLst/>
              <a:rect l="l" t="t" r="r" b="b"/>
              <a:pathLst>
                <a:path w="13989" h="5564" extrusionOk="0">
                  <a:moveTo>
                    <a:pt x="2204" y="0"/>
                  </a:moveTo>
                  <a:cubicBezTo>
                    <a:pt x="1991" y="0"/>
                    <a:pt x="241" y="64"/>
                    <a:pt x="24" y="2133"/>
                  </a:cubicBezTo>
                  <a:cubicBezTo>
                    <a:pt x="10" y="2219"/>
                    <a:pt x="1" y="2308"/>
                    <a:pt x="1" y="2400"/>
                  </a:cubicBezTo>
                  <a:cubicBezTo>
                    <a:pt x="1" y="2422"/>
                    <a:pt x="6" y="2443"/>
                    <a:pt x="7" y="2465"/>
                  </a:cubicBezTo>
                  <a:cubicBezTo>
                    <a:pt x="6" y="2501"/>
                    <a:pt x="1" y="2532"/>
                    <a:pt x="1" y="2569"/>
                  </a:cubicBezTo>
                  <a:lnTo>
                    <a:pt x="16" y="2569"/>
                  </a:lnTo>
                  <a:cubicBezTo>
                    <a:pt x="90" y="3305"/>
                    <a:pt x="624" y="3879"/>
                    <a:pt x="1281" y="3879"/>
                  </a:cubicBezTo>
                  <a:cubicBezTo>
                    <a:pt x="1939" y="3879"/>
                    <a:pt x="2474" y="3305"/>
                    <a:pt x="2547" y="2569"/>
                  </a:cubicBezTo>
                  <a:lnTo>
                    <a:pt x="2554" y="2569"/>
                  </a:lnTo>
                  <a:cubicBezTo>
                    <a:pt x="2605" y="2430"/>
                    <a:pt x="2503" y="2006"/>
                    <a:pt x="2601" y="1814"/>
                  </a:cubicBezTo>
                  <a:cubicBezTo>
                    <a:pt x="2647" y="1723"/>
                    <a:pt x="2774" y="1618"/>
                    <a:pt x="2948" y="1618"/>
                  </a:cubicBezTo>
                  <a:cubicBezTo>
                    <a:pt x="3013" y="1618"/>
                    <a:pt x="3084" y="1633"/>
                    <a:pt x="3160" y="1668"/>
                  </a:cubicBezTo>
                  <a:cubicBezTo>
                    <a:pt x="3439" y="1799"/>
                    <a:pt x="3430" y="5564"/>
                    <a:pt x="3430" y="5564"/>
                  </a:cubicBezTo>
                  <a:lnTo>
                    <a:pt x="10559" y="5564"/>
                  </a:lnTo>
                  <a:cubicBezTo>
                    <a:pt x="10559" y="5564"/>
                    <a:pt x="10550" y="1799"/>
                    <a:pt x="10829" y="1668"/>
                  </a:cubicBezTo>
                  <a:cubicBezTo>
                    <a:pt x="10905" y="1633"/>
                    <a:pt x="10976" y="1618"/>
                    <a:pt x="11041" y="1618"/>
                  </a:cubicBezTo>
                  <a:cubicBezTo>
                    <a:pt x="11215" y="1618"/>
                    <a:pt x="11343" y="1723"/>
                    <a:pt x="11388" y="1814"/>
                  </a:cubicBezTo>
                  <a:cubicBezTo>
                    <a:pt x="11486" y="2006"/>
                    <a:pt x="11384" y="2430"/>
                    <a:pt x="11435" y="2569"/>
                  </a:cubicBezTo>
                  <a:lnTo>
                    <a:pt x="11442" y="2569"/>
                  </a:lnTo>
                  <a:cubicBezTo>
                    <a:pt x="11516" y="3305"/>
                    <a:pt x="12050" y="3879"/>
                    <a:pt x="12708" y="3879"/>
                  </a:cubicBezTo>
                  <a:cubicBezTo>
                    <a:pt x="13365" y="3879"/>
                    <a:pt x="13900" y="3305"/>
                    <a:pt x="13973" y="2569"/>
                  </a:cubicBezTo>
                  <a:lnTo>
                    <a:pt x="13988" y="2569"/>
                  </a:lnTo>
                  <a:cubicBezTo>
                    <a:pt x="13988" y="2532"/>
                    <a:pt x="13983" y="2501"/>
                    <a:pt x="13982" y="2465"/>
                  </a:cubicBezTo>
                  <a:cubicBezTo>
                    <a:pt x="13983" y="2443"/>
                    <a:pt x="13988" y="2422"/>
                    <a:pt x="13988" y="2400"/>
                  </a:cubicBezTo>
                  <a:cubicBezTo>
                    <a:pt x="13988" y="2308"/>
                    <a:pt x="13979" y="2219"/>
                    <a:pt x="13965" y="2133"/>
                  </a:cubicBezTo>
                  <a:cubicBezTo>
                    <a:pt x="13748" y="64"/>
                    <a:pt x="11998" y="0"/>
                    <a:pt x="11785" y="0"/>
                  </a:cubicBezTo>
                  <a:cubicBezTo>
                    <a:pt x="11771" y="0"/>
                    <a:pt x="11764" y="1"/>
                    <a:pt x="11764" y="1"/>
                  </a:cubicBezTo>
                  <a:lnTo>
                    <a:pt x="2225" y="1"/>
                  </a:lnTo>
                  <a:cubicBezTo>
                    <a:pt x="2225" y="1"/>
                    <a:pt x="2218"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3"/>
            <p:cNvSpPr/>
            <p:nvPr/>
          </p:nvSpPr>
          <p:spPr>
            <a:xfrm>
              <a:off x="916683" y="2424791"/>
              <a:ext cx="30960" cy="77564"/>
            </a:xfrm>
            <a:custGeom>
              <a:avLst/>
              <a:gdLst/>
              <a:ahLst/>
              <a:cxnLst/>
              <a:rect l="l" t="t" r="r" b="b"/>
              <a:pathLst>
                <a:path w="760" h="1904" extrusionOk="0">
                  <a:moveTo>
                    <a:pt x="1" y="1"/>
                  </a:moveTo>
                  <a:cubicBezTo>
                    <a:pt x="14" y="1078"/>
                    <a:pt x="87" y="1904"/>
                    <a:pt x="381"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23"/>
            <p:cNvSpPr/>
            <p:nvPr/>
          </p:nvSpPr>
          <p:spPr>
            <a:xfrm>
              <a:off x="867716" y="2424791"/>
              <a:ext cx="30960" cy="77564"/>
            </a:xfrm>
            <a:custGeom>
              <a:avLst/>
              <a:gdLst/>
              <a:ahLst/>
              <a:cxnLst/>
              <a:rect l="l" t="t" r="r" b="b"/>
              <a:pathLst>
                <a:path w="760" h="1904" extrusionOk="0">
                  <a:moveTo>
                    <a:pt x="0" y="1"/>
                  </a:moveTo>
                  <a:cubicBezTo>
                    <a:pt x="12" y="1078"/>
                    <a:pt x="87" y="1904"/>
                    <a:pt x="379" y="1904"/>
                  </a:cubicBezTo>
                  <a:cubicBezTo>
                    <a:pt x="673" y="1904"/>
                    <a:pt x="748"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23"/>
            <p:cNvSpPr/>
            <p:nvPr/>
          </p:nvSpPr>
          <p:spPr>
            <a:xfrm>
              <a:off x="818709" y="2424791"/>
              <a:ext cx="30920" cy="77564"/>
            </a:xfrm>
            <a:custGeom>
              <a:avLst/>
              <a:gdLst/>
              <a:ahLst/>
              <a:cxnLst/>
              <a:rect l="l" t="t" r="r" b="b"/>
              <a:pathLst>
                <a:path w="759" h="1904" extrusionOk="0">
                  <a:moveTo>
                    <a:pt x="1" y="1"/>
                  </a:moveTo>
                  <a:cubicBezTo>
                    <a:pt x="12" y="1078"/>
                    <a:pt x="86" y="1904"/>
                    <a:pt x="380"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23"/>
            <p:cNvSpPr/>
            <p:nvPr/>
          </p:nvSpPr>
          <p:spPr>
            <a:xfrm>
              <a:off x="769660" y="2424791"/>
              <a:ext cx="31001" cy="77564"/>
            </a:xfrm>
            <a:custGeom>
              <a:avLst/>
              <a:gdLst/>
              <a:ahLst/>
              <a:cxnLst/>
              <a:rect l="l" t="t" r="r" b="b"/>
              <a:pathLst>
                <a:path w="761" h="1904" extrusionOk="0">
                  <a:moveTo>
                    <a:pt x="1" y="1"/>
                  </a:moveTo>
                  <a:cubicBezTo>
                    <a:pt x="13" y="1078"/>
                    <a:pt x="88"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23"/>
            <p:cNvSpPr/>
            <p:nvPr/>
          </p:nvSpPr>
          <p:spPr>
            <a:xfrm>
              <a:off x="720693" y="2424791"/>
              <a:ext cx="30920" cy="77564"/>
            </a:xfrm>
            <a:custGeom>
              <a:avLst/>
              <a:gdLst/>
              <a:ahLst/>
              <a:cxnLst/>
              <a:rect l="l" t="t" r="r" b="b"/>
              <a:pathLst>
                <a:path w="759" h="1904" extrusionOk="0">
                  <a:moveTo>
                    <a:pt x="0" y="1"/>
                  </a:moveTo>
                  <a:cubicBezTo>
                    <a:pt x="12" y="1078"/>
                    <a:pt x="87" y="1904"/>
                    <a:pt x="379"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3"/>
            <p:cNvSpPr/>
            <p:nvPr/>
          </p:nvSpPr>
          <p:spPr>
            <a:xfrm>
              <a:off x="671645" y="2424791"/>
              <a:ext cx="30961" cy="77564"/>
            </a:xfrm>
            <a:custGeom>
              <a:avLst/>
              <a:gdLst/>
              <a:ahLst/>
              <a:cxnLst/>
              <a:rect l="l" t="t" r="r" b="b"/>
              <a:pathLst>
                <a:path w="760" h="1904" extrusionOk="0">
                  <a:moveTo>
                    <a:pt x="1" y="1"/>
                  </a:moveTo>
                  <a:cubicBezTo>
                    <a:pt x="12" y="1078"/>
                    <a:pt x="87"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3"/>
            <p:cNvSpPr/>
            <p:nvPr/>
          </p:nvSpPr>
          <p:spPr>
            <a:xfrm>
              <a:off x="999788" y="696283"/>
              <a:ext cx="84775" cy="97892"/>
            </a:xfrm>
            <a:custGeom>
              <a:avLst/>
              <a:gdLst/>
              <a:ahLst/>
              <a:cxnLst/>
              <a:rect l="l" t="t" r="r" b="b"/>
              <a:pathLst>
                <a:path w="2081" h="2403" extrusionOk="0">
                  <a:moveTo>
                    <a:pt x="1041" y="1"/>
                  </a:moveTo>
                  <a:cubicBezTo>
                    <a:pt x="467" y="1"/>
                    <a:pt x="1" y="540"/>
                    <a:pt x="1" y="1202"/>
                  </a:cubicBezTo>
                  <a:cubicBezTo>
                    <a:pt x="1" y="1865"/>
                    <a:pt x="467" y="2403"/>
                    <a:pt x="1041" y="2403"/>
                  </a:cubicBezTo>
                  <a:cubicBezTo>
                    <a:pt x="1615" y="2403"/>
                    <a:pt x="2080" y="1865"/>
                    <a:pt x="2080" y="1202"/>
                  </a:cubicBezTo>
                  <a:cubicBezTo>
                    <a:pt x="2080" y="540"/>
                    <a:pt x="1615" y="1"/>
                    <a:pt x="104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3"/>
            <p:cNvSpPr/>
            <p:nvPr/>
          </p:nvSpPr>
          <p:spPr>
            <a:xfrm>
              <a:off x="1021705" y="721663"/>
              <a:ext cx="40900" cy="47215"/>
            </a:xfrm>
            <a:custGeom>
              <a:avLst/>
              <a:gdLst/>
              <a:ahLst/>
              <a:cxnLst/>
              <a:rect l="l" t="t" r="r" b="b"/>
              <a:pathLst>
                <a:path w="1004" h="1159" extrusionOk="0">
                  <a:moveTo>
                    <a:pt x="503" y="0"/>
                  </a:moveTo>
                  <a:cubicBezTo>
                    <a:pt x="225" y="0"/>
                    <a:pt x="0" y="259"/>
                    <a:pt x="0" y="579"/>
                  </a:cubicBezTo>
                  <a:cubicBezTo>
                    <a:pt x="0" y="900"/>
                    <a:pt x="225" y="1159"/>
                    <a:pt x="503" y="1159"/>
                  </a:cubicBezTo>
                  <a:cubicBezTo>
                    <a:pt x="780" y="1159"/>
                    <a:pt x="1004" y="900"/>
                    <a:pt x="1004" y="579"/>
                  </a:cubicBezTo>
                  <a:cubicBezTo>
                    <a:pt x="1004" y="259"/>
                    <a:pt x="780"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3"/>
            <p:cNvSpPr/>
            <p:nvPr/>
          </p:nvSpPr>
          <p:spPr>
            <a:xfrm>
              <a:off x="536029" y="696283"/>
              <a:ext cx="84775" cy="97892"/>
            </a:xfrm>
            <a:custGeom>
              <a:avLst/>
              <a:gdLst/>
              <a:ahLst/>
              <a:cxnLst/>
              <a:rect l="l" t="t" r="r" b="b"/>
              <a:pathLst>
                <a:path w="2081" h="2403" extrusionOk="0">
                  <a:moveTo>
                    <a:pt x="1040" y="1"/>
                  </a:moveTo>
                  <a:cubicBezTo>
                    <a:pt x="466" y="1"/>
                    <a:pt x="0" y="540"/>
                    <a:pt x="0" y="1202"/>
                  </a:cubicBezTo>
                  <a:cubicBezTo>
                    <a:pt x="0" y="1865"/>
                    <a:pt x="466" y="2403"/>
                    <a:pt x="1040" y="2403"/>
                  </a:cubicBezTo>
                  <a:cubicBezTo>
                    <a:pt x="1614" y="2403"/>
                    <a:pt x="2080" y="1865"/>
                    <a:pt x="2080" y="1202"/>
                  </a:cubicBezTo>
                  <a:cubicBezTo>
                    <a:pt x="2080" y="540"/>
                    <a:pt x="1614" y="1"/>
                    <a:pt x="104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3"/>
            <p:cNvSpPr/>
            <p:nvPr/>
          </p:nvSpPr>
          <p:spPr>
            <a:xfrm>
              <a:off x="557905" y="721663"/>
              <a:ext cx="40982" cy="47215"/>
            </a:xfrm>
            <a:custGeom>
              <a:avLst/>
              <a:gdLst/>
              <a:ahLst/>
              <a:cxnLst/>
              <a:rect l="l" t="t" r="r" b="b"/>
              <a:pathLst>
                <a:path w="1006" h="1159" extrusionOk="0">
                  <a:moveTo>
                    <a:pt x="503" y="0"/>
                  </a:moveTo>
                  <a:cubicBezTo>
                    <a:pt x="226" y="0"/>
                    <a:pt x="1" y="259"/>
                    <a:pt x="1" y="579"/>
                  </a:cubicBezTo>
                  <a:cubicBezTo>
                    <a:pt x="1" y="900"/>
                    <a:pt x="226" y="1159"/>
                    <a:pt x="503" y="1159"/>
                  </a:cubicBezTo>
                  <a:cubicBezTo>
                    <a:pt x="781" y="1159"/>
                    <a:pt x="1005" y="900"/>
                    <a:pt x="1005" y="579"/>
                  </a:cubicBezTo>
                  <a:cubicBezTo>
                    <a:pt x="1005" y="259"/>
                    <a:pt x="781"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23"/>
            <p:cNvSpPr/>
            <p:nvPr/>
          </p:nvSpPr>
          <p:spPr>
            <a:xfrm>
              <a:off x="693684" y="798495"/>
              <a:ext cx="26031" cy="61758"/>
            </a:xfrm>
            <a:custGeom>
              <a:avLst/>
              <a:gdLst/>
              <a:ahLst/>
              <a:cxnLst/>
              <a:rect l="l" t="t" r="r" b="b"/>
              <a:pathLst>
                <a:path w="639" h="1516" extrusionOk="0">
                  <a:moveTo>
                    <a:pt x="320" y="1"/>
                  </a:moveTo>
                  <a:cubicBezTo>
                    <a:pt x="73" y="1"/>
                    <a:pt x="11" y="657"/>
                    <a:pt x="1"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23"/>
            <p:cNvSpPr/>
            <p:nvPr/>
          </p:nvSpPr>
          <p:spPr>
            <a:xfrm>
              <a:off x="734870" y="798495"/>
              <a:ext cx="26031" cy="61758"/>
            </a:xfrm>
            <a:custGeom>
              <a:avLst/>
              <a:gdLst/>
              <a:ahLst/>
              <a:cxnLst/>
              <a:rect l="l" t="t" r="r" b="b"/>
              <a:pathLst>
                <a:path w="639" h="1516" extrusionOk="0">
                  <a:moveTo>
                    <a:pt x="320" y="1"/>
                  </a:moveTo>
                  <a:cubicBezTo>
                    <a:pt x="73" y="1"/>
                    <a:pt x="11" y="657"/>
                    <a:pt x="0"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3"/>
            <p:cNvSpPr/>
            <p:nvPr/>
          </p:nvSpPr>
          <p:spPr>
            <a:xfrm>
              <a:off x="776056" y="798495"/>
              <a:ext cx="26031" cy="61758"/>
            </a:xfrm>
            <a:custGeom>
              <a:avLst/>
              <a:gdLst/>
              <a:ahLst/>
              <a:cxnLst/>
              <a:rect l="l" t="t" r="r" b="b"/>
              <a:pathLst>
                <a:path w="639" h="1516" extrusionOk="0">
                  <a:moveTo>
                    <a:pt x="319" y="1"/>
                  </a:moveTo>
                  <a:cubicBezTo>
                    <a:pt x="73" y="1"/>
                    <a:pt x="11" y="657"/>
                    <a:pt x="0" y="1515"/>
                  </a:cubicBezTo>
                  <a:lnTo>
                    <a:pt x="639"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3"/>
            <p:cNvSpPr/>
            <p:nvPr/>
          </p:nvSpPr>
          <p:spPr>
            <a:xfrm>
              <a:off x="817242"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3"/>
            <p:cNvSpPr/>
            <p:nvPr/>
          </p:nvSpPr>
          <p:spPr>
            <a:xfrm>
              <a:off x="858428"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5"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23"/>
            <p:cNvSpPr/>
            <p:nvPr/>
          </p:nvSpPr>
          <p:spPr>
            <a:xfrm>
              <a:off x="899573" y="798495"/>
              <a:ext cx="26072" cy="61758"/>
            </a:xfrm>
            <a:custGeom>
              <a:avLst/>
              <a:gdLst/>
              <a:ahLst/>
              <a:cxnLst/>
              <a:rect l="l" t="t" r="r" b="b"/>
              <a:pathLst>
                <a:path w="640" h="1516" extrusionOk="0">
                  <a:moveTo>
                    <a:pt x="320" y="1"/>
                  </a:moveTo>
                  <a:cubicBezTo>
                    <a:pt x="74" y="1"/>
                    <a:pt x="12" y="657"/>
                    <a:pt x="1" y="1515"/>
                  </a:cubicBezTo>
                  <a:lnTo>
                    <a:pt x="639" y="1515"/>
                  </a:lnTo>
                  <a:cubicBezTo>
                    <a:pt x="630"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21" name="Google Shape;1121;p23"/>
          <p:cNvSpPr txBox="1">
            <a:spLocks noGrp="1"/>
          </p:cNvSpPr>
          <p:nvPr>
            <p:ph type="title"/>
          </p:nvPr>
        </p:nvSpPr>
        <p:spPr>
          <a:xfrm>
            <a:off x="713225" y="368825"/>
            <a:ext cx="7717500" cy="888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2" name="Google Shape;1122;p23"/>
          <p:cNvSpPr txBox="1">
            <a:spLocks noGrp="1"/>
          </p:cNvSpPr>
          <p:nvPr>
            <p:ph type="body" idx="1"/>
          </p:nvPr>
        </p:nvSpPr>
        <p:spPr>
          <a:xfrm>
            <a:off x="1652650" y="1815481"/>
            <a:ext cx="604200" cy="528900"/>
          </a:xfrm>
          <a:prstGeom prst="rect">
            <a:avLst/>
          </a:prstGeom>
        </p:spPr>
        <p:txBody>
          <a:bodyPr spcFirstLastPara="1" wrap="square" lIns="91425" tIns="91425" rIns="91425" bIns="91425" anchor="ctr" anchorCtr="0">
            <a:noAutofit/>
          </a:bodyPr>
          <a:lstStyle>
            <a:lvl1pPr marL="457200" lvl="0" indent="-406400" algn="ctr">
              <a:spcBef>
                <a:spcPts val="0"/>
              </a:spcBef>
              <a:spcAft>
                <a:spcPts val="0"/>
              </a:spcAft>
              <a:buSzPts val="2800"/>
              <a:buFont typeface="Londrina Solid"/>
              <a:buChar char="●"/>
              <a:defRPr sz="3000">
                <a:solidFill>
                  <a:schemeClr val="lt1"/>
                </a:solidFill>
                <a:latin typeface="Londrina Solid"/>
                <a:ea typeface="Londrina Solid"/>
                <a:cs typeface="Londrina Solid"/>
                <a:sym typeface="Londrina Solid"/>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123" name="Google Shape;1123;p23"/>
          <p:cNvSpPr txBox="1">
            <a:spLocks noGrp="1"/>
          </p:cNvSpPr>
          <p:nvPr>
            <p:ph type="subTitle" idx="2"/>
          </p:nvPr>
        </p:nvSpPr>
        <p:spPr>
          <a:xfrm>
            <a:off x="791616" y="2514600"/>
            <a:ext cx="2321100" cy="888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5"/>
              </a:buClr>
              <a:buSzPts val="2200"/>
              <a:buFont typeface="Londrina Solid"/>
              <a:buNone/>
              <a:defRPr sz="2400">
                <a:solidFill>
                  <a:schemeClr val="accent5"/>
                </a:solidFill>
                <a:latin typeface="Londrina Solid"/>
                <a:ea typeface="Londrina Solid"/>
                <a:cs typeface="Londrina Solid"/>
                <a:sym typeface="Londrina Soli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4" name="Google Shape;1124;p23"/>
          <p:cNvSpPr txBox="1">
            <a:spLocks noGrp="1"/>
          </p:cNvSpPr>
          <p:nvPr>
            <p:ph type="body" idx="3"/>
          </p:nvPr>
        </p:nvSpPr>
        <p:spPr>
          <a:xfrm>
            <a:off x="4269800" y="1815469"/>
            <a:ext cx="604200" cy="528900"/>
          </a:xfrm>
          <a:prstGeom prst="rect">
            <a:avLst/>
          </a:prstGeom>
        </p:spPr>
        <p:txBody>
          <a:bodyPr spcFirstLastPara="1" wrap="square" lIns="91425" tIns="91425" rIns="91425" bIns="91425" anchor="ctr" anchorCtr="0">
            <a:noAutofit/>
          </a:bodyPr>
          <a:lstStyle>
            <a:lvl1pPr marL="457200" lvl="0" indent="-406400" algn="ctr" rtl="0">
              <a:spcBef>
                <a:spcPts val="0"/>
              </a:spcBef>
              <a:spcAft>
                <a:spcPts val="0"/>
              </a:spcAft>
              <a:buSzPts val="2800"/>
              <a:buFont typeface="Londrina Solid"/>
              <a:buChar char="●"/>
              <a:defRPr sz="3000">
                <a:solidFill>
                  <a:schemeClr val="lt1"/>
                </a:solidFill>
                <a:latin typeface="Londrina Solid"/>
                <a:ea typeface="Londrina Solid"/>
                <a:cs typeface="Londrina Solid"/>
                <a:sym typeface="Londrina Solid"/>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125" name="Google Shape;1125;p23"/>
          <p:cNvSpPr txBox="1">
            <a:spLocks noGrp="1"/>
          </p:cNvSpPr>
          <p:nvPr>
            <p:ph type="subTitle" idx="4"/>
          </p:nvPr>
        </p:nvSpPr>
        <p:spPr>
          <a:xfrm>
            <a:off x="3414680" y="2514600"/>
            <a:ext cx="2321100" cy="88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200"/>
              <a:buFont typeface="Londrina Solid"/>
              <a:buNone/>
              <a:defRPr sz="2400">
                <a:solidFill>
                  <a:schemeClr val="accent5"/>
                </a:solidFill>
                <a:latin typeface="Londrina Solid"/>
                <a:ea typeface="Londrina Solid"/>
                <a:cs typeface="Londrina Solid"/>
                <a:sym typeface="Londrina Soli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6" name="Google Shape;1126;p23"/>
          <p:cNvSpPr txBox="1">
            <a:spLocks noGrp="1"/>
          </p:cNvSpPr>
          <p:nvPr>
            <p:ph type="body" idx="5"/>
          </p:nvPr>
        </p:nvSpPr>
        <p:spPr>
          <a:xfrm>
            <a:off x="6898775" y="1815481"/>
            <a:ext cx="604200" cy="528900"/>
          </a:xfrm>
          <a:prstGeom prst="rect">
            <a:avLst/>
          </a:prstGeom>
        </p:spPr>
        <p:txBody>
          <a:bodyPr spcFirstLastPara="1" wrap="square" lIns="91425" tIns="91425" rIns="91425" bIns="91425" anchor="ctr" anchorCtr="0">
            <a:noAutofit/>
          </a:bodyPr>
          <a:lstStyle>
            <a:lvl1pPr marL="457200" lvl="0" indent="-406400" algn="ctr" rtl="0">
              <a:spcBef>
                <a:spcPts val="0"/>
              </a:spcBef>
              <a:spcAft>
                <a:spcPts val="0"/>
              </a:spcAft>
              <a:buSzPts val="2800"/>
              <a:buFont typeface="Londrina Solid"/>
              <a:buChar char="●"/>
              <a:defRPr sz="3000">
                <a:solidFill>
                  <a:schemeClr val="lt1"/>
                </a:solidFill>
                <a:latin typeface="Londrina Solid"/>
                <a:ea typeface="Londrina Solid"/>
                <a:cs typeface="Londrina Solid"/>
                <a:sym typeface="Londrina Solid"/>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127" name="Google Shape;1127;p23"/>
          <p:cNvSpPr txBox="1">
            <a:spLocks noGrp="1"/>
          </p:cNvSpPr>
          <p:nvPr>
            <p:ph type="subTitle" idx="6"/>
          </p:nvPr>
        </p:nvSpPr>
        <p:spPr>
          <a:xfrm>
            <a:off x="6037744" y="2514600"/>
            <a:ext cx="2321100" cy="88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200"/>
              <a:buFont typeface="Londrina Solid"/>
              <a:buNone/>
              <a:defRPr sz="2400">
                <a:solidFill>
                  <a:schemeClr val="accent5"/>
                </a:solidFill>
                <a:latin typeface="Londrina Solid"/>
                <a:ea typeface="Londrina Solid"/>
                <a:cs typeface="Londrina Solid"/>
                <a:sym typeface="Londrina Soli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1128"/>
        <p:cNvGrpSpPr/>
        <p:nvPr/>
      </p:nvGrpSpPr>
      <p:grpSpPr>
        <a:xfrm>
          <a:off x="0" y="0"/>
          <a:ext cx="0" cy="0"/>
          <a:chOff x="0" y="0"/>
          <a:chExt cx="0" cy="0"/>
        </a:xfrm>
      </p:grpSpPr>
      <p:sp>
        <p:nvSpPr>
          <p:cNvPr id="1129" name="Google Shape;1129;p24"/>
          <p:cNvSpPr/>
          <p:nvPr/>
        </p:nvSpPr>
        <p:spPr>
          <a:xfrm>
            <a:off x="-135435" y="614642"/>
            <a:ext cx="1344050" cy="565100"/>
          </a:xfrm>
          <a:custGeom>
            <a:avLst/>
            <a:gdLst/>
            <a:ahLst/>
            <a:cxnLst/>
            <a:rect l="l" t="t" r="r" b="b"/>
            <a:pathLst>
              <a:path w="53762" h="22604" extrusionOk="0">
                <a:moveTo>
                  <a:pt x="3220" y="1827"/>
                </a:moveTo>
                <a:cubicBezTo>
                  <a:pt x="7844" y="-1417"/>
                  <a:pt x="28765" y="458"/>
                  <a:pt x="33984" y="1395"/>
                </a:cubicBezTo>
                <a:cubicBezTo>
                  <a:pt x="39203" y="2332"/>
                  <a:pt x="36548" y="6189"/>
                  <a:pt x="34534" y="7450"/>
                </a:cubicBezTo>
                <a:cubicBezTo>
                  <a:pt x="32520" y="8712"/>
                  <a:pt x="23867" y="8243"/>
                  <a:pt x="21898" y="8964"/>
                </a:cubicBezTo>
                <a:cubicBezTo>
                  <a:pt x="19929" y="9685"/>
                  <a:pt x="18373" y="11271"/>
                  <a:pt x="22722" y="11776"/>
                </a:cubicBezTo>
                <a:cubicBezTo>
                  <a:pt x="27071" y="12281"/>
                  <a:pt x="43415" y="10499"/>
                  <a:pt x="47993" y="11992"/>
                </a:cubicBezTo>
                <a:cubicBezTo>
                  <a:pt x="52571" y="13486"/>
                  <a:pt x="57150" y="19259"/>
                  <a:pt x="50191" y="20737"/>
                </a:cubicBezTo>
                <a:cubicBezTo>
                  <a:pt x="43232" y="22215"/>
                  <a:pt x="14070" y="24011"/>
                  <a:pt x="6241" y="20859"/>
                </a:cubicBezTo>
                <a:cubicBezTo>
                  <a:pt x="-1587" y="17707"/>
                  <a:pt x="-1404" y="5071"/>
                  <a:pt x="3220" y="1827"/>
                </a:cubicBezTo>
                <a:close/>
              </a:path>
            </a:pathLst>
          </a:custGeom>
          <a:solidFill>
            <a:schemeClr val="lt1"/>
          </a:solidFill>
          <a:ln>
            <a:noFill/>
          </a:ln>
        </p:spPr>
      </p:sp>
      <p:sp>
        <p:nvSpPr>
          <p:cNvPr id="1130" name="Google Shape;1130;p24"/>
          <p:cNvSpPr/>
          <p:nvPr/>
        </p:nvSpPr>
        <p:spPr>
          <a:xfrm>
            <a:off x="6288901" y="-92715"/>
            <a:ext cx="3230025" cy="886350"/>
          </a:xfrm>
          <a:custGeom>
            <a:avLst/>
            <a:gdLst/>
            <a:ahLst/>
            <a:cxnLst/>
            <a:rect l="l" t="t" r="r" b="b"/>
            <a:pathLst>
              <a:path w="129201" h="35454" extrusionOk="0">
                <a:moveTo>
                  <a:pt x="11319" y="1786"/>
                </a:moveTo>
                <a:cubicBezTo>
                  <a:pt x="-7588" y="3022"/>
                  <a:pt x="1751" y="8150"/>
                  <a:pt x="6924" y="9752"/>
                </a:cubicBezTo>
                <a:cubicBezTo>
                  <a:pt x="12097" y="11354"/>
                  <a:pt x="36407" y="10347"/>
                  <a:pt x="42358" y="11400"/>
                </a:cubicBezTo>
                <a:cubicBezTo>
                  <a:pt x="48310" y="12453"/>
                  <a:pt x="44647" y="15017"/>
                  <a:pt x="42633" y="16070"/>
                </a:cubicBezTo>
                <a:cubicBezTo>
                  <a:pt x="40619" y="17123"/>
                  <a:pt x="31920" y="16574"/>
                  <a:pt x="30272" y="17718"/>
                </a:cubicBezTo>
                <a:cubicBezTo>
                  <a:pt x="28624" y="18863"/>
                  <a:pt x="24641" y="22067"/>
                  <a:pt x="32744" y="22937"/>
                </a:cubicBezTo>
                <a:cubicBezTo>
                  <a:pt x="40847" y="23807"/>
                  <a:pt x="70285" y="21518"/>
                  <a:pt x="78892" y="22937"/>
                </a:cubicBezTo>
                <a:cubicBezTo>
                  <a:pt x="87499" y="24356"/>
                  <a:pt x="78617" y="29392"/>
                  <a:pt x="84385" y="31452"/>
                </a:cubicBezTo>
                <a:cubicBezTo>
                  <a:pt x="90153" y="33512"/>
                  <a:pt x="107276" y="36122"/>
                  <a:pt x="113502" y="35298"/>
                </a:cubicBezTo>
                <a:cubicBezTo>
                  <a:pt x="119728" y="34474"/>
                  <a:pt x="120599" y="32002"/>
                  <a:pt x="121743" y="26508"/>
                </a:cubicBezTo>
                <a:cubicBezTo>
                  <a:pt x="122888" y="21014"/>
                  <a:pt x="138773" y="6456"/>
                  <a:pt x="120369" y="2336"/>
                </a:cubicBezTo>
                <a:cubicBezTo>
                  <a:pt x="101965" y="-1784"/>
                  <a:pt x="30227" y="550"/>
                  <a:pt x="11319" y="1786"/>
                </a:cubicBezTo>
                <a:close/>
              </a:path>
            </a:pathLst>
          </a:custGeom>
          <a:solidFill>
            <a:schemeClr val="lt1"/>
          </a:solidFill>
          <a:ln>
            <a:noFill/>
          </a:ln>
        </p:spPr>
      </p:sp>
      <p:sp>
        <p:nvSpPr>
          <p:cNvPr id="1131" name="Google Shape;1131;p24"/>
          <p:cNvSpPr/>
          <p:nvPr/>
        </p:nvSpPr>
        <p:spPr>
          <a:xfrm>
            <a:off x="1041825" y="-97203"/>
            <a:ext cx="3239025" cy="502347"/>
          </a:xfrm>
          <a:custGeom>
            <a:avLst/>
            <a:gdLst/>
            <a:ahLst/>
            <a:cxnLst/>
            <a:rect l="l" t="t" r="r" b="b"/>
            <a:pathLst>
              <a:path w="129561" h="15255" extrusionOk="0">
                <a:moveTo>
                  <a:pt x="13814" y="1141"/>
                </a:moveTo>
                <a:cubicBezTo>
                  <a:pt x="-5460" y="2286"/>
                  <a:pt x="1957" y="5353"/>
                  <a:pt x="1453" y="7459"/>
                </a:cubicBezTo>
                <a:cubicBezTo>
                  <a:pt x="949" y="9565"/>
                  <a:pt x="-4819" y="12541"/>
                  <a:pt x="10792" y="13777"/>
                </a:cubicBezTo>
                <a:cubicBezTo>
                  <a:pt x="26403" y="15013"/>
                  <a:pt x="78960" y="15745"/>
                  <a:pt x="95121" y="14875"/>
                </a:cubicBezTo>
                <a:cubicBezTo>
                  <a:pt x="111282" y="14005"/>
                  <a:pt x="102491" y="9794"/>
                  <a:pt x="107756" y="8558"/>
                </a:cubicBezTo>
                <a:cubicBezTo>
                  <a:pt x="113021" y="7322"/>
                  <a:pt x="125153" y="8787"/>
                  <a:pt x="126710" y="7459"/>
                </a:cubicBezTo>
                <a:cubicBezTo>
                  <a:pt x="128267" y="6131"/>
                  <a:pt x="135912" y="1645"/>
                  <a:pt x="117096" y="592"/>
                </a:cubicBezTo>
                <a:cubicBezTo>
                  <a:pt x="98280" y="-461"/>
                  <a:pt x="33088" y="-3"/>
                  <a:pt x="13814" y="1141"/>
                </a:cubicBezTo>
                <a:close/>
              </a:path>
            </a:pathLst>
          </a:custGeom>
          <a:solidFill>
            <a:schemeClr val="lt1"/>
          </a:solidFill>
          <a:ln>
            <a:noFill/>
          </a:ln>
        </p:spPr>
      </p:sp>
      <p:sp>
        <p:nvSpPr>
          <p:cNvPr id="1132" name="Google Shape;1132;p24"/>
          <p:cNvSpPr/>
          <p:nvPr/>
        </p:nvSpPr>
        <p:spPr>
          <a:xfrm>
            <a:off x="8503039" y="1841442"/>
            <a:ext cx="830475" cy="326600"/>
          </a:xfrm>
          <a:custGeom>
            <a:avLst/>
            <a:gdLst/>
            <a:ahLst/>
            <a:cxnLst/>
            <a:rect l="l" t="t" r="r" b="b"/>
            <a:pathLst>
              <a:path w="33219" h="13064" extrusionOk="0">
                <a:moveTo>
                  <a:pt x="22738" y="695"/>
                </a:moveTo>
                <a:cubicBezTo>
                  <a:pt x="18618" y="-770"/>
                  <a:pt x="11201" y="420"/>
                  <a:pt x="7630" y="2343"/>
                </a:cubicBezTo>
                <a:cubicBezTo>
                  <a:pt x="4059" y="4266"/>
                  <a:pt x="-2807" y="10766"/>
                  <a:pt x="1313" y="12231"/>
                </a:cubicBezTo>
                <a:cubicBezTo>
                  <a:pt x="5433" y="13696"/>
                  <a:pt x="28781" y="13056"/>
                  <a:pt x="32352" y="11133"/>
                </a:cubicBezTo>
                <a:cubicBezTo>
                  <a:pt x="35923" y="9210"/>
                  <a:pt x="26858" y="2160"/>
                  <a:pt x="22738" y="695"/>
                </a:cubicBezTo>
                <a:close/>
              </a:path>
            </a:pathLst>
          </a:custGeom>
          <a:solidFill>
            <a:schemeClr val="lt1"/>
          </a:solidFill>
          <a:ln>
            <a:noFill/>
          </a:ln>
        </p:spPr>
      </p:sp>
      <p:sp>
        <p:nvSpPr>
          <p:cNvPr id="1133" name="Google Shape;1133;p24"/>
          <p:cNvSpPr txBox="1">
            <a:spLocks noGrp="1"/>
          </p:cNvSpPr>
          <p:nvPr>
            <p:ph type="title"/>
          </p:nvPr>
        </p:nvSpPr>
        <p:spPr>
          <a:xfrm>
            <a:off x="2347950" y="540000"/>
            <a:ext cx="4448100" cy="1332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34" name="Google Shape;1134;p24"/>
          <p:cNvSpPr txBox="1">
            <a:spLocks noGrp="1"/>
          </p:cNvSpPr>
          <p:nvPr>
            <p:ph type="subTitle" idx="1"/>
          </p:nvPr>
        </p:nvSpPr>
        <p:spPr>
          <a:xfrm>
            <a:off x="2347900" y="1841450"/>
            <a:ext cx="4448100" cy="1191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35" name="Google Shape;1135;p24"/>
          <p:cNvSpPr txBox="1"/>
          <p:nvPr/>
        </p:nvSpPr>
        <p:spPr>
          <a:xfrm>
            <a:off x="2099100" y="3611950"/>
            <a:ext cx="4945800" cy="803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US" sz="1100" b="1">
                <a:solidFill>
                  <a:schemeClr val="dk1"/>
                </a:solidFill>
                <a:latin typeface="PT Sans"/>
                <a:ea typeface="PT Sans"/>
                <a:cs typeface="PT Sans"/>
                <a:sym typeface="PT Sans"/>
              </a:rPr>
              <a:t>CRÉDITOS:</a:t>
            </a:r>
            <a:r>
              <a:rPr lang="en-US" sz="1100">
                <a:solidFill>
                  <a:schemeClr val="dk1"/>
                </a:solidFill>
                <a:latin typeface="PT Sans"/>
                <a:ea typeface="PT Sans"/>
                <a:cs typeface="PT Sans"/>
                <a:sym typeface="PT Sans"/>
              </a:rPr>
              <a:t> Esta plantilla para presentaciones es una creación de </a:t>
            </a:r>
            <a:r>
              <a:rPr lang="en-US" sz="1100" b="1">
                <a:solidFill>
                  <a:schemeClr val="dk1"/>
                </a:solidFill>
                <a:uFill>
                  <a:noFill/>
                </a:uFill>
                <a:latin typeface="PT Sans"/>
                <a:ea typeface="PT Sans"/>
                <a:cs typeface="PT Sans"/>
                <a:sym typeface="PT Sans"/>
                <a:hlinkClick r:id="rId2"/>
              </a:rPr>
              <a:t>Slidesgo</a:t>
            </a:r>
            <a:r>
              <a:rPr lang="en-US" sz="1100">
                <a:solidFill>
                  <a:schemeClr val="dk1"/>
                </a:solidFill>
                <a:latin typeface="PT Sans"/>
                <a:ea typeface="PT Sans"/>
                <a:cs typeface="PT Sans"/>
                <a:sym typeface="PT Sans"/>
              </a:rPr>
              <a:t>, e incluye iconos de </a:t>
            </a:r>
            <a:r>
              <a:rPr lang="en-US" sz="1100" b="1">
                <a:solidFill>
                  <a:schemeClr val="dk1"/>
                </a:solidFill>
                <a:uFill>
                  <a:noFill/>
                </a:uFill>
                <a:latin typeface="PT Sans"/>
                <a:ea typeface="PT Sans"/>
                <a:cs typeface="PT Sans"/>
                <a:sym typeface="PT Sans"/>
                <a:hlinkClick r:id="rId3"/>
              </a:rPr>
              <a:t>Flaticon</a:t>
            </a:r>
            <a:r>
              <a:rPr lang="en-US" sz="1100">
                <a:solidFill>
                  <a:schemeClr val="dk1"/>
                </a:solidFill>
                <a:latin typeface="PT Sans"/>
                <a:ea typeface="PT Sans"/>
                <a:cs typeface="PT Sans"/>
                <a:sym typeface="PT Sans"/>
              </a:rPr>
              <a:t>, infografías e imágenes de </a:t>
            </a:r>
            <a:r>
              <a:rPr lang="en-US" sz="1100" b="1">
                <a:solidFill>
                  <a:schemeClr val="dk1"/>
                </a:solidFill>
                <a:uFill>
                  <a:noFill/>
                </a:uFill>
                <a:latin typeface="PT Sans"/>
                <a:ea typeface="PT Sans"/>
                <a:cs typeface="PT Sans"/>
                <a:sym typeface="PT Sans"/>
                <a:hlinkClick r:id="rId4"/>
              </a:rPr>
              <a:t>Freepik</a:t>
            </a:r>
            <a:r>
              <a:rPr lang="en-US" sz="1100" b="1">
                <a:solidFill>
                  <a:schemeClr val="dk1"/>
                </a:solidFill>
                <a:latin typeface="PT Sans"/>
                <a:ea typeface="PT Sans"/>
                <a:cs typeface="PT Sans"/>
                <a:sym typeface="PT Sans"/>
              </a:rPr>
              <a:t> </a:t>
            </a:r>
            <a:r>
              <a:rPr lang="en-US" sz="1100">
                <a:solidFill>
                  <a:schemeClr val="dk1"/>
                </a:solidFill>
                <a:latin typeface="PT Sans"/>
                <a:ea typeface="PT Sans"/>
                <a:cs typeface="PT Sans"/>
                <a:sym typeface="PT Sans"/>
              </a:rPr>
              <a:t>y contenido de</a:t>
            </a:r>
            <a:r>
              <a:rPr lang="en-US" sz="1100" b="1">
                <a:solidFill>
                  <a:schemeClr val="dk1"/>
                </a:solidFill>
                <a:latin typeface="PT Sans"/>
                <a:ea typeface="PT Sans"/>
                <a:cs typeface="PT Sans"/>
                <a:sym typeface="PT Sans"/>
              </a:rPr>
              <a:t> Eliana Delacour</a:t>
            </a:r>
            <a:endParaRPr sz="1300" b="1" u="sng">
              <a:solidFill>
                <a:schemeClr val="dk1"/>
              </a:solidFill>
              <a:latin typeface="PT Sans"/>
              <a:ea typeface="PT Sans"/>
              <a:cs typeface="PT Sans"/>
              <a:sym typeface="PT Sans"/>
            </a:endParaRPr>
          </a:p>
        </p:txBody>
      </p:sp>
      <p:grpSp>
        <p:nvGrpSpPr>
          <p:cNvPr id="1136" name="Google Shape;1136;p24"/>
          <p:cNvGrpSpPr/>
          <p:nvPr/>
        </p:nvGrpSpPr>
        <p:grpSpPr>
          <a:xfrm>
            <a:off x="-579554" y="4691423"/>
            <a:ext cx="10204909" cy="291318"/>
            <a:chOff x="120" y="3985435"/>
            <a:chExt cx="10204909" cy="291318"/>
          </a:xfrm>
        </p:grpSpPr>
        <p:sp>
          <p:nvSpPr>
            <p:cNvPr id="1137" name="Google Shape;1137;p24"/>
            <p:cNvSpPr/>
            <p:nvPr/>
          </p:nvSpPr>
          <p:spPr>
            <a:xfrm>
              <a:off x="120"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24"/>
            <p:cNvSpPr/>
            <p:nvPr/>
          </p:nvSpPr>
          <p:spPr>
            <a:xfrm>
              <a:off x="14570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24"/>
            <p:cNvSpPr/>
            <p:nvPr/>
          </p:nvSpPr>
          <p:spPr>
            <a:xfrm>
              <a:off x="29139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24"/>
            <p:cNvSpPr/>
            <p:nvPr/>
          </p:nvSpPr>
          <p:spPr>
            <a:xfrm>
              <a:off x="43707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24"/>
            <p:cNvSpPr/>
            <p:nvPr/>
          </p:nvSpPr>
          <p:spPr>
            <a:xfrm>
              <a:off x="58277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24"/>
            <p:cNvSpPr/>
            <p:nvPr/>
          </p:nvSpPr>
          <p:spPr>
            <a:xfrm>
              <a:off x="72845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24"/>
            <p:cNvSpPr/>
            <p:nvPr/>
          </p:nvSpPr>
          <p:spPr>
            <a:xfrm>
              <a:off x="87414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4" name="Google Shape;1144;p24"/>
          <p:cNvGrpSpPr/>
          <p:nvPr/>
        </p:nvGrpSpPr>
        <p:grpSpPr>
          <a:xfrm>
            <a:off x="-722876" y="-60"/>
            <a:ext cx="1414036" cy="4964576"/>
            <a:chOff x="524500" y="647479"/>
            <a:chExt cx="569877" cy="2000635"/>
          </a:xfrm>
        </p:grpSpPr>
        <p:sp>
          <p:nvSpPr>
            <p:cNvPr id="1145" name="Google Shape;1145;p24"/>
            <p:cNvSpPr/>
            <p:nvPr/>
          </p:nvSpPr>
          <p:spPr>
            <a:xfrm>
              <a:off x="938193" y="685529"/>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4"/>
            <p:cNvSpPr/>
            <p:nvPr/>
          </p:nvSpPr>
          <p:spPr>
            <a:xfrm>
              <a:off x="576319" y="685529"/>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24"/>
            <p:cNvSpPr/>
            <p:nvPr/>
          </p:nvSpPr>
          <p:spPr>
            <a:xfrm>
              <a:off x="939318" y="685297"/>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24"/>
            <p:cNvSpPr/>
            <p:nvPr/>
          </p:nvSpPr>
          <p:spPr>
            <a:xfrm>
              <a:off x="577444" y="685297"/>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24"/>
            <p:cNvSpPr/>
            <p:nvPr/>
          </p:nvSpPr>
          <p:spPr>
            <a:xfrm>
              <a:off x="680200" y="747817"/>
              <a:ext cx="257298" cy="1822148"/>
            </a:xfrm>
            <a:custGeom>
              <a:avLst/>
              <a:gdLst/>
              <a:ahLst/>
              <a:cxnLst/>
              <a:rect l="l" t="t" r="r" b="b"/>
              <a:pathLst>
                <a:path w="6316" h="44729" extrusionOk="0">
                  <a:moveTo>
                    <a:pt x="1" y="1"/>
                  </a:moveTo>
                  <a:lnTo>
                    <a:pt x="1" y="44728"/>
                  </a:lnTo>
                  <a:lnTo>
                    <a:pt x="6315" y="44728"/>
                  </a:lnTo>
                  <a:lnTo>
                    <a:pt x="63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24"/>
            <p:cNvSpPr/>
            <p:nvPr/>
          </p:nvSpPr>
          <p:spPr>
            <a:xfrm>
              <a:off x="691077" y="909913"/>
              <a:ext cx="231878" cy="1482193"/>
            </a:xfrm>
            <a:custGeom>
              <a:avLst/>
              <a:gdLst/>
              <a:ahLst/>
              <a:cxnLst/>
              <a:rect l="l" t="t" r="r" b="b"/>
              <a:pathLst>
                <a:path w="5692" h="36384" extrusionOk="0">
                  <a:moveTo>
                    <a:pt x="0" y="1"/>
                  </a:moveTo>
                  <a:lnTo>
                    <a:pt x="0" y="36384"/>
                  </a:lnTo>
                  <a:lnTo>
                    <a:pt x="5692" y="36384"/>
                  </a:lnTo>
                  <a:lnTo>
                    <a:pt x="56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4"/>
            <p:cNvSpPr/>
            <p:nvPr/>
          </p:nvSpPr>
          <p:spPr>
            <a:xfrm>
              <a:off x="871831"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4"/>
            <p:cNvSpPr/>
            <p:nvPr/>
          </p:nvSpPr>
          <p:spPr>
            <a:xfrm>
              <a:off x="820542" y="922175"/>
              <a:ext cx="24239" cy="1478079"/>
            </a:xfrm>
            <a:custGeom>
              <a:avLst/>
              <a:gdLst/>
              <a:ahLst/>
              <a:cxnLst/>
              <a:rect l="l" t="t" r="r" b="b"/>
              <a:pathLst>
                <a:path w="595" h="36283" extrusionOk="0">
                  <a:moveTo>
                    <a:pt x="1" y="1"/>
                  </a:moveTo>
                  <a:lnTo>
                    <a:pt x="1" y="36283"/>
                  </a:lnTo>
                  <a:lnTo>
                    <a:pt x="595" y="36283"/>
                  </a:lnTo>
                  <a:lnTo>
                    <a:pt x="5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4"/>
            <p:cNvSpPr/>
            <p:nvPr/>
          </p:nvSpPr>
          <p:spPr>
            <a:xfrm>
              <a:off x="769212" y="922175"/>
              <a:ext cx="24280" cy="1478079"/>
            </a:xfrm>
            <a:custGeom>
              <a:avLst/>
              <a:gdLst/>
              <a:ahLst/>
              <a:cxnLst/>
              <a:rect l="l" t="t" r="r" b="b"/>
              <a:pathLst>
                <a:path w="596" h="36283" extrusionOk="0">
                  <a:moveTo>
                    <a:pt x="0" y="1"/>
                  </a:moveTo>
                  <a:lnTo>
                    <a:pt x="0"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24"/>
            <p:cNvSpPr/>
            <p:nvPr/>
          </p:nvSpPr>
          <p:spPr>
            <a:xfrm>
              <a:off x="717842"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24"/>
            <p:cNvSpPr/>
            <p:nvPr/>
          </p:nvSpPr>
          <p:spPr>
            <a:xfrm>
              <a:off x="680200" y="747857"/>
              <a:ext cx="257298" cy="1822107"/>
            </a:xfrm>
            <a:custGeom>
              <a:avLst/>
              <a:gdLst/>
              <a:ahLst/>
              <a:cxnLst/>
              <a:rect l="l" t="t" r="r" b="b"/>
              <a:pathLst>
                <a:path w="6316" h="44728" extrusionOk="0">
                  <a:moveTo>
                    <a:pt x="1" y="1"/>
                  </a:moveTo>
                  <a:lnTo>
                    <a:pt x="1" y="44727"/>
                  </a:lnTo>
                  <a:lnTo>
                    <a:pt x="6315" y="44727"/>
                  </a:lnTo>
                  <a:lnTo>
                    <a:pt x="6315" y="31302"/>
                  </a:lnTo>
                  <a:cubicBezTo>
                    <a:pt x="5736" y="35557"/>
                    <a:pt x="4723" y="38379"/>
                    <a:pt x="3569" y="38379"/>
                  </a:cubicBezTo>
                  <a:cubicBezTo>
                    <a:pt x="1770" y="38379"/>
                    <a:pt x="310" y="31520"/>
                    <a:pt x="310" y="23061"/>
                  </a:cubicBezTo>
                  <a:cubicBezTo>
                    <a:pt x="310" y="14601"/>
                    <a:pt x="1770" y="7743"/>
                    <a:pt x="3569" y="7743"/>
                  </a:cubicBezTo>
                  <a:cubicBezTo>
                    <a:pt x="4723" y="7743"/>
                    <a:pt x="5736" y="10565"/>
                    <a:pt x="6315" y="14819"/>
                  </a:cubicBezTo>
                  <a:lnTo>
                    <a:pt x="631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24"/>
            <p:cNvSpPr/>
            <p:nvPr/>
          </p:nvSpPr>
          <p:spPr>
            <a:xfrm>
              <a:off x="603450" y="2417744"/>
              <a:ext cx="410797" cy="230371"/>
            </a:xfrm>
            <a:custGeom>
              <a:avLst/>
              <a:gdLst/>
              <a:ahLst/>
              <a:cxnLst/>
              <a:rect l="l" t="t" r="r" b="b"/>
              <a:pathLst>
                <a:path w="10084" h="5655" extrusionOk="0">
                  <a:moveTo>
                    <a:pt x="1237" y="0"/>
                  </a:moveTo>
                  <a:lnTo>
                    <a:pt x="1237" y="1070"/>
                  </a:lnTo>
                  <a:cubicBezTo>
                    <a:pt x="1237" y="2713"/>
                    <a:pt x="1237" y="4088"/>
                    <a:pt x="1" y="4088"/>
                  </a:cubicBezTo>
                  <a:lnTo>
                    <a:pt x="1" y="5654"/>
                  </a:lnTo>
                  <a:lnTo>
                    <a:pt x="10083" y="5654"/>
                  </a:lnTo>
                  <a:lnTo>
                    <a:pt x="10083" y="4088"/>
                  </a:lnTo>
                  <a:cubicBezTo>
                    <a:pt x="8847" y="4088"/>
                    <a:pt x="8847" y="2713"/>
                    <a:pt x="8847" y="107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24"/>
            <p:cNvSpPr/>
            <p:nvPr/>
          </p:nvSpPr>
          <p:spPr>
            <a:xfrm>
              <a:off x="524500" y="647479"/>
              <a:ext cx="569877" cy="226663"/>
            </a:xfrm>
            <a:custGeom>
              <a:avLst/>
              <a:gdLst/>
              <a:ahLst/>
              <a:cxnLst/>
              <a:rect l="l" t="t" r="r" b="b"/>
              <a:pathLst>
                <a:path w="13989" h="5564" extrusionOk="0">
                  <a:moveTo>
                    <a:pt x="2204" y="0"/>
                  </a:moveTo>
                  <a:cubicBezTo>
                    <a:pt x="1991" y="0"/>
                    <a:pt x="241" y="64"/>
                    <a:pt x="24" y="2133"/>
                  </a:cubicBezTo>
                  <a:cubicBezTo>
                    <a:pt x="10" y="2219"/>
                    <a:pt x="1" y="2308"/>
                    <a:pt x="1" y="2400"/>
                  </a:cubicBezTo>
                  <a:cubicBezTo>
                    <a:pt x="1" y="2422"/>
                    <a:pt x="6" y="2443"/>
                    <a:pt x="7" y="2465"/>
                  </a:cubicBezTo>
                  <a:cubicBezTo>
                    <a:pt x="6" y="2501"/>
                    <a:pt x="1" y="2532"/>
                    <a:pt x="1" y="2569"/>
                  </a:cubicBezTo>
                  <a:lnTo>
                    <a:pt x="16" y="2569"/>
                  </a:lnTo>
                  <a:cubicBezTo>
                    <a:pt x="90" y="3305"/>
                    <a:pt x="624" y="3879"/>
                    <a:pt x="1281" y="3879"/>
                  </a:cubicBezTo>
                  <a:cubicBezTo>
                    <a:pt x="1939" y="3879"/>
                    <a:pt x="2474" y="3305"/>
                    <a:pt x="2547" y="2569"/>
                  </a:cubicBezTo>
                  <a:lnTo>
                    <a:pt x="2554" y="2569"/>
                  </a:lnTo>
                  <a:cubicBezTo>
                    <a:pt x="2605" y="2430"/>
                    <a:pt x="2503" y="2006"/>
                    <a:pt x="2601" y="1814"/>
                  </a:cubicBezTo>
                  <a:cubicBezTo>
                    <a:pt x="2647" y="1723"/>
                    <a:pt x="2774" y="1618"/>
                    <a:pt x="2948" y="1618"/>
                  </a:cubicBezTo>
                  <a:cubicBezTo>
                    <a:pt x="3013" y="1618"/>
                    <a:pt x="3084" y="1633"/>
                    <a:pt x="3160" y="1668"/>
                  </a:cubicBezTo>
                  <a:cubicBezTo>
                    <a:pt x="3439" y="1799"/>
                    <a:pt x="3430" y="5564"/>
                    <a:pt x="3430" y="5564"/>
                  </a:cubicBezTo>
                  <a:lnTo>
                    <a:pt x="10559" y="5564"/>
                  </a:lnTo>
                  <a:cubicBezTo>
                    <a:pt x="10559" y="5564"/>
                    <a:pt x="10550" y="1799"/>
                    <a:pt x="10829" y="1668"/>
                  </a:cubicBezTo>
                  <a:cubicBezTo>
                    <a:pt x="10905" y="1633"/>
                    <a:pt x="10976" y="1618"/>
                    <a:pt x="11041" y="1618"/>
                  </a:cubicBezTo>
                  <a:cubicBezTo>
                    <a:pt x="11215" y="1618"/>
                    <a:pt x="11343" y="1723"/>
                    <a:pt x="11388" y="1814"/>
                  </a:cubicBezTo>
                  <a:cubicBezTo>
                    <a:pt x="11486" y="2006"/>
                    <a:pt x="11384" y="2430"/>
                    <a:pt x="11435" y="2569"/>
                  </a:cubicBezTo>
                  <a:lnTo>
                    <a:pt x="11442" y="2569"/>
                  </a:lnTo>
                  <a:cubicBezTo>
                    <a:pt x="11516" y="3305"/>
                    <a:pt x="12050" y="3879"/>
                    <a:pt x="12708" y="3879"/>
                  </a:cubicBezTo>
                  <a:cubicBezTo>
                    <a:pt x="13365" y="3879"/>
                    <a:pt x="13900" y="3305"/>
                    <a:pt x="13973" y="2569"/>
                  </a:cubicBezTo>
                  <a:lnTo>
                    <a:pt x="13988" y="2569"/>
                  </a:lnTo>
                  <a:cubicBezTo>
                    <a:pt x="13988" y="2532"/>
                    <a:pt x="13983" y="2501"/>
                    <a:pt x="13982" y="2465"/>
                  </a:cubicBezTo>
                  <a:cubicBezTo>
                    <a:pt x="13983" y="2443"/>
                    <a:pt x="13988" y="2422"/>
                    <a:pt x="13988" y="2400"/>
                  </a:cubicBezTo>
                  <a:cubicBezTo>
                    <a:pt x="13988" y="2308"/>
                    <a:pt x="13979" y="2219"/>
                    <a:pt x="13965" y="2133"/>
                  </a:cubicBezTo>
                  <a:cubicBezTo>
                    <a:pt x="13748" y="64"/>
                    <a:pt x="11998" y="0"/>
                    <a:pt x="11785" y="0"/>
                  </a:cubicBezTo>
                  <a:cubicBezTo>
                    <a:pt x="11771" y="0"/>
                    <a:pt x="11764" y="1"/>
                    <a:pt x="11764" y="1"/>
                  </a:cubicBezTo>
                  <a:lnTo>
                    <a:pt x="2225" y="1"/>
                  </a:lnTo>
                  <a:cubicBezTo>
                    <a:pt x="2225" y="1"/>
                    <a:pt x="2218"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24"/>
            <p:cNvSpPr/>
            <p:nvPr/>
          </p:nvSpPr>
          <p:spPr>
            <a:xfrm>
              <a:off x="916683" y="2424791"/>
              <a:ext cx="30960" cy="77564"/>
            </a:xfrm>
            <a:custGeom>
              <a:avLst/>
              <a:gdLst/>
              <a:ahLst/>
              <a:cxnLst/>
              <a:rect l="l" t="t" r="r" b="b"/>
              <a:pathLst>
                <a:path w="760" h="1904" extrusionOk="0">
                  <a:moveTo>
                    <a:pt x="1" y="1"/>
                  </a:moveTo>
                  <a:cubicBezTo>
                    <a:pt x="14" y="1078"/>
                    <a:pt x="87" y="1904"/>
                    <a:pt x="381"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24"/>
            <p:cNvSpPr/>
            <p:nvPr/>
          </p:nvSpPr>
          <p:spPr>
            <a:xfrm>
              <a:off x="867716" y="2424791"/>
              <a:ext cx="30960" cy="77564"/>
            </a:xfrm>
            <a:custGeom>
              <a:avLst/>
              <a:gdLst/>
              <a:ahLst/>
              <a:cxnLst/>
              <a:rect l="l" t="t" r="r" b="b"/>
              <a:pathLst>
                <a:path w="760" h="1904" extrusionOk="0">
                  <a:moveTo>
                    <a:pt x="0" y="1"/>
                  </a:moveTo>
                  <a:cubicBezTo>
                    <a:pt x="12" y="1078"/>
                    <a:pt x="87" y="1904"/>
                    <a:pt x="379" y="1904"/>
                  </a:cubicBezTo>
                  <a:cubicBezTo>
                    <a:pt x="673" y="1904"/>
                    <a:pt x="748"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24"/>
            <p:cNvSpPr/>
            <p:nvPr/>
          </p:nvSpPr>
          <p:spPr>
            <a:xfrm>
              <a:off x="818709" y="2424791"/>
              <a:ext cx="30920" cy="77564"/>
            </a:xfrm>
            <a:custGeom>
              <a:avLst/>
              <a:gdLst/>
              <a:ahLst/>
              <a:cxnLst/>
              <a:rect l="l" t="t" r="r" b="b"/>
              <a:pathLst>
                <a:path w="759" h="1904" extrusionOk="0">
                  <a:moveTo>
                    <a:pt x="1" y="1"/>
                  </a:moveTo>
                  <a:cubicBezTo>
                    <a:pt x="12" y="1078"/>
                    <a:pt x="86" y="1904"/>
                    <a:pt x="380"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24"/>
            <p:cNvSpPr/>
            <p:nvPr/>
          </p:nvSpPr>
          <p:spPr>
            <a:xfrm>
              <a:off x="769660" y="2424791"/>
              <a:ext cx="31001" cy="77564"/>
            </a:xfrm>
            <a:custGeom>
              <a:avLst/>
              <a:gdLst/>
              <a:ahLst/>
              <a:cxnLst/>
              <a:rect l="l" t="t" r="r" b="b"/>
              <a:pathLst>
                <a:path w="761" h="1904" extrusionOk="0">
                  <a:moveTo>
                    <a:pt x="1" y="1"/>
                  </a:moveTo>
                  <a:cubicBezTo>
                    <a:pt x="13" y="1078"/>
                    <a:pt x="88"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24"/>
            <p:cNvSpPr/>
            <p:nvPr/>
          </p:nvSpPr>
          <p:spPr>
            <a:xfrm>
              <a:off x="720693" y="2424791"/>
              <a:ext cx="30920" cy="77564"/>
            </a:xfrm>
            <a:custGeom>
              <a:avLst/>
              <a:gdLst/>
              <a:ahLst/>
              <a:cxnLst/>
              <a:rect l="l" t="t" r="r" b="b"/>
              <a:pathLst>
                <a:path w="759" h="1904" extrusionOk="0">
                  <a:moveTo>
                    <a:pt x="0" y="1"/>
                  </a:moveTo>
                  <a:cubicBezTo>
                    <a:pt x="12" y="1078"/>
                    <a:pt x="87" y="1904"/>
                    <a:pt x="379"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24"/>
            <p:cNvSpPr/>
            <p:nvPr/>
          </p:nvSpPr>
          <p:spPr>
            <a:xfrm>
              <a:off x="671645" y="2424791"/>
              <a:ext cx="30961" cy="77564"/>
            </a:xfrm>
            <a:custGeom>
              <a:avLst/>
              <a:gdLst/>
              <a:ahLst/>
              <a:cxnLst/>
              <a:rect l="l" t="t" r="r" b="b"/>
              <a:pathLst>
                <a:path w="760" h="1904" extrusionOk="0">
                  <a:moveTo>
                    <a:pt x="1" y="1"/>
                  </a:moveTo>
                  <a:cubicBezTo>
                    <a:pt x="12" y="1078"/>
                    <a:pt x="87"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24"/>
            <p:cNvSpPr/>
            <p:nvPr/>
          </p:nvSpPr>
          <p:spPr>
            <a:xfrm>
              <a:off x="999788" y="696283"/>
              <a:ext cx="84775" cy="97892"/>
            </a:xfrm>
            <a:custGeom>
              <a:avLst/>
              <a:gdLst/>
              <a:ahLst/>
              <a:cxnLst/>
              <a:rect l="l" t="t" r="r" b="b"/>
              <a:pathLst>
                <a:path w="2081" h="2403" extrusionOk="0">
                  <a:moveTo>
                    <a:pt x="1041" y="1"/>
                  </a:moveTo>
                  <a:cubicBezTo>
                    <a:pt x="467" y="1"/>
                    <a:pt x="1" y="540"/>
                    <a:pt x="1" y="1202"/>
                  </a:cubicBezTo>
                  <a:cubicBezTo>
                    <a:pt x="1" y="1865"/>
                    <a:pt x="467" y="2403"/>
                    <a:pt x="1041" y="2403"/>
                  </a:cubicBezTo>
                  <a:cubicBezTo>
                    <a:pt x="1615" y="2403"/>
                    <a:pt x="2080" y="1865"/>
                    <a:pt x="2080" y="1202"/>
                  </a:cubicBezTo>
                  <a:cubicBezTo>
                    <a:pt x="2080" y="540"/>
                    <a:pt x="1615" y="1"/>
                    <a:pt x="104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24"/>
            <p:cNvSpPr/>
            <p:nvPr/>
          </p:nvSpPr>
          <p:spPr>
            <a:xfrm>
              <a:off x="1021705" y="721663"/>
              <a:ext cx="40900" cy="47215"/>
            </a:xfrm>
            <a:custGeom>
              <a:avLst/>
              <a:gdLst/>
              <a:ahLst/>
              <a:cxnLst/>
              <a:rect l="l" t="t" r="r" b="b"/>
              <a:pathLst>
                <a:path w="1004" h="1159" extrusionOk="0">
                  <a:moveTo>
                    <a:pt x="503" y="0"/>
                  </a:moveTo>
                  <a:cubicBezTo>
                    <a:pt x="225" y="0"/>
                    <a:pt x="0" y="259"/>
                    <a:pt x="0" y="579"/>
                  </a:cubicBezTo>
                  <a:cubicBezTo>
                    <a:pt x="0" y="900"/>
                    <a:pt x="225" y="1159"/>
                    <a:pt x="503" y="1159"/>
                  </a:cubicBezTo>
                  <a:cubicBezTo>
                    <a:pt x="780" y="1159"/>
                    <a:pt x="1004" y="900"/>
                    <a:pt x="1004" y="579"/>
                  </a:cubicBezTo>
                  <a:cubicBezTo>
                    <a:pt x="1004" y="259"/>
                    <a:pt x="780"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24"/>
            <p:cNvSpPr/>
            <p:nvPr/>
          </p:nvSpPr>
          <p:spPr>
            <a:xfrm>
              <a:off x="536029" y="696283"/>
              <a:ext cx="84775" cy="97892"/>
            </a:xfrm>
            <a:custGeom>
              <a:avLst/>
              <a:gdLst/>
              <a:ahLst/>
              <a:cxnLst/>
              <a:rect l="l" t="t" r="r" b="b"/>
              <a:pathLst>
                <a:path w="2081" h="2403" extrusionOk="0">
                  <a:moveTo>
                    <a:pt x="1040" y="1"/>
                  </a:moveTo>
                  <a:cubicBezTo>
                    <a:pt x="466" y="1"/>
                    <a:pt x="0" y="540"/>
                    <a:pt x="0" y="1202"/>
                  </a:cubicBezTo>
                  <a:cubicBezTo>
                    <a:pt x="0" y="1865"/>
                    <a:pt x="466" y="2403"/>
                    <a:pt x="1040" y="2403"/>
                  </a:cubicBezTo>
                  <a:cubicBezTo>
                    <a:pt x="1614" y="2403"/>
                    <a:pt x="2080" y="1865"/>
                    <a:pt x="2080" y="1202"/>
                  </a:cubicBezTo>
                  <a:cubicBezTo>
                    <a:pt x="2080" y="540"/>
                    <a:pt x="1614" y="1"/>
                    <a:pt x="104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4"/>
            <p:cNvSpPr/>
            <p:nvPr/>
          </p:nvSpPr>
          <p:spPr>
            <a:xfrm>
              <a:off x="557905" y="721663"/>
              <a:ext cx="40982" cy="47215"/>
            </a:xfrm>
            <a:custGeom>
              <a:avLst/>
              <a:gdLst/>
              <a:ahLst/>
              <a:cxnLst/>
              <a:rect l="l" t="t" r="r" b="b"/>
              <a:pathLst>
                <a:path w="1006" h="1159" extrusionOk="0">
                  <a:moveTo>
                    <a:pt x="503" y="0"/>
                  </a:moveTo>
                  <a:cubicBezTo>
                    <a:pt x="226" y="0"/>
                    <a:pt x="1" y="259"/>
                    <a:pt x="1" y="579"/>
                  </a:cubicBezTo>
                  <a:cubicBezTo>
                    <a:pt x="1" y="900"/>
                    <a:pt x="226" y="1159"/>
                    <a:pt x="503" y="1159"/>
                  </a:cubicBezTo>
                  <a:cubicBezTo>
                    <a:pt x="781" y="1159"/>
                    <a:pt x="1005" y="900"/>
                    <a:pt x="1005" y="579"/>
                  </a:cubicBezTo>
                  <a:cubicBezTo>
                    <a:pt x="1005" y="259"/>
                    <a:pt x="781"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24"/>
            <p:cNvSpPr/>
            <p:nvPr/>
          </p:nvSpPr>
          <p:spPr>
            <a:xfrm>
              <a:off x="693684" y="798495"/>
              <a:ext cx="26031" cy="61758"/>
            </a:xfrm>
            <a:custGeom>
              <a:avLst/>
              <a:gdLst/>
              <a:ahLst/>
              <a:cxnLst/>
              <a:rect l="l" t="t" r="r" b="b"/>
              <a:pathLst>
                <a:path w="639" h="1516" extrusionOk="0">
                  <a:moveTo>
                    <a:pt x="320" y="1"/>
                  </a:moveTo>
                  <a:cubicBezTo>
                    <a:pt x="73" y="1"/>
                    <a:pt x="11" y="657"/>
                    <a:pt x="1"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24"/>
            <p:cNvSpPr/>
            <p:nvPr/>
          </p:nvSpPr>
          <p:spPr>
            <a:xfrm>
              <a:off x="734870" y="798495"/>
              <a:ext cx="26031" cy="61758"/>
            </a:xfrm>
            <a:custGeom>
              <a:avLst/>
              <a:gdLst/>
              <a:ahLst/>
              <a:cxnLst/>
              <a:rect l="l" t="t" r="r" b="b"/>
              <a:pathLst>
                <a:path w="639" h="1516" extrusionOk="0">
                  <a:moveTo>
                    <a:pt x="320" y="1"/>
                  </a:moveTo>
                  <a:cubicBezTo>
                    <a:pt x="73" y="1"/>
                    <a:pt x="11" y="657"/>
                    <a:pt x="0"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24"/>
            <p:cNvSpPr/>
            <p:nvPr/>
          </p:nvSpPr>
          <p:spPr>
            <a:xfrm>
              <a:off x="776056" y="798495"/>
              <a:ext cx="26031" cy="61758"/>
            </a:xfrm>
            <a:custGeom>
              <a:avLst/>
              <a:gdLst/>
              <a:ahLst/>
              <a:cxnLst/>
              <a:rect l="l" t="t" r="r" b="b"/>
              <a:pathLst>
                <a:path w="639" h="1516" extrusionOk="0">
                  <a:moveTo>
                    <a:pt x="319" y="1"/>
                  </a:moveTo>
                  <a:cubicBezTo>
                    <a:pt x="73" y="1"/>
                    <a:pt x="11" y="657"/>
                    <a:pt x="0" y="1515"/>
                  </a:cubicBezTo>
                  <a:lnTo>
                    <a:pt x="639"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24"/>
            <p:cNvSpPr/>
            <p:nvPr/>
          </p:nvSpPr>
          <p:spPr>
            <a:xfrm>
              <a:off x="817242"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4"/>
            <p:cNvSpPr/>
            <p:nvPr/>
          </p:nvSpPr>
          <p:spPr>
            <a:xfrm>
              <a:off x="858428"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5"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4"/>
            <p:cNvSpPr/>
            <p:nvPr/>
          </p:nvSpPr>
          <p:spPr>
            <a:xfrm>
              <a:off x="899573" y="798495"/>
              <a:ext cx="26072" cy="61758"/>
            </a:xfrm>
            <a:custGeom>
              <a:avLst/>
              <a:gdLst/>
              <a:ahLst/>
              <a:cxnLst/>
              <a:rect l="l" t="t" r="r" b="b"/>
              <a:pathLst>
                <a:path w="640" h="1516" extrusionOk="0">
                  <a:moveTo>
                    <a:pt x="320" y="1"/>
                  </a:moveTo>
                  <a:cubicBezTo>
                    <a:pt x="74" y="1"/>
                    <a:pt x="12" y="657"/>
                    <a:pt x="1" y="1515"/>
                  </a:cubicBezTo>
                  <a:lnTo>
                    <a:pt x="639" y="1515"/>
                  </a:lnTo>
                  <a:cubicBezTo>
                    <a:pt x="630"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74" name="Google Shape;1174;p24"/>
          <p:cNvSpPr/>
          <p:nvPr/>
        </p:nvSpPr>
        <p:spPr>
          <a:xfrm>
            <a:off x="-457925" y="4964300"/>
            <a:ext cx="9829200" cy="378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24"/>
          <p:cNvSpPr/>
          <p:nvPr/>
        </p:nvSpPr>
        <p:spPr>
          <a:xfrm>
            <a:off x="-225650" y="4964300"/>
            <a:ext cx="9497100" cy="99600"/>
          </a:xfrm>
          <a:prstGeom prst="rect">
            <a:avLst/>
          </a:pr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76" name="Google Shape;1176;p24"/>
          <p:cNvGrpSpPr/>
          <p:nvPr/>
        </p:nvGrpSpPr>
        <p:grpSpPr>
          <a:xfrm>
            <a:off x="8448780" y="15"/>
            <a:ext cx="1414036" cy="4964576"/>
            <a:chOff x="524500" y="647479"/>
            <a:chExt cx="569877" cy="2000635"/>
          </a:xfrm>
        </p:grpSpPr>
        <p:sp>
          <p:nvSpPr>
            <p:cNvPr id="1177" name="Google Shape;1177;p24"/>
            <p:cNvSpPr/>
            <p:nvPr/>
          </p:nvSpPr>
          <p:spPr>
            <a:xfrm>
              <a:off x="938193" y="685529"/>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4"/>
            <p:cNvSpPr/>
            <p:nvPr/>
          </p:nvSpPr>
          <p:spPr>
            <a:xfrm>
              <a:off x="576319" y="685529"/>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24"/>
            <p:cNvSpPr/>
            <p:nvPr/>
          </p:nvSpPr>
          <p:spPr>
            <a:xfrm>
              <a:off x="939318" y="685297"/>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24"/>
            <p:cNvSpPr/>
            <p:nvPr/>
          </p:nvSpPr>
          <p:spPr>
            <a:xfrm>
              <a:off x="577444" y="685297"/>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4"/>
            <p:cNvSpPr/>
            <p:nvPr/>
          </p:nvSpPr>
          <p:spPr>
            <a:xfrm>
              <a:off x="680200" y="747817"/>
              <a:ext cx="257298" cy="1822148"/>
            </a:xfrm>
            <a:custGeom>
              <a:avLst/>
              <a:gdLst/>
              <a:ahLst/>
              <a:cxnLst/>
              <a:rect l="l" t="t" r="r" b="b"/>
              <a:pathLst>
                <a:path w="6316" h="44729" extrusionOk="0">
                  <a:moveTo>
                    <a:pt x="1" y="1"/>
                  </a:moveTo>
                  <a:lnTo>
                    <a:pt x="1" y="44728"/>
                  </a:lnTo>
                  <a:lnTo>
                    <a:pt x="6315" y="44728"/>
                  </a:lnTo>
                  <a:lnTo>
                    <a:pt x="63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4"/>
            <p:cNvSpPr/>
            <p:nvPr/>
          </p:nvSpPr>
          <p:spPr>
            <a:xfrm>
              <a:off x="691077" y="909913"/>
              <a:ext cx="231878" cy="1482193"/>
            </a:xfrm>
            <a:custGeom>
              <a:avLst/>
              <a:gdLst/>
              <a:ahLst/>
              <a:cxnLst/>
              <a:rect l="l" t="t" r="r" b="b"/>
              <a:pathLst>
                <a:path w="5692" h="36384" extrusionOk="0">
                  <a:moveTo>
                    <a:pt x="0" y="1"/>
                  </a:moveTo>
                  <a:lnTo>
                    <a:pt x="0" y="36384"/>
                  </a:lnTo>
                  <a:lnTo>
                    <a:pt x="5692" y="36384"/>
                  </a:lnTo>
                  <a:lnTo>
                    <a:pt x="56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24"/>
            <p:cNvSpPr/>
            <p:nvPr/>
          </p:nvSpPr>
          <p:spPr>
            <a:xfrm>
              <a:off x="871831"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24"/>
            <p:cNvSpPr/>
            <p:nvPr/>
          </p:nvSpPr>
          <p:spPr>
            <a:xfrm>
              <a:off x="820542" y="922175"/>
              <a:ext cx="24239" cy="1478079"/>
            </a:xfrm>
            <a:custGeom>
              <a:avLst/>
              <a:gdLst/>
              <a:ahLst/>
              <a:cxnLst/>
              <a:rect l="l" t="t" r="r" b="b"/>
              <a:pathLst>
                <a:path w="595" h="36283" extrusionOk="0">
                  <a:moveTo>
                    <a:pt x="1" y="1"/>
                  </a:moveTo>
                  <a:lnTo>
                    <a:pt x="1" y="36283"/>
                  </a:lnTo>
                  <a:lnTo>
                    <a:pt x="595" y="36283"/>
                  </a:lnTo>
                  <a:lnTo>
                    <a:pt x="5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24"/>
            <p:cNvSpPr/>
            <p:nvPr/>
          </p:nvSpPr>
          <p:spPr>
            <a:xfrm>
              <a:off x="769212" y="922175"/>
              <a:ext cx="24280" cy="1478079"/>
            </a:xfrm>
            <a:custGeom>
              <a:avLst/>
              <a:gdLst/>
              <a:ahLst/>
              <a:cxnLst/>
              <a:rect l="l" t="t" r="r" b="b"/>
              <a:pathLst>
                <a:path w="596" h="36283" extrusionOk="0">
                  <a:moveTo>
                    <a:pt x="0" y="1"/>
                  </a:moveTo>
                  <a:lnTo>
                    <a:pt x="0"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24"/>
            <p:cNvSpPr/>
            <p:nvPr/>
          </p:nvSpPr>
          <p:spPr>
            <a:xfrm>
              <a:off x="717842"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24"/>
            <p:cNvSpPr/>
            <p:nvPr/>
          </p:nvSpPr>
          <p:spPr>
            <a:xfrm>
              <a:off x="680200" y="747857"/>
              <a:ext cx="257298" cy="1822107"/>
            </a:xfrm>
            <a:custGeom>
              <a:avLst/>
              <a:gdLst/>
              <a:ahLst/>
              <a:cxnLst/>
              <a:rect l="l" t="t" r="r" b="b"/>
              <a:pathLst>
                <a:path w="6316" h="44728" extrusionOk="0">
                  <a:moveTo>
                    <a:pt x="1" y="1"/>
                  </a:moveTo>
                  <a:lnTo>
                    <a:pt x="1" y="44727"/>
                  </a:lnTo>
                  <a:lnTo>
                    <a:pt x="6315" y="44727"/>
                  </a:lnTo>
                  <a:lnTo>
                    <a:pt x="6315" y="31302"/>
                  </a:lnTo>
                  <a:cubicBezTo>
                    <a:pt x="5736" y="35557"/>
                    <a:pt x="4723" y="38379"/>
                    <a:pt x="3569" y="38379"/>
                  </a:cubicBezTo>
                  <a:cubicBezTo>
                    <a:pt x="1770" y="38379"/>
                    <a:pt x="310" y="31520"/>
                    <a:pt x="310" y="23061"/>
                  </a:cubicBezTo>
                  <a:cubicBezTo>
                    <a:pt x="310" y="14601"/>
                    <a:pt x="1770" y="7743"/>
                    <a:pt x="3569" y="7743"/>
                  </a:cubicBezTo>
                  <a:cubicBezTo>
                    <a:pt x="4723" y="7743"/>
                    <a:pt x="5736" y="10565"/>
                    <a:pt x="6315" y="14819"/>
                  </a:cubicBezTo>
                  <a:lnTo>
                    <a:pt x="631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24"/>
            <p:cNvSpPr/>
            <p:nvPr/>
          </p:nvSpPr>
          <p:spPr>
            <a:xfrm>
              <a:off x="603450" y="2417744"/>
              <a:ext cx="410797" cy="230371"/>
            </a:xfrm>
            <a:custGeom>
              <a:avLst/>
              <a:gdLst/>
              <a:ahLst/>
              <a:cxnLst/>
              <a:rect l="l" t="t" r="r" b="b"/>
              <a:pathLst>
                <a:path w="10084" h="5655" extrusionOk="0">
                  <a:moveTo>
                    <a:pt x="1237" y="0"/>
                  </a:moveTo>
                  <a:lnTo>
                    <a:pt x="1237" y="1070"/>
                  </a:lnTo>
                  <a:cubicBezTo>
                    <a:pt x="1237" y="2713"/>
                    <a:pt x="1237" y="4088"/>
                    <a:pt x="1" y="4088"/>
                  </a:cubicBezTo>
                  <a:lnTo>
                    <a:pt x="1" y="5654"/>
                  </a:lnTo>
                  <a:lnTo>
                    <a:pt x="10083" y="5654"/>
                  </a:lnTo>
                  <a:lnTo>
                    <a:pt x="10083" y="4088"/>
                  </a:lnTo>
                  <a:cubicBezTo>
                    <a:pt x="8847" y="4088"/>
                    <a:pt x="8847" y="2713"/>
                    <a:pt x="8847" y="107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4"/>
            <p:cNvSpPr/>
            <p:nvPr/>
          </p:nvSpPr>
          <p:spPr>
            <a:xfrm>
              <a:off x="524500" y="647479"/>
              <a:ext cx="569877" cy="226663"/>
            </a:xfrm>
            <a:custGeom>
              <a:avLst/>
              <a:gdLst/>
              <a:ahLst/>
              <a:cxnLst/>
              <a:rect l="l" t="t" r="r" b="b"/>
              <a:pathLst>
                <a:path w="13989" h="5564" extrusionOk="0">
                  <a:moveTo>
                    <a:pt x="2204" y="0"/>
                  </a:moveTo>
                  <a:cubicBezTo>
                    <a:pt x="1991" y="0"/>
                    <a:pt x="241" y="64"/>
                    <a:pt x="24" y="2133"/>
                  </a:cubicBezTo>
                  <a:cubicBezTo>
                    <a:pt x="10" y="2219"/>
                    <a:pt x="1" y="2308"/>
                    <a:pt x="1" y="2400"/>
                  </a:cubicBezTo>
                  <a:cubicBezTo>
                    <a:pt x="1" y="2422"/>
                    <a:pt x="6" y="2443"/>
                    <a:pt x="7" y="2465"/>
                  </a:cubicBezTo>
                  <a:cubicBezTo>
                    <a:pt x="6" y="2501"/>
                    <a:pt x="1" y="2532"/>
                    <a:pt x="1" y="2569"/>
                  </a:cubicBezTo>
                  <a:lnTo>
                    <a:pt x="16" y="2569"/>
                  </a:lnTo>
                  <a:cubicBezTo>
                    <a:pt x="90" y="3305"/>
                    <a:pt x="624" y="3879"/>
                    <a:pt x="1281" y="3879"/>
                  </a:cubicBezTo>
                  <a:cubicBezTo>
                    <a:pt x="1939" y="3879"/>
                    <a:pt x="2474" y="3305"/>
                    <a:pt x="2547" y="2569"/>
                  </a:cubicBezTo>
                  <a:lnTo>
                    <a:pt x="2554" y="2569"/>
                  </a:lnTo>
                  <a:cubicBezTo>
                    <a:pt x="2605" y="2430"/>
                    <a:pt x="2503" y="2006"/>
                    <a:pt x="2601" y="1814"/>
                  </a:cubicBezTo>
                  <a:cubicBezTo>
                    <a:pt x="2647" y="1723"/>
                    <a:pt x="2774" y="1618"/>
                    <a:pt x="2948" y="1618"/>
                  </a:cubicBezTo>
                  <a:cubicBezTo>
                    <a:pt x="3013" y="1618"/>
                    <a:pt x="3084" y="1633"/>
                    <a:pt x="3160" y="1668"/>
                  </a:cubicBezTo>
                  <a:cubicBezTo>
                    <a:pt x="3439" y="1799"/>
                    <a:pt x="3430" y="5564"/>
                    <a:pt x="3430" y="5564"/>
                  </a:cubicBezTo>
                  <a:lnTo>
                    <a:pt x="10559" y="5564"/>
                  </a:lnTo>
                  <a:cubicBezTo>
                    <a:pt x="10559" y="5564"/>
                    <a:pt x="10550" y="1799"/>
                    <a:pt x="10829" y="1668"/>
                  </a:cubicBezTo>
                  <a:cubicBezTo>
                    <a:pt x="10905" y="1633"/>
                    <a:pt x="10976" y="1618"/>
                    <a:pt x="11041" y="1618"/>
                  </a:cubicBezTo>
                  <a:cubicBezTo>
                    <a:pt x="11215" y="1618"/>
                    <a:pt x="11343" y="1723"/>
                    <a:pt x="11388" y="1814"/>
                  </a:cubicBezTo>
                  <a:cubicBezTo>
                    <a:pt x="11486" y="2006"/>
                    <a:pt x="11384" y="2430"/>
                    <a:pt x="11435" y="2569"/>
                  </a:cubicBezTo>
                  <a:lnTo>
                    <a:pt x="11442" y="2569"/>
                  </a:lnTo>
                  <a:cubicBezTo>
                    <a:pt x="11516" y="3305"/>
                    <a:pt x="12050" y="3879"/>
                    <a:pt x="12708" y="3879"/>
                  </a:cubicBezTo>
                  <a:cubicBezTo>
                    <a:pt x="13365" y="3879"/>
                    <a:pt x="13900" y="3305"/>
                    <a:pt x="13973" y="2569"/>
                  </a:cubicBezTo>
                  <a:lnTo>
                    <a:pt x="13988" y="2569"/>
                  </a:lnTo>
                  <a:cubicBezTo>
                    <a:pt x="13988" y="2532"/>
                    <a:pt x="13983" y="2501"/>
                    <a:pt x="13982" y="2465"/>
                  </a:cubicBezTo>
                  <a:cubicBezTo>
                    <a:pt x="13983" y="2443"/>
                    <a:pt x="13988" y="2422"/>
                    <a:pt x="13988" y="2400"/>
                  </a:cubicBezTo>
                  <a:cubicBezTo>
                    <a:pt x="13988" y="2308"/>
                    <a:pt x="13979" y="2219"/>
                    <a:pt x="13965" y="2133"/>
                  </a:cubicBezTo>
                  <a:cubicBezTo>
                    <a:pt x="13748" y="64"/>
                    <a:pt x="11998" y="0"/>
                    <a:pt x="11785" y="0"/>
                  </a:cubicBezTo>
                  <a:cubicBezTo>
                    <a:pt x="11771" y="0"/>
                    <a:pt x="11764" y="1"/>
                    <a:pt x="11764" y="1"/>
                  </a:cubicBezTo>
                  <a:lnTo>
                    <a:pt x="2225" y="1"/>
                  </a:lnTo>
                  <a:cubicBezTo>
                    <a:pt x="2225" y="1"/>
                    <a:pt x="2218"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4"/>
            <p:cNvSpPr/>
            <p:nvPr/>
          </p:nvSpPr>
          <p:spPr>
            <a:xfrm>
              <a:off x="916683" y="2424791"/>
              <a:ext cx="30960" cy="77564"/>
            </a:xfrm>
            <a:custGeom>
              <a:avLst/>
              <a:gdLst/>
              <a:ahLst/>
              <a:cxnLst/>
              <a:rect l="l" t="t" r="r" b="b"/>
              <a:pathLst>
                <a:path w="760" h="1904" extrusionOk="0">
                  <a:moveTo>
                    <a:pt x="1" y="1"/>
                  </a:moveTo>
                  <a:cubicBezTo>
                    <a:pt x="14" y="1078"/>
                    <a:pt x="87" y="1904"/>
                    <a:pt x="381"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4"/>
            <p:cNvSpPr/>
            <p:nvPr/>
          </p:nvSpPr>
          <p:spPr>
            <a:xfrm>
              <a:off x="867716" y="2424791"/>
              <a:ext cx="30960" cy="77564"/>
            </a:xfrm>
            <a:custGeom>
              <a:avLst/>
              <a:gdLst/>
              <a:ahLst/>
              <a:cxnLst/>
              <a:rect l="l" t="t" r="r" b="b"/>
              <a:pathLst>
                <a:path w="760" h="1904" extrusionOk="0">
                  <a:moveTo>
                    <a:pt x="0" y="1"/>
                  </a:moveTo>
                  <a:cubicBezTo>
                    <a:pt x="12" y="1078"/>
                    <a:pt x="87" y="1904"/>
                    <a:pt x="379" y="1904"/>
                  </a:cubicBezTo>
                  <a:cubicBezTo>
                    <a:pt x="673" y="1904"/>
                    <a:pt x="748"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24"/>
            <p:cNvSpPr/>
            <p:nvPr/>
          </p:nvSpPr>
          <p:spPr>
            <a:xfrm>
              <a:off x="818709" y="2424791"/>
              <a:ext cx="30920" cy="77564"/>
            </a:xfrm>
            <a:custGeom>
              <a:avLst/>
              <a:gdLst/>
              <a:ahLst/>
              <a:cxnLst/>
              <a:rect l="l" t="t" r="r" b="b"/>
              <a:pathLst>
                <a:path w="759" h="1904" extrusionOk="0">
                  <a:moveTo>
                    <a:pt x="1" y="1"/>
                  </a:moveTo>
                  <a:cubicBezTo>
                    <a:pt x="12" y="1078"/>
                    <a:pt x="86" y="1904"/>
                    <a:pt x="380"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24"/>
            <p:cNvSpPr/>
            <p:nvPr/>
          </p:nvSpPr>
          <p:spPr>
            <a:xfrm>
              <a:off x="769660" y="2424791"/>
              <a:ext cx="31001" cy="77564"/>
            </a:xfrm>
            <a:custGeom>
              <a:avLst/>
              <a:gdLst/>
              <a:ahLst/>
              <a:cxnLst/>
              <a:rect l="l" t="t" r="r" b="b"/>
              <a:pathLst>
                <a:path w="761" h="1904" extrusionOk="0">
                  <a:moveTo>
                    <a:pt x="1" y="1"/>
                  </a:moveTo>
                  <a:cubicBezTo>
                    <a:pt x="13" y="1078"/>
                    <a:pt x="88"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4"/>
            <p:cNvSpPr/>
            <p:nvPr/>
          </p:nvSpPr>
          <p:spPr>
            <a:xfrm>
              <a:off x="720693" y="2424791"/>
              <a:ext cx="30920" cy="77564"/>
            </a:xfrm>
            <a:custGeom>
              <a:avLst/>
              <a:gdLst/>
              <a:ahLst/>
              <a:cxnLst/>
              <a:rect l="l" t="t" r="r" b="b"/>
              <a:pathLst>
                <a:path w="759" h="1904" extrusionOk="0">
                  <a:moveTo>
                    <a:pt x="0" y="1"/>
                  </a:moveTo>
                  <a:cubicBezTo>
                    <a:pt x="12" y="1078"/>
                    <a:pt x="87" y="1904"/>
                    <a:pt x="379"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4"/>
            <p:cNvSpPr/>
            <p:nvPr/>
          </p:nvSpPr>
          <p:spPr>
            <a:xfrm>
              <a:off x="671645" y="2424791"/>
              <a:ext cx="30961" cy="77564"/>
            </a:xfrm>
            <a:custGeom>
              <a:avLst/>
              <a:gdLst/>
              <a:ahLst/>
              <a:cxnLst/>
              <a:rect l="l" t="t" r="r" b="b"/>
              <a:pathLst>
                <a:path w="760" h="1904" extrusionOk="0">
                  <a:moveTo>
                    <a:pt x="1" y="1"/>
                  </a:moveTo>
                  <a:cubicBezTo>
                    <a:pt x="12" y="1078"/>
                    <a:pt x="87"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24"/>
            <p:cNvSpPr/>
            <p:nvPr/>
          </p:nvSpPr>
          <p:spPr>
            <a:xfrm>
              <a:off x="999788" y="696283"/>
              <a:ext cx="84775" cy="97892"/>
            </a:xfrm>
            <a:custGeom>
              <a:avLst/>
              <a:gdLst/>
              <a:ahLst/>
              <a:cxnLst/>
              <a:rect l="l" t="t" r="r" b="b"/>
              <a:pathLst>
                <a:path w="2081" h="2403" extrusionOk="0">
                  <a:moveTo>
                    <a:pt x="1041" y="1"/>
                  </a:moveTo>
                  <a:cubicBezTo>
                    <a:pt x="467" y="1"/>
                    <a:pt x="1" y="540"/>
                    <a:pt x="1" y="1202"/>
                  </a:cubicBezTo>
                  <a:cubicBezTo>
                    <a:pt x="1" y="1865"/>
                    <a:pt x="467" y="2403"/>
                    <a:pt x="1041" y="2403"/>
                  </a:cubicBezTo>
                  <a:cubicBezTo>
                    <a:pt x="1615" y="2403"/>
                    <a:pt x="2080" y="1865"/>
                    <a:pt x="2080" y="1202"/>
                  </a:cubicBezTo>
                  <a:cubicBezTo>
                    <a:pt x="2080" y="540"/>
                    <a:pt x="1615" y="1"/>
                    <a:pt x="104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24"/>
            <p:cNvSpPr/>
            <p:nvPr/>
          </p:nvSpPr>
          <p:spPr>
            <a:xfrm>
              <a:off x="1021705" y="721663"/>
              <a:ext cx="40900" cy="47215"/>
            </a:xfrm>
            <a:custGeom>
              <a:avLst/>
              <a:gdLst/>
              <a:ahLst/>
              <a:cxnLst/>
              <a:rect l="l" t="t" r="r" b="b"/>
              <a:pathLst>
                <a:path w="1004" h="1159" extrusionOk="0">
                  <a:moveTo>
                    <a:pt x="503" y="0"/>
                  </a:moveTo>
                  <a:cubicBezTo>
                    <a:pt x="225" y="0"/>
                    <a:pt x="0" y="259"/>
                    <a:pt x="0" y="579"/>
                  </a:cubicBezTo>
                  <a:cubicBezTo>
                    <a:pt x="0" y="900"/>
                    <a:pt x="225" y="1159"/>
                    <a:pt x="503" y="1159"/>
                  </a:cubicBezTo>
                  <a:cubicBezTo>
                    <a:pt x="780" y="1159"/>
                    <a:pt x="1004" y="900"/>
                    <a:pt x="1004" y="579"/>
                  </a:cubicBezTo>
                  <a:cubicBezTo>
                    <a:pt x="1004" y="259"/>
                    <a:pt x="780"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4"/>
            <p:cNvSpPr/>
            <p:nvPr/>
          </p:nvSpPr>
          <p:spPr>
            <a:xfrm>
              <a:off x="536029" y="696283"/>
              <a:ext cx="84775" cy="97892"/>
            </a:xfrm>
            <a:custGeom>
              <a:avLst/>
              <a:gdLst/>
              <a:ahLst/>
              <a:cxnLst/>
              <a:rect l="l" t="t" r="r" b="b"/>
              <a:pathLst>
                <a:path w="2081" h="2403" extrusionOk="0">
                  <a:moveTo>
                    <a:pt x="1040" y="1"/>
                  </a:moveTo>
                  <a:cubicBezTo>
                    <a:pt x="466" y="1"/>
                    <a:pt x="0" y="540"/>
                    <a:pt x="0" y="1202"/>
                  </a:cubicBezTo>
                  <a:cubicBezTo>
                    <a:pt x="0" y="1865"/>
                    <a:pt x="466" y="2403"/>
                    <a:pt x="1040" y="2403"/>
                  </a:cubicBezTo>
                  <a:cubicBezTo>
                    <a:pt x="1614" y="2403"/>
                    <a:pt x="2080" y="1865"/>
                    <a:pt x="2080" y="1202"/>
                  </a:cubicBezTo>
                  <a:cubicBezTo>
                    <a:pt x="2080" y="540"/>
                    <a:pt x="1614" y="1"/>
                    <a:pt x="104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24"/>
            <p:cNvSpPr/>
            <p:nvPr/>
          </p:nvSpPr>
          <p:spPr>
            <a:xfrm>
              <a:off x="557905" y="721663"/>
              <a:ext cx="40982" cy="47215"/>
            </a:xfrm>
            <a:custGeom>
              <a:avLst/>
              <a:gdLst/>
              <a:ahLst/>
              <a:cxnLst/>
              <a:rect l="l" t="t" r="r" b="b"/>
              <a:pathLst>
                <a:path w="1006" h="1159" extrusionOk="0">
                  <a:moveTo>
                    <a:pt x="503" y="0"/>
                  </a:moveTo>
                  <a:cubicBezTo>
                    <a:pt x="226" y="0"/>
                    <a:pt x="1" y="259"/>
                    <a:pt x="1" y="579"/>
                  </a:cubicBezTo>
                  <a:cubicBezTo>
                    <a:pt x="1" y="900"/>
                    <a:pt x="226" y="1159"/>
                    <a:pt x="503" y="1159"/>
                  </a:cubicBezTo>
                  <a:cubicBezTo>
                    <a:pt x="781" y="1159"/>
                    <a:pt x="1005" y="900"/>
                    <a:pt x="1005" y="579"/>
                  </a:cubicBezTo>
                  <a:cubicBezTo>
                    <a:pt x="1005" y="259"/>
                    <a:pt x="781"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24"/>
            <p:cNvSpPr/>
            <p:nvPr/>
          </p:nvSpPr>
          <p:spPr>
            <a:xfrm>
              <a:off x="693684" y="798495"/>
              <a:ext cx="26031" cy="61758"/>
            </a:xfrm>
            <a:custGeom>
              <a:avLst/>
              <a:gdLst/>
              <a:ahLst/>
              <a:cxnLst/>
              <a:rect l="l" t="t" r="r" b="b"/>
              <a:pathLst>
                <a:path w="639" h="1516" extrusionOk="0">
                  <a:moveTo>
                    <a:pt x="320" y="1"/>
                  </a:moveTo>
                  <a:cubicBezTo>
                    <a:pt x="73" y="1"/>
                    <a:pt x="11" y="657"/>
                    <a:pt x="1"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24"/>
            <p:cNvSpPr/>
            <p:nvPr/>
          </p:nvSpPr>
          <p:spPr>
            <a:xfrm>
              <a:off x="734870" y="798495"/>
              <a:ext cx="26031" cy="61758"/>
            </a:xfrm>
            <a:custGeom>
              <a:avLst/>
              <a:gdLst/>
              <a:ahLst/>
              <a:cxnLst/>
              <a:rect l="l" t="t" r="r" b="b"/>
              <a:pathLst>
                <a:path w="639" h="1516" extrusionOk="0">
                  <a:moveTo>
                    <a:pt x="320" y="1"/>
                  </a:moveTo>
                  <a:cubicBezTo>
                    <a:pt x="73" y="1"/>
                    <a:pt x="11" y="657"/>
                    <a:pt x="0"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24"/>
            <p:cNvSpPr/>
            <p:nvPr/>
          </p:nvSpPr>
          <p:spPr>
            <a:xfrm>
              <a:off x="776056" y="798495"/>
              <a:ext cx="26031" cy="61758"/>
            </a:xfrm>
            <a:custGeom>
              <a:avLst/>
              <a:gdLst/>
              <a:ahLst/>
              <a:cxnLst/>
              <a:rect l="l" t="t" r="r" b="b"/>
              <a:pathLst>
                <a:path w="639" h="1516" extrusionOk="0">
                  <a:moveTo>
                    <a:pt x="319" y="1"/>
                  </a:moveTo>
                  <a:cubicBezTo>
                    <a:pt x="73" y="1"/>
                    <a:pt x="11" y="657"/>
                    <a:pt x="0" y="1515"/>
                  </a:cubicBezTo>
                  <a:lnTo>
                    <a:pt x="639"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4"/>
            <p:cNvSpPr/>
            <p:nvPr/>
          </p:nvSpPr>
          <p:spPr>
            <a:xfrm>
              <a:off x="817242"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4"/>
            <p:cNvSpPr/>
            <p:nvPr/>
          </p:nvSpPr>
          <p:spPr>
            <a:xfrm>
              <a:off x="858428"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5"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4"/>
            <p:cNvSpPr/>
            <p:nvPr/>
          </p:nvSpPr>
          <p:spPr>
            <a:xfrm>
              <a:off x="899573" y="798495"/>
              <a:ext cx="26072" cy="61758"/>
            </a:xfrm>
            <a:custGeom>
              <a:avLst/>
              <a:gdLst/>
              <a:ahLst/>
              <a:cxnLst/>
              <a:rect l="l" t="t" r="r" b="b"/>
              <a:pathLst>
                <a:path w="640" h="1516" extrusionOk="0">
                  <a:moveTo>
                    <a:pt x="320" y="1"/>
                  </a:moveTo>
                  <a:cubicBezTo>
                    <a:pt x="74" y="1"/>
                    <a:pt x="12" y="657"/>
                    <a:pt x="1" y="1515"/>
                  </a:cubicBezTo>
                  <a:lnTo>
                    <a:pt x="639" y="1515"/>
                  </a:lnTo>
                  <a:cubicBezTo>
                    <a:pt x="630"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360"/>
        <p:cNvGrpSpPr/>
        <p:nvPr/>
      </p:nvGrpSpPr>
      <p:grpSpPr>
        <a:xfrm>
          <a:off x="0" y="0"/>
          <a:ext cx="0" cy="0"/>
          <a:chOff x="0" y="0"/>
          <a:chExt cx="0" cy="0"/>
        </a:xfrm>
      </p:grpSpPr>
      <p:grpSp>
        <p:nvGrpSpPr>
          <p:cNvPr id="1361" name="Google Shape;1361;p26"/>
          <p:cNvGrpSpPr/>
          <p:nvPr/>
        </p:nvGrpSpPr>
        <p:grpSpPr>
          <a:xfrm>
            <a:off x="-579554" y="4691423"/>
            <a:ext cx="10204909" cy="291318"/>
            <a:chOff x="120" y="3985435"/>
            <a:chExt cx="10204909" cy="291318"/>
          </a:xfrm>
        </p:grpSpPr>
        <p:sp>
          <p:nvSpPr>
            <p:cNvPr id="1362" name="Google Shape;1362;p26"/>
            <p:cNvSpPr/>
            <p:nvPr/>
          </p:nvSpPr>
          <p:spPr>
            <a:xfrm>
              <a:off x="120"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26"/>
            <p:cNvSpPr/>
            <p:nvPr/>
          </p:nvSpPr>
          <p:spPr>
            <a:xfrm>
              <a:off x="14570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6"/>
            <p:cNvSpPr/>
            <p:nvPr/>
          </p:nvSpPr>
          <p:spPr>
            <a:xfrm>
              <a:off x="29139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6"/>
            <p:cNvSpPr/>
            <p:nvPr/>
          </p:nvSpPr>
          <p:spPr>
            <a:xfrm>
              <a:off x="43707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6"/>
            <p:cNvSpPr/>
            <p:nvPr/>
          </p:nvSpPr>
          <p:spPr>
            <a:xfrm>
              <a:off x="58277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6"/>
            <p:cNvSpPr/>
            <p:nvPr/>
          </p:nvSpPr>
          <p:spPr>
            <a:xfrm>
              <a:off x="72845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6"/>
            <p:cNvSpPr/>
            <p:nvPr/>
          </p:nvSpPr>
          <p:spPr>
            <a:xfrm>
              <a:off x="87414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9" name="Google Shape;1369;p26"/>
          <p:cNvGrpSpPr/>
          <p:nvPr/>
        </p:nvGrpSpPr>
        <p:grpSpPr>
          <a:xfrm>
            <a:off x="-722856" y="15"/>
            <a:ext cx="1414036" cy="4964576"/>
            <a:chOff x="524500" y="647479"/>
            <a:chExt cx="569877" cy="2000635"/>
          </a:xfrm>
        </p:grpSpPr>
        <p:sp>
          <p:nvSpPr>
            <p:cNvPr id="1370" name="Google Shape;1370;p26"/>
            <p:cNvSpPr/>
            <p:nvPr/>
          </p:nvSpPr>
          <p:spPr>
            <a:xfrm>
              <a:off x="938193" y="685529"/>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6"/>
            <p:cNvSpPr/>
            <p:nvPr/>
          </p:nvSpPr>
          <p:spPr>
            <a:xfrm>
              <a:off x="576319" y="685529"/>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6"/>
            <p:cNvSpPr/>
            <p:nvPr/>
          </p:nvSpPr>
          <p:spPr>
            <a:xfrm>
              <a:off x="939318" y="685297"/>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6"/>
            <p:cNvSpPr/>
            <p:nvPr/>
          </p:nvSpPr>
          <p:spPr>
            <a:xfrm>
              <a:off x="577444" y="685297"/>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26"/>
            <p:cNvSpPr/>
            <p:nvPr/>
          </p:nvSpPr>
          <p:spPr>
            <a:xfrm>
              <a:off x="680200" y="747817"/>
              <a:ext cx="257298" cy="1822148"/>
            </a:xfrm>
            <a:custGeom>
              <a:avLst/>
              <a:gdLst/>
              <a:ahLst/>
              <a:cxnLst/>
              <a:rect l="l" t="t" r="r" b="b"/>
              <a:pathLst>
                <a:path w="6316" h="44729" extrusionOk="0">
                  <a:moveTo>
                    <a:pt x="1" y="1"/>
                  </a:moveTo>
                  <a:lnTo>
                    <a:pt x="1" y="44728"/>
                  </a:lnTo>
                  <a:lnTo>
                    <a:pt x="6315" y="44728"/>
                  </a:lnTo>
                  <a:lnTo>
                    <a:pt x="63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26"/>
            <p:cNvSpPr/>
            <p:nvPr/>
          </p:nvSpPr>
          <p:spPr>
            <a:xfrm>
              <a:off x="691077" y="909913"/>
              <a:ext cx="231878" cy="1482193"/>
            </a:xfrm>
            <a:custGeom>
              <a:avLst/>
              <a:gdLst/>
              <a:ahLst/>
              <a:cxnLst/>
              <a:rect l="l" t="t" r="r" b="b"/>
              <a:pathLst>
                <a:path w="5692" h="36384" extrusionOk="0">
                  <a:moveTo>
                    <a:pt x="0" y="1"/>
                  </a:moveTo>
                  <a:lnTo>
                    <a:pt x="0" y="36384"/>
                  </a:lnTo>
                  <a:lnTo>
                    <a:pt x="5692" y="36384"/>
                  </a:lnTo>
                  <a:lnTo>
                    <a:pt x="56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6"/>
            <p:cNvSpPr/>
            <p:nvPr/>
          </p:nvSpPr>
          <p:spPr>
            <a:xfrm>
              <a:off x="871831"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6"/>
            <p:cNvSpPr/>
            <p:nvPr/>
          </p:nvSpPr>
          <p:spPr>
            <a:xfrm>
              <a:off x="820542" y="922175"/>
              <a:ext cx="24239" cy="1478079"/>
            </a:xfrm>
            <a:custGeom>
              <a:avLst/>
              <a:gdLst/>
              <a:ahLst/>
              <a:cxnLst/>
              <a:rect l="l" t="t" r="r" b="b"/>
              <a:pathLst>
                <a:path w="595" h="36283" extrusionOk="0">
                  <a:moveTo>
                    <a:pt x="1" y="1"/>
                  </a:moveTo>
                  <a:lnTo>
                    <a:pt x="1" y="36283"/>
                  </a:lnTo>
                  <a:lnTo>
                    <a:pt x="595" y="36283"/>
                  </a:lnTo>
                  <a:lnTo>
                    <a:pt x="5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6"/>
            <p:cNvSpPr/>
            <p:nvPr/>
          </p:nvSpPr>
          <p:spPr>
            <a:xfrm>
              <a:off x="769212" y="922175"/>
              <a:ext cx="24280" cy="1478079"/>
            </a:xfrm>
            <a:custGeom>
              <a:avLst/>
              <a:gdLst/>
              <a:ahLst/>
              <a:cxnLst/>
              <a:rect l="l" t="t" r="r" b="b"/>
              <a:pathLst>
                <a:path w="596" h="36283" extrusionOk="0">
                  <a:moveTo>
                    <a:pt x="0" y="1"/>
                  </a:moveTo>
                  <a:lnTo>
                    <a:pt x="0"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26"/>
            <p:cNvSpPr/>
            <p:nvPr/>
          </p:nvSpPr>
          <p:spPr>
            <a:xfrm>
              <a:off x="717842"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6"/>
            <p:cNvSpPr/>
            <p:nvPr/>
          </p:nvSpPr>
          <p:spPr>
            <a:xfrm>
              <a:off x="680200" y="747857"/>
              <a:ext cx="257298" cy="1822107"/>
            </a:xfrm>
            <a:custGeom>
              <a:avLst/>
              <a:gdLst/>
              <a:ahLst/>
              <a:cxnLst/>
              <a:rect l="l" t="t" r="r" b="b"/>
              <a:pathLst>
                <a:path w="6316" h="44728" extrusionOk="0">
                  <a:moveTo>
                    <a:pt x="1" y="1"/>
                  </a:moveTo>
                  <a:lnTo>
                    <a:pt x="1" y="44727"/>
                  </a:lnTo>
                  <a:lnTo>
                    <a:pt x="6315" y="44727"/>
                  </a:lnTo>
                  <a:lnTo>
                    <a:pt x="6315" y="31302"/>
                  </a:lnTo>
                  <a:cubicBezTo>
                    <a:pt x="5736" y="35557"/>
                    <a:pt x="4723" y="38379"/>
                    <a:pt x="3569" y="38379"/>
                  </a:cubicBezTo>
                  <a:cubicBezTo>
                    <a:pt x="1770" y="38379"/>
                    <a:pt x="310" y="31520"/>
                    <a:pt x="310" y="23061"/>
                  </a:cubicBezTo>
                  <a:cubicBezTo>
                    <a:pt x="310" y="14601"/>
                    <a:pt x="1770" y="7743"/>
                    <a:pt x="3569" y="7743"/>
                  </a:cubicBezTo>
                  <a:cubicBezTo>
                    <a:pt x="4723" y="7743"/>
                    <a:pt x="5736" y="10565"/>
                    <a:pt x="6315" y="14819"/>
                  </a:cubicBezTo>
                  <a:lnTo>
                    <a:pt x="631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6"/>
            <p:cNvSpPr/>
            <p:nvPr/>
          </p:nvSpPr>
          <p:spPr>
            <a:xfrm>
              <a:off x="603450" y="2417744"/>
              <a:ext cx="410797" cy="230371"/>
            </a:xfrm>
            <a:custGeom>
              <a:avLst/>
              <a:gdLst/>
              <a:ahLst/>
              <a:cxnLst/>
              <a:rect l="l" t="t" r="r" b="b"/>
              <a:pathLst>
                <a:path w="10084" h="5655" extrusionOk="0">
                  <a:moveTo>
                    <a:pt x="1237" y="0"/>
                  </a:moveTo>
                  <a:lnTo>
                    <a:pt x="1237" y="1070"/>
                  </a:lnTo>
                  <a:cubicBezTo>
                    <a:pt x="1237" y="2713"/>
                    <a:pt x="1237" y="4088"/>
                    <a:pt x="1" y="4088"/>
                  </a:cubicBezTo>
                  <a:lnTo>
                    <a:pt x="1" y="5654"/>
                  </a:lnTo>
                  <a:lnTo>
                    <a:pt x="10083" y="5654"/>
                  </a:lnTo>
                  <a:lnTo>
                    <a:pt x="10083" y="4088"/>
                  </a:lnTo>
                  <a:cubicBezTo>
                    <a:pt x="8847" y="4088"/>
                    <a:pt x="8847" y="2713"/>
                    <a:pt x="8847" y="107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6"/>
            <p:cNvSpPr/>
            <p:nvPr/>
          </p:nvSpPr>
          <p:spPr>
            <a:xfrm>
              <a:off x="524500" y="647479"/>
              <a:ext cx="569877" cy="226663"/>
            </a:xfrm>
            <a:custGeom>
              <a:avLst/>
              <a:gdLst/>
              <a:ahLst/>
              <a:cxnLst/>
              <a:rect l="l" t="t" r="r" b="b"/>
              <a:pathLst>
                <a:path w="13989" h="5564" extrusionOk="0">
                  <a:moveTo>
                    <a:pt x="2204" y="0"/>
                  </a:moveTo>
                  <a:cubicBezTo>
                    <a:pt x="1991" y="0"/>
                    <a:pt x="241" y="64"/>
                    <a:pt x="24" y="2133"/>
                  </a:cubicBezTo>
                  <a:cubicBezTo>
                    <a:pt x="10" y="2219"/>
                    <a:pt x="1" y="2308"/>
                    <a:pt x="1" y="2400"/>
                  </a:cubicBezTo>
                  <a:cubicBezTo>
                    <a:pt x="1" y="2422"/>
                    <a:pt x="6" y="2443"/>
                    <a:pt x="7" y="2465"/>
                  </a:cubicBezTo>
                  <a:cubicBezTo>
                    <a:pt x="6" y="2501"/>
                    <a:pt x="1" y="2532"/>
                    <a:pt x="1" y="2569"/>
                  </a:cubicBezTo>
                  <a:lnTo>
                    <a:pt x="16" y="2569"/>
                  </a:lnTo>
                  <a:cubicBezTo>
                    <a:pt x="90" y="3305"/>
                    <a:pt x="624" y="3879"/>
                    <a:pt x="1281" y="3879"/>
                  </a:cubicBezTo>
                  <a:cubicBezTo>
                    <a:pt x="1939" y="3879"/>
                    <a:pt x="2474" y="3305"/>
                    <a:pt x="2547" y="2569"/>
                  </a:cubicBezTo>
                  <a:lnTo>
                    <a:pt x="2554" y="2569"/>
                  </a:lnTo>
                  <a:cubicBezTo>
                    <a:pt x="2605" y="2430"/>
                    <a:pt x="2503" y="2006"/>
                    <a:pt x="2601" y="1814"/>
                  </a:cubicBezTo>
                  <a:cubicBezTo>
                    <a:pt x="2647" y="1723"/>
                    <a:pt x="2774" y="1618"/>
                    <a:pt x="2948" y="1618"/>
                  </a:cubicBezTo>
                  <a:cubicBezTo>
                    <a:pt x="3013" y="1618"/>
                    <a:pt x="3084" y="1633"/>
                    <a:pt x="3160" y="1668"/>
                  </a:cubicBezTo>
                  <a:cubicBezTo>
                    <a:pt x="3439" y="1799"/>
                    <a:pt x="3430" y="5564"/>
                    <a:pt x="3430" y="5564"/>
                  </a:cubicBezTo>
                  <a:lnTo>
                    <a:pt x="10559" y="5564"/>
                  </a:lnTo>
                  <a:cubicBezTo>
                    <a:pt x="10559" y="5564"/>
                    <a:pt x="10550" y="1799"/>
                    <a:pt x="10829" y="1668"/>
                  </a:cubicBezTo>
                  <a:cubicBezTo>
                    <a:pt x="10905" y="1633"/>
                    <a:pt x="10976" y="1618"/>
                    <a:pt x="11041" y="1618"/>
                  </a:cubicBezTo>
                  <a:cubicBezTo>
                    <a:pt x="11215" y="1618"/>
                    <a:pt x="11343" y="1723"/>
                    <a:pt x="11388" y="1814"/>
                  </a:cubicBezTo>
                  <a:cubicBezTo>
                    <a:pt x="11486" y="2006"/>
                    <a:pt x="11384" y="2430"/>
                    <a:pt x="11435" y="2569"/>
                  </a:cubicBezTo>
                  <a:lnTo>
                    <a:pt x="11442" y="2569"/>
                  </a:lnTo>
                  <a:cubicBezTo>
                    <a:pt x="11516" y="3305"/>
                    <a:pt x="12050" y="3879"/>
                    <a:pt x="12708" y="3879"/>
                  </a:cubicBezTo>
                  <a:cubicBezTo>
                    <a:pt x="13365" y="3879"/>
                    <a:pt x="13900" y="3305"/>
                    <a:pt x="13973" y="2569"/>
                  </a:cubicBezTo>
                  <a:lnTo>
                    <a:pt x="13988" y="2569"/>
                  </a:lnTo>
                  <a:cubicBezTo>
                    <a:pt x="13988" y="2532"/>
                    <a:pt x="13983" y="2501"/>
                    <a:pt x="13982" y="2465"/>
                  </a:cubicBezTo>
                  <a:cubicBezTo>
                    <a:pt x="13983" y="2443"/>
                    <a:pt x="13988" y="2422"/>
                    <a:pt x="13988" y="2400"/>
                  </a:cubicBezTo>
                  <a:cubicBezTo>
                    <a:pt x="13988" y="2308"/>
                    <a:pt x="13979" y="2219"/>
                    <a:pt x="13965" y="2133"/>
                  </a:cubicBezTo>
                  <a:cubicBezTo>
                    <a:pt x="13748" y="64"/>
                    <a:pt x="11998" y="0"/>
                    <a:pt x="11785" y="0"/>
                  </a:cubicBezTo>
                  <a:cubicBezTo>
                    <a:pt x="11771" y="0"/>
                    <a:pt x="11764" y="1"/>
                    <a:pt x="11764" y="1"/>
                  </a:cubicBezTo>
                  <a:lnTo>
                    <a:pt x="2225" y="1"/>
                  </a:lnTo>
                  <a:cubicBezTo>
                    <a:pt x="2225" y="1"/>
                    <a:pt x="2218"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26"/>
            <p:cNvSpPr/>
            <p:nvPr/>
          </p:nvSpPr>
          <p:spPr>
            <a:xfrm>
              <a:off x="916683" y="2424791"/>
              <a:ext cx="30960" cy="77564"/>
            </a:xfrm>
            <a:custGeom>
              <a:avLst/>
              <a:gdLst/>
              <a:ahLst/>
              <a:cxnLst/>
              <a:rect l="l" t="t" r="r" b="b"/>
              <a:pathLst>
                <a:path w="760" h="1904" extrusionOk="0">
                  <a:moveTo>
                    <a:pt x="1" y="1"/>
                  </a:moveTo>
                  <a:cubicBezTo>
                    <a:pt x="14" y="1078"/>
                    <a:pt x="87" y="1904"/>
                    <a:pt x="381"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26"/>
            <p:cNvSpPr/>
            <p:nvPr/>
          </p:nvSpPr>
          <p:spPr>
            <a:xfrm>
              <a:off x="867716" y="2424791"/>
              <a:ext cx="30960" cy="77564"/>
            </a:xfrm>
            <a:custGeom>
              <a:avLst/>
              <a:gdLst/>
              <a:ahLst/>
              <a:cxnLst/>
              <a:rect l="l" t="t" r="r" b="b"/>
              <a:pathLst>
                <a:path w="760" h="1904" extrusionOk="0">
                  <a:moveTo>
                    <a:pt x="0" y="1"/>
                  </a:moveTo>
                  <a:cubicBezTo>
                    <a:pt x="12" y="1078"/>
                    <a:pt x="87" y="1904"/>
                    <a:pt x="379" y="1904"/>
                  </a:cubicBezTo>
                  <a:cubicBezTo>
                    <a:pt x="673" y="1904"/>
                    <a:pt x="748"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26"/>
            <p:cNvSpPr/>
            <p:nvPr/>
          </p:nvSpPr>
          <p:spPr>
            <a:xfrm>
              <a:off x="818709" y="2424791"/>
              <a:ext cx="30920" cy="77564"/>
            </a:xfrm>
            <a:custGeom>
              <a:avLst/>
              <a:gdLst/>
              <a:ahLst/>
              <a:cxnLst/>
              <a:rect l="l" t="t" r="r" b="b"/>
              <a:pathLst>
                <a:path w="759" h="1904" extrusionOk="0">
                  <a:moveTo>
                    <a:pt x="1" y="1"/>
                  </a:moveTo>
                  <a:cubicBezTo>
                    <a:pt x="12" y="1078"/>
                    <a:pt x="86" y="1904"/>
                    <a:pt x="380"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26"/>
            <p:cNvSpPr/>
            <p:nvPr/>
          </p:nvSpPr>
          <p:spPr>
            <a:xfrm>
              <a:off x="769660" y="2424791"/>
              <a:ext cx="31001" cy="77564"/>
            </a:xfrm>
            <a:custGeom>
              <a:avLst/>
              <a:gdLst/>
              <a:ahLst/>
              <a:cxnLst/>
              <a:rect l="l" t="t" r="r" b="b"/>
              <a:pathLst>
                <a:path w="761" h="1904" extrusionOk="0">
                  <a:moveTo>
                    <a:pt x="1" y="1"/>
                  </a:moveTo>
                  <a:cubicBezTo>
                    <a:pt x="13" y="1078"/>
                    <a:pt x="88"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6"/>
            <p:cNvSpPr/>
            <p:nvPr/>
          </p:nvSpPr>
          <p:spPr>
            <a:xfrm>
              <a:off x="720693" y="2424791"/>
              <a:ext cx="30920" cy="77564"/>
            </a:xfrm>
            <a:custGeom>
              <a:avLst/>
              <a:gdLst/>
              <a:ahLst/>
              <a:cxnLst/>
              <a:rect l="l" t="t" r="r" b="b"/>
              <a:pathLst>
                <a:path w="759" h="1904" extrusionOk="0">
                  <a:moveTo>
                    <a:pt x="0" y="1"/>
                  </a:moveTo>
                  <a:cubicBezTo>
                    <a:pt x="12" y="1078"/>
                    <a:pt x="87" y="1904"/>
                    <a:pt x="379"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6"/>
            <p:cNvSpPr/>
            <p:nvPr/>
          </p:nvSpPr>
          <p:spPr>
            <a:xfrm>
              <a:off x="671645" y="2424791"/>
              <a:ext cx="30961" cy="77564"/>
            </a:xfrm>
            <a:custGeom>
              <a:avLst/>
              <a:gdLst/>
              <a:ahLst/>
              <a:cxnLst/>
              <a:rect l="l" t="t" r="r" b="b"/>
              <a:pathLst>
                <a:path w="760" h="1904" extrusionOk="0">
                  <a:moveTo>
                    <a:pt x="1" y="1"/>
                  </a:moveTo>
                  <a:cubicBezTo>
                    <a:pt x="12" y="1078"/>
                    <a:pt x="87"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26"/>
            <p:cNvSpPr/>
            <p:nvPr/>
          </p:nvSpPr>
          <p:spPr>
            <a:xfrm>
              <a:off x="999788" y="696283"/>
              <a:ext cx="84775" cy="97892"/>
            </a:xfrm>
            <a:custGeom>
              <a:avLst/>
              <a:gdLst/>
              <a:ahLst/>
              <a:cxnLst/>
              <a:rect l="l" t="t" r="r" b="b"/>
              <a:pathLst>
                <a:path w="2081" h="2403" extrusionOk="0">
                  <a:moveTo>
                    <a:pt x="1041" y="1"/>
                  </a:moveTo>
                  <a:cubicBezTo>
                    <a:pt x="467" y="1"/>
                    <a:pt x="1" y="540"/>
                    <a:pt x="1" y="1202"/>
                  </a:cubicBezTo>
                  <a:cubicBezTo>
                    <a:pt x="1" y="1865"/>
                    <a:pt x="467" y="2403"/>
                    <a:pt x="1041" y="2403"/>
                  </a:cubicBezTo>
                  <a:cubicBezTo>
                    <a:pt x="1615" y="2403"/>
                    <a:pt x="2080" y="1865"/>
                    <a:pt x="2080" y="1202"/>
                  </a:cubicBezTo>
                  <a:cubicBezTo>
                    <a:pt x="2080" y="540"/>
                    <a:pt x="1615" y="1"/>
                    <a:pt x="104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26"/>
            <p:cNvSpPr/>
            <p:nvPr/>
          </p:nvSpPr>
          <p:spPr>
            <a:xfrm>
              <a:off x="1021705" y="721663"/>
              <a:ext cx="40900" cy="47215"/>
            </a:xfrm>
            <a:custGeom>
              <a:avLst/>
              <a:gdLst/>
              <a:ahLst/>
              <a:cxnLst/>
              <a:rect l="l" t="t" r="r" b="b"/>
              <a:pathLst>
                <a:path w="1004" h="1159" extrusionOk="0">
                  <a:moveTo>
                    <a:pt x="503" y="0"/>
                  </a:moveTo>
                  <a:cubicBezTo>
                    <a:pt x="225" y="0"/>
                    <a:pt x="0" y="259"/>
                    <a:pt x="0" y="579"/>
                  </a:cubicBezTo>
                  <a:cubicBezTo>
                    <a:pt x="0" y="900"/>
                    <a:pt x="225" y="1159"/>
                    <a:pt x="503" y="1159"/>
                  </a:cubicBezTo>
                  <a:cubicBezTo>
                    <a:pt x="780" y="1159"/>
                    <a:pt x="1004" y="900"/>
                    <a:pt x="1004" y="579"/>
                  </a:cubicBezTo>
                  <a:cubicBezTo>
                    <a:pt x="1004" y="259"/>
                    <a:pt x="780"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6"/>
            <p:cNvSpPr/>
            <p:nvPr/>
          </p:nvSpPr>
          <p:spPr>
            <a:xfrm>
              <a:off x="536029" y="696283"/>
              <a:ext cx="84775" cy="97892"/>
            </a:xfrm>
            <a:custGeom>
              <a:avLst/>
              <a:gdLst/>
              <a:ahLst/>
              <a:cxnLst/>
              <a:rect l="l" t="t" r="r" b="b"/>
              <a:pathLst>
                <a:path w="2081" h="2403" extrusionOk="0">
                  <a:moveTo>
                    <a:pt x="1040" y="1"/>
                  </a:moveTo>
                  <a:cubicBezTo>
                    <a:pt x="466" y="1"/>
                    <a:pt x="0" y="540"/>
                    <a:pt x="0" y="1202"/>
                  </a:cubicBezTo>
                  <a:cubicBezTo>
                    <a:pt x="0" y="1865"/>
                    <a:pt x="466" y="2403"/>
                    <a:pt x="1040" y="2403"/>
                  </a:cubicBezTo>
                  <a:cubicBezTo>
                    <a:pt x="1614" y="2403"/>
                    <a:pt x="2080" y="1865"/>
                    <a:pt x="2080" y="1202"/>
                  </a:cubicBezTo>
                  <a:cubicBezTo>
                    <a:pt x="2080" y="540"/>
                    <a:pt x="1614" y="1"/>
                    <a:pt x="104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6"/>
            <p:cNvSpPr/>
            <p:nvPr/>
          </p:nvSpPr>
          <p:spPr>
            <a:xfrm>
              <a:off x="557905" y="721663"/>
              <a:ext cx="40982" cy="47215"/>
            </a:xfrm>
            <a:custGeom>
              <a:avLst/>
              <a:gdLst/>
              <a:ahLst/>
              <a:cxnLst/>
              <a:rect l="l" t="t" r="r" b="b"/>
              <a:pathLst>
                <a:path w="1006" h="1159" extrusionOk="0">
                  <a:moveTo>
                    <a:pt x="503" y="0"/>
                  </a:moveTo>
                  <a:cubicBezTo>
                    <a:pt x="226" y="0"/>
                    <a:pt x="1" y="259"/>
                    <a:pt x="1" y="579"/>
                  </a:cubicBezTo>
                  <a:cubicBezTo>
                    <a:pt x="1" y="900"/>
                    <a:pt x="226" y="1159"/>
                    <a:pt x="503" y="1159"/>
                  </a:cubicBezTo>
                  <a:cubicBezTo>
                    <a:pt x="781" y="1159"/>
                    <a:pt x="1005" y="900"/>
                    <a:pt x="1005" y="579"/>
                  </a:cubicBezTo>
                  <a:cubicBezTo>
                    <a:pt x="1005" y="259"/>
                    <a:pt x="781"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26"/>
            <p:cNvSpPr/>
            <p:nvPr/>
          </p:nvSpPr>
          <p:spPr>
            <a:xfrm>
              <a:off x="693684" y="798495"/>
              <a:ext cx="26031" cy="61758"/>
            </a:xfrm>
            <a:custGeom>
              <a:avLst/>
              <a:gdLst/>
              <a:ahLst/>
              <a:cxnLst/>
              <a:rect l="l" t="t" r="r" b="b"/>
              <a:pathLst>
                <a:path w="639" h="1516" extrusionOk="0">
                  <a:moveTo>
                    <a:pt x="320" y="1"/>
                  </a:moveTo>
                  <a:cubicBezTo>
                    <a:pt x="73" y="1"/>
                    <a:pt x="11" y="657"/>
                    <a:pt x="1"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26"/>
            <p:cNvSpPr/>
            <p:nvPr/>
          </p:nvSpPr>
          <p:spPr>
            <a:xfrm>
              <a:off x="734870" y="798495"/>
              <a:ext cx="26031" cy="61758"/>
            </a:xfrm>
            <a:custGeom>
              <a:avLst/>
              <a:gdLst/>
              <a:ahLst/>
              <a:cxnLst/>
              <a:rect l="l" t="t" r="r" b="b"/>
              <a:pathLst>
                <a:path w="639" h="1516" extrusionOk="0">
                  <a:moveTo>
                    <a:pt x="320" y="1"/>
                  </a:moveTo>
                  <a:cubicBezTo>
                    <a:pt x="73" y="1"/>
                    <a:pt x="11" y="657"/>
                    <a:pt x="0"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6"/>
            <p:cNvSpPr/>
            <p:nvPr/>
          </p:nvSpPr>
          <p:spPr>
            <a:xfrm>
              <a:off x="776056" y="798495"/>
              <a:ext cx="26031" cy="61758"/>
            </a:xfrm>
            <a:custGeom>
              <a:avLst/>
              <a:gdLst/>
              <a:ahLst/>
              <a:cxnLst/>
              <a:rect l="l" t="t" r="r" b="b"/>
              <a:pathLst>
                <a:path w="639" h="1516" extrusionOk="0">
                  <a:moveTo>
                    <a:pt x="319" y="1"/>
                  </a:moveTo>
                  <a:cubicBezTo>
                    <a:pt x="73" y="1"/>
                    <a:pt x="11" y="657"/>
                    <a:pt x="0" y="1515"/>
                  </a:cubicBezTo>
                  <a:lnTo>
                    <a:pt x="639"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6"/>
            <p:cNvSpPr/>
            <p:nvPr/>
          </p:nvSpPr>
          <p:spPr>
            <a:xfrm>
              <a:off x="817242"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26"/>
            <p:cNvSpPr/>
            <p:nvPr/>
          </p:nvSpPr>
          <p:spPr>
            <a:xfrm>
              <a:off x="858428"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5"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26"/>
            <p:cNvSpPr/>
            <p:nvPr/>
          </p:nvSpPr>
          <p:spPr>
            <a:xfrm>
              <a:off x="899573" y="798495"/>
              <a:ext cx="26072" cy="61758"/>
            </a:xfrm>
            <a:custGeom>
              <a:avLst/>
              <a:gdLst/>
              <a:ahLst/>
              <a:cxnLst/>
              <a:rect l="l" t="t" r="r" b="b"/>
              <a:pathLst>
                <a:path w="640" h="1516" extrusionOk="0">
                  <a:moveTo>
                    <a:pt x="320" y="1"/>
                  </a:moveTo>
                  <a:cubicBezTo>
                    <a:pt x="74" y="1"/>
                    <a:pt x="12" y="657"/>
                    <a:pt x="1" y="1515"/>
                  </a:cubicBezTo>
                  <a:lnTo>
                    <a:pt x="639" y="1515"/>
                  </a:lnTo>
                  <a:cubicBezTo>
                    <a:pt x="630"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99" name="Google Shape;1399;p26"/>
          <p:cNvSpPr/>
          <p:nvPr/>
        </p:nvSpPr>
        <p:spPr>
          <a:xfrm>
            <a:off x="-457925" y="4964300"/>
            <a:ext cx="9829200" cy="378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26"/>
          <p:cNvSpPr/>
          <p:nvPr/>
        </p:nvSpPr>
        <p:spPr>
          <a:xfrm>
            <a:off x="-225650" y="4964300"/>
            <a:ext cx="9497100" cy="99600"/>
          </a:xfrm>
          <a:prstGeom prst="rect">
            <a:avLst/>
          </a:pr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26"/>
          <p:cNvSpPr/>
          <p:nvPr/>
        </p:nvSpPr>
        <p:spPr>
          <a:xfrm rot="10800000" flipH="1">
            <a:off x="5909400" y="-171674"/>
            <a:ext cx="3582725" cy="717250"/>
          </a:xfrm>
          <a:custGeom>
            <a:avLst/>
            <a:gdLst/>
            <a:ahLst/>
            <a:cxnLst/>
            <a:rect l="l" t="t" r="r" b="b"/>
            <a:pathLst>
              <a:path w="143309" h="32684" extrusionOk="0">
                <a:moveTo>
                  <a:pt x="132253" y="30284"/>
                </a:moveTo>
                <a:cubicBezTo>
                  <a:pt x="123326" y="34267"/>
                  <a:pt x="94026" y="32390"/>
                  <a:pt x="83908" y="30284"/>
                </a:cubicBezTo>
                <a:cubicBezTo>
                  <a:pt x="73790" y="28178"/>
                  <a:pt x="82306" y="20030"/>
                  <a:pt x="71547" y="17649"/>
                </a:cubicBezTo>
                <a:cubicBezTo>
                  <a:pt x="60789" y="15269"/>
                  <a:pt x="29978" y="18153"/>
                  <a:pt x="19357" y="16001"/>
                </a:cubicBezTo>
                <a:cubicBezTo>
                  <a:pt x="8736" y="13849"/>
                  <a:pt x="-10950" y="7394"/>
                  <a:pt x="7820" y="4739"/>
                </a:cubicBezTo>
                <a:cubicBezTo>
                  <a:pt x="26590" y="2084"/>
                  <a:pt x="110369" y="-206"/>
                  <a:pt x="131978" y="69"/>
                </a:cubicBezTo>
                <a:cubicBezTo>
                  <a:pt x="153587" y="344"/>
                  <a:pt x="137426" y="1351"/>
                  <a:pt x="137472" y="6387"/>
                </a:cubicBezTo>
                <a:cubicBezTo>
                  <a:pt x="137518" y="11423"/>
                  <a:pt x="141180" y="26301"/>
                  <a:pt x="132253" y="30284"/>
                </a:cubicBezTo>
                <a:close/>
              </a:path>
            </a:pathLst>
          </a:custGeom>
          <a:solidFill>
            <a:schemeClr val="lt1"/>
          </a:solidFill>
          <a:ln>
            <a:noFill/>
          </a:ln>
        </p:spPr>
      </p:sp>
      <p:grpSp>
        <p:nvGrpSpPr>
          <p:cNvPr id="1402" name="Google Shape;1402;p26"/>
          <p:cNvGrpSpPr/>
          <p:nvPr/>
        </p:nvGrpSpPr>
        <p:grpSpPr>
          <a:xfrm>
            <a:off x="8448780" y="15"/>
            <a:ext cx="1414036" cy="4964576"/>
            <a:chOff x="524500" y="647479"/>
            <a:chExt cx="569877" cy="2000635"/>
          </a:xfrm>
        </p:grpSpPr>
        <p:sp>
          <p:nvSpPr>
            <p:cNvPr id="1403" name="Google Shape;1403;p26"/>
            <p:cNvSpPr/>
            <p:nvPr/>
          </p:nvSpPr>
          <p:spPr>
            <a:xfrm>
              <a:off x="938193" y="685529"/>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6"/>
            <p:cNvSpPr/>
            <p:nvPr/>
          </p:nvSpPr>
          <p:spPr>
            <a:xfrm>
              <a:off x="576319" y="685529"/>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6"/>
            <p:cNvSpPr/>
            <p:nvPr/>
          </p:nvSpPr>
          <p:spPr>
            <a:xfrm>
              <a:off x="939318" y="685297"/>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26"/>
            <p:cNvSpPr/>
            <p:nvPr/>
          </p:nvSpPr>
          <p:spPr>
            <a:xfrm>
              <a:off x="577444" y="685297"/>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26"/>
            <p:cNvSpPr/>
            <p:nvPr/>
          </p:nvSpPr>
          <p:spPr>
            <a:xfrm>
              <a:off x="680200" y="747817"/>
              <a:ext cx="257298" cy="1822148"/>
            </a:xfrm>
            <a:custGeom>
              <a:avLst/>
              <a:gdLst/>
              <a:ahLst/>
              <a:cxnLst/>
              <a:rect l="l" t="t" r="r" b="b"/>
              <a:pathLst>
                <a:path w="6316" h="44729" extrusionOk="0">
                  <a:moveTo>
                    <a:pt x="1" y="1"/>
                  </a:moveTo>
                  <a:lnTo>
                    <a:pt x="1" y="44728"/>
                  </a:lnTo>
                  <a:lnTo>
                    <a:pt x="6315" y="44728"/>
                  </a:lnTo>
                  <a:lnTo>
                    <a:pt x="63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6"/>
            <p:cNvSpPr/>
            <p:nvPr/>
          </p:nvSpPr>
          <p:spPr>
            <a:xfrm>
              <a:off x="691077" y="909913"/>
              <a:ext cx="231878" cy="1482193"/>
            </a:xfrm>
            <a:custGeom>
              <a:avLst/>
              <a:gdLst/>
              <a:ahLst/>
              <a:cxnLst/>
              <a:rect l="l" t="t" r="r" b="b"/>
              <a:pathLst>
                <a:path w="5692" h="36384" extrusionOk="0">
                  <a:moveTo>
                    <a:pt x="0" y="1"/>
                  </a:moveTo>
                  <a:lnTo>
                    <a:pt x="0" y="36384"/>
                  </a:lnTo>
                  <a:lnTo>
                    <a:pt x="5692" y="36384"/>
                  </a:lnTo>
                  <a:lnTo>
                    <a:pt x="56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6"/>
            <p:cNvSpPr/>
            <p:nvPr/>
          </p:nvSpPr>
          <p:spPr>
            <a:xfrm>
              <a:off x="871831"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26"/>
            <p:cNvSpPr/>
            <p:nvPr/>
          </p:nvSpPr>
          <p:spPr>
            <a:xfrm>
              <a:off x="820542" y="922175"/>
              <a:ext cx="24239" cy="1478079"/>
            </a:xfrm>
            <a:custGeom>
              <a:avLst/>
              <a:gdLst/>
              <a:ahLst/>
              <a:cxnLst/>
              <a:rect l="l" t="t" r="r" b="b"/>
              <a:pathLst>
                <a:path w="595" h="36283" extrusionOk="0">
                  <a:moveTo>
                    <a:pt x="1" y="1"/>
                  </a:moveTo>
                  <a:lnTo>
                    <a:pt x="1" y="36283"/>
                  </a:lnTo>
                  <a:lnTo>
                    <a:pt x="595" y="36283"/>
                  </a:lnTo>
                  <a:lnTo>
                    <a:pt x="5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26"/>
            <p:cNvSpPr/>
            <p:nvPr/>
          </p:nvSpPr>
          <p:spPr>
            <a:xfrm>
              <a:off x="769212" y="922175"/>
              <a:ext cx="24280" cy="1478079"/>
            </a:xfrm>
            <a:custGeom>
              <a:avLst/>
              <a:gdLst/>
              <a:ahLst/>
              <a:cxnLst/>
              <a:rect l="l" t="t" r="r" b="b"/>
              <a:pathLst>
                <a:path w="596" h="36283" extrusionOk="0">
                  <a:moveTo>
                    <a:pt x="0" y="1"/>
                  </a:moveTo>
                  <a:lnTo>
                    <a:pt x="0"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26"/>
            <p:cNvSpPr/>
            <p:nvPr/>
          </p:nvSpPr>
          <p:spPr>
            <a:xfrm>
              <a:off x="717842"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26"/>
            <p:cNvSpPr/>
            <p:nvPr/>
          </p:nvSpPr>
          <p:spPr>
            <a:xfrm>
              <a:off x="680200" y="747857"/>
              <a:ext cx="257298" cy="1822107"/>
            </a:xfrm>
            <a:custGeom>
              <a:avLst/>
              <a:gdLst/>
              <a:ahLst/>
              <a:cxnLst/>
              <a:rect l="l" t="t" r="r" b="b"/>
              <a:pathLst>
                <a:path w="6316" h="44728" extrusionOk="0">
                  <a:moveTo>
                    <a:pt x="1" y="1"/>
                  </a:moveTo>
                  <a:lnTo>
                    <a:pt x="1" y="44727"/>
                  </a:lnTo>
                  <a:lnTo>
                    <a:pt x="6315" y="44727"/>
                  </a:lnTo>
                  <a:lnTo>
                    <a:pt x="6315" y="31302"/>
                  </a:lnTo>
                  <a:cubicBezTo>
                    <a:pt x="5736" y="35557"/>
                    <a:pt x="4723" y="38379"/>
                    <a:pt x="3569" y="38379"/>
                  </a:cubicBezTo>
                  <a:cubicBezTo>
                    <a:pt x="1770" y="38379"/>
                    <a:pt x="310" y="31520"/>
                    <a:pt x="310" y="23061"/>
                  </a:cubicBezTo>
                  <a:cubicBezTo>
                    <a:pt x="310" y="14601"/>
                    <a:pt x="1770" y="7743"/>
                    <a:pt x="3569" y="7743"/>
                  </a:cubicBezTo>
                  <a:cubicBezTo>
                    <a:pt x="4723" y="7743"/>
                    <a:pt x="5736" y="10565"/>
                    <a:pt x="6315" y="14819"/>
                  </a:cubicBezTo>
                  <a:lnTo>
                    <a:pt x="631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26"/>
            <p:cNvSpPr/>
            <p:nvPr/>
          </p:nvSpPr>
          <p:spPr>
            <a:xfrm>
              <a:off x="603450" y="2417744"/>
              <a:ext cx="410797" cy="230371"/>
            </a:xfrm>
            <a:custGeom>
              <a:avLst/>
              <a:gdLst/>
              <a:ahLst/>
              <a:cxnLst/>
              <a:rect l="l" t="t" r="r" b="b"/>
              <a:pathLst>
                <a:path w="10084" h="5655" extrusionOk="0">
                  <a:moveTo>
                    <a:pt x="1237" y="0"/>
                  </a:moveTo>
                  <a:lnTo>
                    <a:pt x="1237" y="1070"/>
                  </a:lnTo>
                  <a:cubicBezTo>
                    <a:pt x="1237" y="2713"/>
                    <a:pt x="1237" y="4088"/>
                    <a:pt x="1" y="4088"/>
                  </a:cubicBezTo>
                  <a:lnTo>
                    <a:pt x="1" y="5654"/>
                  </a:lnTo>
                  <a:lnTo>
                    <a:pt x="10083" y="5654"/>
                  </a:lnTo>
                  <a:lnTo>
                    <a:pt x="10083" y="4088"/>
                  </a:lnTo>
                  <a:cubicBezTo>
                    <a:pt x="8847" y="4088"/>
                    <a:pt x="8847" y="2713"/>
                    <a:pt x="8847" y="107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6"/>
            <p:cNvSpPr/>
            <p:nvPr/>
          </p:nvSpPr>
          <p:spPr>
            <a:xfrm>
              <a:off x="524500" y="647479"/>
              <a:ext cx="569877" cy="226663"/>
            </a:xfrm>
            <a:custGeom>
              <a:avLst/>
              <a:gdLst/>
              <a:ahLst/>
              <a:cxnLst/>
              <a:rect l="l" t="t" r="r" b="b"/>
              <a:pathLst>
                <a:path w="13989" h="5564" extrusionOk="0">
                  <a:moveTo>
                    <a:pt x="2204" y="0"/>
                  </a:moveTo>
                  <a:cubicBezTo>
                    <a:pt x="1991" y="0"/>
                    <a:pt x="241" y="64"/>
                    <a:pt x="24" y="2133"/>
                  </a:cubicBezTo>
                  <a:cubicBezTo>
                    <a:pt x="10" y="2219"/>
                    <a:pt x="1" y="2308"/>
                    <a:pt x="1" y="2400"/>
                  </a:cubicBezTo>
                  <a:cubicBezTo>
                    <a:pt x="1" y="2422"/>
                    <a:pt x="6" y="2443"/>
                    <a:pt x="7" y="2465"/>
                  </a:cubicBezTo>
                  <a:cubicBezTo>
                    <a:pt x="6" y="2501"/>
                    <a:pt x="1" y="2532"/>
                    <a:pt x="1" y="2569"/>
                  </a:cubicBezTo>
                  <a:lnTo>
                    <a:pt x="16" y="2569"/>
                  </a:lnTo>
                  <a:cubicBezTo>
                    <a:pt x="90" y="3305"/>
                    <a:pt x="624" y="3879"/>
                    <a:pt x="1281" y="3879"/>
                  </a:cubicBezTo>
                  <a:cubicBezTo>
                    <a:pt x="1939" y="3879"/>
                    <a:pt x="2474" y="3305"/>
                    <a:pt x="2547" y="2569"/>
                  </a:cubicBezTo>
                  <a:lnTo>
                    <a:pt x="2554" y="2569"/>
                  </a:lnTo>
                  <a:cubicBezTo>
                    <a:pt x="2605" y="2430"/>
                    <a:pt x="2503" y="2006"/>
                    <a:pt x="2601" y="1814"/>
                  </a:cubicBezTo>
                  <a:cubicBezTo>
                    <a:pt x="2647" y="1723"/>
                    <a:pt x="2774" y="1618"/>
                    <a:pt x="2948" y="1618"/>
                  </a:cubicBezTo>
                  <a:cubicBezTo>
                    <a:pt x="3013" y="1618"/>
                    <a:pt x="3084" y="1633"/>
                    <a:pt x="3160" y="1668"/>
                  </a:cubicBezTo>
                  <a:cubicBezTo>
                    <a:pt x="3439" y="1799"/>
                    <a:pt x="3430" y="5564"/>
                    <a:pt x="3430" y="5564"/>
                  </a:cubicBezTo>
                  <a:lnTo>
                    <a:pt x="10559" y="5564"/>
                  </a:lnTo>
                  <a:cubicBezTo>
                    <a:pt x="10559" y="5564"/>
                    <a:pt x="10550" y="1799"/>
                    <a:pt x="10829" y="1668"/>
                  </a:cubicBezTo>
                  <a:cubicBezTo>
                    <a:pt x="10905" y="1633"/>
                    <a:pt x="10976" y="1618"/>
                    <a:pt x="11041" y="1618"/>
                  </a:cubicBezTo>
                  <a:cubicBezTo>
                    <a:pt x="11215" y="1618"/>
                    <a:pt x="11343" y="1723"/>
                    <a:pt x="11388" y="1814"/>
                  </a:cubicBezTo>
                  <a:cubicBezTo>
                    <a:pt x="11486" y="2006"/>
                    <a:pt x="11384" y="2430"/>
                    <a:pt x="11435" y="2569"/>
                  </a:cubicBezTo>
                  <a:lnTo>
                    <a:pt x="11442" y="2569"/>
                  </a:lnTo>
                  <a:cubicBezTo>
                    <a:pt x="11516" y="3305"/>
                    <a:pt x="12050" y="3879"/>
                    <a:pt x="12708" y="3879"/>
                  </a:cubicBezTo>
                  <a:cubicBezTo>
                    <a:pt x="13365" y="3879"/>
                    <a:pt x="13900" y="3305"/>
                    <a:pt x="13973" y="2569"/>
                  </a:cubicBezTo>
                  <a:lnTo>
                    <a:pt x="13988" y="2569"/>
                  </a:lnTo>
                  <a:cubicBezTo>
                    <a:pt x="13988" y="2532"/>
                    <a:pt x="13983" y="2501"/>
                    <a:pt x="13982" y="2465"/>
                  </a:cubicBezTo>
                  <a:cubicBezTo>
                    <a:pt x="13983" y="2443"/>
                    <a:pt x="13988" y="2422"/>
                    <a:pt x="13988" y="2400"/>
                  </a:cubicBezTo>
                  <a:cubicBezTo>
                    <a:pt x="13988" y="2308"/>
                    <a:pt x="13979" y="2219"/>
                    <a:pt x="13965" y="2133"/>
                  </a:cubicBezTo>
                  <a:cubicBezTo>
                    <a:pt x="13748" y="64"/>
                    <a:pt x="11998" y="0"/>
                    <a:pt x="11785" y="0"/>
                  </a:cubicBezTo>
                  <a:cubicBezTo>
                    <a:pt x="11771" y="0"/>
                    <a:pt x="11764" y="1"/>
                    <a:pt x="11764" y="1"/>
                  </a:cubicBezTo>
                  <a:lnTo>
                    <a:pt x="2225" y="1"/>
                  </a:lnTo>
                  <a:cubicBezTo>
                    <a:pt x="2225" y="1"/>
                    <a:pt x="2218"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6"/>
            <p:cNvSpPr/>
            <p:nvPr/>
          </p:nvSpPr>
          <p:spPr>
            <a:xfrm>
              <a:off x="916683" y="2424791"/>
              <a:ext cx="30960" cy="77564"/>
            </a:xfrm>
            <a:custGeom>
              <a:avLst/>
              <a:gdLst/>
              <a:ahLst/>
              <a:cxnLst/>
              <a:rect l="l" t="t" r="r" b="b"/>
              <a:pathLst>
                <a:path w="760" h="1904" extrusionOk="0">
                  <a:moveTo>
                    <a:pt x="1" y="1"/>
                  </a:moveTo>
                  <a:cubicBezTo>
                    <a:pt x="14" y="1078"/>
                    <a:pt x="87" y="1904"/>
                    <a:pt x="381"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6"/>
            <p:cNvSpPr/>
            <p:nvPr/>
          </p:nvSpPr>
          <p:spPr>
            <a:xfrm>
              <a:off x="867716" y="2424791"/>
              <a:ext cx="30960" cy="77564"/>
            </a:xfrm>
            <a:custGeom>
              <a:avLst/>
              <a:gdLst/>
              <a:ahLst/>
              <a:cxnLst/>
              <a:rect l="l" t="t" r="r" b="b"/>
              <a:pathLst>
                <a:path w="760" h="1904" extrusionOk="0">
                  <a:moveTo>
                    <a:pt x="0" y="1"/>
                  </a:moveTo>
                  <a:cubicBezTo>
                    <a:pt x="12" y="1078"/>
                    <a:pt x="87" y="1904"/>
                    <a:pt x="379" y="1904"/>
                  </a:cubicBezTo>
                  <a:cubicBezTo>
                    <a:pt x="673" y="1904"/>
                    <a:pt x="748"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26"/>
            <p:cNvSpPr/>
            <p:nvPr/>
          </p:nvSpPr>
          <p:spPr>
            <a:xfrm>
              <a:off x="818709" y="2424791"/>
              <a:ext cx="30920" cy="77564"/>
            </a:xfrm>
            <a:custGeom>
              <a:avLst/>
              <a:gdLst/>
              <a:ahLst/>
              <a:cxnLst/>
              <a:rect l="l" t="t" r="r" b="b"/>
              <a:pathLst>
                <a:path w="759" h="1904" extrusionOk="0">
                  <a:moveTo>
                    <a:pt x="1" y="1"/>
                  </a:moveTo>
                  <a:cubicBezTo>
                    <a:pt x="12" y="1078"/>
                    <a:pt x="86" y="1904"/>
                    <a:pt x="380"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26"/>
            <p:cNvSpPr/>
            <p:nvPr/>
          </p:nvSpPr>
          <p:spPr>
            <a:xfrm>
              <a:off x="769660" y="2424791"/>
              <a:ext cx="31001" cy="77564"/>
            </a:xfrm>
            <a:custGeom>
              <a:avLst/>
              <a:gdLst/>
              <a:ahLst/>
              <a:cxnLst/>
              <a:rect l="l" t="t" r="r" b="b"/>
              <a:pathLst>
                <a:path w="761" h="1904" extrusionOk="0">
                  <a:moveTo>
                    <a:pt x="1" y="1"/>
                  </a:moveTo>
                  <a:cubicBezTo>
                    <a:pt x="13" y="1078"/>
                    <a:pt x="88"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26"/>
            <p:cNvSpPr/>
            <p:nvPr/>
          </p:nvSpPr>
          <p:spPr>
            <a:xfrm>
              <a:off x="720693" y="2424791"/>
              <a:ext cx="30920" cy="77564"/>
            </a:xfrm>
            <a:custGeom>
              <a:avLst/>
              <a:gdLst/>
              <a:ahLst/>
              <a:cxnLst/>
              <a:rect l="l" t="t" r="r" b="b"/>
              <a:pathLst>
                <a:path w="759" h="1904" extrusionOk="0">
                  <a:moveTo>
                    <a:pt x="0" y="1"/>
                  </a:moveTo>
                  <a:cubicBezTo>
                    <a:pt x="12" y="1078"/>
                    <a:pt x="87" y="1904"/>
                    <a:pt x="379"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26"/>
            <p:cNvSpPr/>
            <p:nvPr/>
          </p:nvSpPr>
          <p:spPr>
            <a:xfrm>
              <a:off x="671645" y="2424791"/>
              <a:ext cx="30961" cy="77564"/>
            </a:xfrm>
            <a:custGeom>
              <a:avLst/>
              <a:gdLst/>
              <a:ahLst/>
              <a:cxnLst/>
              <a:rect l="l" t="t" r="r" b="b"/>
              <a:pathLst>
                <a:path w="760" h="1904" extrusionOk="0">
                  <a:moveTo>
                    <a:pt x="1" y="1"/>
                  </a:moveTo>
                  <a:cubicBezTo>
                    <a:pt x="12" y="1078"/>
                    <a:pt x="87"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26"/>
            <p:cNvSpPr/>
            <p:nvPr/>
          </p:nvSpPr>
          <p:spPr>
            <a:xfrm>
              <a:off x="999788" y="696283"/>
              <a:ext cx="84775" cy="97892"/>
            </a:xfrm>
            <a:custGeom>
              <a:avLst/>
              <a:gdLst/>
              <a:ahLst/>
              <a:cxnLst/>
              <a:rect l="l" t="t" r="r" b="b"/>
              <a:pathLst>
                <a:path w="2081" h="2403" extrusionOk="0">
                  <a:moveTo>
                    <a:pt x="1041" y="1"/>
                  </a:moveTo>
                  <a:cubicBezTo>
                    <a:pt x="467" y="1"/>
                    <a:pt x="1" y="540"/>
                    <a:pt x="1" y="1202"/>
                  </a:cubicBezTo>
                  <a:cubicBezTo>
                    <a:pt x="1" y="1865"/>
                    <a:pt x="467" y="2403"/>
                    <a:pt x="1041" y="2403"/>
                  </a:cubicBezTo>
                  <a:cubicBezTo>
                    <a:pt x="1615" y="2403"/>
                    <a:pt x="2080" y="1865"/>
                    <a:pt x="2080" y="1202"/>
                  </a:cubicBezTo>
                  <a:cubicBezTo>
                    <a:pt x="2080" y="540"/>
                    <a:pt x="1615" y="1"/>
                    <a:pt x="104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6"/>
            <p:cNvSpPr/>
            <p:nvPr/>
          </p:nvSpPr>
          <p:spPr>
            <a:xfrm>
              <a:off x="1021705" y="721663"/>
              <a:ext cx="40900" cy="47215"/>
            </a:xfrm>
            <a:custGeom>
              <a:avLst/>
              <a:gdLst/>
              <a:ahLst/>
              <a:cxnLst/>
              <a:rect l="l" t="t" r="r" b="b"/>
              <a:pathLst>
                <a:path w="1004" h="1159" extrusionOk="0">
                  <a:moveTo>
                    <a:pt x="503" y="0"/>
                  </a:moveTo>
                  <a:cubicBezTo>
                    <a:pt x="225" y="0"/>
                    <a:pt x="0" y="259"/>
                    <a:pt x="0" y="579"/>
                  </a:cubicBezTo>
                  <a:cubicBezTo>
                    <a:pt x="0" y="900"/>
                    <a:pt x="225" y="1159"/>
                    <a:pt x="503" y="1159"/>
                  </a:cubicBezTo>
                  <a:cubicBezTo>
                    <a:pt x="780" y="1159"/>
                    <a:pt x="1004" y="900"/>
                    <a:pt x="1004" y="579"/>
                  </a:cubicBezTo>
                  <a:cubicBezTo>
                    <a:pt x="1004" y="259"/>
                    <a:pt x="780"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6"/>
            <p:cNvSpPr/>
            <p:nvPr/>
          </p:nvSpPr>
          <p:spPr>
            <a:xfrm>
              <a:off x="536029" y="696283"/>
              <a:ext cx="84775" cy="97892"/>
            </a:xfrm>
            <a:custGeom>
              <a:avLst/>
              <a:gdLst/>
              <a:ahLst/>
              <a:cxnLst/>
              <a:rect l="l" t="t" r="r" b="b"/>
              <a:pathLst>
                <a:path w="2081" h="2403" extrusionOk="0">
                  <a:moveTo>
                    <a:pt x="1040" y="1"/>
                  </a:moveTo>
                  <a:cubicBezTo>
                    <a:pt x="466" y="1"/>
                    <a:pt x="0" y="540"/>
                    <a:pt x="0" y="1202"/>
                  </a:cubicBezTo>
                  <a:cubicBezTo>
                    <a:pt x="0" y="1865"/>
                    <a:pt x="466" y="2403"/>
                    <a:pt x="1040" y="2403"/>
                  </a:cubicBezTo>
                  <a:cubicBezTo>
                    <a:pt x="1614" y="2403"/>
                    <a:pt x="2080" y="1865"/>
                    <a:pt x="2080" y="1202"/>
                  </a:cubicBezTo>
                  <a:cubicBezTo>
                    <a:pt x="2080" y="540"/>
                    <a:pt x="1614" y="1"/>
                    <a:pt x="104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6"/>
            <p:cNvSpPr/>
            <p:nvPr/>
          </p:nvSpPr>
          <p:spPr>
            <a:xfrm>
              <a:off x="557905" y="721663"/>
              <a:ext cx="40982" cy="47215"/>
            </a:xfrm>
            <a:custGeom>
              <a:avLst/>
              <a:gdLst/>
              <a:ahLst/>
              <a:cxnLst/>
              <a:rect l="l" t="t" r="r" b="b"/>
              <a:pathLst>
                <a:path w="1006" h="1159" extrusionOk="0">
                  <a:moveTo>
                    <a:pt x="503" y="0"/>
                  </a:moveTo>
                  <a:cubicBezTo>
                    <a:pt x="226" y="0"/>
                    <a:pt x="1" y="259"/>
                    <a:pt x="1" y="579"/>
                  </a:cubicBezTo>
                  <a:cubicBezTo>
                    <a:pt x="1" y="900"/>
                    <a:pt x="226" y="1159"/>
                    <a:pt x="503" y="1159"/>
                  </a:cubicBezTo>
                  <a:cubicBezTo>
                    <a:pt x="781" y="1159"/>
                    <a:pt x="1005" y="900"/>
                    <a:pt x="1005" y="579"/>
                  </a:cubicBezTo>
                  <a:cubicBezTo>
                    <a:pt x="1005" y="259"/>
                    <a:pt x="781"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6"/>
            <p:cNvSpPr/>
            <p:nvPr/>
          </p:nvSpPr>
          <p:spPr>
            <a:xfrm>
              <a:off x="693684" y="798495"/>
              <a:ext cx="26031" cy="61758"/>
            </a:xfrm>
            <a:custGeom>
              <a:avLst/>
              <a:gdLst/>
              <a:ahLst/>
              <a:cxnLst/>
              <a:rect l="l" t="t" r="r" b="b"/>
              <a:pathLst>
                <a:path w="639" h="1516" extrusionOk="0">
                  <a:moveTo>
                    <a:pt x="320" y="1"/>
                  </a:moveTo>
                  <a:cubicBezTo>
                    <a:pt x="73" y="1"/>
                    <a:pt x="11" y="657"/>
                    <a:pt x="1"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6"/>
            <p:cNvSpPr/>
            <p:nvPr/>
          </p:nvSpPr>
          <p:spPr>
            <a:xfrm>
              <a:off x="734870" y="798495"/>
              <a:ext cx="26031" cy="61758"/>
            </a:xfrm>
            <a:custGeom>
              <a:avLst/>
              <a:gdLst/>
              <a:ahLst/>
              <a:cxnLst/>
              <a:rect l="l" t="t" r="r" b="b"/>
              <a:pathLst>
                <a:path w="639" h="1516" extrusionOk="0">
                  <a:moveTo>
                    <a:pt x="320" y="1"/>
                  </a:moveTo>
                  <a:cubicBezTo>
                    <a:pt x="73" y="1"/>
                    <a:pt x="11" y="657"/>
                    <a:pt x="0"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26"/>
            <p:cNvSpPr/>
            <p:nvPr/>
          </p:nvSpPr>
          <p:spPr>
            <a:xfrm>
              <a:off x="776056" y="798495"/>
              <a:ext cx="26031" cy="61758"/>
            </a:xfrm>
            <a:custGeom>
              <a:avLst/>
              <a:gdLst/>
              <a:ahLst/>
              <a:cxnLst/>
              <a:rect l="l" t="t" r="r" b="b"/>
              <a:pathLst>
                <a:path w="639" h="1516" extrusionOk="0">
                  <a:moveTo>
                    <a:pt x="319" y="1"/>
                  </a:moveTo>
                  <a:cubicBezTo>
                    <a:pt x="73" y="1"/>
                    <a:pt x="11" y="657"/>
                    <a:pt x="0" y="1515"/>
                  </a:cubicBezTo>
                  <a:lnTo>
                    <a:pt x="639"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26"/>
            <p:cNvSpPr/>
            <p:nvPr/>
          </p:nvSpPr>
          <p:spPr>
            <a:xfrm>
              <a:off x="817242"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6"/>
            <p:cNvSpPr/>
            <p:nvPr/>
          </p:nvSpPr>
          <p:spPr>
            <a:xfrm>
              <a:off x="858428"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5"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26"/>
            <p:cNvSpPr/>
            <p:nvPr/>
          </p:nvSpPr>
          <p:spPr>
            <a:xfrm>
              <a:off x="899573" y="798495"/>
              <a:ext cx="26072" cy="61758"/>
            </a:xfrm>
            <a:custGeom>
              <a:avLst/>
              <a:gdLst/>
              <a:ahLst/>
              <a:cxnLst/>
              <a:rect l="l" t="t" r="r" b="b"/>
              <a:pathLst>
                <a:path w="640" h="1516" extrusionOk="0">
                  <a:moveTo>
                    <a:pt x="320" y="1"/>
                  </a:moveTo>
                  <a:cubicBezTo>
                    <a:pt x="74" y="1"/>
                    <a:pt x="12" y="657"/>
                    <a:pt x="1" y="1515"/>
                  </a:cubicBezTo>
                  <a:lnTo>
                    <a:pt x="639" y="1515"/>
                  </a:lnTo>
                  <a:cubicBezTo>
                    <a:pt x="630"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312"/>
        <p:cNvGrpSpPr/>
        <p:nvPr/>
      </p:nvGrpSpPr>
      <p:grpSpPr>
        <a:xfrm>
          <a:off x="0" y="0"/>
          <a:ext cx="0" cy="0"/>
          <a:chOff x="0" y="0"/>
          <a:chExt cx="0" cy="0"/>
        </a:xfrm>
      </p:grpSpPr>
      <p:sp>
        <p:nvSpPr>
          <p:cNvPr id="313" name="Google Shape;313;p4"/>
          <p:cNvSpPr/>
          <p:nvPr/>
        </p:nvSpPr>
        <p:spPr>
          <a:xfrm>
            <a:off x="-495842" y="4129801"/>
            <a:ext cx="10105050" cy="854125"/>
          </a:xfrm>
          <a:custGeom>
            <a:avLst/>
            <a:gdLst/>
            <a:ahLst/>
            <a:cxnLst/>
            <a:rect l="l" t="t" r="r" b="b"/>
            <a:pathLst>
              <a:path w="404202" h="34165" extrusionOk="0">
                <a:moveTo>
                  <a:pt x="11870" y="4178"/>
                </a:moveTo>
                <a:cubicBezTo>
                  <a:pt x="17578" y="-379"/>
                  <a:pt x="28683" y="-379"/>
                  <a:pt x="38417" y="462"/>
                </a:cubicBezTo>
                <a:cubicBezTo>
                  <a:pt x="48151" y="1303"/>
                  <a:pt x="55628" y="8204"/>
                  <a:pt x="70273" y="9222"/>
                </a:cubicBezTo>
                <a:cubicBezTo>
                  <a:pt x="84918" y="10240"/>
                  <a:pt x="111510" y="5772"/>
                  <a:pt x="126288" y="6568"/>
                </a:cubicBezTo>
                <a:cubicBezTo>
                  <a:pt x="141066" y="7365"/>
                  <a:pt x="145137" y="13868"/>
                  <a:pt x="158941" y="14001"/>
                </a:cubicBezTo>
                <a:cubicBezTo>
                  <a:pt x="172746" y="14134"/>
                  <a:pt x="195886" y="7364"/>
                  <a:pt x="209115" y="7364"/>
                </a:cubicBezTo>
                <a:cubicBezTo>
                  <a:pt x="222344" y="7364"/>
                  <a:pt x="223716" y="14488"/>
                  <a:pt x="238317" y="14001"/>
                </a:cubicBezTo>
                <a:cubicBezTo>
                  <a:pt x="252918" y="13514"/>
                  <a:pt x="280969" y="4533"/>
                  <a:pt x="296720" y="4444"/>
                </a:cubicBezTo>
                <a:cubicBezTo>
                  <a:pt x="312471" y="4356"/>
                  <a:pt x="316763" y="13028"/>
                  <a:pt x="332824" y="13470"/>
                </a:cubicBezTo>
                <a:cubicBezTo>
                  <a:pt x="348885" y="13913"/>
                  <a:pt x="381981" y="5727"/>
                  <a:pt x="393086" y="7099"/>
                </a:cubicBezTo>
                <a:cubicBezTo>
                  <a:pt x="404192" y="8471"/>
                  <a:pt x="408173" y="17276"/>
                  <a:pt x="399457" y="21700"/>
                </a:cubicBezTo>
                <a:cubicBezTo>
                  <a:pt x="390741" y="26125"/>
                  <a:pt x="394811" y="32009"/>
                  <a:pt x="340788" y="33646"/>
                </a:cubicBezTo>
                <a:cubicBezTo>
                  <a:pt x="286765" y="35283"/>
                  <a:pt x="131420" y="32496"/>
                  <a:pt x="75317" y="31522"/>
                </a:cubicBezTo>
                <a:cubicBezTo>
                  <a:pt x="19214" y="30549"/>
                  <a:pt x="14746" y="32362"/>
                  <a:pt x="4171" y="27805"/>
                </a:cubicBezTo>
                <a:cubicBezTo>
                  <a:pt x="-6403" y="23248"/>
                  <a:pt x="6162" y="8735"/>
                  <a:pt x="11870" y="4178"/>
                </a:cubicBezTo>
                <a:close/>
              </a:path>
            </a:pathLst>
          </a:custGeom>
          <a:solidFill>
            <a:schemeClr val="accent4"/>
          </a:solidFill>
          <a:ln>
            <a:noFill/>
          </a:ln>
        </p:spPr>
      </p:sp>
      <p:grpSp>
        <p:nvGrpSpPr>
          <p:cNvPr id="314" name="Google Shape;314;p4"/>
          <p:cNvGrpSpPr/>
          <p:nvPr/>
        </p:nvGrpSpPr>
        <p:grpSpPr>
          <a:xfrm>
            <a:off x="3588515" y="4544481"/>
            <a:ext cx="939650" cy="207353"/>
            <a:chOff x="3588515" y="4495749"/>
            <a:chExt cx="939650" cy="207353"/>
          </a:xfrm>
        </p:grpSpPr>
        <p:sp>
          <p:nvSpPr>
            <p:cNvPr id="315" name="Google Shape;315;p4"/>
            <p:cNvSpPr/>
            <p:nvPr/>
          </p:nvSpPr>
          <p:spPr>
            <a:xfrm>
              <a:off x="3588515" y="4495749"/>
              <a:ext cx="939650" cy="207352"/>
            </a:xfrm>
            <a:custGeom>
              <a:avLst/>
              <a:gdLst/>
              <a:ahLst/>
              <a:cxnLst/>
              <a:rect l="l" t="t" r="r" b="b"/>
              <a:pathLst>
                <a:path w="16817" h="3711" extrusionOk="0">
                  <a:moveTo>
                    <a:pt x="11826" y="1"/>
                  </a:moveTo>
                  <a:lnTo>
                    <a:pt x="8974" y="560"/>
                  </a:lnTo>
                  <a:lnTo>
                    <a:pt x="6750" y="2033"/>
                  </a:lnTo>
                  <a:lnTo>
                    <a:pt x="5933" y="2180"/>
                  </a:lnTo>
                  <a:lnTo>
                    <a:pt x="4211" y="2294"/>
                  </a:lnTo>
                  <a:lnTo>
                    <a:pt x="2667" y="3203"/>
                  </a:lnTo>
                  <a:lnTo>
                    <a:pt x="0" y="3710"/>
                  </a:lnTo>
                  <a:lnTo>
                    <a:pt x="16817" y="3710"/>
                  </a:lnTo>
                  <a:lnTo>
                    <a:pt x="14992" y="2466"/>
                  </a:lnTo>
                  <a:lnTo>
                    <a:pt x="13886" y="1043"/>
                  </a:lnTo>
                  <a:lnTo>
                    <a:pt x="118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4"/>
            <p:cNvSpPr/>
            <p:nvPr/>
          </p:nvSpPr>
          <p:spPr>
            <a:xfrm>
              <a:off x="3588515" y="4532963"/>
              <a:ext cx="939650" cy="170139"/>
            </a:xfrm>
            <a:custGeom>
              <a:avLst/>
              <a:gdLst/>
              <a:ahLst/>
              <a:cxnLst/>
              <a:rect l="l" t="t" r="r" b="b"/>
              <a:pathLst>
                <a:path w="16817" h="3045" extrusionOk="0">
                  <a:moveTo>
                    <a:pt x="13143" y="1"/>
                  </a:moveTo>
                  <a:lnTo>
                    <a:pt x="13022" y="354"/>
                  </a:lnTo>
                  <a:lnTo>
                    <a:pt x="11350" y="2092"/>
                  </a:lnTo>
                  <a:lnTo>
                    <a:pt x="8335" y="2623"/>
                  </a:lnTo>
                  <a:lnTo>
                    <a:pt x="5619" y="2067"/>
                  </a:lnTo>
                  <a:lnTo>
                    <a:pt x="4761" y="2231"/>
                  </a:lnTo>
                  <a:lnTo>
                    <a:pt x="3018" y="2763"/>
                  </a:lnTo>
                  <a:lnTo>
                    <a:pt x="2161" y="2633"/>
                  </a:lnTo>
                  <a:lnTo>
                    <a:pt x="0" y="3044"/>
                  </a:lnTo>
                  <a:lnTo>
                    <a:pt x="16817" y="3044"/>
                  </a:lnTo>
                  <a:lnTo>
                    <a:pt x="14992" y="1800"/>
                  </a:lnTo>
                  <a:lnTo>
                    <a:pt x="13886" y="377"/>
                  </a:lnTo>
                  <a:lnTo>
                    <a:pt x="1314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 name="Google Shape;317;p4"/>
          <p:cNvGrpSpPr/>
          <p:nvPr/>
        </p:nvGrpSpPr>
        <p:grpSpPr>
          <a:xfrm>
            <a:off x="8332523" y="4442194"/>
            <a:ext cx="1036761" cy="228921"/>
            <a:chOff x="8332523" y="4442194"/>
            <a:chExt cx="1036761" cy="228921"/>
          </a:xfrm>
        </p:grpSpPr>
        <p:sp>
          <p:nvSpPr>
            <p:cNvPr id="318" name="Google Shape;318;p4"/>
            <p:cNvSpPr/>
            <p:nvPr/>
          </p:nvSpPr>
          <p:spPr>
            <a:xfrm flipH="1">
              <a:off x="8332523" y="4442194"/>
              <a:ext cx="1036761" cy="228920"/>
            </a:xfrm>
            <a:custGeom>
              <a:avLst/>
              <a:gdLst/>
              <a:ahLst/>
              <a:cxnLst/>
              <a:rect l="l" t="t" r="r" b="b"/>
              <a:pathLst>
                <a:path w="18555" h="4097" extrusionOk="0">
                  <a:moveTo>
                    <a:pt x="7457" y="1"/>
                  </a:moveTo>
                  <a:lnTo>
                    <a:pt x="5612" y="77"/>
                  </a:lnTo>
                  <a:lnTo>
                    <a:pt x="3085" y="1923"/>
                  </a:lnTo>
                  <a:lnTo>
                    <a:pt x="0" y="4097"/>
                  </a:lnTo>
                  <a:lnTo>
                    <a:pt x="18554" y="4097"/>
                  </a:lnTo>
                  <a:lnTo>
                    <a:pt x="16659" y="2908"/>
                  </a:lnTo>
                  <a:lnTo>
                    <a:pt x="13575" y="1771"/>
                  </a:lnTo>
                  <a:lnTo>
                    <a:pt x="10643" y="1164"/>
                  </a:lnTo>
                  <a:lnTo>
                    <a:pt x="7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4"/>
            <p:cNvSpPr/>
            <p:nvPr/>
          </p:nvSpPr>
          <p:spPr>
            <a:xfrm flipH="1">
              <a:off x="8432818" y="4483263"/>
              <a:ext cx="936465" cy="187852"/>
            </a:xfrm>
            <a:custGeom>
              <a:avLst/>
              <a:gdLst/>
              <a:ahLst/>
              <a:cxnLst/>
              <a:rect l="l" t="t" r="r" b="b"/>
              <a:pathLst>
                <a:path w="16760" h="3362" extrusionOk="0">
                  <a:moveTo>
                    <a:pt x="4710" y="0"/>
                  </a:moveTo>
                  <a:lnTo>
                    <a:pt x="3085" y="1188"/>
                  </a:lnTo>
                  <a:lnTo>
                    <a:pt x="0" y="3362"/>
                  </a:lnTo>
                  <a:lnTo>
                    <a:pt x="16759" y="3362"/>
                  </a:lnTo>
                  <a:lnTo>
                    <a:pt x="14785" y="3147"/>
                  </a:lnTo>
                  <a:lnTo>
                    <a:pt x="12747" y="3016"/>
                  </a:lnTo>
                  <a:lnTo>
                    <a:pt x="7034" y="2199"/>
                  </a:lnTo>
                  <a:lnTo>
                    <a:pt x="5992" y="559"/>
                  </a:lnTo>
                  <a:lnTo>
                    <a:pt x="4710"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0" name="Google Shape;320;p4"/>
          <p:cNvSpPr txBox="1">
            <a:spLocks noGrp="1"/>
          </p:cNvSpPr>
          <p:nvPr>
            <p:ph type="body" idx="1"/>
          </p:nvPr>
        </p:nvSpPr>
        <p:spPr>
          <a:xfrm>
            <a:off x="3451125" y="1312000"/>
            <a:ext cx="4979400" cy="28083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accent5"/>
              </a:buClr>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321" name="Google Shape;321;p4"/>
          <p:cNvSpPr/>
          <p:nvPr/>
        </p:nvSpPr>
        <p:spPr>
          <a:xfrm>
            <a:off x="-616274" y="4487345"/>
            <a:ext cx="10454575" cy="800425"/>
          </a:xfrm>
          <a:custGeom>
            <a:avLst/>
            <a:gdLst/>
            <a:ahLst/>
            <a:cxnLst/>
            <a:rect l="l" t="t" r="r" b="b"/>
            <a:pathLst>
              <a:path w="418183" h="32017" extrusionOk="0">
                <a:moveTo>
                  <a:pt x="21731" y="1026"/>
                </a:moveTo>
                <a:cubicBezTo>
                  <a:pt x="47482" y="-2867"/>
                  <a:pt x="120884" y="6071"/>
                  <a:pt x="167474" y="6867"/>
                </a:cubicBezTo>
                <a:cubicBezTo>
                  <a:pt x="214064" y="7664"/>
                  <a:pt x="262469" y="5938"/>
                  <a:pt x="301272" y="5805"/>
                </a:cubicBezTo>
                <a:cubicBezTo>
                  <a:pt x="340075" y="5672"/>
                  <a:pt x="385205" y="2354"/>
                  <a:pt x="400292" y="6070"/>
                </a:cubicBezTo>
                <a:cubicBezTo>
                  <a:pt x="415380" y="9787"/>
                  <a:pt x="435113" y="24343"/>
                  <a:pt x="391797" y="28104"/>
                </a:cubicBezTo>
                <a:cubicBezTo>
                  <a:pt x="348481" y="31865"/>
                  <a:pt x="203534" y="28281"/>
                  <a:pt x="140396" y="28635"/>
                </a:cubicBezTo>
                <a:cubicBezTo>
                  <a:pt x="77258" y="28989"/>
                  <a:pt x="32748" y="34830"/>
                  <a:pt x="12970" y="30228"/>
                </a:cubicBezTo>
                <a:cubicBezTo>
                  <a:pt x="-6807" y="25627"/>
                  <a:pt x="-4020" y="4920"/>
                  <a:pt x="21731" y="1026"/>
                </a:cubicBezTo>
                <a:close/>
              </a:path>
            </a:pathLst>
          </a:custGeom>
          <a:solidFill>
            <a:schemeClr val="accent3"/>
          </a:solidFill>
          <a:ln>
            <a:noFill/>
          </a:ln>
        </p:spPr>
      </p:sp>
      <p:sp>
        <p:nvSpPr>
          <p:cNvPr id="322" name="Google Shape;322;p4"/>
          <p:cNvSpPr/>
          <p:nvPr/>
        </p:nvSpPr>
        <p:spPr>
          <a:xfrm>
            <a:off x="557500" y="4665660"/>
            <a:ext cx="2747700" cy="19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4"/>
          <p:cNvSpPr/>
          <p:nvPr/>
        </p:nvSpPr>
        <p:spPr>
          <a:xfrm>
            <a:off x="920916" y="4579509"/>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4"/>
          <p:cNvSpPr/>
          <p:nvPr/>
        </p:nvSpPr>
        <p:spPr>
          <a:xfrm>
            <a:off x="7379850" y="4751810"/>
            <a:ext cx="2747700" cy="19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4"/>
          <p:cNvSpPr/>
          <p:nvPr/>
        </p:nvSpPr>
        <p:spPr>
          <a:xfrm>
            <a:off x="7743266" y="4665659"/>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6" name="Google Shape;326;p4"/>
          <p:cNvGrpSpPr/>
          <p:nvPr/>
        </p:nvGrpSpPr>
        <p:grpSpPr>
          <a:xfrm>
            <a:off x="5529283" y="4486484"/>
            <a:ext cx="1605233" cy="383415"/>
            <a:chOff x="5529283" y="4486484"/>
            <a:chExt cx="1605233" cy="383415"/>
          </a:xfrm>
        </p:grpSpPr>
        <p:sp>
          <p:nvSpPr>
            <p:cNvPr id="327" name="Google Shape;327;p4"/>
            <p:cNvSpPr/>
            <p:nvPr/>
          </p:nvSpPr>
          <p:spPr>
            <a:xfrm>
              <a:off x="5529283" y="4486484"/>
              <a:ext cx="1605233" cy="383414"/>
            </a:xfrm>
            <a:custGeom>
              <a:avLst/>
              <a:gdLst/>
              <a:ahLst/>
              <a:cxnLst/>
              <a:rect l="l" t="t" r="r" b="b"/>
              <a:pathLst>
                <a:path w="28729" h="6862" extrusionOk="0">
                  <a:moveTo>
                    <a:pt x="17601" y="0"/>
                  </a:moveTo>
                  <a:lnTo>
                    <a:pt x="13482" y="2777"/>
                  </a:lnTo>
                  <a:lnTo>
                    <a:pt x="10753" y="3431"/>
                  </a:lnTo>
                  <a:lnTo>
                    <a:pt x="6741" y="5119"/>
                  </a:lnTo>
                  <a:lnTo>
                    <a:pt x="2889" y="6153"/>
                  </a:lnTo>
                  <a:lnTo>
                    <a:pt x="1" y="6861"/>
                  </a:lnTo>
                  <a:lnTo>
                    <a:pt x="28729" y="6861"/>
                  </a:lnTo>
                  <a:lnTo>
                    <a:pt x="26909" y="5881"/>
                  </a:lnTo>
                  <a:lnTo>
                    <a:pt x="25786" y="5445"/>
                  </a:lnTo>
                  <a:lnTo>
                    <a:pt x="22897" y="3158"/>
                  </a:lnTo>
                  <a:lnTo>
                    <a:pt x="20382" y="2069"/>
                  </a:lnTo>
                  <a:lnTo>
                    <a:pt x="176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4"/>
            <p:cNvSpPr/>
            <p:nvPr/>
          </p:nvSpPr>
          <p:spPr>
            <a:xfrm>
              <a:off x="5529283" y="4536269"/>
              <a:ext cx="1201704" cy="333630"/>
            </a:xfrm>
            <a:custGeom>
              <a:avLst/>
              <a:gdLst/>
              <a:ahLst/>
              <a:cxnLst/>
              <a:rect l="l" t="t" r="r" b="b"/>
              <a:pathLst>
                <a:path w="21507" h="5971" extrusionOk="0">
                  <a:moveTo>
                    <a:pt x="16280" y="0"/>
                  </a:moveTo>
                  <a:lnTo>
                    <a:pt x="13482" y="1886"/>
                  </a:lnTo>
                  <a:lnTo>
                    <a:pt x="10753" y="2540"/>
                  </a:lnTo>
                  <a:lnTo>
                    <a:pt x="6741" y="4228"/>
                  </a:lnTo>
                  <a:lnTo>
                    <a:pt x="2889" y="5262"/>
                  </a:lnTo>
                  <a:lnTo>
                    <a:pt x="1" y="5970"/>
                  </a:lnTo>
                  <a:lnTo>
                    <a:pt x="13606" y="5970"/>
                  </a:lnTo>
                  <a:lnTo>
                    <a:pt x="11466" y="4536"/>
                  </a:lnTo>
                  <a:lnTo>
                    <a:pt x="13678" y="2975"/>
                  </a:lnTo>
                  <a:lnTo>
                    <a:pt x="21507" y="2812"/>
                  </a:lnTo>
                  <a:lnTo>
                    <a:pt x="16280"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9" name="Google Shape;329;p4"/>
          <p:cNvGrpSpPr/>
          <p:nvPr/>
        </p:nvGrpSpPr>
        <p:grpSpPr>
          <a:xfrm>
            <a:off x="185615" y="4382493"/>
            <a:ext cx="676646" cy="161982"/>
            <a:chOff x="185615" y="4382493"/>
            <a:chExt cx="676646" cy="161982"/>
          </a:xfrm>
        </p:grpSpPr>
        <p:sp>
          <p:nvSpPr>
            <p:cNvPr id="330" name="Google Shape;330;p4"/>
            <p:cNvSpPr/>
            <p:nvPr/>
          </p:nvSpPr>
          <p:spPr>
            <a:xfrm>
              <a:off x="189527" y="4382493"/>
              <a:ext cx="672735" cy="161982"/>
            </a:xfrm>
            <a:custGeom>
              <a:avLst/>
              <a:gdLst/>
              <a:ahLst/>
              <a:cxnLst/>
              <a:rect l="l" t="t" r="r" b="b"/>
              <a:pathLst>
                <a:path w="12040" h="2899" extrusionOk="0">
                  <a:moveTo>
                    <a:pt x="4738" y="0"/>
                  </a:moveTo>
                  <a:lnTo>
                    <a:pt x="3554" y="50"/>
                  </a:lnTo>
                  <a:lnTo>
                    <a:pt x="1954" y="1286"/>
                  </a:lnTo>
                  <a:lnTo>
                    <a:pt x="1" y="2742"/>
                  </a:lnTo>
                  <a:cubicBezTo>
                    <a:pt x="3051" y="2812"/>
                    <a:pt x="6055" y="2899"/>
                    <a:pt x="8595" y="2899"/>
                  </a:cubicBezTo>
                  <a:cubicBezTo>
                    <a:pt x="9880" y="2899"/>
                    <a:pt x="11046" y="2877"/>
                    <a:pt x="12040" y="2819"/>
                  </a:cubicBezTo>
                  <a:lnTo>
                    <a:pt x="10681" y="1946"/>
                  </a:lnTo>
                  <a:lnTo>
                    <a:pt x="8687" y="1185"/>
                  </a:lnTo>
                  <a:lnTo>
                    <a:pt x="6797" y="779"/>
                  </a:lnTo>
                  <a:lnTo>
                    <a:pt x="47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4"/>
            <p:cNvSpPr/>
            <p:nvPr/>
          </p:nvSpPr>
          <p:spPr>
            <a:xfrm>
              <a:off x="185615" y="4385287"/>
              <a:ext cx="440407" cy="154718"/>
            </a:xfrm>
            <a:custGeom>
              <a:avLst/>
              <a:gdLst/>
              <a:ahLst/>
              <a:cxnLst/>
              <a:rect l="l" t="t" r="r" b="b"/>
              <a:pathLst>
                <a:path w="7882" h="2769" extrusionOk="0">
                  <a:moveTo>
                    <a:pt x="3624" y="0"/>
                  </a:moveTo>
                  <a:lnTo>
                    <a:pt x="2024" y="1236"/>
                  </a:lnTo>
                  <a:lnTo>
                    <a:pt x="0" y="2769"/>
                  </a:lnTo>
                  <a:lnTo>
                    <a:pt x="7882" y="2692"/>
                  </a:lnTo>
                  <a:cubicBezTo>
                    <a:pt x="5430" y="2069"/>
                    <a:pt x="3687" y="997"/>
                    <a:pt x="3627"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2" name="Google Shape;332;p4"/>
          <p:cNvSpPr/>
          <p:nvPr/>
        </p:nvSpPr>
        <p:spPr>
          <a:xfrm>
            <a:off x="3539375" y="4878025"/>
            <a:ext cx="2442325" cy="159196"/>
          </a:xfrm>
          <a:custGeom>
            <a:avLst/>
            <a:gdLst/>
            <a:ahLst/>
            <a:cxnLst/>
            <a:rect l="l" t="t" r="r" b="b"/>
            <a:pathLst>
              <a:path w="97693" h="8495" extrusionOk="0">
                <a:moveTo>
                  <a:pt x="61589" y="5044"/>
                </a:moveTo>
                <a:lnTo>
                  <a:pt x="29467" y="0"/>
                </a:lnTo>
                <a:lnTo>
                  <a:pt x="15131" y="2123"/>
                </a:lnTo>
                <a:lnTo>
                  <a:pt x="0" y="6106"/>
                </a:lnTo>
                <a:lnTo>
                  <a:pt x="27609" y="8495"/>
                </a:lnTo>
                <a:lnTo>
                  <a:pt x="97693" y="7964"/>
                </a:lnTo>
                <a:lnTo>
                  <a:pt x="78048" y="3982"/>
                </a:lnTo>
                <a:close/>
              </a:path>
            </a:pathLst>
          </a:custGeom>
          <a:solidFill>
            <a:schemeClr val="accent6"/>
          </a:solidFill>
          <a:ln>
            <a:noFill/>
          </a:ln>
        </p:spPr>
      </p:sp>
      <p:sp>
        <p:nvSpPr>
          <p:cNvPr id="333" name="Google Shape;333;p4"/>
          <p:cNvSpPr/>
          <p:nvPr/>
        </p:nvSpPr>
        <p:spPr>
          <a:xfrm>
            <a:off x="7279024" y="47988"/>
            <a:ext cx="2183425" cy="392750"/>
          </a:xfrm>
          <a:custGeom>
            <a:avLst/>
            <a:gdLst/>
            <a:ahLst/>
            <a:cxnLst/>
            <a:rect l="l" t="t" r="r" b="b"/>
            <a:pathLst>
              <a:path w="87337" h="15710" extrusionOk="0">
                <a:moveTo>
                  <a:pt x="82888" y="472"/>
                </a:moveTo>
                <a:cubicBezTo>
                  <a:pt x="73862" y="-1253"/>
                  <a:pt x="38510" y="2375"/>
                  <a:pt x="28466" y="4189"/>
                </a:cubicBezTo>
                <a:cubicBezTo>
                  <a:pt x="18422" y="6003"/>
                  <a:pt x="27095" y="9543"/>
                  <a:pt x="22626" y="11357"/>
                </a:cubicBezTo>
                <a:cubicBezTo>
                  <a:pt x="18157" y="13171"/>
                  <a:pt x="-6311" y="14498"/>
                  <a:pt x="1653" y="15073"/>
                </a:cubicBezTo>
                <a:cubicBezTo>
                  <a:pt x="9617" y="15648"/>
                  <a:pt x="56915" y="14897"/>
                  <a:pt x="70410" y="14808"/>
                </a:cubicBezTo>
                <a:cubicBezTo>
                  <a:pt x="83905" y="14720"/>
                  <a:pt x="80542" y="16931"/>
                  <a:pt x="82622" y="14542"/>
                </a:cubicBezTo>
                <a:cubicBezTo>
                  <a:pt x="84702" y="12153"/>
                  <a:pt x="91914" y="2198"/>
                  <a:pt x="82888" y="472"/>
                </a:cubicBezTo>
                <a:close/>
              </a:path>
            </a:pathLst>
          </a:custGeom>
          <a:solidFill>
            <a:schemeClr val="lt1"/>
          </a:solidFill>
          <a:ln>
            <a:noFill/>
          </a:ln>
        </p:spPr>
      </p:sp>
      <p:sp>
        <p:nvSpPr>
          <p:cNvPr id="334" name="Google Shape;334;p4"/>
          <p:cNvSpPr/>
          <p:nvPr/>
        </p:nvSpPr>
        <p:spPr>
          <a:xfrm>
            <a:off x="-218187" y="-69061"/>
            <a:ext cx="2544100" cy="323475"/>
          </a:xfrm>
          <a:custGeom>
            <a:avLst/>
            <a:gdLst/>
            <a:ahLst/>
            <a:cxnLst/>
            <a:rect l="l" t="t" r="r" b="b"/>
            <a:pathLst>
              <a:path w="101764" h="12939" extrusionOk="0">
                <a:moveTo>
                  <a:pt x="6338" y="11791"/>
                </a:moveTo>
                <a:cubicBezTo>
                  <a:pt x="17001" y="13472"/>
                  <a:pt x="52839" y="13163"/>
                  <a:pt x="68723" y="11526"/>
                </a:cubicBezTo>
                <a:cubicBezTo>
                  <a:pt x="84607" y="9889"/>
                  <a:pt x="100669" y="3739"/>
                  <a:pt x="101642" y="1969"/>
                </a:cubicBezTo>
                <a:cubicBezTo>
                  <a:pt x="102616" y="199"/>
                  <a:pt x="86643" y="1217"/>
                  <a:pt x="74564" y="907"/>
                </a:cubicBezTo>
                <a:cubicBezTo>
                  <a:pt x="62485" y="597"/>
                  <a:pt x="40805" y="22"/>
                  <a:pt x="29168" y="110"/>
                </a:cubicBezTo>
                <a:cubicBezTo>
                  <a:pt x="17532" y="199"/>
                  <a:pt x="8550" y="-509"/>
                  <a:pt x="4745" y="1438"/>
                </a:cubicBezTo>
                <a:cubicBezTo>
                  <a:pt x="940" y="3385"/>
                  <a:pt x="-4325" y="10110"/>
                  <a:pt x="6338" y="11791"/>
                </a:cubicBezTo>
                <a:close/>
              </a:path>
            </a:pathLst>
          </a:custGeom>
          <a:solidFill>
            <a:schemeClr val="lt1"/>
          </a:solidFill>
          <a:ln>
            <a:noFill/>
          </a:ln>
        </p:spPr>
      </p:sp>
      <p:sp>
        <p:nvSpPr>
          <p:cNvPr id="335" name="Google Shape;335;p4"/>
          <p:cNvSpPr/>
          <p:nvPr/>
        </p:nvSpPr>
        <p:spPr>
          <a:xfrm>
            <a:off x="8407716" y="3360748"/>
            <a:ext cx="2577725" cy="419500"/>
          </a:xfrm>
          <a:custGeom>
            <a:avLst/>
            <a:gdLst/>
            <a:ahLst/>
            <a:cxnLst/>
            <a:rect l="l" t="t" r="r" b="b"/>
            <a:pathLst>
              <a:path w="103109" h="16780" extrusionOk="0">
                <a:moveTo>
                  <a:pt x="96310" y="4159"/>
                </a:moveTo>
                <a:cubicBezTo>
                  <a:pt x="92682" y="2257"/>
                  <a:pt x="81975" y="4292"/>
                  <a:pt x="76400" y="3628"/>
                </a:cubicBezTo>
                <a:cubicBezTo>
                  <a:pt x="70825" y="2964"/>
                  <a:pt x="70427" y="531"/>
                  <a:pt x="62861" y="177"/>
                </a:cubicBezTo>
                <a:cubicBezTo>
                  <a:pt x="55295" y="-177"/>
                  <a:pt x="37552" y="177"/>
                  <a:pt x="31004" y="1504"/>
                </a:cubicBezTo>
                <a:cubicBezTo>
                  <a:pt x="24456" y="2831"/>
                  <a:pt x="28482" y="7123"/>
                  <a:pt x="23571" y="8141"/>
                </a:cubicBezTo>
                <a:cubicBezTo>
                  <a:pt x="18660" y="9159"/>
                  <a:pt x="4501" y="6504"/>
                  <a:pt x="1537" y="7610"/>
                </a:cubicBezTo>
                <a:cubicBezTo>
                  <a:pt x="-1427" y="8716"/>
                  <a:pt x="254" y="13274"/>
                  <a:pt x="5785" y="14778"/>
                </a:cubicBezTo>
                <a:cubicBezTo>
                  <a:pt x="11316" y="16282"/>
                  <a:pt x="19324" y="16592"/>
                  <a:pt x="34721" y="16636"/>
                </a:cubicBezTo>
                <a:cubicBezTo>
                  <a:pt x="50118" y="16680"/>
                  <a:pt x="87904" y="17123"/>
                  <a:pt x="98169" y="15043"/>
                </a:cubicBezTo>
                <a:cubicBezTo>
                  <a:pt x="108434" y="12964"/>
                  <a:pt x="99938" y="6062"/>
                  <a:pt x="96310" y="4159"/>
                </a:cubicBezTo>
                <a:close/>
              </a:path>
            </a:pathLst>
          </a:custGeom>
          <a:solidFill>
            <a:schemeClr val="lt1"/>
          </a:solidFill>
          <a:ln>
            <a:noFill/>
          </a:ln>
        </p:spPr>
      </p:sp>
      <p:sp>
        <p:nvSpPr>
          <p:cNvPr id="336" name="Google Shape;336;p4"/>
          <p:cNvSpPr txBox="1">
            <a:spLocks noGrp="1"/>
          </p:cNvSpPr>
          <p:nvPr>
            <p:ph type="title"/>
          </p:nvPr>
        </p:nvSpPr>
        <p:spPr>
          <a:xfrm>
            <a:off x="713225" y="445025"/>
            <a:ext cx="7717500" cy="676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7" name="Google Shape;337;p4"/>
          <p:cNvSpPr/>
          <p:nvPr/>
        </p:nvSpPr>
        <p:spPr>
          <a:xfrm>
            <a:off x="-606115" y="2559748"/>
            <a:ext cx="3251425" cy="2918825"/>
          </a:xfrm>
          <a:custGeom>
            <a:avLst/>
            <a:gdLst/>
            <a:ahLst/>
            <a:cxnLst/>
            <a:rect l="l" t="t" r="r" b="b"/>
            <a:pathLst>
              <a:path w="130057" h="116753" extrusionOk="0">
                <a:moveTo>
                  <a:pt x="15703" y="3914"/>
                </a:moveTo>
                <a:cubicBezTo>
                  <a:pt x="20510" y="-9820"/>
                  <a:pt x="30399" y="16549"/>
                  <a:pt x="36030" y="26163"/>
                </a:cubicBezTo>
                <a:cubicBezTo>
                  <a:pt x="41661" y="35777"/>
                  <a:pt x="45644" y="51984"/>
                  <a:pt x="49490" y="61598"/>
                </a:cubicBezTo>
                <a:cubicBezTo>
                  <a:pt x="53336" y="71212"/>
                  <a:pt x="50589" y="77392"/>
                  <a:pt x="59104" y="83847"/>
                </a:cubicBezTo>
                <a:cubicBezTo>
                  <a:pt x="67619" y="90302"/>
                  <a:pt x="89502" y="96162"/>
                  <a:pt x="100581" y="100328"/>
                </a:cubicBezTo>
                <a:cubicBezTo>
                  <a:pt x="111660" y="104494"/>
                  <a:pt x="141144" y="107471"/>
                  <a:pt x="125578" y="108844"/>
                </a:cubicBezTo>
                <a:cubicBezTo>
                  <a:pt x="110013" y="110218"/>
                  <a:pt x="25501" y="126057"/>
                  <a:pt x="7188" y="108569"/>
                </a:cubicBezTo>
                <a:cubicBezTo>
                  <a:pt x="-11124" y="91081"/>
                  <a:pt x="10896" y="17648"/>
                  <a:pt x="15703" y="3914"/>
                </a:cubicBezTo>
                <a:close/>
              </a:path>
            </a:pathLst>
          </a:custGeom>
          <a:solidFill>
            <a:schemeClr val="accent3"/>
          </a:solidFill>
          <a:ln>
            <a:noFill/>
          </a:ln>
        </p:spPr>
      </p:sp>
      <p:sp>
        <p:nvSpPr>
          <p:cNvPr id="338" name="Google Shape;338;p4"/>
          <p:cNvSpPr/>
          <p:nvPr/>
        </p:nvSpPr>
        <p:spPr>
          <a:xfrm>
            <a:off x="-606115" y="2559748"/>
            <a:ext cx="3251425" cy="2918825"/>
          </a:xfrm>
          <a:custGeom>
            <a:avLst/>
            <a:gdLst/>
            <a:ahLst/>
            <a:cxnLst/>
            <a:rect l="l" t="t" r="r" b="b"/>
            <a:pathLst>
              <a:path w="130057" h="116753" extrusionOk="0">
                <a:moveTo>
                  <a:pt x="15703" y="3914"/>
                </a:moveTo>
                <a:cubicBezTo>
                  <a:pt x="20510" y="-9820"/>
                  <a:pt x="30399" y="16549"/>
                  <a:pt x="36030" y="26163"/>
                </a:cubicBezTo>
                <a:cubicBezTo>
                  <a:pt x="41661" y="35777"/>
                  <a:pt x="45644" y="51984"/>
                  <a:pt x="49490" y="61598"/>
                </a:cubicBezTo>
                <a:cubicBezTo>
                  <a:pt x="53336" y="71212"/>
                  <a:pt x="50589" y="77392"/>
                  <a:pt x="59104" y="83847"/>
                </a:cubicBezTo>
                <a:cubicBezTo>
                  <a:pt x="67619" y="90302"/>
                  <a:pt x="89502" y="96162"/>
                  <a:pt x="100581" y="100328"/>
                </a:cubicBezTo>
                <a:cubicBezTo>
                  <a:pt x="111660" y="104494"/>
                  <a:pt x="141144" y="107471"/>
                  <a:pt x="125578" y="108844"/>
                </a:cubicBezTo>
                <a:cubicBezTo>
                  <a:pt x="110013" y="110218"/>
                  <a:pt x="25501" y="126057"/>
                  <a:pt x="7188" y="108569"/>
                </a:cubicBezTo>
                <a:cubicBezTo>
                  <a:pt x="-11124" y="91081"/>
                  <a:pt x="10896" y="17648"/>
                  <a:pt x="15703" y="3914"/>
                </a:cubicBezTo>
                <a:close/>
              </a:path>
            </a:pathLst>
          </a:custGeom>
          <a:solidFill>
            <a:srgbClr val="000000">
              <a:alpha val="14880"/>
            </a:srgbClr>
          </a:solidFill>
          <a:ln>
            <a:noFill/>
          </a:ln>
        </p:spPr>
      </p:sp>
      <p:sp>
        <p:nvSpPr>
          <p:cNvPr id="339" name="Google Shape;339;p4"/>
          <p:cNvSpPr>
            <a:spLocks noGrp="1"/>
          </p:cNvSpPr>
          <p:nvPr>
            <p:ph type="pic" idx="2"/>
          </p:nvPr>
        </p:nvSpPr>
        <p:spPr>
          <a:xfrm>
            <a:off x="862250" y="1312125"/>
            <a:ext cx="2442300" cy="2519400"/>
          </a:xfrm>
          <a:prstGeom prst="roundRect">
            <a:avLst>
              <a:gd name="adj" fmla="val 10390"/>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40"/>
        <p:cNvGrpSpPr/>
        <p:nvPr/>
      </p:nvGrpSpPr>
      <p:grpSpPr>
        <a:xfrm>
          <a:off x="0" y="0"/>
          <a:ext cx="0" cy="0"/>
          <a:chOff x="0" y="0"/>
          <a:chExt cx="0" cy="0"/>
        </a:xfrm>
      </p:grpSpPr>
      <p:sp>
        <p:nvSpPr>
          <p:cNvPr id="341" name="Google Shape;341;p5"/>
          <p:cNvSpPr/>
          <p:nvPr/>
        </p:nvSpPr>
        <p:spPr>
          <a:xfrm>
            <a:off x="-274675" y="4202700"/>
            <a:ext cx="9600275" cy="913325"/>
          </a:xfrm>
          <a:custGeom>
            <a:avLst/>
            <a:gdLst/>
            <a:ahLst/>
            <a:cxnLst/>
            <a:rect l="l" t="t" r="r" b="b"/>
            <a:pathLst>
              <a:path w="384011" h="36533" extrusionOk="0">
                <a:moveTo>
                  <a:pt x="7416" y="12086"/>
                </a:moveTo>
                <a:lnTo>
                  <a:pt x="28567" y="12361"/>
                </a:lnTo>
                <a:lnTo>
                  <a:pt x="44773" y="0"/>
                </a:lnTo>
                <a:lnTo>
                  <a:pt x="58782" y="12086"/>
                </a:lnTo>
                <a:lnTo>
                  <a:pt x="67023" y="4670"/>
                </a:lnTo>
                <a:lnTo>
                  <a:pt x="74714" y="12361"/>
                </a:lnTo>
                <a:lnTo>
                  <a:pt x="384011" y="14558"/>
                </a:lnTo>
                <a:lnTo>
                  <a:pt x="383736" y="28293"/>
                </a:lnTo>
                <a:lnTo>
                  <a:pt x="127179" y="31314"/>
                </a:lnTo>
                <a:lnTo>
                  <a:pt x="7141" y="36533"/>
                </a:lnTo>
                <a:lnTo>
                  <a:pt x="0" y="14009"/>
                </a:lnTo>
                <a:close/>
              </a:path>
            </a:pathLst>
          </a:custGeom>
          <a:solidFill>
            <a:schemeClr val="accent2"/>
          </a:solidFill>
          <a:ln>
            <a:noFill/>
          </a:ln>
        </p:spPr>
      </p:sp>
      <p:sp>
        <p:nvSpPr>
          <p:cNvPr id="342" name="Google Shape;342;p5"/>
          <p:cNvSpPr/>
          <p:nvPr/>
        </p:nvSpPr>
        <p:spPr>
          <a:xfrm>
            <a:off x="-103000" y="4559800"/>
            <a:ext cx="9408000" cy="473825"/>
          </a:xfrm>
          <a:custGeom>
            <a:avLst/>
            <a:gdLst/>
            <a:ahLst/>
            <a:cxnLst/>
            <a:rect l="l" t="t" r="r" b="b"/>
            <a:pathLst>
              <a:path w="376320" h="18953" extrusionOk="0">
                <a:moveTo>
                  <a:pt x="0" y="0"/>
                </a:moveTo>
                <a:lnTo>
                  <a:pt x="245569" y="3571"/>
                </a:lnTo>
                <a:lnTo>
                  <a:pt x="376320" y="1098"/>
                </a:lnTo>
                <a:lnTo>
                  <a:pt x="372474" y="18953"/>
                </a:lnTo>
                <a:lnTo>
                  <a:pt x="187061" y="16206"/>
                </a:lnTo>
                <a:lnTo>
                  <a:pt x="17580" y="13734"/>
                </a:lnTo>
                <a:lnTo>
                  <a:pt x="0" y="9888"/>
                </a:lnTo>
                <a:close/>
              </a:path>
            </a:pathLst>
          </a:custGeom>
          <a:solidFill>
            <a:schemeClr val="accent4"/>
          </a:solidFill>
          <a:ln>
            <a:noFill/>
          </a:ln>
        </p:spPr>
      </p:sp>
      <p:sp>
        <p:nvSpPr>
          <p:cNvPr id="343" name="Google Shape;343;p5"/>
          <p:cNvSpPr/>
          <p:nvPr/>
        </p:nvSpPr>
        <p:spPr>
          <a:xfrm>
            <a:off x="-523029" y="4652815"/>
            <a:ext cx="10066650" cy="606900"/>
          </a:xfrm>
          <a:custGeom>
            <a:avLst/>
            <a:gdLst/>
            <a:ahLst/>
            <a:cxnLst/>
            <a:rect l="l" t="t" r="r" b="b"/>
            <a:pathLst>
              <a:path w="402666" h="24276" extrusionOk="0">
                <a:moveTo>
                  <a:pt x="18449" y="674"/>
                </a:moveTo>
                <a:cubicBezTo>
                  <a:pt x="33420" y="-2119"/>
                  <a:pt x="76591" y="5161"/>
                  <a:pt x="104426" y="5893"/>
                </a:cubicBezTo>
                <a:cubicBezTo>
                  <a:pt x="132261" y="6626"/>
                  <a:pt x="159546" y="5161"/>
                  <a:pt x="185458" y="5069"/>
                </a:cubicBezTo>
                <a:cubicBezTo>
                  <a:pt x="211370" y="4977"/>
                  <a:pt x="236687" y="4885"/>
                  <a:pt x="259898" y="5343"/>
                </a:cubicBezTo>
                <a:cubicBezTo>
                  <a:pt x="283109" y="5801"/>
                  <a:pt x="302978" y="8410"/>
                  <a:pt x="324724" y="7815"/>
                </a:cubicBezTo>
                <a:cubicBezTo>
                  <a:pt x="346470" y="7220"/>
                  <a:pt x="378288" y="-609"/>
                  <a:pt x="390374" y="1772"/>
                </a:cubicBezTo>
                <a:cubicBezTo>
                  <a:pt x="402460" y="4153"/>
                  <a:pt x="407267" y="18620"/>
                  <a:pt x="397241" y="22099"/>
                </a:cubicBezTo>
                <a:cubicBezTo>
                  <a:pt x="387215" y="25579"/>
                  <a:pt x="366477" y="22603"/>
                  <a:pt x="330218" y="22649"/>
                </a:cubicBezTo>
                <a:cubicBezTo>
                  <a:pt x="293960" y="22695"/>
                  <a:pt x="232293" y="22374"/>
                  <a:pt x="179690" y="22374"/>
                </a:cubicBezTo>
                <a:cubicBezTo>
                  <a:pt x="127088" y="22374"/>
                  <a:pt x="41477" y="26266"/>
                  <a:pt x="14603" y="22649"/>
                </a:cubicBezTo>
                <a:cubicBezTo>
                  <a:pt x="-12270" y="19032"/>
                  <a:pt x="3479" y="3467"/>
                  <a:pt x="18449" y="674"/>
                </a:cubicBezTo>
                <a:close/>
              </a:path>
            </a:pathLst>
          </a:custGeom>
          <a:solidFill>
            <a:schemeClr val="accent2"/>
          </a:solidFill>
          <a:ln>
            <a:noFill/>
          </a:ln>
        </p:spPr>
      </p:sp>
      <p:sp>
        <p:nvSpPr>
          <p:cNvPr id="344" name="Google Shape;344;p5"/>
          <p:cNvSpPr txBox="1">
            <a:spLocks noGrp="1"/>
          </p:cNvSpPr>
          <p:nvPr>
            <p:ph type="title"/>
          </p:nvPr>
        </p:nvSpPr>
        <p:spPr>
          <a:xfrm>
            <a:off x="713225" y="445025"/>
            <a:ext cx="7717500" cy="6132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45" name="Google Shape;345;p5"/>
          <p:cNvSpPr txBox="1">
            <a:spLocks noGrp="1"/>
          </p:cNvSpPr>
          <p:nvPr>
            <p:ph type="body" idx="1"/>
          </p:nvPr>
        </p:nvSpPr>
        <p:spPr>
          <a:xfrm>
            <a:off x="713225" y="1152475"/>
            <a:ext cx="3700200" cy="2697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6" name="Google Shape;346;p5"/>
          <p:cNvSpPr txBox="1">
            <a:spLocks noGrp="1"/>
          </p:cNvSpPr>
          <p:nvPr>
            <p:ph type="body" idx="2"/>
          </p:nvPr>
        </p:nvSpPr>
        <p:spPr>
          <a:xfrm>
            <a:off x="4730700" y="1152475"/>
            <a:ext cx="3700200" cy="2697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7" name="Google Shape;347;p5"/>
          <p:cNvSpPr/>
          <p:nvPr/>
        </p:nvSpPr>
        <p:spPr>
          <a:xfrm>
            <a:off x="-369000" y="56925"/>
            <a:ext cx="2250250" cy="482581"/>
          </a:xfrm>
          <a:custGeom>
            <a:avLst/>
            <a:gdLst/>
            <a:ahLst/>
            <a:cxnLst/>
            <a:rect l="l" t="t" r="r" b="b"/>
            <a:pathLst>
              <a:path w="90010" h="20531" extrusionOk="0">
                <a:moveTo>
                  <a:pt x="9451" y="1218"/>
                </a:moveTo>
                <a:cubicBezTo>
                  <a:pt x="18389" y="-1569"/>
                  <a:pt x="50201" y="1394"/>
                  <a:pt x="59094" y="2810"/>
                </a:cubicBezTo>
                <a:cubicBezTo>
                  <a:pt x="67987" y="4226"/>
                  <a:pt x="57678" y="8518"/>
                  <a:pt x="62810" y="9713"/>
                </a:cubicBezTo>
                <a:cubicBezTo>
                  <a:pt x="67942" y="10908"/>
                  <a:pt x="88915" y="8739"/>
                  <a:pt x="89888" y="9978"/>
                </a:cubicBezTo>
                <a:cubicBezTo>
                  <a:pt x="90862" y="11217"/>
                  <a:pt x="82721" y="15553"/>
                  <a:pt x="68651" y="17146"/>
                </a:cubicBezTo>
                <a:cubicBezTo>
                  <a:pt x="54581" y="18739"/>
                  <a:pt x="15336" y="22190"/>
                  <a:pt x="5469" y="19535"/>
                </a:cubicBezTo>
                <a:cubicBezTo>
                  <a:pt x="-4398" y="16880"/>
                  <a:pt x="514" y="4006"/>
                  <a:pt x="9451" y="1218"/>
                </a:cubicBezTo>
                <a:close/>
              </a:path>
            </a:pathLst>
          </a:custGeom>
          <a:solidFill>
            <a:schemeClr val="lt1"/>
          </a:solidFill>
          <a:ln>
            <a:noFill/>
          </a:ln>
        </p:spPr>
      </p:sp>
      <p:sp>
        <p:nvSpPr>
          <p:cNvPr id="348" name="Google Shape;348;p5"/>
          <p:cNvSpPr/>
          <p:nvPr/>
        </p:nvSpPr>
        <p:spPr>
          <a:xfrm>
            <a:off x="5909400" y="56926"/>
            <a:ext cx="3582725" cy="717250"/>
          </a:xfrm>
          <a:custGeom>
            <a:avLst/>
            <a:gdLst/>
            <a:ahLst/>
            <a:cxnLst/>
            <a:rect l="l" t="t" r="r" b="b"/>
            <a:pathLst>
              <a:path w="143309" h="32684" extrusionOk="0">
                <a:moveTo>
                  <a:pt x="132253" y="30284"/>
                </a:moveTo>
                <a:cubicBezTo>
                  <a:pt x="123326" y="34267"/>
                  <a:pt x="94026" y="32390"/>
                  <a:pt x="83908" y="30284"/>
                </a:cubicBezTo>
                <a:cubicBezTo>
                  <a:pt x="73790" y="28178"/>
                  <a:pt x="82306" y="20030"/>
                  <a:pt x="71547" y="17649"/>
                </a:cubicBezTo>
                <a:cubicBezTo>
                  <a:pt x="60789" y="15269"/>
                  <a:pt x="29978" y="18153"/>
                  <a:pt x="19357" y="16001"/>
                </a:cubicBezTo>
                <a:cubicBezTo>
                  <a:pt x="8736" y="13849"/>
                  <a:pt x="-10950" y="7394"/>
                  <a:pt x="7820" y="4739"/>
                </a:cubicBezTo>
                <a:cubicBezTo>
                  <a:pt x="26590" y="2084"/>
                  <a:pt x="110369" y="-206"/>
                  <a:pt x="131978" y="69"/>
                </a:cubicBezTo>
                <a:cubicBezTo>
                  <a:pt x="153587" y="344"/>
                  <a:pt x="137426" y="1351"/>
                  <a:pt x="137472" y="6387"/>
                </a:cubicBezTo>
                <a:cubicBezTo>
                  <a:pt x="137518" y="11423"/>
                  <a:pt x="141180" y="26301"/>
                  <a:pt x="132253" y="30284"/>
                </a:cubicBezTo>
                <a:close/>
              </a:path>
            </a:pathLst>
          </a:custGeom>
          <a:solidFill>
            <a:schemeClr val="l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49"/>
        <p:cNvGrpSpPr/>
        <p:nvPr/>
      </p:nvGrpSpPr>
      <p:grpSpPr>
        <a:xfrm>
          <a:off x="0" y="0"/>
          <a:ext cx="0" cy="0"/>
          <a:chOff x="0" y="0"/>
          <a:chExt cx="0" cy="0"/>
        </a:xfrm>
      </p:grpSpPr>
      <p:sp>
        <p:nvSpPr>
          <p:cNvPr id="350" name="Google Shape;350;p6"/>
          <p:cNvSpPr txBox="1">
            <a:spLocks noGrp="1"/>
          </p:cNvSpPr>
          <p:nvPr>
            <p:ph type="title"/>
          </p:nvPr>
        </p:nvSpPr>
        <p:spPr>
          <a:xfrm>
            <a:off x="713225" y="445025"/>
            <a:ext cx="7717500" cy="6765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sz="35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51" name="Google Shape;351;p6"/>
          <p:cNvSpPr/>
          <p:nvPr/>
        </p:nvSpPr>
        <p:spPr>
          <a:xfrm>
            <a:off x="-339150" y="4863775"/>
            <a:ext cx="9822300" cy="45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2" name="Google Shape;352;p6"/>
          <p:cNvGrpSpPr/>
          <p:nvPr/>
        </p:nvGrpSpPr>
        <p:grpSpPr>
          <a:xfrm>
            <a:off x="-530454" y="4595035"/>
            <a:ext cx="10204909" cy="291318"/>
            <a:chOff x="120" y="3985435"/>
            <a:chExt cx="10204909" cy="291318"/>
          </a:xfrm>
        </p:grpSpPr>
        <p:sp>
          <p:nvSpPr>
            <p:cNvPr id="353" name="Google Shape;353;p6"/>
            <p:cNvSpPr/>
            <p:nvPr/>
          </p:nvSpPr>
          <p:spPr>
            <a:xfrm>
              <a:off x="120"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6"/>
            <p:cNvSpPr/>
            <p:nvPr/>
          </p:nvSpPr>
          <p:spPr>
            <a:xfrm>
              <a:off x="14570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6"/>
            <p:cNvSpPr/>
            <p:nvPr/>
          </p:nvSpPr>
          <p:spPr>
            <a:xfrm>
              <a:off x="29139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6"/>
            <p:cNvSpPr/>
            <p:nvPr/>
          </p:nvSpPr>
          <p:spPr>
            <a:xfrm>
              <a:off x="43707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6"/>
            <p:cNvSpPr/>
            <p:nvPr/>
          </p:nvSpPr>
          <p:spPr>
            <a:xfrm>
              <a:off x="58277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6"/>
            <p:cNvSpPr/>
            <p:nvPr/>
          </p:nvSpPr>
          <p:spPr>
            <a:xfrm>
              <a:off x="72845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6"/>
            <p:cNvSpPr/>
            <p:nvPr/>
          </p:nvSpPr>
          <p:spPr>
            <a:xfrm>
              <a:off x="87414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0" name="Google Shape;360;p6"/>
          <p:cNvSpPr/>
          <p:nvPr/>
        </p:nvSpPr>
        <p:spPr>
          <a:xfrm>
            <a:off x="2961862" y="4931044"/>
            <a:ext cx="4609850" cy="146100"/>
          </a:xfrm>
          <a:custGeom>
            <a:avLst/>
            <a:gdLst/>
            <a:ahLst/>
            <a:cxnLst/>
            <a:rect l="l" t="t" r="r" b="b"/>
            <a:pathLst>
              <a:path w="184394" h="5844" extrusionOk="0">
                <a:moveTo>
                  <a:pt x="3728" y="1811"/>
                </a:moveTo>
                <a:cubicBezTo>
                  <a:pt x="13559" y="2752"/>
                  <a:pt x="59091" y="5433"/>
                  <a:pt x="77388" y="5762"/>
                </a:cubicBezTo>
                <a:cubicBezTo>
                  <a:pt x="95686" y="6091"/>
                  <a:pt x="96109" y="4021"/>
                  <a:pt x="113513" y="3786"/>
                </a:cubicBezTo>
                <a:cubicBezTo>
                  <a:pt x="130917" y="3551"/>
                  <a:pt x="173908" y="4868"/>
                  <a:pt x="181810" y="4351"/>
                </a:cubicBezTo>
                <a:cubicBezTo>
                  <a:pt x="189712" y="3834"/>
                  <a:pt x="177859" y="1341"/>
                  <a:pt x="160926" y="682"/>
                </a:cubicBezTo>
                <a:cubicBezTo>
                  <a:pt x="143993" y="24"/>
                  <a:pt x="103964" y="494"/>
                  <a:pt x="80210" y="400"/>
                </a:cubicBezTo>
                <a:cubicBezTo>
                  <a:pt x="56456" y="306"/>
                  <a:pt x="31151" y="-117"/>
                  <a:pt x="18404" y="118"/>
                </a:cubicBezTo>
                <a:cubicBezTo>
                  <a:pt x="5657" y="353"/>
                  <a:pt x="-6103" y="870"/>
                  <a:pt x="3728" y="1811"/>
                </a:cubicBezTo>
                <a:close/>
              </a:path>
            </a:pathLst>
          </a:custGeom>
          <a:solidFill>
            <a:srgbClr val="FFFFFF">
              <a:alpha val="25000"/>
            </a:srgbClr>
          </a:solidFill>
          <a:ln>
            <a:noFill/>
          </a:ln>
        </p:spPr>
      </p:sp>
      <p:grpSp>
        <p:nvGrpSpPr>
          <p:cNvPr id="361" name="Google Shape;361;p6"/>
          <p:cNvGrpSpPr/>
          <p:nvPr/>
        </p:nvGrpSpPr>
        <p:grpSpPr>
          <a:xfrm>
            <a:off x="221176" y="4635118"/>
            <a:ext cx="303805" cy="235142"/>
            <a:chOff x="7939071" y="735555"/>
            <a:chExt cx="218517" cy="169142"/>
          </a:xfrm>
        </p:grpSpPr>
        <p:sp>
          <p:nvSpPr>
            <p:cNvPr id="362" name="Google Shape;362;p6"/>
            <p:cNvSpPr/>
            <p:nvPr/>
          </p:nvSpPr>
          <p:spPr>
            <a:xfrm>
              <a:off x="8022421" y="758694"/>
              <a:ext cx="108077" cy="146003"/>
            </a:xfrm>
            <a:custGeom>
              <a:avLst/>
              <a:gdLst/>
              <a:ahLst/>
              <a:cxnLst/>
              <a:rect l="l" t="t" r="r" b="b"/>
              <a:pathLst>
                <a:path w="2653" h="3584" extrusionOk="0">
                  <a:moveTo>
                    <a:pt x="2653" y="0"/>
                  </a:moveTo>
                  <a:lnTo>
                    <a:pt x="2653" y="0"/>
                  </a:lnTo>
                  <a:cubicBezTo>
                    <a:pt x="2652" y="0"/>
                    <a:pt x="753" y="679"/>
                    <a:pt x="0" y="3270"/>
                  </a:cubicBezTo>
                  <a:lnTo>
                    <a:pt x="171" y="3583"/>
                  </a:lnTo>
                  <a:cubicBezTo>
                    <a:pt x="800" y="1202"/>
                    <a:pt x="2653" y="0"/>
                    <a:pt x="2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6"/>
            <p:cNvSpPr/>
            <p:nvPr/>
          </p:nvSpPr>
          <p:spPr>
            <a:xfrm>
              <a:off x="7976183" y="777800"/>
              <a:ext cx="50270" cy="117609"/>
            </a:xfrm>
            <a:custGeom>
              <a:avLst/>
              <a:gdLst/>
              <a:ahLst/>
              <a:cxnLst/>
              <a:rect l="l" t="t" r="r" b="b"/>
              <a:pathLst>
                <a:path w="1234" h="2887" extrusionOk="0">
                  <a:moveTo>
                    <a:pt x="0" y="0"/>
                  </a:moveTo>
                  <a:cubicBezTo>
                    <a:pt x="0" y="0"/>
                    <a:pt x="778" y="1097"/>
                    <a:pt x="1024" y="2886"/>
                  </a:cubicBezTo>
                  <a:lnTo>
                    <a:pt x="1234" y="2529"/>
                  </a:lnTo>
                  <a:cubicBezTo>
                    <a:pt x="986" y="1025"/>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6"/>
            <p:cNvSpPr/>
            <p:nvPr/>
          </p:nvSpPr>
          <p:spPr>
            <a:xfrm>
              <a:off x="7965428" y="779429"/>
              <a:ext cx="41552" cy="32875"/>
            </a:xfrm>
            <a:custGeom>
              <a:avLst/>
              <a:gdLst/>
              <a:ahLst/>
              <a:cxnLst/>
              <a:rect l="l" t="t" r="r" b="b"/>
              <a:pathLst>
                <a:path w="1020" h="807" extrusionOk="0">
                  <a:moveTo>
                    <a:pt x="230" y="1"/>
                  </a:moveTo>
                  <a:lnTo>
                    <a:pt x="137" y="25"/>
                  </a:lnTo>
                  <a:cubicBezTo>
                    <a:pt x="0" y="566"/>
                    <a:pt x="208" y="806"/>
                    <a:pt x="438" y="806"/>
                  </a:cubicBezTo>
                  <a:cubicBezTo>
                    <a:pt x="511" y="806"/>
                    <a:pt x="586" y="782"/>
                    <a:pt x="653" y="735"/>
                  </a:cubicBezTo>
                  <a:cubicBezTo>
                    <a:pt x="1019" y="482"/>
                    <a:pt x="746" y="253"/>
                    <a:pt x="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6"/>
            <p:cNvSpPr/>
            <p:nvPr/>
          </p:nvSpPr>
          <p:spPr>
            <a:xfrm>
              <a:off x="7976265" y="768960"/>
              <a:ext cx="36501" cy="26561"/>
            </a:xfrm>
            <a:custGeom>
              <a:avLst/>
              <a:gdLst/>
              <a:ahLst/>
              <a:cxnLst/>
              <a:rect l="l" t="t" r="r" b="b"/>
              <a:pathLst>
                <a:path w="896" h="652" extrusionOk="0">
                  <a:moveTo>
                    <a:pt x="638" y="1"/>
                  </a:moveTo>
                  <a:cubicBezTo>
                    <a:pt x="492" y="1"/>
                    <a:pt x="286" y="71"/>
                    <a:pt x="42" y="179"/>
                  </a:cubicBezTo>
                  <a:lnTo>
                    <a:pt x="0" y="266"/>
                  </a:lnTo>
                  <a:cubicBezTo>
                    <a:pt x="199" y="545"/>
                    <a:pt x="396" y="651"/>
                    <a:pt x="552" y="651"/>
                  </a:cubicBezTo>
                  <a:cubicBezTo>
                    <a:pt x="731" y="651"/>
                    <a:pt x="856" y="512"/>
                    <a:pt x="873" y="332"/>
                  </a:cubicBezTo>
                  <a:cubicBezTo>
                    <a:pt x="895" y="94"/>
                    <a:pt x="806" y="1"/>
                    <a:pt x="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6"/>
            <p:cNvSpPr/>
            <p:nvPr/>
          </p:nvSpPr>
          <p:spPr>
            <a:xfrm>
              <a:off x="7975206" y="748224"/>
              <a:ext cx="35971" cy="30553"/>
            </a:xfrm>
            <a:custGeom>
              <a:avLst/>
              <a:gdLst/>
              <a:ahLst/>
              <a:cxnLst/>
              <a:rect l="l" t="t" r="r" b="b"/>
              <a:pathLst>
                <a:path w="883" h="750" extrusionOk="0">
                  <a:moveTo>
                    <a:pt x="441" y="1"/>
                  </a:moveTo>
                  <a:cubicBezTo>
                    <a:pt x="266" y="1"/>
                    <a:pt x="132" y="262"/>
                    <a:pt x="1" y="648"/>
                  </a:cubicBezTo>
                  <a:lnTo>
                    <a:pt x="37" y="737"/>
                  </a:lnTo>
                  <a:cubicBezTo>
                    <a:pt x="104" y="745"/>
                    <a:pt x="166" y="749"/>
                    <a:pt x="223" y="749"/>
                  </a:cubicBezTo>
                  <a:cubicBezTo>
                    <a:pt x="788" y="749"/>
                    <a:pt x="882" y="368"/>
                    <a:pt x="676" y="139"/>
                  </a:cubicBezTo>
                  <a:cubicBezTo>
                    <a:pt x="590" y="44"/>
                    <a:pt x="512" y="1"/>
                    <a:pt x="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6"/>
            <p:cNvSpPr/>
            <p:nvPr/>
          </p:nvSpPr>
          <p:spPr>
            <a:xfrm>
              <a:off x="7950804" y="743376"/>
              <a:ext cx="42408" cy="34994"/>
            </a:xfrm>
            <a:custGeom>
              <a:avLst/>
              <a:gdLst/>
              <a:ahLst/>
              <a:cxnLst/>
              <a:rect l="l" t="t" r="r" b="b"/>
              <a:pathLst>
                <a:path w="1041" h="859" extrusionOk="0">
                  <a:moveTo>
                    <a:pt x="531" y="1"/>
                  </a:moveTo>
                  <a:cubicBezTo>
                    <a:pt x="500" y="1"/>
                    <a:pt x="468" y="4"/>
                    <a:pt x="436" y="12"/>
                  </a:cubicBezTo>
                  <a:cubicBezTo>
                    <a:pt x="1" y="116"/>
                    <a:pt x="170" y="426"/>
                    <a:pt x="556" y="848"/>
                  </a:cubicBezTo>
                  <a:lnTo>
                    <a:pt x="652" y="859"/>
                  </a:lnTo>
                  <a:cubicBezTo>
                    <a:pt x="1040" y="321"/>
                    <a:pt x="820"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6"/>
            <p:cNvSpPr/>
            <p:nvPr/>
          </p:nvSpPr>
          <p:spPr>
            <a:xfrm>
              <a:off x="7939071" y="761057"/>
              <a:ext cx="36745" cy="26398"/>
            </a:xfrm>
            <a:custGeom>
              <a:avLst/>
              <a:gdLst/>
              <a:ahLst/>
              <a:cxnLst/>
              <a:rect l="l" t="t" r="r" b="b"/>
              <a:pathLst>
                <a:path w="902" h="648" extrusionOk="0">
                  <a:moveTo>
                    <a:pt x="352" y="0"/>
                  </a:moveTo>
                  <a:cubicBezTo>
                    <a:pt x="181" y="0"/>
                    <a:pt x="56" y="132"/>
                    <a:pt x="33" y="307"/>
                  </a:cubicBezTo>
                  <a:cubicBezTo>
                    <a:pt x="1" y="553"/>
                    <a:pt x="95" y="648"/>
                    <a:pt x="275" y="648"/>
                  </a:cubicBezTo>
                  <a:cubicBezTo>
                    <a:pt x="420" y="648"/>
                    <a:pt x="620" y="587"/>
                    <a:pt x="857" y="495"/>
                  </a:cubicBezTo>
                  <a:lnTo>
                    <a:pt x="901" y="408"/>
                  </a:lnTo>
                  <a:cubicBezTo>
                    <a:pt x="708" y="113"/>
                    <a:pt x="510" y="0"/>
                    <a:pt x="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6"/>
            <p:cNvSpPr/>
            <p:nvPr/>
          </p:nvSpPr>
          <p:spPr>
            <a:xfrm>
              <a:off x="7940538" y="780244"/>
              <a:ext cx="34464" cy="32427"/>
            </a:xfrm>
            <a:custGeom>
              <a:avLst/>
              <a:gdLst/>
              <a:ahLst/>
              <a:cxnLst/>
              <a:rect l="l" t="t" r="r" b="b"/>
              <a:pathLst>
                <a:path w="846" h="796" extrusionOk="0">
                  <a:moveTo>
                    <a:pt x="794" y="0"/>
                  </a:moveTo>
                  <a:cubicBezTo>
                    <a:pt x="59" y="36"/>
                    <a:pt x="0" y="489"/>
                    <a:pt x="267" y="697"/>
                  </a:cubicBezTo>
                  <a:cubicBezTo>
                    <a:pt x="354" y="765"/>
                    <a:pt x="428" y="796"/>
                    <a:pt x="491" y="796"/>
                  </a:cubicBezTo>
                  <a:cubicBezTo>
                    <a:pt x="684" y="796"/>
                    <a:pt x="778" y="506"/>
                    <a:pt x="845" y="81"/>
                  </a:cubicBezTo>
                  <a:lnTo>
                    <a:pt x="7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6"/>
            <p:cNvSpPr/>
            <p:nvPr/>
          </p:nvSpPr>
          <p:spPr>
            <a:xfrm>
              <a:off x="7960173" y="764723"/>
              <a:ext cx="29412" cy="29453"/>
            </a:xfrm>
            <a:custGeom>
              <a:avLst/>
              <a:gdLst/>
              <a:ahLst/>
              <a:cxnLst/>
              <a:rect l="l" t="t" r="r" b="b"/>
              <a:pathLst>
                <a:path w="722" h="723" extrusionOk="0">
                  <a:moveTo>
                    <a:pt x="361" y="1"/>
                  </a:moveTo>
                  <a:cubicBezTo>
                    <a:pt x="162" y="1"/>
                    <a:pt x="0" y="163"/>
                    <a:pt x="0" y="362"/>
                  </a:cubicBezTo>
                  <a:cubicBezTo>
                    <a:pt x="0" y="561"/>
                    <a:pt x="162" y="723"/>
                    <a:pt x="361" y="723"/>
                  </a:cubicBezTo>
                  <a:cubicBezTo>
                    <a:pt x="560" y="723"/>
                    <a:pt x="722" y="561"/>
                    <a:pt x="722" y="362"/>
                  </a:cubicBezTo>
                  <a:cubicBezTo>
                    <a:pt x="722" y="163"/>
                    <a:pt x="561" y="1"/>
                    <a:pt x="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6"/>
            <p:cNvSpPr/>
            <p:nvPr/>
          </p:nvSpPr>
          <p:spPr>
            <a:xfrm>
              <a:off x="8085646" y="765904"/>
              <a:ext cx="43141" cy="38660"/>
            </a:xfrm>
            <a:custGeom>
              <a:avLst/>
              <a:gdLst/>
              <a:ahLst/>
              <a:cxnLst/>
              <a:rect l="l" t="t" r="r" b="b"/>
              <a:pathLst>
                <a:path w="1059" h="949" extrusionOk="0">
                  <a:moveTo>
                    <a:pt x="662" y="1"/>
                  </a:moveTo>
                  <a:cubicBezTo>
                    <a:pt x="1" y="463"/>
                    <a:pt x="223" y="932"/>
                    <a:pt x="600" y="947"/>
                  </a:cubicBezTo>
                  <a:cubicBezTo>
                    <a:pt x="611" y="948"/>
                    <a:pt x="622" y="948"/>
                    <a:pt x="633" y="948"/>
                  </a:cubicBezTo>
                  <a:cubicBezTo>
                    <a:pt x="1059" y="948"/>
                    <a:pt x="988" y="581"/>
                    <a:pt x="753" y="46"/>
                  </a:cubicBezTo>
                  <a:lnTo>
                    <a:pt x="6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6"/>
            <p:cNvSpPr/>
            <p:nvPr/>
          </p:nvSpPr>
          <p:spPr>
            <a:xfrm>
              <a:off x="8117625" y="767819"/>
              <a:ext cx="36012" cy="33242"/>
            </a:xfrm>
            <a:custGeom>
              <a:avLst/>
              <a:gdLst/>
              <a:ahLst/>
              <a:cxnLst/>
              <a:rect l="l" t="t" r="r" b="b"/>
              <a:pathLst>
                <a:path w="884" h="816" extrusionOk="0">
                  <a:moveTo>
                    <a:pt x="124" y="1"/>
                  </a:moveTo>
                  <a:lnTo>
                    <a:pt x="41" y="32"/>
                  </a:lnTo>
                  <a:cubicBezTo>
                    <a:pt x="0" y="583"/>
                    <a:pt x="209" y="816"/>
                    <a:pt x="408" y="816"/>
                  </a:cubicBezTo>
                  <a:cubicBezTo>
                    <a:pt x="485" y="816"/>
                    <a:pt x="561" y="780"/>
                    <a:pt x="620" y="715"/>
                  </a:cubicBezTo>
                  <a:cubicBezTo>
                    <a:pt x="883" y="428"/>
                    <a:pt x="620" y="225"/>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6"/>
            <p:cNvSpPr/>
            <p:nvPr/>
          </p:nvSpPr>
          <p:spPr>
            <a:xfrm>
              <a:off x="8121780" y="755598"/>
              <a:ext cx="35808" cy="25828"/>
            </a:xfrm>
            <a:custGeom>
              <a:avLst/>
              <a:gdLst/>
              <a:ahLst/>
              <a:cxnLst/>
              <a:rect l="l" t="t" r="r" b="b"/>
              <a:pathLst>
                <a:path w="879" h="634" extrusionOk="0">
                  <a:moveTo>
                    <a:pt x="586" y="1"/>
                  </a:moveTo>
                  <a:cubicBezTo>
                    <a:pt x="445" y="1"/>
                    <a:pt x="253" y="89"/>
                    <a:pt x="21" y="226"/>
                  </a:cubicBezTo>
                  <a:lnTo>
                    <a:pt x="1" y="319"/>
                  </a:lnTo>
                  <a:cubicBezTo>
                    <a:pt x="241" y="547"/>
                    <a:pt x="439" y="634"/>
                    <a:pt x="584" y="634"/>
                  </a:cubicBezTo>
                  <a:cubicBezTo>
                    <a:pt x="781" y="634"/>
                    <a:pt x="878" y="473"/>
                    <a:pt x="849" y="289"/>
                  </a:cubicBezTo>
                  <a:cubicBezTo>
                    <a:pt x="815" y="85"/>
                    <a:pt x="724" y="1"/>
                    <a:pt x="5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6"/>
            <p:cNvSpPr/>
            <p:nvPr/>
          </p:nvSpPr>
          <p:spPr>
            <a:xfrm>
              <a:off x="8116321" y="735555"/>
              <a:ext cx="33853" cy="33527"/>
            </a:xfrm>
            <a:custGeom>
              <a:avLst/>
              <a:gdLst/>
              <a:ahLst/>
              <a:cxnLst/>
              <a:rect l="l" t="t" r="r" b="b"/>
              <a:pathLst>
                <a:path w="831" h="823" extrusionOk="0">
                  <a:moveTo>
                    <a:pt x="221" y="1"/>
                  </a:moveTo>
                  <a:cubicBezTo>
                    <a:pt x="11" y="1"/>
                    <a:pt x="1" y="302"/>
                    <a:pt x="67" y="751"/>
                  </a:cubicBezTo>
                  <a:lnTo>
                    <a:pt x="146" y="823"/>
                  </a:lnTo>
                  <a:cubicBezTo>
                    <a:pt x="831" y="663"/>
                    <a:pt x="749" y="237"/>
                    <a:pt x="445" y="73"/>
                  </a:cubicBezTo>
                  <a:cubicBezTo>
                    <a:pt x="353" y="24"/>
                    <a:pt x="280" y="1"/>
                    <a:pt x="2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6"/>
            <p:cNvSpPr/>
            <p:nvPr/>
          </p:nvSpPr>
          <p:spPr>
            <a:xfrm>
              <a:off x="8076276" y="736329"/>
              <a:ext cx="45463" cy="32712"/>
            </a:xfrm>
            <a:custGeom>
              <a:avLst/>
              <a:gdLst/>
              <a:ahLst/>
              <a:cxnLst/>
              <a:rect l="l" t="t" r="r" b="b"/>
              <a:pathLst>
                <a:path w="1116" h="803" extrusionOk="0">
                  <a:moveTo>
                    <a:pt x="611" y="1"/>
                  </a:moveTo>
                  <a:cubicBezTo>
                    <a:pt x="526" y="1"/>
                    <a:pt x="443" y="29"/>
                    <a:pt x="374" y="83"/>
                  </a:cubicBezTo>
                  <a:cubicBezTo>
                    <a:pt x="1" y="379"/>
                    <a:pt x="382" y="598"/>
                    <a:pt x="1014" y="803"/>
                  </a:cubicBezTo>
                  <a:lnTo>
                    <a:pt x="1105" y="766"/>
                  </a:lnTo>
                  <a:cubicBezTo>
                    <a:pt x="1115" y="233"/>
                    <a:pt x="855" y="1"/>
                    <a:pt x="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6"/>
            <p:cNvSpPr/>
            <p:nvPr/>
          </p:nvSpPr>
          <p:spPr>
            <a:xfrm>
              <a:off x="8074036" y="757390"/>
              <a:ext cx="43182" cy="30349"/>
            </a:xfrm>
            <a:custGeom>
              <a:avLst/>
              <a:gdLst/>
              <a:ahLst/>
              <a:cxnLst/>
              <a:rect l="l" t="t" r="r" b="b"/>
              <a:pathLst>
                <a:path w="1060" h="745" extrusionOk="0">
                  <a:moveTo>
                    <a:pt x="418" y="1"/>
                  </a:moveTo>
                  <a:cubicBezTo>
                    <a:pt x="131" y="1"/>
                    <a:pt x="0" y="214"/>
                    <a:pt x="75" y="451"/>
                  </a:cubicBezTo>
                  <a:cubicBezTo>
                    <a:pt x="141" y="658"/>
                    <a:pt x="245" y="744"/>
                    <a:pt x="377" y="744"/>
                  </a:cubicBezTo>
                  <a:cubicBezTo>
                    <a:pt x="559" y="744"/>
                    <a:pt x="794" y="581"/>
                    <a:pt x="1055" y="348"/>
                  </a:cubicBezTo>
                  <a:lnTo>
                    <a:pt x="1059" y="249"/>
                  </a:lnTo>
                  <a:cubicBezTo>
                    <a:pt x="800" y="71"/>
                    <a:pt x="583" y="1"/>
                    <a:pt x="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6"/>
            <p:cNvSpPr/>
            <p:nvPr/>
          </p:nvSpPr>
          <p:spPr>
            <a:xfrm>
              <a:off x="8100230" y="752705"/>
              <a:ext cx="37479" cy="31368"/>
            </a:xfrm>
            <a:custGeom>
              <a:avLst/>
              <a:gdLst/>
              <a:ahLst/>
              <a:cxnLst/>
              <a:rect l="l" t="t" r="r" b="b"/>
              <a:pathLst>
                <a:path w="920" h="770" extrusionOk="0">
                  <a:moveTo>
                    <a:pt x="417" y="1"/>
                  </a:moveTo>
                  <a:cubicBezTo>
                    <a:pt x="308" y="1"/>
                    <a:pt x="205" y="43"/>
                    <a:pt x="136" y="126"/>
                  </a:cubicBezTo>
                  <a:cubicBezTo>
                    <a:pt x="1" y="287"/>
                    <a:pt x="47" y="538"/>
                    <a:pt x="238" y="679"/>
                  </a:cubicBezTo>
                  <a:cubicBezTo>
                    <a:pt x="321" y="740"/>
                    <a:pt x="416" y="769"/>
                    <a:pt x="507" y="769"/>
                  </a:cubicBezTo>
                  <a:cubicBezTo>
                    <a:pt x="623" y="769"/>
                    <a:pt x="732" y="721"/>
                    <a:pt x="801" y="630"/>
                  </a:cubicBezTo>
                  <a:cubicBezTo>
                    <a:pt x="919" y="472"/>
                    <a:pt x="873" y="236"/>
                    <a:pt x="697" y="99"/>
                  </a:cubicBezTo>
                  <a:cubicBezTo>
                    <a:pt x="613" y="34"/>
                    <a:pt x="513" y="1"/>
                    <a:pt x="4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8" name="Google Shape;378;p6"/>
          <p:cNvGrpSpPr/>
          <p:nvPr/>
        </p:nvGrpSpPr>
        <p:grpSpPr>
          <a:xfrm>
            <a:off x="8603176" y="4737865"/>
            <a:ext cx="303805" cy="235139"/>
            <a:chOff x="8603176" y="4737865"/>
            <a:chExt cx="303805" cy="235139"/>
          </a:xfrm>
        </p:grpSpPr>
        <p:sp>
          <p:nvSpPr>
            <p:cNvPr id="379" name="Google Shape;379;p6"/>
            <p:cNvSpPr/>
            <p:nvPr/>
          </p:nvSpPr>
          <p:spPr>
            <a:xfrm>
              <a:off x="8719057" y="4770033"/>
              <a:ext cx="150259" cy="202971"/>
            </a:xfrm>
            <a:custGeom>
              <a:avLst/>
              <a:gdLst/>
              <a:ahLst/>
              <a:cxnLst/>
              <a:rect l="l" t="t" r="r" b="b"/>
              <a:pathLst>
                <a:path w="2653" h="3584" extrusionOk="0">
                  <a:moveTo>
                    <a:pt x="2653" y="0"/>
                  </a:moveTo>
                  <a:lnTo>
                    <a:pt x="2653" y="0"/>
                  </a:lnTo>
                  <a:cubicBezTo>
                    <a:pt x="2652" y="0"/>
                    <a:pt x="753" y="679"/>
                    <a:pt x="0" y="3270"/>
                  </a:cubicBezTo>
                  <a:lnTo>
                    <a:pt x="171" y="3583"/>
                  </a:lnTo>
                  <a:cubicBezTo>
                    <a:pt x="800" y="1202"/>
                    <a:pt x="2653" y="0"/>
                    <a:pt x="2653"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6"/>
            <p:cNvSpPr/>
            <p:nvPr/>
          </p:nvSpPr>
          <p:spPr>
            <a:xfrm>
              <a:off x="8654773" y="4796594"/>
              <a:ext cx="69891" cy="163498"/>
            </a:xfrm>
            <a:custGeom>
              <a:avLst/>
              <a:gdLst/>
              <a:ahLst/>
              <a:cxnLst/>
              <a:rect l="l" t="t" r="r" b="b"/>
              <a:pathLst>
                <a:path w="1234" h="2887" extrusionOk="0">
                  <a:moveTo>
                    <a:pt x="0" y="0"/>
                  </a:moveTo>
                  <a:cubicBezTo>
                    <a:pt x="0" y="0"/>
                    <a:pt x="778" y="1097"/>
                    <a:pt x="1024" y="2886"/>
                  </a:cubicBezTo>
                  <a:lnTo>
                    <a:pt x="1234" y="2529"/>
                  </a:lnTo>
                  <a:cubicBezTo>
                    <a:pt x="986" y="1025"/>
                    <a:pt x="0" y="0"/>
                    <a:pt x="0"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6"/>
            <p:cNvSpPr/>
            <p:nvPr/>
          </p:nvSpPr>
          <p:spPr>
            <a:xfrm>
              <a:off x="8639821" y="4798859"/>
              <a:ext cx="57770" cy="45702"/>
            </a:xfrm>
            <a:custGeom>
              <a:avLst/>
              <a:gdLst/>
              <a:ahLst/>
              <a:cxnLst/>
              <a:rect l="l" t="t" r="r" b="b"/>
              <a:pathLst>
                <a:path w="1020" h="807" extrusionOk="0">
                  <a:moveTo>
                    <a:pt x="230" y="1"/>
                  </a:moveTo>
                  <a:lnTo>
                    <a:pt x="137" y="25"/>
                  </a:lnTo>
                  <a:cubicBezTo>
                    <a:pt x="0" y="566"/>
                    <a:pt x="208" y="806"/>
                    <a:pt x="438" y="806"/>
                  </a:cubicBezTo>
                  <a:cubicBezTo>
                    <a:pt x="511" y="806"/>
                    <a:pt x="586" y="782"/>
                    <a:pt x="653" y="735"/>
                  </a:cubicBezTo>
                  <a:cubicBezTo>
                    <a:pt x="1019" y="482"/>
                    <a:pt x="746" y="253"/>
                    <a:pt x="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6"/>
            <p:cNvSpPr/>
            <p:nvPr/>
          </p:nvSpPr>
          <p:spPr>
            <a:xfrm>
              <a:off x="8654887" y="4784305"/>
              <a:ext cx="50747" cy="36924"/>
            </a:xfrm>
            <a:custGeom>
              <a:avLst/>
              <a:gdLst/>
              <a:ahLst/>
              <a:cxnLst/>
              <a:rect l="l" t="t" r="r" b="b"/>
              <a:pathLst>
                <a:path w="896" h="652" extrusionOk="0">
                  <a:moveTo>
                    <a:pt x="638" y="1"/>
                  </a:moveTo>
                  <a:cubicBezTo>
                    <a:pt x="492" y="1"/>
                    <a:pt x="286" y="71"/>
                    <a:pt x="42" y="179"/>
                  </a:cubicBezTo>
                  <a:lnTo>
                    <a:pt x="0" y="266"/>
                  </a:lnTo>
                  <a:cubicBezTo>
                    <a:pt x="199" y="545"/>
                    <a:pt x="396" y="651"/>
                    <a:pt x="552" y="651"/>
                  </a:cubicBezTo>
                  <a:cubicBezTo>
                    <a:pt x="731" y="651"/>
                    <a:pt x="856" y="512"/>
                    <a:pt x="873" y="332"/>
                  </a:cubicBezTo>
                  <a:cubicBezTo>
                    <a:pt x="895" y="94"/>
                    <a:pt x="806" y="1"/>
                    <a:pt x="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6"/>
            <p:cNvSpPr/>
            <p:nvPr/>
          </p:nvSpPr>
          <p:spPr>
            <a:xfrm>
              <a:off x="8653414" y="4755478"/>
              <a:ext cx="50011" cy="42474"/>
            </a:xfrm>
            <a:custGeom>
              <a:avLst/>
              <a:gdLst/>
              <a:ahLst/>
              <a:cxnLst/>
              <a:rect l="l" t="t" r="r" b="b"/>
              <a:pathLst>
                <a:path w="883" h="750" extrusionOk="0">
                  <a:moveTo>
                    <a:pt x="441" y="1"/>
                  </a:moveTo>
                  <a:cubicBezTo>
                    <a:pt x="266" y="1"/>
                    <a:pt x="132" y="262"/>
                    <a:pt x="1" y="648"/>
                  </a:cubicBezTo>
                  <a:lnTo>
                    <a:pt x="37" y="737"/>
                  </a:lnTo>
                  <a:cubicBezTo>
                    <a:pt x="104" y="745"/>
                    <a:pt x="166" y="749"/>
                    <a:pt x="223" y="749"/>
                  </a:cubicBezTo>
                  <a:cubicBezTo>
                    <a:pt x="788" y="749"/>
                    <a:pt x="882" y="368"/>
                    <a:pt x="676" y="139"/>
                  </a:cubicBezTo>
                  <a:cubicBezTo>
                    <a:pt x="590" y="44"/>
                    <a:pt x="512" y="1"/>
                    <a:pt x="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6"/>
            <p:cNvSpPr/>
            <p:nvPr/>
          </p:nvSpPr>
          <p:spPr>
            <a:xfrm>
              <a:off x="8619488" y="4748739"/>
              <a:ext cx="58960" cy="48647"/>
            </a:xfrm>
            <a:custGeom>
              <a:avLst/>
              <a:gdLst/>
              <a:ahLst/>
              <a:cxnLst/>
              <a:rect l="l" t="t" r="r" b="b"/>
              <a:pathLst>
                <a:path w="1041" h="859" extrusionOk="0">
                  <a:moveTo>
                    <a:pt x="531" y="1"/>
                  </a:moveTo>
                  <a:cubicBezTo>
                    <a:pt x="500" y="1"/>
                    <a:pt x="468" y="4"/>
                    <a:pt x="436" y="12"/>
                  </a:cubicBezTo>
                  <a:cubicBezTo>
                    <a:pt x="1" y="116"/>
                    <a:pt x="170" y="426"/>
                    <a:pt x="556" y="848"/>
                  </a:cubicBezTo>
                  <a:lnTo>
                    <a:pt x="652" y="859"/>
                  </a:lnTo>
                  <a:cubicBezTo>
                    <a:pt x="1040" y="321"/>
                    <a:pt x="820"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6"/>
            <p:cNvSpPr/>
            <p:nvPr/>
          </p:nvSpPr>
          <p:spPr>
            <a:xfrm>
              <a:off x="8603176" y="4773318"/>
              <a:ext cx="51087" cy="36698"/>
            </a:xfrm>
            <a:custGeom>
              <a:avLst/>
              <a:gdLst/>
              <a:ahLst/>
              <a:cxnLst/>
              <a:rect l="l" t="t" r="r" b="b"/>
              <a:pathLst>
                <a:path w="902" h="648" extrusionOk="0">
                  <a:moveTo>
                    <a:pt x="352" y="0"/>
                  </a:moveTo>
                  <a:cubicBezTo>
                    <a:pt x="181" y="0"/>
                    <a:pt x="56" y="132"/>
                    <a:pt x="33" y="307"/>
                  </a:cubicBezTo>
                  <a:cubicBezTo>
                    <a:pt x="1" y="553"/>
                    <a:pt x="95" y="648"/>
                    <a:pt x="275" y="648"/>
                  </a:cubicBezTo>
                  <a:cubicBezTo>
                    <a:pt x="420" y="648"/>
                    <a:pt x="620" y="587"/>
                    <a:pt x="857" y="495"/>
                  </a:cubicBezTo>
                  <a:lnTo>
                    <a:pt x="901" y="408"/>
                  </a:lnTo>
                  <a:cubicBezTo>
                    <a:pt x="708" y="113"/>
                    <a:pt x="510" y="0"/>
                    <a:pt x="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6"/>
            <p:cNvSpPr/>
            <p:nvPr/>
          </p:nvSpPr>
          <p:spPr>
            <a:xfrm>
              <a:off x="8605215" y="4799992"/>
              <a:ext cx="47915" cy="45079"/>
            </a:xfrm>
            <a:custGeom>
              <a:avLst/>
              <a:gdLst/>
              <a:ahLst/>
              <a:cxnLst/>
              <a:rect l="l" t="t" r="r" b="b"/>
              <a:pathLst>
                <a:path w="846" h="796" extrusionOk="0">
                  <a:moveTo>
                    <a:pt x="794" y="0"/>
                  </a:moveTo>
                  <a:cubicBezTo>
                    <a:pt x="59" y="36"/>
                    <a:pt x="0" y="489"/>
                    <a:pt x="267" y="697"/>
                  </a:cubicBezTo>
                  <a:cubicBezTo>
                    <a:pt x="354" y="765"/>
                    <a:pt x="428" y="796"/>
                    <a:pt x="491" y="796"/>
                  </a:cubicBezTo>
                  <a:cubicBezTo>
                    <a:pt x="684" y="796"/>
                    <a:pt x="778" y="506"/>
                    <a:pt x="845" y="81"/>
                  </a:cubicBezTo>
                  <a:lnTo>
                    <a:pt x="7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6"/>
            <p:cNvSpPr/>
            <p:nvPr/>
          </p:nvSpPr>
          <p:spPr>
            <a:xfrm>
              <a:off x="8632515" y="4778415"/>
              <a:ext cx="40892" cy="40945"/>
            </a:xfrm>
            <a:custGeom>
              <a:avLst/>
              <a:gdLst/>
              <a:ahLst/>
              <a:cxnLst/>
              <a:rect l="l" t="t" r="r" b="b"/>
              <a:pathLst>
                <a:path w="722" h="723" extrusionOk="0">
                  <a:moveTo>
                    <a:pt x="361" y="1"/>
                  </a:moveTo>
                  <a:cubicBezTo>
                    <a:pt x="162" y="1"/>
                    <a:pt x="0" y="163"/>
                    <a:pt x="0" y="362"/>
                  </a:cubicBezTo>
                  <a:cubicBezTo>
                    <a:pt x="0" y="561"/>
                    <a:pt x="162" y="723"/>
                    <a:pt x="361" y="723"/>
                  </a:cubicBezTo>
                  <a:cubicBezTo>
                    <a:pt x="560" y="723"/>
                    <a:pt x="722" y="561"/>
                    <a:pt x="722" y="362"/>
                  </a:cubicBezTo>
                  <a:cubicBezTo>
                    <a:pt x="722" y="163"/>
                    <a:pt x="561" y="1"/>
                    <a:pt x="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6"/>
            <p:cNvSpPr/>
            <p:nvPr/>
          </p:nvSpPr>
          <p:spPr>
            <a:xfrm>
              <a:off x="8806959" y="4780057"/>
              <a:ext cx="59979" cy="53744"/>
            </a:xfrm>
            <a:custGeom>
              <a:avLst/>
              <a:gdLst/>
              <a:ahLst/>
              <a:cxnLst/>
              <a:rect l="l" t="t" r="r" b="b"/>
              <a:pathLst>
                <a:path w="1059" h="949" extrusionOk="0">
                  <a:moveTo>
                    <a:pt x="662" y="1"/>
                  </a:moveTo>
                  <a:cubicBezTo>
                    <a:pt x="1" y="463"/>
                    <a:pt x="223" y="932"/>
                    <a:pt x="600" y="947"/>
                  </a:cubicBezTo>
                  <a:cubicBezTo>
                    <a:pt x="611" y="948"/>
                    <a:pt x="622" y="948"/>
                    <a:pt x="633" y="948"/>
                  </a:cubicBezTo>
                  <a:cubicBezTo>
                    <a:pt x="1059" y="948"/>
                    <a:pt x="988" y="581"/>
                    <a:pt x="753" y="46"/>
                  </a:cubicBezTo>
                  <a:lnTo>
                    <a:pt x="6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6"/>
            <p:cNvSpPr/>
            <p:nvPr/>
          </p:nvSpPr>
          <p:spPr>
            <a:xfrm>
              <a:off x="8851420" y="4782719"/>
              <a:ext cx="50068" cy="46212"/>
            </a:xfrm>
            <a:custGeom>
              <a:avLst/>
              <a:gdLst/>
              <a:ahLst/>
              <a:cxnLst/>
              <a:rect l="l" t="t" r="r" b="b"/>
              <a:pathLst>
                <a:path w="884" h="816" extrusionOk="0">
                  <a:moveTo>
                    <a:pt x="124" y="1"/>
                  </a:moveTo>
                  <a:lnTo>
                    <a:pt x="41" y="32"/>
                  </a:lnTo>
                  <a:cubicBezTo>
                    <a:pt x="0" y="583"/>
                    <a:pt x="209" y="816"/>
                    <a:pt x="408" y="816"/>
                  </a:cubicBezTo>
                  <a:cubicBezTo>
                    <a:pt x="485" y="816"/>
                    <a:pt x="561" y="780"/>
                    <a:pt x="620" y="715"/>
                  </a:cubicBezTo>
                  <a:cubicBezTo>
                    <a:pt x="883" y="428"/>
                    <a:pt x="620" y="225"/>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6"/>
            <p:cNvSpPr/>
            <p:nvPr/>
          </p:nvSpPr>
          <p:spPr>
            <a:xfrm>
              <a:off x="8857197" y="4765729"/>
              <a:ext cx="49784" cy="35905"/>
            </a:xfrm>
            <a:custGeom>
              <a:avLst/>
              <a:gdLst/>
              <a:ahLst/>
              <a:cxnLst/>
              <a:rect l="l" t="t" r="r" b="b"/>
              <a:pathLst>
                <a:path w="879" h="634" extrusionOk="0">
                  <a:moveTo>
                    <a:pt x="586" y="1"/>
                  </a:moveTo>
                  <a:cubicBezTo>
                    <a:pt x="445" y="1"/>
                    <a:pt x="253" y="89"/>
                    <a:pt x="21" y="226"/>
                  </a:cubicBezTo>
                  <a:lnTo>
                    <a:pt x="1" y="319"/>
                  </a:lnTo>
                  <a:cubicBezTo>
                    <a:pt x="241" y="547"/>
                    <a:pt x="439" y="634"/>
                    <a:pt x="584" y="634"/>
                  </a:cubicBezTo>
                  <a:cubicBezTo>
                    <a:pt x="781" y="634"/>
                    <a:pt x="878" y="473"/>
                    <a:pt x="849" y="289"/>
                  </a:cubicBezTo>
                  <a:cubicBezTo>
                    <a:pt x="815" y="85"/>
                    <a:pt x="724" y="1"/>
                    <a:pt x="5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6"/>
            <p:cNvSpPr/>
            <p:nvPr/>
          </p:nvSpPr>
          <p:spPr>
            <a:xfrm>
              <a:off x="8849607" y="4737865"/>
              <a:ext cx="47066" cy="46609"/>
            </a:xfrm>
            <a:custGeom>
              <a:avLst/>
              <a:gdLst/>
              <a:ahLst/>
              <a:cxnLst/>
              <a:rect l="l" t="t" r="r" b="b"/>
              <a:pathLst>
                <a:path w="831" h="823" extrusionOk="0">
                  <a:moveTo>
                    <a:pt x="221" y="1"/>
                  </a:moveTo>
                  <a:cubicBezTo>
                    <a:pt x="11" y="1"/>
                    <a:pt x="1" y="302"/>
                    <a:pt x="67" y="751"/>
                  </a:cubicBezTo>
                  <a:lnTo>
                    <a:pt x="146" y="823"/>
                  </a:lnTo>
                  <a:cubicBezTo>
                    <a:pt x="831" y="663"/>
                    <a:pt x="749" y="237"/>
                    <a:pt x="445" y="73"/>
                  </a:cubicBezTo>
                  <a:cubicBezTo>
                    <a:pt x="353" y="24"/>
                    <a:pt x="280" y="1"/>
                    <a:pt x="2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6"/>
            <p:cNvSpPr/>
            <p:nvPr/>
          </p:nvSpPr>
          <p:spPr>
            <a:xfrm>
              <a:off x="8793932" y="4738941"/>
              <a:ext cx="63207" cy="45476"/>
            </a:xfrm>
            <a:custGeom>
              <a:avLst/>
              <a:gdLst/>
              <a:ahLst/>
              <a:cxnLst/>
              <a:rect l="l" t="t" r="r" b="b"/>
              <a:pathLst>
                <a:path w="1116" h="803" extrusionOk="0">
                  <a:moveTo>
                    <a:pt x="611" y="1"/>
                  </a:moveTo>
                  <a:cubicBezTo>
                    <a:pt x="526" y="1"/>
                    <a:pt x="443" y="29"/>
                    <a:pt x="374" y="83"/>
                  </a:cubicBezTo>
                  <a:cubicBezTo>
                    <a:pt x="1" y="379"/>
                    <a:pt x="382" y="598"/>
                    <a:pt x="1014" y="803"/>
                  </a:cubicBezTo>
                  <a:lnTo>
                    <a:pt x="1105" y="766"/>
                  </a:lnTo>
                  <a:cubicBezTo>
                    <a:pt x="1115" y="233"/>
                    <a:pt x="855" y="1"/>
                    <a:pt x="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6"/>
            <p:cNvSpPr/>
            <p:nvPr/>
          </p:nvSpPr>
          <p:spPr>
            <a:xfrm>
              <a:off x="8790817" y="4768221"/>
              <a:ext cx="60036" cy="42191"/>
            </a:xfrm>
            <a:custGeom>
              <a:avLst/>
              <a:gdLst/>
              <a:ahLst/>
              <a:cxnLst/>
              <a:rect l="l" t="t" r="r" b="b"/>
              <a:pathLst>
                <a:path w="1060" h="745" extrusionOk="0">
                  <a:moveTo>
                    <a:pt x="418" y="1"/>
                  </a:moveTo>
                  <a:cubicBezTo>
                    <a:pt x="131" y="1"/>
                    <a:pt x="0" y="214"/>
                    <a:pt x="75" y="451"/>
                  </a:cubicBezTo>
                  <a:cubicBezTo>
                    <a:pt x="141" y="658"/>
                    <a:pt x="245" y="744"/>
                    <a:pt x="377" y="744"/>
                  </a:cubicBezTo>
                  <a:cubicBezTo>
                    <a:pt x="559" y="744"/>
                    <a:pt x="794" y="581"/>
                    <a:pt x="1055" y="348"/>
                  </a:cubicBezTo>
                  <a:lnTo>
                    <a:pt x="1059" y="249"/>
                  </a:lnTo>
                  <a:cubicBezTo>
                    <a:pt x="800" y="71"/>
                    <a:pt x="583" y="1"/>
                    <a:pt x="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6"/>
            <p:cNvSpPr/>
            <p:nvPr/>
          </p:nvSpPr>
          <p:spPr>
            <a:xfrm>
              <a:off x="8827236" y="4761708"/>
              <a:ext cx="52107" cy="43607"/>
            </a:xfrm>
            <a:custGeom>
              <a:avLst/>
              <a:gdLst/>
              <a:ahLst/>
              <a:cxnLst/>
              <a:rect l="l" t="t" r="r" b="b"/>
              <a:pathLst>
                <a:path w="920" h="770" extrusionOk="0">
                  <a:moveTo>
                    <a:pt x="417" y="1"/>
                  </a:moveTo>
                  <a:cubicBezTo>
                    <a:pt x="308" y="1"/>
                    <a:pt x="205" y="43"/>
                    <a:pt x="136" y="126"/>
                  </a:cubicBezTo>
                  <a:cubicBezTo>
                    <a:pt x="1" y="287"/>
                    <a:pt x="47" y="538"/>
                    <a:pt x="238" y="679"/>
                  </a:cubicBezTo>
                  <a:cubicBezTo>
                    <a:pt x="321" y="740"/>
                    <a:pt x="416" y="769"/>
                    <a:pt x="507" y="769"/>
                  </a:cubicBezTo>
                  <a:cubicBezTo>
                    <a:pt x="623" y="769"/>
                    <a:pt x="732" y="721"/>
                    <a:pt x="801" y="630"/>
                  </a:cubicBezTo>
                  <a:cubicBezTo>
                    <a:pt x="919" y="472"/>
                    <a:pt x="873" y="236"/>
                    <a:pt x="697" y="99"/>
                  </a:cubicBezTo>
                  <a:cubicBezTo>
                    <a:pt x="613" y="34"/>
                    <a:pt x="513" y="1"/>
                    <a:pt x="4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5" name="Google Shape;395;p6"/>
          <p:cNvSpPr/>
          <p:nvPr/>
        </p:nvSpPr>
        <p:spPr>
          <a:xfrm>
            <a:off x="841730" y="5012825"/>
            <a:ext cx="430496" cy="170500"/>
          </a:xfrm>
          <a:custGeom>
            <a:avLst/>
            <a:gdLst/>
            <a:ahLst/>
            <a:cxnLst/>
            <a:rect l="l" t="t" r="r" b="b"/>
            <a:pathLst>
              <a:path w="7873" h="3118" extrusionOk="0">
                <a:moveTo>
                  <a:pt x="5343" y="0"/>
                </a:moveTo>
                <a:lnTo>
                  <a:pt x="5343" y="0"/>
                </a:lnTo>
                <a:cubicBezTo>
                  <a:pt x="5377" y="397"/>
                  <a:pt x="5348" y="800"/>
                  <a:pt x="5258" y="1185"/>
                </a:cubicBezTo>
                <a:cubicBezTo>
                  <a:pt x="5121" y="938"/>
                  <a:pt x="4831" y="744"/>
                  <a:pt x="4600" y="617"/>
                </a:cubicBezTo>
                <a:lnTo>
                  <a:pt x="4600" y="617"/>
                </a:lnTo>
                <a:cubicBezTo>
                  <a:pt x="4738" y="844"/>
                  <a:pt x="4715" y="1170"/>
                  <a:pt x="4527" y="1280"/>
                </a:cubicBezTo>
                <a:cubicBezTo>
                  <a:pt x="4498" y="1297"/>
                  <a:pt x="4467" y="1304"/>
                  <a:pt x="4435" y="1304"/>
                </a:cubicBezTo>
                <a:cubicBezTo>
                  <a:pt x="4367" y="1304"/>
                  <a:pt x="4295" y="1272"/>
                  <a:pt x="4232" y="1235"/>
                </a:cubicBezTo>
                <a:cubicBezTo>
                  <a:pt x="4020" y="1112"/>
                  <a:pt x="4030" y="851"/>
                  <a:pt x="3668" y="742"/>
                </a:cubicBezTo>
                <a:lnTo>
                  <a:pt x="3668" y="742"/>
                </a:lnTo>
                <a:cubicBezTo>
                  <a:pt x="3768" y="881"/>
                  <a:pt x="3810" y="1080"/>
                  <a:pt x="3748" y="1244"/>
                </a:cubicBezTo>
                <a:cubicBezTo>
                  <a:pt x="3700" y="1371"/>
                  <a:pt x="3580" y="1461"/>
                  <a:pt x="3462" y="1461"/>
                </a:cubicBezTo>
                <a:cubicBezTo>
                  <a:pt x="3428" y="1461"/>
                  <a:pt x="3394" y="1454"/>
                  <a:pt x="3362" y="1437"/>
                </a:cubicBezTo>
                <a:cubicBezTo>
                  <a:pt x="3228" y="1370"/>
                  <a:pt x="3205" y="1230"/>
                  <a:pt x="3162" y="1071"/>
                </a:cubicBezTo>
                <a:cubicBezTo>
                  <a:pt x="3099" y="848"/>
                  <a:pt x="3173" y="586"/>
                  <a:pt x="2941" y="366"/>
                </a:cubicBezTo>
                <a:lnTo>
                  <a:pt x="2941" y="366"/>
                </a:lnTo>
                <a:cubicBezTo>
                  <a:pt x="3014" y="709"/>
                  <a:pt x="2958" y="1085"/>
                  <a:pt x="2792" y="1383"/>
                </a:cubicBezTo>
                <a:cubicBezTo>
                  <a:pt x="2748" y="1130"/>
                  <a:pt x="2553" y="945"/>
                  <a:pt x="2349" y="835"/>
                </a:cubicBezTo>
                <a:cubicBezTo>
                  <a:pt x="2143" y="725"/>
                  <a:pt x="1947" y="572"/>
                  <a:pt x="1746" y="453"/>
                </a:cubicBezTo>
                <a:cubicBezTo>
                  <a:pt x="1695" y="423"/>
                  <a:pt x="1639" y="411"/>
                  <a:pt x="1582" y="411"/>
                </a:cubicBezTo>
                <a:cubicBezTo>
                  <a:pt x="1465" y="411"/>
                  <a:pt x="1341" y="461"/>
                  <a:pt x="1237" y="510"/>
                </a:cubicBezTo>
                <a:cubicBezTo>
                  <a:pt x="1391" y="523"/>
                  <a:pt x="1757" y="529"/>
                  <a:pt x="1690" y="964"/>
                </a:cubicBezTo>
                <a:cubicBezTo>
                  <a:pt x="1662" y="1149"/>
                  <a:pt x="1304" y="1103"/>
                  <a:pt x="1027" y="1298"/>
                </a:cubicBezTo>
                <a:cubicBezTo>
                  <a:pt x="1182" y="1399"/>
                  <a:pt x="1087" y="1584"/>
                  <a:pt x="960" y="1615"/>
                </a:cubicBezTo>
                <a:cubicBezTo>
                  <a:pt x="941" y="1620"/>
                  <a:pt x="922" y="1622"/>
                  <a:pt x="903" y="1622"/>
                </a:cubicBezTo>
                <a:cubicBezTo>
                  <a:pt x="795" y="1622"/>
                  <a:pt x="690" y="1555"/>
                  <a:pt x="584" y="1517"/>
                </a:cubicBezTo>
                <a:cubicBezTo>
                  <a:pt x="513" y="1490"/>
                  <a:pt x="437" y="1477"/>
                  <a:pt x="362" y="1477"/>
                </a:cubicBezTo>
                <a:cubicBezTo>
                  <a:pt x="236" y="1477"/>
                  <a:pt x="110" y="1514"/>
                  <a:pt x="0" y="1585"/>
                </a:cubicBezTo>
                <a:cubicBezTo>
                  <a:pt x="1" y="1585"/>
                  <a:pt x="2" y="1585"/>
                  <a:pt x="3" y="1585"/>
                </a:cubicBezTo>
                <a:cubicBezTo>
                  <a:pt x="612" y="1585"/>
                  <a:pt x="746" y="2575"/>
                  <a:pt x="1058" y="3118"/>
                </a:cubicBezTo>
                <a:lnTo>
                  <a:pt x="6715" y="2736"/>
                </a:lnTo>
                <a:cubicBezTo>
                  <a:pt x="7006" y="2124"/>
                  <a:pt x="7401" y="1576"/>
                  <a:pt x="7872" y="1131"/>
                </a:cubicBezTo>
                <a:lnTo>
                  <a:pt x="7872" y="1131"/>
                </a:lnTo>
                <a:cubicBezTo>
                  <a:pt x="7544" y="1223"/>
                  <a:pt x="7229" y="1377"/>
                  <a:pt x="6943" y="1585"/>
                </a:cubicBezTo>
                <a:cubicBezTo>
                  <a:pt x="7073" y="1441"/>
                  <a:pt x="7144" y="1231"/>
                  <a:pt x="7132" y="1025"/>
                </a:cubicBezTo>
                <a:lnTo>
                  <a:pt x="7132" y="1025"/>
                </a:lnTo>
                <a:cubicBezTo>
                  <a:pt x="6983" y="1131"/>
                  <a:pt x="6834" y="1238"/>
                  <a:pt x="6685" y="1345"/>
                </a:cubicBezTo>
                <a:cubicBezTo>
                  <a:pt x="6792" y="940"/>
                  <a:pt x="6789" y="497"/>
                  <a:pt x="6676" y="92"/>
                </a:cubicBezTo>
                <a:cubicBezTo>
                  <a:pt x="6498" y="502"/>
                  <a:pt x="6265" y="880"/>
                  <a:pt x="5989" y="1209"/>
                </a:cubicBezTo>
                <a:cubicBezTo>
                  <a:pt x="6015" y="1151"/>
                  <a:pt x="5955" y="1085"/>
                  <a:pt x="5896" y="1085"/>
                </a:cubicBezTo>
                <a:cubicBezTo>
                  <a:pt x="5890" y="1085"/>
                  <a:pt x="5884" y="1086"/>
                  <a:pt x="5878" y="1087"/>
                </a:cubicBezTo>
                <a:cubicBezTo>
                  <a:pt x="5816" y="1103"/>
                  <a:pt x="5774" y="1170"/>
                  <a:pt x="5739" y="1231"/>
                </a:cubicBezTo>
                <a:cubicBezTo>
                  <a:pt x="5748" y="783"/>
                  <a:pt x="5603" y="334"/>
                  <a:pt x="5343"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sp>
        <p:nvSpPr>
          <p:cNvPr id="396" name="Google Shape;396;p6"/>
          <p:cNvSpPr/>
          <p:nvPr/>
        </p:nvSpPr>
        <p:spPr>
          <a:xfrm>
            <a:off x="6210027" y="-101181"/>
            <a:ext cx="3316575" cy="430925"/>
          </a:xfrm>
          <a:custGeom>
            <a:avLst/>
            <a:gdLst/>
            <a:ahLst/>
            <a:cxnLst/>
            <a:rect l="l" t="t" r="r" b="b"/>
            <a:pathLst>
              <a:path w="132663" h="17237" extrusionOk="0">
                <a:moveTo>
                  <a:pt x="121052" y="15859"/>
                </a:moveTo>
                <a:cubicBezTo>
                  <a:pt x="109103" y="18377"/>
                  <a:pt x="62499" y="16866"/>
                  <a:pt x="49634" y="15859"/>
                </a:cubicBezTo>
                <a:cubicBezTo>
                  <a:pt x="36770" y="14852"/>
                  <a:pt x="50961" y="11005"/>
                  <a:pt x="43865" y="9815"/>
                </a:cubicBezTo>
                <a:cubicBezTo>
                  <a:pt x="36769" y="8625"/>
                  <a:pt x="12459" y="9862"/>
                  <a:pt x="7057" y="8717"/>
                </a:cubicBezTo>
                <a:cubicBezTo>
                  <a:pt x="1655" y="7573"/>
                  <a:pt x="-7593" y="4276"/>
                  <a:pt x="11452" y="2948"/>
                </a:cubicBezTo>
                <a:cubicBezTo>
                  <a:pt x="30497" y="1620"/>
                  <a:pt x="103060" y="-1401"/>
                  <a:pt x="121327" y="751"/>
                </a:cubicBezTo>
                <a:cubicBezTo>
                  <a:pt x="139594" y="2903"/>
                  <a:pt x="133001" y="13341"/>
                  <a:pt x="121052" y="15859"/>
                </a:cubicBezTo>
                <a:close/>
              </a:path>
            </a:pathLst>
          </a:custGeom>
          <a:solidFill>
            <a:schemeClr val="lt1"/>
          </a:solidFill>
          <a:ln>
            <a:noFill/>
          </a:ln>
        </p:spPr>
      </p:sp>
      <p:sp>
        <p:nvSpPr>
          <p:cNvPr id="397" name="Google Shape;397;p6"/>
          <p:cNvSpPr/>
          <p:nvPr/>
        </p:nvSpPr>
        <p:spPr>
          <a:xfrm>
            <a:off x="-217112" y="121313"/>
            <a:ext cx="2100850" cy="276850"/>
          </a:xfrm>
          <a:custGeom>
            <a:avLst/>
            <a:gdLst/>
            <a:ahLst/>
            <a:cxnLst/>
            <a:rect l="l" t="t" r="r" b="b"/>
            <a:pathLst>
              <a:path w="84034" h="11074" extrusionOk="0">
                <a:moveTo>
                  <a:pt x="5662" y="10256"/>
                </a:moveTo>
                <a:cubicBezTo>
                  <a:pt x="17290" y="11538"/>
                  <a:pt x="63712" y="11080"/>
                  <a:pt x="75707" y="10256"/>
                </a:cubicBezTo>
                <a:cubicBezTo>
                  <a:pt x="87702" y="9432"/>
                  <a:pt x="85230" y="6410"/>
                  <a:pt x="77630" y="5311"/>
                </a:cubicBezTo>
                <a:cubicBezTo>
                  <a:pt x="70031" y="4212"/>
                  <a:pt x="39816" y="4533"/>
                  <a:pt x="30110" y="3663"/>
                </a:cubicBezTo>
                <a:cubicBezTo>
                  <a:pt x="20405" y="2793"/>
                  <a:pt x="23426" y="275"/>
                  <a:pt x="19397" y="92"/>
                </a:cubicBezTo>
                <a:cubicBezTo>
                  <a:pt x="15368" y="-91"/>
                  <a:pt x="8226" y="871"/>
                  <a:pt x="5937" y="2565"/>
                </a:cubicBezTo>
                <a:cubicBezTo>
                  <a:pt x="3648" y="4259"/>
                  <a:pt x="-5966" y="8974"/>
                  <a:pt x="5662" y="10256"/>
                </a:cubicBezTo>
                <a:close/>
              </a:path>
            </a:pathLst>
          </a:custGeom>
          <a:solidFill>
            <a:schemeClr val="lt1"/>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8"/>
        <p:cNvGrpSpPr/>
        <p:nvPr/>
      </p:nvGrpSpPr>
      <p:grpSpPr>
        <a:xfrm>
          <a:off x="0" y="0"/>
          <a:ext cx="0" cy="0"/>
          <a:chOff x="0" y="0"/>
          <a:chExt cx="0" cy="0"/>
        </a:xfrm>
      </p:grpSpPr>
      <p:sp>
        <p:nvSpPr>
          <p:cNvPr id="399" name="Google Shape;399;p7"/>
          <p:cNvSpPr txBox="1">
            <a:spLocks noGrp="1"/>
          </p:cNvSpPr>
          <p:nvPr>
            <p:ph type="title"/>
          </p:nvPr>
        </p:nvSpPr>
        <p:spPr>
          <a:xfrm>
            <a:off x="713225" y="445025"/>
            <a:ext cx="7717500" cy="676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0" name="Google Shape;400;p7"/>
          <p:cNvSpPr txBox="1">
            <a:spLocks noGrp="1"/>
          </p:cNvSpPr>
          <p:nvPr>
            <p:ph type="body" idx="1"/>
          </p:nvPr>
        </p:nvSpPr>
        <p:spPr>
          <a:xfrm>
            <a:off x="713225" y="1152475"/>
            <a:ext cx="3700200" cy="289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5"/>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grpSp>
        <p:nvGrpSpPr>
          <p:cNvPr id="401" name="Google Shape;401;p7"/>
          <p:cNvGrpSpPr/>
          <p:nvPr/>
        </p:nvGrpSpPr>
        <p:grpSpPr>
          <a:xfrm>
            <a:off x="-579554" y="4691423"/>
            <a:ext cx="10204909" cy="291318"/>
            <a:chOff x="120" y="3985435"/>
            <a:chExt cx="10204909" cy="291318"/>
          </a:xfrm>
        </p:grpSpPr>
        <p:sp>
          <p:nvSpPr>
            <p:cNvPr id="402" name="Google Shape;402;p7"/>
            <p:cNvSpPr/>
            <p:nvPr/>
          </p:nvSpPr>
          <p:spPr>
            <a:xfrm>
              <a:off x="120"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7"/>
            <p:cNvSpPr/>
            <p:nvPr/>
          </p:nvSpPr>
          <p:spPr>
            <a:xfrm>
              <a:off x="14570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7"/>
            <p:cNvSpPr/>
            <p:nvPr/>
          </p:nvSpPr>
          <p:spPr>
            <a:xfrm>
              <a:off x="29139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7"/>
            <p:cNvSpPr/>
            <p:nvPr/>
          </p:nvSpPr>
          <p:spPr>
            <a:xfrm>
              <a:off x="43707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7"/>
            <p:cNvSpPr/>
            <p:nvPr/>
          </p:nvSpPr>
          <p:spPr>
            <a:xfrm>
              <a:off x="5827708"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7"/>
            <p:cNvSpPr/>
            <p:nvPr/>
          </p:nvSpPr>
          <p:spPr>
            <a:xfrm>
              <a:off x="72845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7"/>
            <p:cNvSpPr/>
            <p:nvPr/>
          </p:nvSpPr>
          <p:spPr>
            <a:xfrm>
              <a:off x="8741496" y="3985435"/>
              <a:ext cx="1463532" cy="2913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9" name="Google Shape;409;p7"/>
          <p:cNvGrpSpPr/>
          <p:nvPr/>
        </p:nvGrpSpPr>
        <p:grpSpPr>
          <a:xfrm>
            <a:off x="-722856" y="15"/>
            <a:ext cx="1414036" cy="4964576"/>
            <a:chOff x="524500" y="647479"/>
            <a:chExt cx="569877" cy="2000635"/>
          </a:xfrm>
        </p:grpSpPr>
        <p:sp>
          <p:nvSpPr>
            <p:cNvPr id="410" name="Google Shape;410;p7"/>
            <p:cNvSpPr/>
            <p:nvPr/>
          </p:nvSpPr>
          <p:spPr>
            <a:xfrm>
              <a:off x="938193" y="685529"/>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7"/>
            <p:cNvSpPr/>
            <p:nvPr/>
          </p:nvSpPr>
          <p:spPr>
            <a:xfrm>
              <a:off x="576319" y="685529"/>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7"/>
            <p:cNvSpPr/>
            <p:nvPr/>
          </p:nvSpPr>
          <p:spPr>
            <a:xfrm>
              <a:off x="939318" y="685297"/>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7"/>
            <p:cNvSpPr/>
            <p:nvPr/>
          </p:nvSpPr>
          <p:spPr>
            <a:xfrm>
              <a:off x="577444" y="685297"/>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7"/>
            <p:cNvSpPr/>
            <p:nvPr/>
          </p:nvSpPr>
          <p:spPr>
            <a:xfrm>
              <a:off x="680200" y="747817"/>
              <a:ext cx="257298" cy="1822148"/>
            </a:xfrm>
            <a:custGeom>
              <a:avLst/>
              <a:gdLst/>
              <a:ahLst/>
              <a:cxnLst/>
              <a:rect l="l" t="t" r="r" b="b"/>
              <a:pathLst>
                <a:path w="6316" h="44729" extrusionOk="0">
                  <a:moveTo>
                    <a:pt x="1" y="1"/>
                  </a:moveTo>
                  <a:lnTo>
                    <a:pt x="1" y="44728"/>
                  </a:lnTo>
                  <a:lnTo>
                    <a:pt x="6315" y="44728"/>
                  </a:lnTo>
                  <a:lnTo>
                    <a:pt x="63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7"/>
            <p:cNvSpPr/>
            <p:nvPr/>
          </p:nvSpPr>
          <p:spPr>
            <a:xfrm>
              <a:off x="691077" y="909913"/>
              <a:ext cx="231878" cy="1482193"/>
            </a:xfrm>
            <a:custGeom>
              <a:avLst/>
              <a:gdLst/>
              <a:ahLst/>
              <a:cxnLst/>
              <a:rect l="l" t="t" r="r" b="b"/>
              <a:pathLst>
                <a:path w="5692" h="36384" extrusionOk="0">
                  <a:moveTo>
                    <a:pt x="0" y="1"/>
                  </a:moveTo>
                  <a:lnTo>
                    <a:pt x="0" y="36384"/>
                  </a:lnTo>
                  <a:lnTo>
                    <a:pt x="5692" y="36384"/>
                  </a:lnTo>
                  <a:lnTo>
                    <a:pt x="56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7"/>
            <p:cNvSpPr/>
            <p:nvPr/>
          </p:nvSpPr>
          <p:spPr>
            <a:xfrm>
              <a:off x="871831"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7"/>
            <p:cNvSpPr/>
            <p:nvPr/>
          </p:nvSpPr>
          <p:spPr>
            <a:xfrm>
              <a:off x="820542" y="922175"/>
              <a:ext cx="24239" cy="1478079"/>
            </a:xfrm>
            <a:custGeom>
              <a:avLst/>
              <a:gdLst/>
              <a:ahLst/>
              <a:cxnLst/>
              <a:rect l="l" t="t" r="r" b="b"/>
              <a:pathLst>
                <a:path w="595" h="36283" extrusionOk="0">
                  <a:moveTo>
                    <a:pt x="1" y="1"/>
                  </a:moveTo>
                  <a:lnTo>
                    <a:pt x="1" y="36283"/>
                  </a:lnTo>
                  <a:lnTo>
                    <a:pt x="595" y="36283"/>
                  </a:lnTo>
                  <a:lnTo>
                    <a:pt x="5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7"/>
            <p:cNvSpPr/>
            <p:nvPr/>
          </p:nvSpPr>
          <p:spPr>
            <a:xfrm>
              <a:off x="769212" y="922175"/>
              <a:ext cx="24280" cy="1478079"/>
            </a:xfrm>
            <a:custGeom>
              <a:avLst/>
              <a:gdLst/>
              <a:ahLst/>
              <a:cxnLst/>
              <a:rect l="l" t="t" r="r" b="b"/>
              <a:pathLst>
                <a:path w="596" h="36283" extrusionOk="0">
                  <a:moveTo>
                    <a:pt x="0" y="1"/>
                  </a:moveTo>
                  <a:lnTo>
                    <a:pt x="0"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7"/>
            <p:cNvSpPr/>
            <p:nvPr/>
          </p:nvSpPr>
          <p:spPr>
            <a:xfrm>
              <a:off x="717842"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7"/>
            <p:cNvSpPr/>
            <p:nvPr/>
          </p:nvSpPr>
          <p:spPr>
            <a:xfrm>
              <a:off x="680200" y="747857"/>
              <a:ext cx="257298" cy="1822107"/>
            </a:xfrm>
            <a:custGeom>
              <a:avLst/>
              <a:gdLst/>
              <a:ahLst/>
              <a:cxnLst/>
              <a:rect l="l" t="t" r="r" b="b"/>
              <a:pathLst>
                <a:path w="6316" h="44728" extrusionOk="0">
                  <a:moveTo>
                    <a:pt x="1" y="1"/>
                  </a:moveTo>
                  <a:lnTo>
                    <a:pt x="1" y="44727"/>
                  </a:lnTo>
                  <a:lnTo>
                    <a:pt x="6315" y="44727"/>
                  </a:lnTo>
                  <a:lnTo>
                    <a:pt x="6315" y="31302"/>
                  </a:lnTo>
                  <a:cubicBezTo>
                    <a:pt x="5736" y="35557"/>
                    <a:pt x="4723" y="38379"/>
                    <a:pt x="3569" y="38379"/>
                  </a:cubicBezTo>
                  <a:cubicBezTo>
                    <a:pt x="1770" y="38379"/>
                    <a:pt x="310" y="31520"/>
                    <a:pt x="310" y="23061"/>
                  </a:cubicBezTo>
                  <a:cubicBezTo>
                    <a:pt x="310" y="14601"/>
                    <a:pt x="1770" y="7743"/>
                    <a:pt x="3569" y="7743"/>
                  </a:cubicBezTo>
                  <a:cubicBezTo>
                    <a:pt x="4723" y="7743"/>
                    <a:pt x="5736" y="10565"/>
                    <a:pt x="6315" y="14819"/>
                  </a:cubicBezTo>
                  <a:lnTo>
                    <a:pt x="631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7"/>
            <p:cNvSpPr/>
            <p:nvPr/>
          </p:nvSpPr>
          <p:spPr>
            <a:xfrm>
              <a:off x="603450" y="2417744"/>
              <a:ext cx="410797" cy="230371"/>
            </a:xfrm>
            <a:custGeom>
              <a:avLst/>
              <a:gdLst/>
              <a:ahLst/>
              <a:cxnLst/>
              <a:rect l="l" t="t" r="r" b="b"/>
              <a:pathLst>
                <a:path w="10084" h="5655" extrusionOk="0">
                  <a:moveTo>
                    <a:pt x="1237" y="0"/>
                  </a:moveTo>
                  <a:lnTo>
                    <a:pt x="1237" y="1070"/>
                  </a:lnTo>
                  <a:cubicBezTo>
                    <a:pt x="1237" y="2713"/>
                    <a:pt x="1237" y="4088"/>
                    <a:pt x="1" y="4088"/>
                  </a:cubicBezTo>
                  <a:lnTo>
                    <a:pt x="1" y="5654"/>
                  </a:lnTo>
                  <a:lnTo>
                    <a:pt x="10083" y="5654"/>
                  </a:lnTo>
                  <a:lnTo>
                    <a:pt x="10083" y="4088"/>
                  </a:lnTo>
                  <a:cubicBezTo>
                    <a:pt x="8847" y="4088"/>
                    <a:pt x="8847" y="2713"/>
                    <a:pt x="8847" y="107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7"/>
            <p:cNvSpPr/>
            <p:nvPr/>
          </p:nvSpPr>
          <p:spPr>
            <a:xfrm>
              <a:off x="524500" y="647479"/>
              <a:ext cx="569877" cy="226663"/>
            </a:xfrm>
            <a:custGeom>
              <a:avLst/>
              <a:gdLst/>
              <a:ahLst/>
              <a:cxnLst/>
              <a:rect l="l" t="t" r="r" b="b"/>
              <a:pathLst>
                <a:path w="13989" h="5564" extrusionOk="0">
                  <a:moveTo>
                    <a:pt x="2204" y="0"/>
                  </a:moveTo>
                  <a:cubicBezTo>
                    <a:pt x="1991" y="0"/>
                    <a:pt x="241" y="64"/>
                    <a:pt x="24" y="2133"/>
                  </a:cubicBezTo>
                  <a:cubicBezTo>
                    <a:pt x="10" y="2219"/>
                    <a:pt x="1" y="2308"/>
                    <a:pt x="1" y="2400"/>
                  </a:cubicBezTo>
                  <a:cubicBezTo>
                    <a:pt x="1" y="2422"/>
                    <a:pt x="6" y="2443"/>
                    <a:pt x="7" y="2465"/>
                  </a:cubicBezTo>
                  <a:cubicBezTo>
                    <a:pt x="6" y="2501"/>
                    <a:pt x="1" y="2532"/>
                    <a:pt x="1" y="2569"/>
                  </a:cubicBezTo>
                  <a:lnTo>
                    <a:pt x="16" y="2569"/>
                  </a:lnTo>
                  <a:cubicBezTo>
                    <a:pt x="90" y="3305"/>
                    <a:pt x="624" y="3879"/>
                    <a:pt x="1281" y="3879"/>
                  </a:cubicBezTo>
                  <a:cubicBezTo>
                    <a:pt x="1939" y="3879"/>
                    <a:pt x="2474" y="3305"/>
                    <a:pt x="2547" y="2569"/>
                  </a:cubicBezTo>
                  <a:lnTo>
                    <a:pt x="2554" y="2569"/>
                  </a:lnTo>
                  <a:cubicBezTo>
                    <a:pt x="2605" y="2430"/>
                    <a:pt x="2503" y="2006"/>
                    <a:pt x="2601" y="1814"/>
                  </a:cubicBezTo>
                  <a:cubicBezTo>
                    <a:pt x="2647" y="1723"/>
                    <a:pt x="2774" y="1618"/>
                    <a:pt x="2948" y="1618"/>
                  </a:cubicBezTo>
                  <a:cubicBezTo>
                    <a:pt x="3013" y="1618"/>
                    <a:pt x="3084" y="1633"/>
                    <a:pt x="3160" y="1668"/>
                  </a:cubicBezTo>
                  <a:cubicBezTo>
                    <a:pt x="3439" y="1799"/>
                    <a:pt x="3430" y="5564"/>
                    <a:pt x="3430" y="5564"/>
                  </a:cubicBezTo>
                  <a:lnTo>
                    <a:pt x="10559" y="5564"/>
                  </a:lnTo>
                  <a:cubicBezTo>
                    <a:pt x="10559" y="5564"/>
                    <a:pt x="10550" y="1799"/>
                    <a:pt x="10829" y="1668"/>
                  </a:cubicBezTo>
                  <a:cubicBezTo>
                    <a:pt x="10905" y="1633"/>
                    <a:pt x="10976" y="1618"/>
                    <a:pt x="11041" y="1618"/>
                  </a:cubicBezTo>
                  <a:cubicBezTo>
                    <a:pt x="11215" y="1618"/>
                    <a:pt x="11343" y="1723"/>
                    <a:pt x="11388" y="1814"/>
                  </a:cubicBezTo>
                  <a:cubicBezTo>
                    <a:pt x="11486" y="2006"/>
                    <a:pt x="11384" y="2430"/>
                    <a:pt x="11435" y="2569"/>
                  </a:cubicBezTo>
                  <a:lnTo>
                    <a:pt x="11442" y="2569"/>
                  </a:lnTo>
                  <a:cubicBezTo>
                    <a:pt x="11516" y="3305"/>
                    <a:pt x="12050" y="3879"/>
                    <a:pt x="12708" y="3879"/>
                  </a:cubicBezTo>
                  <a:cubicBezTo>
                    <a:pt x="13365" y="3879"/>
                    <a:pt x="13900" y="3305"/>
                    <a:pt x="13973" y="2569"/>
                  </a:cubicBezTo>
                  <a:lnTo>
                    <a:pt x="13988" y="2569"/>
                  </a:lnTo>
                  <a:cubicBezTo>
                    <a:pt x="13988" y="2532"/>
                    <a:pt x="13983" y="2501"/>
                    <a:pt x="13982" y="2465"/>
                  </a:cubicBezTo>
                  <a:cubicBezTo>
                    <a:pt x="13983" y="2443"/>
                    <a:pt x="13988" y="2422"/>
                    <a:pt x="13988" y="2400"/>
                  </a:cubicBezTo>
                  <a:cubicBezTo>
                    <a:pt x="13988" y="2308"/>
                    <a:pt x="13979" y="2219"/>
                    <a:pt x="13965" y="2133"/>
                  </a:cubicBezTo>
                  <a:cubicBezTo>
                    <a:pt x="13748" y="64"/>
                    <a:pt x="11998" y="0"/>
                    <a:pt x="11785" y="0"/>
                  </a:cubicBezTo>
                  <a:cubicBezTo>
                    <a:pt x="11771" y="0"/>
                    <a:pt x="11764" y="1"/>
                    <a:pt x="11764" y="1"/>
                  </a:cubicBezTo>
                  <a:lnTo>
                    <a:pt x="2225" y="1"/>
                  </a:lnTo>
                  <a:cubicBezTo>
                    <a:pt x="2225" y="1"/>
                    <a:pt x="2218"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7"/>
            <p:cNvSpPr/>
            <p:nvPr/>
          </p:nvSpPr>
          <p:spPr>
            <a:xfrm>
              <a:off x="916683" y="2424791"/>
              <a:ext cx="30960" cy="77564"/>
            </a:xfrm>
            <a:custGeom>
              <a:avLst/>
              <a:gdLst/>
              <a:ahLst/>
              <a:cxnLst/>
              <a:rect l="l" t="t" r="r" b="b"/>
              <a:pathLst>
                <a:path w="760" h="1904" extrusionOk="0">
                  <a:moveTo>
                    <a:pt x="1" y="1"/>
                  </a:moveTo>
                  <a:cubicBezTo>
                    <a:pt x="14" y="1078"/>
                    <a:pt x="87" y="1904"/>
                    <a:pt x="381"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7"/>
            <p:cNvSpPr/>
            <p:nvPr/>
          </p:nvSpPr>
          <p:spPr>
            <a:xfrm>
              <a:off x="867716" y="2424791"/>
              <a:ext cx="30960" cy="77564"/>
            </a:xfrm>
            <a:custGeom>
              <a:avLst/>
              <a:gdLst/>
              <a:ahLst/>
              <a:cxnLst/>
              <a:rect l="l" t="t" r="r" b="b"/>
              <a:pathLst>
                <a:path w="760" h="1904" extrusionOk="0">
                  <a:moveTo>
                    <a:pt x="0" y="1"/>
                  </a:moveTo>
                  <a:cubicBezTo>
                    <a:pt x="12" y="1078"/>
                    <a:pt x="87" y="1904"/>
                    <a:pt x="379" y="1904"/>
                  </a:cubicBezTo>
                  <a:cubicBezTo>
                    <a:pt x="673" y="1904"/>
                    <a:pt x="748"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7"/>
            <p:cNvSpPr/>
            <p:nvPr/>
          </p:nvSpPr>
          <p:spPr>
            <a:xfrm>
              <a:off x="818709" y="2424791"/>
              <a:ext cx="30920" cy="77564"/>
            </a:xfrm>
            <a:custGeom>
              <a:avLst/>
              <a:gdLst/>
              <a:ahLst/>
              <a:cxnLst/>
              <a:rect l="l" t="t" r="r" b="b"/>
              <a:pathLst>
                <a:path w="759" h="1904" extrusionOk="0">
                  <a:moveTo>
                    <a:pt x="1" y="1"/>
                  </a:moveTo>
                  <a:cubicBezTo>
                    <a:pt x="12" y="1078"/>
                    <a:pt x="86" y="1904"/>
                    <a:pt x="380"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7"/>
            <p:cNvSpPr/>
            <p:nvPr/>
          </p:nvSpPr>
          <p:spPr>
            <a:xfrm>
              <a:off x="769660" y="2424791"/>
              <a:ext cx="31001" cy="77564"/>
            </a:xfrm>
            <a:custGeom>
              <a:avLst/>
              <a:gdLst/>
              <a:ahLst/>
              <a:cxnLst/>
              <a:rect l="l" t="t" r="r" b="b"/>
              <a:pathLst>
                <a:path w="761" h="1904" extrusionOk="0">
                  <a:moveTo>
                    <a:pt x="1" y="1"/>
                  </a:moveTo>
                  <a:cubicBezTo>
                    <a:pt x="13" y="1078"/>
                    <a:pt x="88"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7"/>
            <p:cNvSpPr/>
            <p:nvPr/>
          </p:nvSpPr>
          <p:spPr>
            <a:xfrm>
              <a:off x="720693" y="2424791"/>
              <a:ext cx="30920" cy="77564"/>
            </a:xfrm>
            <a:custGeom>
              <a:avLst/>
              <a:gdLst/>
              <a:ahLst/>
              <a:cxnLst/>
              <a:rect l="l" t="t" r="r" b="b"/>
              <a:pathLst>
                <a:path w="759" h="1904" extrusionOk="0">
                  <a:moveTo>
                    <a:pt x="0" y="1"/>
                  </a:moveTo>
                  <a:cubicBezTo>
                    <a:pt x="12" y="1078"/>
                    <a:pt x="87" y="1904"/>
                    <a:pt x="379"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7"/>
            <p:cNvSpPr/>
            <p:nvPr/>
          </p:nvSpPr>
          <p:spPr>
            <a:xfrm>
              <a:off x="671645" y="2424791"/>
              <a:ext cx="30961" cy="77564"/>
            </a:xfrm>
            <a:custGeom>
              <a:avLst/>
              <a:gdLst/>
              <a:ahLst/>
              <a:cxnLst/>
              <a:rect l="l" t="t" r="r" b="b"/>
              <a:pathLst>
                <a:path w="760" h="1904" extrusionOk="0">
                  <a:moveTo>
                    <a:pt x="1" y="1"/>
                  </a:moveTo>
                  <a:cubicBezTo>
                    <a:pt x="12" y="1078"/>
                    <a:pt x="87"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7"/>
            <p:cNvSpPr/>
            <p:nvPr/>
          </p:nvSpPr>
          <p:spPr>
            <a:xfrm>
              <a:off x="999788" y="696283"/>
              <a:ext cx="84775" cy="97892"/>
            </a:xfrm>
            <a:custGeom>
              <a:avLst/>
              <a:gdLst/>
              <a:ahLst/>
              <a:cxnLst/>
              <a:rect l="l" t="t" r="r" b="b"/>
              <a:pathLst>
                <a:path w="2081" h="2403" extrusionOk="0">
                  <a:moveTo>
                    <a:pt x="1041" y="1"/>
                  </a:moveTo>
                  <a:cubicBezTo>
                    <a:pt x="467" y="1"/>
                    <a:pt x="1" y="540"/>
                    <a:pt x="1" y="1202"/>
                  </a:cubicBezTo>
                  <a:cubicBezTo>
                    <a:pt x="1" y="1865"/>
                    <a:pt x="467" y="2403"/>
                    <a:pt x="1041" y="2403"/>
                  </a:cubicBezTo>
                  <a:cubicBezTo>
                    <a:pt x="1615" y="2403"/>
                    <a:pt x="2080" y="1865"/>
                    <a:pt x="2080" y="1202"/>
                  </a:cubicBezTo>
                  <a:cubicBezTo>
                    <a:pt x="2080" y="540"/>
                    <a:pt x="1615" y="1"/>
                    <a:pt x="104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7"/>
            <p:cNvSpPr/>
            <p:nvPr/>
          </p:nvSpPr>
          <p:spPr>
            <a:xfrm>
              <a:off x="1021705" y="721663"/>
              <a:ext cx="40900" cy="47215"/>
            </a:xfrm>
            <a:custGeom>
              <a:avLst/>
              <a:gdLst/>
              <a:ahLst/>
              <a:cxnLst/>
              <a:rect l="l" t="t" r="r" b="b"/>
              <a:pathLst>
                <a:path w="1004" h="1159" extrusionOk="0">
                  <a:moveTo>
                    <a:pt x="503" y="0"/>
                  </a:moveTo>
                  <a:cubicBezTo>
                    <a:pt x="225" y="0"/>
                    <a:pt x="0" y="259"/>
                    <a:pt x="0" y="579"/>
                  </a:cubicBezTo>
                  <a:cubicBezTo>
                    <a:pt x="0" y="900"/>
                    <a:pt x="225" y="1159"/>
                    <a:pt x="503" y="1159"/>
                  </a:cubicBezTo>
                  <a:cubicBezTo>
                    <a:pt x="780" y="1159"/>
                    <a:pt x="1004" y="900"/>
                    <a:pt x="1004" y="579"/>
                  </a:cubicBezTo>
                  <a:cubicBezTo>
                    <a:pt x="1004" y="259"/>
                    <a:pt x="780"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7"/>
            <p:cNvSpPr/>
            <p:nvPr/>
          </p:nvSpPr>
          <p:spPr>
            <a:xfrm>
              <a:off x="536029" y="696283"/>
              <a:ext cx="84775" cy="97892"/>
            </a:xfrm>
            <a:custGeom>
              <a:avLst/>
              <a:gdLst/>
              <a:ahLst/>
              <a:cxnLst/>
              <a:rect l="l" t="t" r="r" b="b"/>
              <a:pathLst>
                <a:path w="2081" h="2403" extrusionOk="0">
                  <a:moveTo>
                    <a:pt x="1040" y="1"/>
                  </a:moveTo>
                  <a:cubicBezTo>
                    <a:pt x="466" y="1"/>
                    <a:pt x="0" y="540"/>
                    <a:pt x="0" y="1202"/>
                  </a:cubicBezTo>
                  <a:cubicBezTo>
                    <a:pt x="0" y="1865"/>
                    <a:pt x="466" y="2403"/>
                    <a:pt x="1040" y="2403"/>
                  </a:cubicBezTo>
                  <a:cubicBezTo>
                    <a:pt x="1614" y="2403"/>
                    <a:pt x="2080" y="1865"/>
                    <a:pt x="2080" y="1202"/>
                  </a:cubicBezTo>
                  <a:cubicBezTo>
                    <a:pt x="2080" y="540"/>
                    <a:pt x="1614" y="1"/>
                    <a:pt x="104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7"/>
            <p:cNvSpPr/>
            <p:nvPr/>
          </p:nvSpPr>
          <p:spPr>
            <a:xfrm>
              <a:off x="557905" y="721663"/>
              <a:ext cx="40982" cy="47215"/>
            </a:xfrm>
            <a:custGeom>
              <a:avLst/>
              <a:gdLst/>
              <a:ahLst/>
              <a:cxnLst/>
              <a:rect l="l" t="t" r="r" b="b"/>
              <a:pathLst>
                <a:path w="1006" h="1159" extrusionOk="0">
                  <a:moveTo>
                    <a:pt x="503" y="0"/>
                  </a:moveTo>
                  <a:cubicBezTo>
                    <a:pt x="226" y="0"/>
                    <a:pt x="1" y="259"/>
                    <a:pt x="1" y="579"/>
                  </a:cubicBezTo>
                  <a:cubicBezTo>
                    <a:pt x="1" y="900"/>
                    <a:pt x="226" y="1159"/>
                    <a:pt x="503" y="1159"/>
                  </a:cubicBezTo>
                  <a:cubicBezTo>
                    <a:pt x="781" y="1159"/>
                    <a:pt x="1005" y="900"/>
                    <a:pt x="1005" y="579"/>
                  </a:cubicBezTo>
                  <a:cubicBezTo>
                    <a:pt x="1005" y="259"/>
                    <a:pt x="781"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7"/>
            <p:cNvSpPr/>
            <p:nvPr/>
          </p:nvSpPr>
          <p:spPr>
            <a:xfrm>
              <a:off x="693684" y="798495"/>
              <a:ext cx="26031" cy="61758"/>
            </a:xfrm>
            <a:custGeom>
              <a:avLst/>
              <a:gdLst/>
              <a:ahLst/>
              <a:cxnLst/>
              <a:rect l="l" t="t" r="r" b="b"/>
              <a:pathLst>
                <a:path w="639" h="1516" extrusionOk="0">
                  <a:moveTo>
                    <a:pt x="320" y="1"/>
                  </a:moveTo>
                  <a:cubicBezTo>
                    <a:pt x="73" y="1"/>
                    <a:pt x="11" y="657"/>
                    <a:pt x="1"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7"/>
            <p:cNvSpPr/>
            <p:nvPr/>
          </p:nvSpPr>
          <p:spPr>
            <a:xfrm>
              <a:off x="734870" y="798495"/>
              <a:ext cx="26031" cy="61758"/>
            </a:xfrm>
            <a:custGeom>
              <a:avLst/>
              <a:gdLst/>
              <a:ahLst/>
              <a:cxnLst/>
              <a:rect l="l" t="t" r="r" b="b"/>
              <a:pathLst>
                <a:path w="639" h="1516" extrusionOk="0">
                  <a:moveTo>
                    <a:pt x="320" y="1"/>
                  </a:moveTo>
                  <a:cubicBezTo>
                    <a:pt x="73" y="1"/>
                    <a:pt x="11" y="657"/>
                    <a:pt x="0"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7"/>
            <p:cNvSpPr/>
            <p:nvPr/>
          </p:nvSpPr>
          <p:spPr>
            <a:xfrm>
              <a:off x="776056" y="798495"/>
              <a:ext cx="26031" cy="61758"/>
            </a:xfrm>
            <a:custGeom>
              <a:avLst/>
              <a:gdLst/>
              <a:ahLst/>
              <a:cxnLst/>
              <a:rect l="l" t="t" r="r" b="b"/>
              <a:pathLst>
                <a:path w="639" h="1516" extrusionOk="0">
                  <a:moveTo>
                    <a:pt x="319" y="1"/>
                  </a:moveTo>
                  <a:cubicBezTo>
                    <a:pt x="73" y="1"/>
                    <a:pt x="11" y="657"/>
                    <a:pt x="0" y="1515"/>
                  </a:cubicBezTo>
                  <a:lnTo>
                    <a:pt x="639"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7"/>
            <p:cNvSpPr/>
            <p:nvPr/>
          </p:nvSpPr>
          <p:spPr>
            <a:xfrm>
              <a:off x="817242"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7"/>
            <p:cNvSpPr/>
            <p:nvPr/>
          </p:nvSpPr>
          <p:spPr>
            <a:xfrm>
              <a:off x="858428"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5"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7"/>
            <p:cNvSpPr/>
            <p:nvPr/>
          </p:nvSpPr>
          <p:spPr>
            <a:xfrm>
              <a:off x="899573" y="798495"/>
              <a:ext cx="26072" cy="61758"/>
            </a:xfrm>
            <a:custGeom>
              <a:avLst/>
              <a:gdLst/>
              <a:ahLst/>
              <a:cxnLst/>
              <a:rect l="l" t="t" r="r" b="b"/>
              <a:pathLst>
                <a:path w="640" h="1516" extrusionOk="0">
                  <a:moveTo>
                    <a:pt x="320" y="1"/>
                  </a:moveTo>
                  <a:cubicBezTo>
                    <a:pt x="74" y="1"/>
                    <a:pt x="12" y="657"/>
                    <a:pt x="1" y="1515"/>
                  </a:cubicBezTo>
                  <a:lnTo>
                    <a:pt x="639" y="1515"/>
                  </a:lnTo>
                  <a:cubicBezTo>
                    <a:pt x="630"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9" name="Google Shape;439;p7"/>
          <p:cNvSpPr/>
          <p:nvPr/>
        </p:nvSpPr>
        <p:spPr>
          <a:xfrm>
            <a:off x="-457925" y="4964300"/>
            <a:ext cx="9829200" cy="378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7"/>
          <p:cNvSpPr/>
          <p:nvPr/>
        </p:nvSpPr>
        <p:spPr>
          <a:xfrm>
            <a:off x="-225650" y="4964300"/>
            <a:ext cx="9497100" cy="99600"/>
          </a:xfrm>
          <a:prstGeom prst="rect">
            <a:avLst/>
          </a:pr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7"/>
          <p:cNvSpPr/>
          <p:nvPr/>
        </p:nvSpPr>
        <p:spPr>
          <a:xfrm rot="10800000" flipH="1">
            <a:off x="5909400" y="-171674"/>
            <a:ext cx="3582725" cy="717250"/>
          </a:xfrm>
          <a:custGeom>
            <a:avLst/>
            <a:gdLst/>
            <a:ahLst/>
            <a:cxnLst/>
            <a:rect l="l" t="t" r="r" b="b"/>
            <a:pathLst>
              <a:path w="143309" h="32684" extrusionOk="0">
                <a:moveTo>
                  <a:pt x="132253" y="30284"/>
                </a:moveTo>
                <a:cubicBezTo>
                  <a:pt x="123326" y="34267"/>
                  <a:pt x="94026" y="32390"/>
                  <a:pt x="83908" y="30284"/>
                </a:cubicBezTo>
                <a:cubicBezTo>
                  <a:pt x="73790" y="28178"/>
                  <a:pt x="82306" y="20030"/>
                  <a:pt x="71547" y="17649"/>
                </a:cubicBezTo>
                <a:cubicBezTo>
                  <a:pt x="60789" y="15269"/>
                  <a:pt x="29978" y="18153"/>
                  <a:pt x="19357" y="16001"/>
                </a:cubicBezTo>
                <a:cubicBezTo>
                  <a:pt x="8736" y="13849"/>
                  <a:pt x="-10950" y="7394"/>
                  <a:pt x="7820" y="4739"/>
                </a:cubicBezTo>
                <a:cubicBezTo>
                  <a:pt x="26590" y="2084"/>
                  <a:pt x="110369" y="-206"/>
                  <a:pt x="131978" y="69"/>
                </a:cubicBezTo>
                <a:cubicBezTo>
                  <a:pt x="153587" y="344"/>
                  <a:pt x="137426" y="1351"/>
                  <a:pt x="137472" y="6387"/>
                </a:cubicBezTo>
                <a:cubicBezTo>
                  <a:pt x="137518" y="11423"/>
                  <a:pt x="141180" y="26301"/>
                  <a:pt x="132253" y="30284"/>
                </a:cubicBezTo>
                <a:close/>
              </a:path>
            </a:pathLst>
          </a:custGeom>
          <a:solidFill>
            <a:schemeClr val="lt1"/>
          </a:solidFill>
          <a:ln>
            <a:noFill/>
          </a:ln>
        </p:spPr>
      </p:sp>
      <p:grpSp>
        <p:nvGrpSpPr>
          <p:cNvPr id="442" name="Google Shape;442;p7"/>
          <p:cNvGrpSpPr/>
          <p:nvPr/>
        </p:nvGrpSpPr>
        <p:grpSpPr>
          <a:xfrm>
            <a:off x="8448780" y="15"/>
            <a:ext cx="1414036" cy="4964576"/>
            <a:chOff x="524500" y="647479"/>
            <a:chExt cx="569877" cy="2000635"/>
          </a:xfrm>
        </p:grpSpPr>
        <p:sp>
          <p:nvSpPr>
            <p:cNvPr id="443" name="Google Shape;443;p7"/>
            <p:cNvSpPr/>
            <p:nvPr/>
          </p:nvSpPr>
          <p:spPr>
            <a:xfrm>
              <a:off x="938193" y="685529"/>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7"/>
            <p:cNvSpPr/>
            <p:nvPr/>
          </p:nvSpPr>
          <p:spPr>
            <a:xfrm>
              <a:off x="576319" y="685529"/>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7"/>
            <p:cNvSpPr/>
            <p:nvPr/>
          </p:nvSpPr>
          <p:spPr>
            <a:xfrm>
              <a:off x="939318" y="685297"/>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7"/>
            <p:cNvSpPr/>
            <p:nvPr/>
          </p:nvSpPr>
          <p:spPr>
            <a:xfrm>
              <a:off x="577444" y="685297"/>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7"/>
            <p:cNvSpPr/>
            <p:nvPr/>
          </p:nvSpPr>
          <p:spPr>
            <a:xfrm>
              <a:off x="680200" y="747817"/>
              <a:ext cx="257298" cy="1822148"/>
            </a:xfrm>
            <a:custGeom>
              <a:avLst/>
              <a:gdLst/>
              <a:ahLst/>
              <a:cxnLst/>
              <a:rect l="l" t="t" r="r" b="b"/>
              <a:pathLst>
                <a:path w="6316" h="44729" extrusionOk="0">
                  <a:moveTo>
                    <a:pt x="1" y="1"/>
                  </a:moveTo>
                  <a:lnTo>
                    <a:pt x="1" y="44728"/>
                  </a:lnTo>
                  <a:lnTo>
                    <a:pt x="6315" y="44728"/>
                  </a:lnTo>
                  <a:lnTo>
                    <a:pt x="63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7"/>
            <p:cNvSpPr/>
            <p:nvPr/>
          </p:nvSpPr>
          <p:spPr>
            <a:xfrm>
              <a:off x="691077" y="909913"/>
              <a:ext cx="231878" cy="1482193"/>
            </a:xfrm>
            <a:custGeom>
              <a:avLst/>
              <a:gdLst/>
              <a:ahLst/>
              <a:cxnLst/>
              <a:rect l="l" t="t" r="r" b="b"/>
              <a:pathLst>
                <a:path w="5692" h="36384" extrusionOk="0">
                  <a:moveTo>
                    <a:pt x="0" y="1"/>
                  </a:moveTo>
                  <a:lnTo>
                    <a:pt x="0" y="36384"/>
                  </a:lnTo>
                  <a:lnTo>
                    <a:pt x="5692" y="36384"/>
                  </a:lnTo>
                  <a:lnTo>
                    <a:pt x="56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7"/>
            <p:cNvSpPr/>
            <p:nvPr/>
          </p:nvSpPr>
          <p:spPr>
            <a:xfrm>
              <a:off x="871831"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7"/>
            <p:cNvSpPr/>
            <p:nvPr/>
          </p:nvSpPr>
          <p:spPr>
            <a:xfrm>
              <a:off x="820542" y="922175"/>
              <a:ext cx="24239" cy="1478079"/>
            </a:xfrm>
            <a:custGeom>
              <a:avLst/>
              <a:gdLst/>
              <a:ahLst/>
              <a:cxnLst/>
              <a:rect l="l" t="t" r="r" b="b"/>
              <a:pathLst>
                <a:path w="595" h="36283" extrusionOk="0">
                  <a:moveTo>
                    <a:pt x="1" y="1"/>
                  </a:moveTo>
                  <a:lnTo>
                    <a:pt x="1" y="36283"/>
                  </a:lnTo>
                  <a:lnTo>
                    <a:pt x="595" y="36283"/>
                  </a:lnTo>
                  <a:lnTo>
                    <a:pt x="5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7"/>
            <p:cNvSpPr/>
            <p:nvPr/>
          </p:nvSpPr>
          <p:spPr>
            <a:xfrm>
              <a:off x="769212" y="922175"/>
              <a:ext cx="24280" cy="1478079"/>
            </a:xfrm>
            <a:custGeom>
              <a:avLst/>
              <a:gdLst/>
              <a:ahLst/>
              <a:cxnLst/>
              <a:rect l="l" t="t" r="r" b="b"/>
              <a:pathLst>
                <a:path w="596" h="36283" extrusionOk="0">
                  <a:moveTo>
                    <a:pt x="0" y="1"/>
                  </a:moveTo>
                  <a:lnTo>
                    <a:pt x="0"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7"/>
            <p:cNvSpPr/>
            <p:nvPr/>
          </p:nvSpPr>
          <p:spPr>
            <a:xfrm>
              <a:off x="717842"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7"/>
            <p:cNvSpPr/>
            <p:nvPr/>
          </p:nvSpPr>
          <p:spPr>
            <a:xfrm>
              <a:off x="680200" y="747857"/>
              <a:ext cx="257298" cy="1822107"/>
            </a:xfrm>
            <a:custGeom>
              <a:avLst/>
              <a:gdLst/>
              <a:ahLst/>
              <a:cxnLst/>
              <a:rect l="l" t="t" r="r" b="b"/>
              <a:pathLst>
                <a:path w="6316" h="44728" extrusionOk="0">
                  <a:moveTo>
                    <a:pt x="1" y="1"/>
                  </a:moveTo>
                  <a:lnTo>
                    <a:pt x="1" y="44727"/>
                  </a:lnTo>
                  <a:lnTo>
                    <a:pt x="6315" y="44727"/>
                  </a:lnTo>
                  <a:lnTo>
                    <a:pt x="6315" y="31302"/>
                  </a:lnTo>
                  <a:cubicBezTo>
                    <a:pt x="5736" y="35557"/>
                    <a:pt x="4723" y="38379"/>
                    <a:pt x="3569" y="38379"/>
                  </a:cubicBezTo>
                  <a:cubicBezTo>
                    <a:pt x="1770" y="38379"/>
                    <a:pt x="310" y="31520"/>
                    <a:pt x="310" y="23061"/>
                  </a:cubicBezTo>
                  <a:cubicBezTo>
                    <a:pt x="310" y="14601"/>
                    <a:pt x="1770" y="7743"/>
                    <a:pt x="3569" y="7743"/>
                  </a:cubicBezTo>
                  <a:cubicBezTo>
                    <a:pt x="4723" y="7743"/>
                    <a:pt x="5736" y="10565"/>
                    <a:pt x="6315" y="14819"/>
                  </a:cubicBezTo>
                  <a:lnTo>
                    <a:pt x="631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7"/>
            <p:cNvSpPr/>
            <p:nvPr/>
          </p:nvSpPr>
          <p:spPr>
            <a:xfrm>
              <a:off x="603450" y="2417744"/>
              <a:ext cx="410797" cy="230371"/>
            </a:xfrm>
            <a:custGeom>
              <a:avLst/>
              <a:gdLst/>
              <a:ahLst/>
              <a:cxnLst/>
              <a:rect l="l" t="t" r="r" b="b"/>
              <a:pathLst>
                <a:path w="10084" h="5655" extrusionOk="0">
                  <a:moveTo>
                    <a:pt x="1237" y="0"/>
                  </a:moveTo>
                  <a:lnTo>
                    <a:pt x="1237" y="1070"/>
                  </a:lnTo>
                  <a:cubicBezTo>
                    <a:pt x="1237" y="2713"/>
                    <a:pt x="1237" y="4088"/>
                    <a:pt x="1" y="4088"/>
                  </a:cubicBezTo>
                  <a:lnTo>
                    <a:pt x="1" y="5654"/>
                  </a:lnTo>
                  <a:lnTo>
                    <a:pt x="10083" y="5654"/>
                  </a:lnTo>
                  <a:lnTo>
                    <a:pt x="10083" y="4088"/>
                  </a:lnTo>
                  <a:cubicBezTo>
                    <a:pt x="8847" y="4088"/>
                    <a:pt x="8847" y="2713"/>
                    <a:pt x="8847" y="107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7"/>
            <p:cNvSpPr/>
            <p:nvPr/>
          </p:nvSpPr>
          <p:spPr>
            <a:xfrm>
              <a:off x="524500" y="647479"/>
              <a:ext cx="569877" cy="226663"/>
            </a:xfrm>
            <a:custGeom>
              <a:avLst/>
              <a:gdLst/>
              <a:ahLst/>
              <a:cxnLst/>
              <a:rect l="l" t="t" r="r" b="b"/>
              <a:pathLst>
                <a:path w="13989" h="5564" extrusionOk="0">
                  <a:moveTo>
                    <a:pt x="2204" y="0"/>
                  </a:moveTo>
                  <a:cubicBezTo>
                    <a:pt x="1991" y="0"/>
                    <a:pt x="241" y="64"/>
                    <a:pt x="24" y="2133"/>
                  </a:cubicBezTo>
                  <a:cubicBezTo>
                    <a:pt x="10" y="2219"/>
                    <a:pt x="1" y="2308"/>
                    <a:pt x="1" y="2400"/>
                  </a:cubicBezTo>
                  <a:cubicBezTo>
                    <a:pt x="1" y="2422"/>
                    <a:pt x="6" y="2443"/>
                    <a:pt x="7" y="2465"/>
                  </a:cubicBezTo>
                  <a:cubicBezTo>
                    <a:pt x="6" y="2501"/>
                    <a:pt x="1" y="2532"/>
                    <a:pt x="1" y="2569"/>
                  </a:cubicBezTo>
                  <a:lnTo>
                    <a:pt x="16" y="2569"/>
                  </a:lnTo>
                  <a:cubicBezTo>
                    <a:pt x="90" y="3305"/>
                    <a:pt x="624" y="3879"/>
                    <a:pt x="1281" y="3879"/>
                  </a:cubicBezTo>
                  <a:cubicBezTo>
                    <a:pt x="1939" y="3879"/>
                    <a:pt x="2474" y="3305"/>
                    <a:pt x="2547" y="2569"/>
                  </a:cubicBezTo>
                  <a:lnTo>
                    <a:pt x="2554" y="2569"/>
                  </a:lnTo>
                  <a:cubicBezTo>
                    <a:pt x="2605" y="2430"/>
                    <a:pt x="2503" y="2006"/>
                    <a:pt x="2601" y="1814"/>
                  </a:cubicBezTo>
                  <a:cubicBezTo>
                    <a:pt x="2647" y="1723"/>
                    <a:pt x="2774" y="1618"/>
                    <a:pt x="2948" y="1618"/>
                  </a:cubicBezTo>
                  <a:cubicBezTo>
                    <a:pt x="3013" y="1618"/>
                    <a:pt x="3084" y="1633"/>
                    <a:pt x="3160" y="1668"/>
                  </a:cubicBezTo>
                  <a:cubicBezTo>
                    <a:pt x="3439" y="1799"/>
                    <a:pt x="3430" y="5564"/>
                    <a:pt x="3430" y="5564"/>
                  </a:cubicBezTo>
                  <a:lnTo>
                    <a:pt x="10559" y="5564"/>
                  </a:lnTo>
                  <a:cubicBezTo>
                    <a:pt x="10559" y="5564"/>
                    <a:pt x="10550" y="1799"/>
                    <a:pt x="10829" y="1668"/>
                  </a:cubicBezTo>
                  <a:cubicBezTo>
                    <a:pt x="10905" y="1633"/>
                    <a:pt x="10976" y="1618"/>
                    <a:pt x="11041" y="1618"/>
                  </a:cubicBezTo>
                  <a:cubicBezTo>
                    <a:pt x="11215" y="1618"/>
                    <a:pt x="11343" y="1723"/>
                    <a:pt x="11388" y="1814"/>
                  </a:cubicBezTo>
                  <a:cubicBezTo>
                    <a:pt x="11486" y="2006"/>
                    <a:pt x="11384" y="2430"/>
                    <a:pt x="11435" y="2569"/>
                  </a:cubicBezTo>
                  <a:lnTo>
                    <a:pt x="11442" y="2569"/>
                  </a:lnTo>
                  <a:cubicBezTo>
                    <a:pt x="11516" y="3305"/>
                    <a:pt x="12050" y="3879"/>
                    <a:pt x="12708" y="3879"/>
                  </a:cubicBezTo>
                  <a:cubicBezTo>
                    <a:pt x="13365" y="3879"/>
                    <a:pt x="13900" y="3305"/>
                    <a:pt x="13973" y="2569"/>
                  </a:cubicBezTo>
                  <a:lnTo>
                    <a:pt x="13988" y="2569"/>
                  </a:lnTo>
                  <a:cubicBezTo>
                    <a:pt x="13988" y="2532"/>
                    <a:pt x="13983" y="2501"/>
                    <a:pt x="13982" y="2465"/>
                  </a:cubicBezTo>
                  <a:cubicBezTo>
                    <a:pt x="13983" y="2443"/>
                    <a:pt x="13988" y="2422"/>
                    <a:pt x="13988" y="2400"/>
                  </a:cubicBezTo>
                  <a:cubicBezTo>
                    <a:pt x="13988" y="2308"/>
                    <a:pt x="13979" y="2219"/>
                    <a:pt x="13965" y="2133"/>
                  </a:cubicBezTo>
                  <a:cubicBezTo>
                    <a:pt x="13748" y="64"/>
                    <a:pt x="11998" y="0"/>
                    <a:pt x="11785" y="0"/>
                  </a:cubicBezTo>
                  <a:cubicBezTo>
                    <a:pt x="11771" y="0"/>
                    <a:pt x="11764" y="1"/>
                    <a:pt x="11764" y="1"/>
                  </a:cubicBezTo>
                  <a:lnTo>
                    <a:pt x="2225" y="1"/>
                  </a:lnTo>
                  <a:cubicBezTo>
                    <a:pt x="2225" y="1"/>
                    <a:pt x="2218"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7"/>
            <p:cNvSpPr/>
            <p:nvPr/>
          </p:nvSpPr>
          <p:spPr>
            <a:xfrm>
              <a:off x="916683" y="2424791"/>
              <a:ext cx="30960" cy="77564"/>
            </a:xfrm>
            <a:custGeom>
              <a:avLst/>
              <a:gdLst/>
              <a:ahLst/>
              <a:cxnLst/>
              <a:rect l="l" t="t" r="r" b="b"/>
              <a:pathLst>
                <a:path w="760" h="1904" extrusionOk="0">
                  <a:moveTo>
                    <a:pt x="1" y="1"/>
                  </a:moveTo>
                  <a:cubicBezTo>
                    <a:pt x="14" y="1078"/>
                    <a:pt x="87" y="1904"/>
                    <a:pt x="381"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7"/>
            <p:cNvSpPr/>
            <p:nvPr/>
          </p:nvSpPr>
          <p:spPr>
            <a:xfrm>
              <a:off x="867716" y="2424791"/>
              <a:ext cx="30960" cy="77564"/>
            </a:xfrm>
            <a:custGeom>
              <a:avLst/>
              <a:gdLst/>
              <a:ahLst/>
              <a:cxnLst/>
              <a:rect l="l" t="t" r="r" b="b"/>
              <a:pathLst>
                <a:path w="760" h="1904" extrusionOk="0">
                  <a:moveTo>
                    <a:pt x="0" y="1"/>
                  </a:moveTo>
                  <a:cubicBezTo>
                    <a:pt x="12" y="1078"/>
                    <a:pt x="87" y="1904"/>
                    <a:pt x="379" y="1904"/>
                  </a:cubicBezTo>
                  <a:cubicBezTo>
                    <a:pt x="673" y="1904"/>
                    <a:pt x="748"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7"/>
            <p:cNvSpPr/>
            <p:nvPr/>
          </p:nvSpPr>
          <p:spPr>
            <a:xfrm>
              <a:off x="818709" y="2424791"/>
              <a:ext cx="30920" cy="77564"/>
            </a:xfrm>
            <a:custGeom>
              <a:avLst/>
              <a:gdLst/>
              <a:ahLst/>
              <a:cxnLst/>
              <a:rect l="l" t="t" r="r" b="b"/>
              <a:pathLst>
                <a:path w="759" h="1904" extrusionOk="0">
                  <a:moveTo>
                    <a:pt x="1" y="1"/>
                  </a:moveTo>
                  <a:cubicBezTo>
                    <a:pt x="12" y="1078"/>
                    <a:pt x="86" y="1904"/>
                    <a:pt x="380"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7"/>
            <p:cNvSpPr/>
            <p:nvPr/>
          </p:nvSpPr>
          <p:spPr>
            <a:xfrm>
              <a:off x="769660" y="2424791"/>
              <a:ext cx="31001" cy="77564"/>
            </a:xfrm>
            <a:custGeom>
              <a:avLst/>
              <a:gdLst/>
              <a:ahLst/>
              <a:cxnLst/>
              <a:rect l="l" t="t" r="r" b="b"/>
              <a:pathLst>
                <a:path w="761" h="1904" extrusionOk="0">
                  <a:moveTo>
                    <a:pt x="1" y="1"/>
                  </a:moveTo>
                  <a:cubicBezTo>
                    <a:pt x="13" y="1078"/>
                    <a:pt x="88"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7"/>
            <p:cNvSpPr/>
            <p:nvPr/>
          </p:nvSpPr>
          <p:spPr>
            <a:xfrm>
              <a:off x="720693" y="2424791"/>
              <a:ext cx="30920" cy="77564"/>
            </a:xfrm>
            <a:custGeom>
              <a:avLst/>
              <a:gdLst/>
              <a:ahLst/>
              <a:cxnLst/>
              <a:rect l="l" t="t" r="r" b="b"/>
              <a:pathLst>
                <a:path w="759" h="1904" extrusionOk="0">
                  <a:moveTo>
                    <a:pt x="0" y="1"/>
                  </a:moveTo>
                  <a:cubicBezTo>
                    <a:pt x="12" y="1078"/>
                    <a:pt x="87" y="1904"/>
                    <a:pt x="379"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7"/>
            <p:cNvSpPr/>
            <p:nvPr/>
          </p:nvSpPr>
          <p:spPr>
            <a:xfrm>
              <a:off x="671645" y="2424791"/>
              <a:ext cx="30961" cy="77564"/>
            </a:xfrm>
            <a:custGeom>
              <a:avLst/>
              <a:gdLst/>
              <a:ahLst/>
              <a:cxnLst/>
              <a:rect l="l" t="t" r="r" b="b"/>
              <a:pathLst>
                <a:path w="760" h="1904" extrusionOk="0">
                  <a:moveTo>
                    <a:pt x="1" y="1"/>
                  </a:moveTo>
                  <a:cubicBezTo>
                    <a:pt x="12" y="1078"/>
                    <a:pt x="87"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7"/>
            <p:cNvSpPr/>
            <p:nvPr/>
          </p:nvSpPr>
          <p:spPr>
            <a:xfrm>
              <a:off x="999788" y="696283"/>
              <a:ext cx="84775" cy="97892"/>
            </a:xfrm>
            <a:custGeom>
              <a:avLst/>
              <a:gdLst/>
              <a:ahLst/>
              <a:cxnLst/>
              <a:rect l="l" t="t" r="r" b="b"/>
              <a:pathLst>
                <a:path w="2081" h="2403" extrusionOk="0">
                  <a:moveTo>
                    <a:pt x="1041" y="1"/>
                  </a:moveTo>
                  <a:cubicBezTo>
                    <a:pt x="467" y="1"/>
                    <a:pt x="1" y="540"/>
                    <a:pt x="1" y="1202"/>
                  </a:cubicBezTo>
                  <a:cubicBezTo>
                    <a:pt x="1" y="1865"/>
                    <a:pt x="467" y="2403"/>
                    <a:pt x="1041" y="2403"/>
                  </a:cubicBezTo>
                  <a:cubicBezTo>
                    <a:pt x="1615" y="2403"/>
                    <a:pt x="2080" y="1865"/>
                    <a:pt x="2080" y="1202"/>
                  </a:cubicBezTo>
                  <a:cubicBezTo>
                    <a:pt x="2080" y="540"/>
                    <a:pt x="1615" y="1"/>
                    <a:pt x="104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7"/>
            <p:cNvSpPr/>
            <p:nvPr/>
          </p:nvSpPr>
          <p:spPr>
            <a:xfrm>
              <a:off x="1021705" y="721663"/>
              <a:ext cx="40900" cy="47215"/>
            </a:xfrm>
            <a:custGeom>
              <a:avLst/>
              <a:gdLst/>
              <a:ahLst/>
              <a:cxnLst/>
              <a:rect l="l" t="t" r="r" b="b"/>
              <a:pathLst>
                <a:path w="1004" h="1159" extrusionOk="0">
                  <a:moveTo>
                    <a:pt x="503" y="0"/>
                  </a:moveTo>
                  <a:cubicBezTo>
                    <a:pt x="225" y="0"/>
                    <a:pt x="0" y="259"/>
                    <a:pt x="0" y="579"/>
                  </a:cubicBezTo>
                  <a:cubicBezTo>
                    <a:pt x="0" y="900"/>
                    <a:pt x="225" y="1159"/>
                    <a:pt x="503" y="1159"/>
                  </a:cubicBezTo>
                  <a:cubicBezTo>
                    <a:pt x="780" y="1159"/>
                    <a:pt x="1004" y="900"/>
                    <a:pt x="1004" y="579"/>
                  </a:cubicBezTo>
                  <a:cubicBezTo>
                    <a:pt x="1004" y="259"/>
                    <a:pt x="780"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7"/>
            <p:cNvSpPr/>
            <p:nvPr/>
          </p:nvSpPr>
          <p:spPr>
            <a:xfrm>
              <a:off x="536029" y="696283"/>
              <a:ext cx="84775" cy="97892"/>
            </a:xfrm>
            <a:custGeom>
              <a:avLst/>
              <a:gdLst/>
              <a:ahLst/>
              <a:cxnLst/>
              <a:rect l="l" t="t" r="r" b="b"/>
              <a:pathLst>
                <a:path w="2081" h="2403" extrusionOk="0">
                  <a:moveTo>
                    <a:pt x="1040" y="1"/>
                  </a:moveTo>
                  <a:cubicBezTo>
                    <a:pt x="466" y="1"/>
                    <a:pt x="0" y="540"/>
                    <a:pt x="0" y="1202"/>
                  </a:cubicBezTo>
                  <a:cubicBezTo>
                    <a:pt x="0" y="1865"/>
                    <a:pt x="466" y="2403"/>
                    <a:pt x="1040" y="2403"/>
                  </a:cubicBezTo>
                  <a:cubicBezTo>
                    <a:pt x="1614" y="2403"/>
                    <a:pt x="2080" y="1865"/>
                    <a:pt x="2080" y="1202"/>
                  </a:cubicBezTo>
                  <a:cubicBezTo>
                    <a:pt x="2080" y="540"/>
                    <a:pt x="1614" y="1"/>
                    <a:pt x="104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7"/>
            <p:cNvSpPr/>
            <p:nvPr/>
          </p:nvSpPr>
          <p:spPr>
            <a:xfrm>
              <a:off x="557905" y="721663"/>
              <a:ext cx="40982" cy="47215"/>
            </a:xfrm>
            <a:custGeom>
              <a:avLst/>
              <a:gdLst/>
              <a:ahLst/>
              <a:cxnLst/>
              <a:rect l="l" t="t" r="r" b="b"/>
              <a:pathLst>
                <a:path w="1006" h="1159" extrusionOk="0">
                  <a:moveTo>
                    <a:pt x="503" y="0"/>
                  </a:moveTo>
                  <a:cubicBezTo>
                    <a:pt x="226" y="0"/>
                    <a:pt x="1" y="259"/>
                    <a:pt x="1" y="579"/>
                  </a:cubicBezTo>
                  <a:cubicBezTo>
                    <a:pt x="1" y="900"/>
                    <a:pt x="226" y="1159"/>
                    <a:pt x="503" y="1159"/>
                  </a:cubicBezTo>
                  <a:cubicBezTo>
                    <a:pt x="781" y="1159"/>
                    <a:pt x="1005" y="900"/>
                    <a:pt x="1005" y="579"/>
                  </a:cubicBezTo>
                  <a:cubicBezTo>
                    <a:pt x="1005" y="259"/>
                    <a:pt x="781"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7"/>
            <p:cNvSpPr/>
            <p:nvPr/>
          </p:nvSpPr>
          <p:spPr>
            <a:xfrm>
              <a:off x="693684" y="798495"/>
              <a:ext cx="26031" cy="61758"/>
            </a:xfrm>
            <a:custGeom>
              <a:avLst/>
              <a:gdLst/>
              <a:ahLst/>
              <a:cxnLst/>
              <a:rect l="l" t="t" r="r" b="b"/>
              <a:pathLst>
                <a:path w="639" h="1516" extrusionOk="0">
                  <a:moveTo>
                    <a:pt x="320" y="1"/>
                  </a:moveTo>
                  <a:cubicBezTo>
                    <a:pt x="73" y="1"/>
                    <a:pt x="11" y="657"/>
                    <a:pt x="1"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7"/>
            <p:cNvSpPr/>
            <p:nvPr/>
          </p:nvSpPr>
          <p:spPr>
            <a:xfrm>
              <a:off x="734870" y="798495"/>
              <a:ext cx="26031" cy="61758"/>
            </a:xfrm>
            <a:custGeom>
              <a:avLst/>
              <a:gdLst/>
              <a:ahLst/>
              <a:cxnLst/>
              <a:rect l="l" t="t" r="r" b="b"/>
              <a:pathLst>
                <a:path w="639" h="1516" extrusionOk="0">
                  <a:moveTo>
                    <a:pt x="320" y="1"/>
                  </a:moveTo>
                  <a:cubicBezTo>
                    <a:pt x="73" y="1"/>
                    <a:pt x="11" y="657"/>
                    <a:pt x="0"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7"/>
            <p:cNvSpPr/>
            <p:nvPr/>
          </p:nvSpPr>
          <p:spPr>
            <a:xfrm>
              <a:off x="776056" y="798495"/>
              <a:ext cx="26031" cy="61758"/>
            </a:xfrm>
            <a:custGeom>
              <a:avLst/>
              <a:gdLst/>
              <a:ahLst/>
              <a:cxnLst/>
              <a:rect l="l" t="t" r="r" b="b"/>
              <a:pathLst>
                <a:path w="639" h="1516" extrusionOk="0">
                  <a:moveTo>
                    <a:pt x="319" y="1"/>
                  </a:moveTo>
                  <a:cubicBezTo>
                    <a:pt x="73" y="1"/>
                    <a:pt x="11" y="657"/>
                    <a:pt x="0" y="1515"/>
                  </a:cubicBezTo>
                  <a:lnTo>
                    <a:pt x="639"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7"/>
            <p:cNvSpPr/>
            <p:nvPr/>
          </p:nvSpPr>
          <p:spPr>
            <a:xfrm>
              <a:off x="817242"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7"/>
            <p:cNvSpPr/>
            <p:nvPr/>
          </p:nvSpPr>
          <p:spPr>
            <a:xfrm>
              <a:off x="858428"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5"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7"/>
            <p:cNvSpPr/>
            <p:nvPr/>
          </p:nvSpPr>
          <p:spPr>
            <a:xfrm>
              <a:off x="899573" y="798495"/>
              <a:ext cx="26072" cy="61758"/>
            </a:xfrm>
            <a:custGeom>
              <a:avLst/>
              <a:gdLst/>
              <a:ahLst/>
              <a:cxnLst/>
              <a:rect l="l" t="t" r="r" b="b"/>
              <a:pathLst>
                <a:path w="640" h="1516" extrusionOk="0">
                  <a:moveTo>
                    <a:pt x="320" y="1"/>
                  </a:moveTo>
                  <a:cubicBezTo>
                    <a:pt x="74" y="1"/>
                    <a:pt x="12" y="657"/>
                    <a:pt x="1" y="1515"/>
                  </a:cubicBezTo>
                  <a:lnTo>
                    <a:pt x="639" y="1515"/>
                  </a:lnTo>
                  <a:cubicBezTo>
                    <a:pt x="630"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2"/>
        <p:cNvGrpSpPr/>
        <p:nvPr/>
      </p:nvGrpSpPr>
      <p:grpSpPr>
        <a:xfrm>
          <a:off x="0" y="0"/>
          <a:ext cx="0" cy="0"/>
          <a:chOff x="0" y="0"/>
          <a:chExt cx="0" cy="0"/>
        </a:xfrm>
      </p:grpSpPr>
      <p:sp>
        <p:nvSpPr>
          <p:cNvPr id="473" name="Google Shape;473;p8"/>
          <p:cNvSpPr txBox="1">
            <a:spLocks noGrp="1"/>
          </p:cNvSpPr>
          <p:nvPr>
            <p:ph type="title"/>
          </p:nvPr>
        </p:nvSpPr>
        <p:spPr>
          <a:xfrm>
            <a:off x="718850" y="729499"/>
            <a:ext cx="6367800" cy="2791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4" name="Google Shape;474;p8"/>
          <p:cNvSpPr/>
          <p:nvPr/>
        </p:nvSpPr>
        <p:spPr>
          <a:xfrm flipH="1">
            <a:off x="-535440" y="4129801"/>
            <a:ext cx="10105050" cy="854125"/>
          </a:xfrm>
          <a:custGeom>
            <a:avLst/>
            <a:gdLst/>
            <a:ahLst/>
            <a:cxnLst/>
            <a:rect l="l" t="t" r="r" b="b"/>
            <a:pathLst>
              <a:path w="404202" h="34165" extrusionOk="0">
                <a:moveTo>
                  <a:pt x="11870" y="4178"/>
                </a:moveTo>
                <a:cubicBezTo>
                  <a:pt x="17578" y="-379"/>
                  <a:pt x="28683" y="-379"/>
                  <a:pt x="38417" y="462"/>
                </a:cubicBezTo>
                <a:cubicBezTo>
                  <a:pt x="48151" y="1303"/>
                  <a:pt x="55628" y="8204"/>
                  <a:pt x="70273" y="9222"/>
                </a:cubicBezTo>
                <a:cubicBezTo>
                  <a:pt x="84918" y="10240"/>
                  <a:pt x="111510" y="5772"/>
                  <a:pt x="126288" y="6568"/>
                </a:cubicBezTo>
                <a:cubicBezTo>
                  <a:pt x="141066" y="7365"/>
                  <a:pt x="145137" y="13868"/>
                  <a:pt x="158941" y="14001"/>
                </a:cubicBezTo>
                <a:cubicBezTo>
                  <a:pt x="172746" y="14134"/>
                  <a:pt x="195886" y="7364"/>
                  <a:pt x="209115" y="7364"/>
                </a:cubicBezTo>
                <a:cubicBezTo>
                  <a:pt x="222344" y="7364"/>
                  <a:pt x="223716" y="14488"/>
                  <a:pt x="238317" y="14001"/>
                </a:cubicBezTo>
                <a:cubicBezTo>
                  <a:pt x="252918" y="13514"/>
                  <a:pt x="280969" y="4533"/>
                  <a:pt x="296720" y="4444"/>
                </a:cubicBezTo>
                <a:cubicBezTo>
                  <a:pt x="312471" y="4356"/>
                  <a:pt x="316763" y="13028"/>
                  <a:pt x="332824" y="13470"/>
                </a:cubicBezTo>
                <a:cubicBezTo>
                  <a:pt x="348885" y="13913"/>
                  <a:pt x="381981" y="5727"/>
                  <a:pt x="393086" y="7099"/>
                </a:cubicBezTo>
                <a:cubicBezTo>
                  <a:pt x="404192" y="8471"/>
                  <a:pt x="408173" y="17276"/>
                  <a:pt x="399457" y="21700"/>
                </a:cubicBezTo>
                <a:cubicBezTo>
                  <a:pt x="390741" y="26125"/>
                  <a:pt x="394811" y="32009"/>
                  <a:pt x="340788" y="33646"/>
                </a:cubicBezTo>
                <a:cubicBezTo>
                  <a:pt x="286765" y="35283"/>
                  <a:pt x="131420" y="32496"/>
                  <a:pt x="75317" y="31522"/>
                </a:cubicBezTo>
                <a:cubicBezTo>
                  <a:pt x="19214" y="30549"/>
                  <a:pt x="14746" y="32362"/>
                  <a:pt x="4171" y="27805"/>
                </a:cubicBezTo>
                <a:cubicBezTo>
                  <a:pt x="-6403" y="23248"/>
                  <a:pt x="6162" y="8735"/>
                  <a:pt x="11870" y="4178"/>
                </a:cubicBezTo>
                <a:close/>
              </a:path>
            </a:pathLst>
          </a:custGeom>
          <a:solidFill>
            <a:schemeClr val="accent4"/>
          </a:solidFill>
          <a:ln>
            <a:noFill/>
          </a:ln>
        </p:spPr>
      </p:sp>
      <p:grpSp>
        <p:nvGrpSpPr>
          <p:cNvPr id="475" name="Google Shape;475;p8"/>
          <p:cNvGrpSpPr/>
          <p:nvPr/>
        </p:nvGrpSpPr>
        <p:grpSpPr>
          <a:xfrm flipH="1">
            <a:off x="4545603" y="4544481"/>
            <a:ext cx="939650" cy="207353"/>
            <a:chOff x="3588515" y="4495749"/>
            <a:chExt cx="939650" cy="207353"/>
          </a:xfrm>
        </p:grpSpPr>
        <p:sp>
          <p:nvSpPr>
            <p:cNvPr id="476" name="Google Shape;476;p8"/>
            <p:cNvSpPr/>
            <p:nvPr/>
          </p:nvSpPr>
          <p:spPr>
            <a:xfrm>
              <a:off x="3588515" y="4495749"/>
              <a:ext cx="939650" cy="207352"/>
            </a:xfrm>
            <a:custGeom>
              <a:avLst/>
              <a:gdLst/>
              <a:ahLst/>
              <a:cxnLst/>
              <a:rect l="l" t="t" r="r" b="b"/>
              <a:pathLst>
                <a:path w="16817" h="3711" extrusionOk="0">
                  <a:moveTo>
                    <a:pt x="11826" y="1"/>
                  </a:moveTo>
                  <a:lnTo>
                    <a:pt x="8974" y="560"/>
                  </a:lnTo>
                  <a:lnTo>
                    <a:pt x="6750" y="2033"/>
                  </a:lnTo>
                  <a:lnTo>
                    <a:pt x="5933" y="2180"/>
                  </a:lnTo>
                  <a:lnTo>
                    <a:pt x="4211" y="2294"/>
                  </a:lnTo>
                  <a:lnTo>
                    <a:pt x="2667" y="3203"/>
                  </a:lnTo>
                  <a:lnTo>
                    <a:pt x="0" y="3710"/>
                  </a:lnTo>
                  <a:lnTo>
                    <a:pt x="16817" y="3710"/>
                  </a:lnTo>
                  <a:lnTo>
                    <a:pt x="14992" y="2466"/>
                  </a:lnTo>
                  <a:lnTo>
                    <a:pt x="13886" y="1043"/>
                  </a:lnTo>
                  <a:lnTo>
                    <a:pt x="118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8"/>
            <p:cNvSpPr/>
            <p:nvPr/>
          </p:nvSpPr>
          <p:spPr>
            <a:xfrm>
              <a:off x="3588515" y="4532963"/>
              <a:ext cx="939650" cy="170139"/>
            </a:xfrm>
            <a:custGeom>
              <a:avLst/>
              <a:gdLst/>
              <a:ahLst/>
              <a:cxnLst/>
              <a:rect l="l" t="t" r="r" b="b"/>
              <a:pathLst>
                <a:path w="16817" h="3045" extrusionOk="0">
                  <a:moveTo>
                    <a:pt x="13143" y="1"/>
                  </a:moveTo>
                  <a:lnTo>
                    <a:pt x="13022" y="354"/>
                  </a:lnTo>
                  <a:lnTo>
                    <a:pt x="11350" y="2092"/>
                  </a:lnTo>
                  <a:lnTo>
                    <a:pt x="8335" y="2623"/>
                  </a:lnTo>
                  <a:lnTo>
                    <a:pt x="5619" y="2067"/>
                  </a:lnTo>
                  <a:lnTo>
                    <a:pt x="4761" y="2231"/>
                  </a:lnTo>
                  <a:lnTo>
                    <a:pt x="3018" y="2763"/>
                  </a:lnTo>
                  <a:lnTo>
                    <a:pt x="2161" y="2633"/>
                  </a:lnTo>
                  <a:lnTo>
                    <a:pt x="0" y="3044"/>
                  </a:lnTo>
                  <a:lnTo>
                    <a:pt x="16817" y="3044"/>
                  </a:lnTo>
                  <a:lnTo>
                    <a:pt x="14992" y="1800"/>
                  </a:lnTo>
                  <a:lnTo>
                    <a:pt x="13886" y="377"/>
                  </a:lnTo>
                  <a:lnTo>
                    <a:pt x="1314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8" name="Google Shape;478;p8"/>
          <p:cNvGrpSpPr/>
          <p:nvPr/>
        </p:nvGrpSpPr>
        <p:grpSpPr>
          <a:xfrm flipH="1">
            <a:off x="-295516" y="4442194"/>
            <a:ext cx="1036761" cy="228921"/>
            <a:chOff x="8332523" y="4442194"/>
            <a:chExt cx="1036761" cy="228921"/>
          </a:xfrm>
        </p:grpSpPr>
        <p:sp>
          <p:nvSpPr>
            <p:cNvPr id="479" name="Google Shape;479;p8"/>
            <p:cNvSpPr/>
            <p:nvPr/>
          </p:nvSpPr>
          <p:spPr>
            <a:xfrm flipH="1">
              <a:off x="8332523" y="4442194"/>
              <a:ext cx="1036761" cy="228920"/>
            </a:xfrm>
            <a:custGeom>
              <a:avLst/>
              <a:gdLst/>
              <a:ahLst/>
              <a:cxnLst/>
              <a:rect l="l" t="t" r="r" b="b"/>
              <a:pathLst>
                <a:path w="18555" h="4097" extrusionOk="0">
                  <a:moveTo>
                    <a:pt x="7457" y="1"/>
                  </a:moveTo>
                  <a:lnTo>
                    <a:pt x="5612" y="77"/>
                  </a:lnTo>
                  <a:lnTo>
                    <a:pt x="3085" y="1923"/>
                  </a:lnTo>
                  <a:lnTo>
                    <a:pt x="0" y="4097"/>
                  </a:lnTo>
                  <a:lnTo>
                    <a:pt x="18554" y="4097"/>
                  </a:lnTo>
                  <a:lnTo>
                    <a:pt x="16659" y="2908"/>
                  </a:lnTo>
                  <a:lnTo>
                    <a:pt x="13575" y="1771"/>
                  </a:lnTo>
                  <a:lnTo>
                    <a:pt x="10643" y="1164"/>
                  </a:lnTo>
                  <a:lnTo>
                    <a:pt x="7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8"/>
            <p:cNvSpPr/>
            <p:nvPr/>
          </p:nvSpPr>
          <p:spPr>
            <a:xfrm flipH="1">
              <a:off x="8432818" y="4483263"/>
              <a:ext cx="936465" cy="187852"/>
            </a:xfrm>
            <a:custGeom>
              <a:avLst/>
              <a:gdLst/>
              <a:ahLst/>
              <a:cxnLst/>
              <a:rect l="l" t="t" r="r" b="b"/>
              <a:pathLst>
                <a:path w="16760" h="3362" extrusionOk="0">
                  <a:moveTo>
                    <a:pt x="4710" y="0"/>
                  </a:moveTo>
                  <a:lnTo>
                    <a:pt x="3085" y="1188"/>
                  </a:lnTo>
                  <a:lnTo>
                    <a:pt x="0" y="3362"/>
                  </a:lnTo>
                  <a:lnTo>
                    <a:pt x="16759" y="3362"/>
                  </a:lnTo>
                  <a:lnTo>
                    <a:pt x="14785" y="3147"/>
                  </a:lnTo>
                  <a:lnTo>
                    <a:pt x="12747" y="3016"/>
                  </a:lnTo>
                  <a:lnTo>
                    <a:pt x="7034" y="2199"/>
                  </a:lnTo>
                  <a:lnTo>
                    <a:pt x="5992" y="559"/>
                  </a:lnTo>
                  <a:lnTo>
                    <a:pt x="4710"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81" name="Google Shape;481;p8"/>
          <p:cNvSpPr/>
          <p:nvPr/>
        </p:nvSpPr>
        <p:spPr>
          <a:xfrm flipH="1">
            <a:off x="-764534" y="4487345"/>
            <a:ext cx="10454575" cy="800425"/>
          </a:xfrm>
          <a:custGeom>
            <a:avLst/>
            <a:gdLst/>
            <a:ahLst/>
            <a:cxnLst/>
            <a:rect l="l" t="t" r="r" b="b"/>
            <a:pathLst>
              <a:path w="418183" h="32017" extrusionOk="0">
                <a:moveTo>
                  <a:pt x="21731" y="1026"/>
                </a:moveTo>
                <a:cubicBezTo>
                  <a:pt x="47482" y="-2867"/>
                  <a:pt x="120884" y="6071"/>
                  <a:pt x="167474" y="6867"/>
                </a:cubicBezTo>
                <a:cubicBezTo>
                  <a:pt x="214064" y="7664"/>
                  <a:pt x="262469" y="5938"/>
                  <a:pt x="301272" y="5805"/>
                </a:cubicBezTo>
                <a:cubicBezTo>
                  <a:pt x="340075" y="5672"/>
                  <a:pt x="385205" y="2354"/>
                  <a:pt x="400292" y="6070"/>
                </a:cubicBezTo>
                <a:cubicBezTo>
                  <a:pt x="415380" y="9787"/>
                  <a:pt x="435113" y="24343"/>
                  <a:pt x="391797" y="28104"/>
                </a:cubicBezTo>
                <a:cubicBezTo>
                  <a:pt x="348481" y="31865"/>
                  <a:pt x="203534" y="28281"/>
                  <a:pt x="140396" y="28635"/>
                </a:cubicBezTo>
                <a:cubicBezTo>
                  <a:pt x="77258" y="28989"/>
                  <a:pt x="32748" y="34830"/>
                  <a:pt x="12970" y="30228"/>
                </a:cubicBezTo>
                <a:cubicBezTo>
                  <a:pt x="-6807" y="25627"/>
                  <a:pt x="-4020" y="4920"/>
                  <a:pt x="21731" y="1026"/>
                </a:cubicBezTo>
                <a:close/>
              </a:path>
            </a:pathLst>
          </a:custGeom>
          <a:solidFill>
            <a:schemeClr val="accent3"/>
          </a:solidFill>
          <a:ln>
            <a:noFill/>
          </a:ln>
        </p:spPr>
      </p:sp>
      <p:sp>
        <p:nvSpPr>
          <p:cNvPr id="482" name="Google Shape;482;p8"/>
          <p:cNvSpPr/>
          <p:nvPr/>
        </p:nvSpPr>
        <p:spPr>
          <a:xfrm flipH="1">
            <a:off x="5768567" y="4665660"/>
            <a:ext cx="2747700" cy="19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8"/>
          <p:cNvSpPr/>
          <p:nvPr/>
        </p:nvSpPr>
        <p:spPr>
          <a:xfrm flipH="1">
            <a:off x="7209859" y="4579509"/>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8"/>
          <p:cNvSpPr/>
          <p:nvPr/>
        </p:nvSpPr>
        <p:spPr>
          <a:xfrm flipH="1">
            <a:off x="-1053783" y="4751810"/>
            <a:ext cx="2747700" cy="19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8"/>
          <p:cNvSpPr/>
          <p:nvPr/>
        </p:nvSpPr>
        <p:spPr>
          <a:xfrm flipH="1">
            <a:off x="387509" y="4665659"/>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6" name="Google Shape;486;p8"/>
          <p:cNvGrpSpPr/>
          <p:nvPr/>
        </p:nvGrpSpPr>
        <p:grpSpPr>
          <a:xfrm flipH="1">
            <a:off x="1939251" y="4486484"/>
            <a:ext cx="1605233" cy="383415"/>
            <a:chOff x="5529283" y="4486484"/>
            <a:chExt cx="1605233" cy="383415"/>
          </a:xfrm>
        </p:grpSpPr>
        <p:sp>
          <p:nvSpPr>
            <p:cNvPr id="487" name="Google Shape;487;p8"/>
            <p:cNvSpPr/>
            <p:nvPr/>
          </p:nvSpPr>
          <p:spPr>
            <a:xfrm>
              <a:off x="5529283" y="4486484"/>
              <a:ext cx="1605233" cy="383414"/>
            </a:xfrm>
            <a:custGeom>
              <a:avLst/>
              <a:gdLst/>
              <a:ahLst/>
              <a:cxnLst/>
              <a:rect l="l" t="t" r="r" b="b"/>
              <a:pathLst>
                <a:path w="28729" h="6862" extrusionOk="0">
                  <a:moveTo>
                    <a:pt x="17601" y="0"/>
                  </a:moveTo>
                  <a:lnTo>
                    <a:pt x="13482" y="2777"/>
                  </a:lnTo>
                  <a:lnTo>
                    <a:pt x="10753" y="3431"/>
                  </a:lnTo>
                  <a:lnTo>
                    <a:pt x="6741" y="5119"/>
                  </a:lnTo>
                  <a:lnTo>
                    <a:pt x="2889" y="6153"/>
                  </a:lnTo>
                  <a:lnTo>
                    <a:pt x="1" y="6861"/>
                  </a:lnTo>
                  <a:lnTo>
                    <a:pt x="28729" y="6861"/>
                  </a:lnTo>
                  <a:lnTo>
                    <a:pt x="26909" y="5881"/>
                  </a:lnTo>
                  <a:lnTo>
                    <a:pt x="25786" y="5445"/>
                  </a:lnTo>
                  <a:lnTo>
                    <a:pt x="22897" y="3158"/>
                  </a:lnTo>
                  <a:lnTo>
                    <a:pt x="20382" y="2069"/>
                  </a:lnTo>
                  <a:lnTo>
                    <a:pt x="176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8"/>
            <p:cNvSpPr/>
            <p:nvPr/>
          </p:nvSpPr>
          <p:spPr>
            <a:xfrm>
              <a:off x="5529283" y="4536269"/>
              <a:ext cx="1201704" cy="333630"/>
            </a:xfrm>
            <a:custGeom>
              <a:avLst/>
              <a:gdLst/>
              <a:ahLst/>
              <a:cxnLst/>
              <a:rect l="l" t="t" r="r" b="b"/>
              <a:pathLst>
                <a:path w="21507" h="5971" extrusionOk="0">
                  <a:moveTo>
                    <a:pt x="16280" y="0"/>
                  </a:moveTo>
                  <a:lnTo>
                    <a:pt x="13482" y="1886"/>
                  </a:lnTo>
                  <a:lnTo>
                    <a:pt x="10753" y="2540"/>
                  </a:lnTo>
                  <a:lnTo>
                    <a:pt x="6741" y="4228"/>
                  </a:lnTo>
                  <a:lnTo>
                    <a:pt x="2889" y="5262"/>
                  </a:lnTo>
                  <a:lnTo>
                    <a:pt x="1" y="5970"/>
                  </a:lnTo>
                  <a:lnTo>
                    <a:pt x="13606" y="5970"/>
                  </a:lnTo>
                  <a:lnTo>
                    <a:pt x="11466" y="4536"/>
                  </a:lnTo>
                  <a:lnTo>
                    <a:pt x="13678" y="2975"/>
                  </a:lnTo>
                  <a:lnTo>
                    <a:pt x="21507" y="2812"/>
                  </a:lnTo>
                  <a:lnTo>
                    <a:pt x="16280"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89" name="Google Shape;489;p8"/>
          <p:cNvSpPr/>
          <p:nvPr/>
        </p:nvSpPr>
        <p:spPr>
          <a:xfrm flipH="1">
            <a:off x="3092067" y="4878025"/>
            <a:ext cx="2442325" cy="159196"/>
          </a:xfrm>
          <a:custGeom>
            <a:avLst/>
            <a:gdLst/>
            <a:ahLst/>
            <a:cxnLst/>
            <a:rect l="l" t="t" r="r" b="b"/>
            <a:pathLst>
              <a:path w="97693" h="8495" extrusionOk="0">
                <a:moveTo>
                  <a:pt x="61589" y="5044"/>
                </a:moveTo>
                <a:lnTo>
                  <a:pt x="29467" y="0"/>
                </a:lnTo>
                <a:lnTo>
                  <a:pt x="15131" y="2123"/>
                </a:lnTo>
                <a:lnTo>
                  <a:pt x="0" y="6106"/>
                </a:lnTo>
                <a:lnTo>
                  <a:pt x="27609" y="8495"/>
                </a:lnTo>
                <a:lnTo>
                  <a:pt x="97693" y="7964"/>
                </a:lnTo>
                <a:lnTo>
                  <a:pt x="78048" y="3982"/>
                </a:lnTo>
                <a:close/>
              </a:path>
            </a:pathLst>
          </a:custGeom>
          <a:solidFill>
            <a:schemeClr val="accent6"/>
          </a:solidFill>
          <a:ln>
            <a:noFill/>
          </a:ln>
        </p:spPr>
      </p:sp>
      <p:sp>
        <p:nvSpPr>
          <p:cNvPr id="490" name="Google Shape;490;p8"/>
          <p:cNvSpPr/>
          <p:nvPr/>
        </p:nvSpPr>
        <p:spPr>
          <a:xfrm flipH="1">
            <a:off x="-388682" y="47988"/>
            <a:ext cx="2183425" cy="392750"/>
          </a:xfrm>
          <a:custGeom>
            <a:avLst/>
            <a:gdLst/>
            <a:ahLst/>
            <a:cxnLst/>
            <a:rect l="l" t="t" r="r" b="b"/>
            <a:pathLst>
              <a:path w="87337" h="15710" extrusionOk="0">
                <a:moveTo>
                  <a:pt x="82888" y="472"/>
                </a:moveTo>
                <a:cubicBezTo>
                  <a:pt x="73862" y="-1253"/>
                  <a:pt x="38510" y="2375"/>
                  <a:pt x="28466" y="4189"/>
                </a:cubicBezTo>
                <a:cubicBezTo>
                  <a:pt x="18422" y="6003"/>
                  <a:pt x="27095" y="9543"/>
                  <a:pt x="22626" y="11357"/>
                </a:cubicBezTo>
                <a:cubicBezTo>
                  <a:pt x="18157" y="13171"/>
                  <a:pt x="-6311" y="14498"/>
                  <a:pt x="1653" y="15073"/>
                </a:cubicBezTo>
                <a:cubicBezTo>
                  <a:pt x="9617" y="15648"/>
                  <a:pt x="56915" y="14897"/>
                  <a:pt x="70410" y="14808"/>
                </a:cubicBezTo>
                <a:cubicBezTo>
                  <a:pt x="83905" y="14720"/>
                  <a:pt x="80542" y="16931"/>
                  <a:pt x="82622" y="14542"/>
                </a:cubicBezTo>
                <a:cubicBezTo>
                  <a:pt x="84702" y="12153"/>
                  <a:pt x="91914" y="2198"/>
                  <a:pt x="82888" y="472"/>
                </a:cubicBezTo>
                <a:close/>
              </a:path>
            </a:pathLst>
          </a:custGeom>
          <a:solidFill>
            <a:schemeClr val="lt1"/>
          </a:solidFill>
          <a:ln>
            <a:noFill/>
          </a:ln>
        </p:spPr>
      </p:sp>
      <p:sp>
        <p:nvSpPr>
          <p:cNvPr id="491" name="Google Shape;491;p8"/>
          <p:cNvSpPr/>
          <p:nvPr/>
        </p:nvSpPr>
        <p:spPr>
          <a:xfrm flipH="1">
            <a:off x="6747854" y="-69061"/>
            <a:ext cx="2544100" cy="323475"/>
          </a:xfrm>
          <a:custGeom>
            <a:avLst/>
            <a:gdLst/>
            <a:ahLst/>
            <a:cxnLst/>
            <a:rect l="l" t="t" r="r" b="b"/>
            <a:pathLst>
              <a:path w="101764" h="12939" extrusionOk="0">
                <a:moveTo>
                  <a:pt x="6338" y="11791"/>
                </a:moveTo>
                <a:cubicBezTo>
                  <a:pt x="17001" y="13472"/>
                  <a:pt x="52839" y="13163"/>
                  <a:pt x="68723" y="11526"/>
                </a:cubicBezTo>
                <a:cubicBezTo>
                  <a:pt x="84607" y="9889"/>
                  <a:pt x="100669" y="3739"/>
                  <a:pt x="101642" y="1969"/>
                </a:cubicBezTo>
                <a:cubicBezTo>
                  <a:pt x="102616" y="199"/>
                  <a:pt x="86643" y="1217"/>
                  <a:pt x="74564" y="907"/>
                </a:cubicBezTo>
                <a:cubicBezTo>
                  <a:pt x="62485" y="597"/>
                  <a:pt x="40805" y="22"/>
                  <a:pt x="29168" y="110"/>
                </a:cubicBezTo>
                <a:cubicBezTo>
                  <a:pt x="17532" y="199"/>
                  <a:pt x="8550" y="-509"/>
                  <a:pt x="4745" y="1438"/>
                </a:cubicBezTo>
                <a:cubicBezTo>
                  <a:pt x="940" y="3385"/>
                  <a:pt x="-4325" y="10110"/>
                  <a:pt x="6338" y="11791"/>
                </a:cubicBezTo>
                <a:close/>
              </a:path>
            </a:pathLst>
          </a:custGeom>
          <a:solidFill>
            <a:schemeClr val="lt1"/>
          </a:solidFill>
          <a:ln>
            <a:noFill/>
          </a:ln>
        </p:spPr>
      </p:sp>
      <p:sp>
        <p:nvSpPr>
          <p:cNvPr id="492" name="Google Shape;492;p8"/>
          <p:cNvSpPr/>
          <p:nvPr/>
        </p:nvSpPr>
        <p:spPr>
          <a:xfrm flipH="1">
            <a:off x="-1911674" y="3665548"/>
            <a:ext cx="2577725" cy="419500"/>
          </a:xfrm>
          <a:custGeom>
            <a:avLst/>
            <a:gdLst/>
            <a:ahLst/>
            <a:cxnLst/>
            <a:rect l="l" t="t" r="r" b="b"/>
            <a:pathLst>
              <a:path w="103109" h="16780" extrusionOk="0">
                <a:moveTo>
                  <a:pt x="96310" y="4159"/>
                </a:moveTo>
                <a:cubicBezTo>
                  <a:pt x="92682" y="2257"/>
                  <a:pt x="81975" y="4292"/>
                  <a:pt x="76400" y="3628"/>
                </a:cubicBezTo>
                <a:cubicBezTo>
                  <a:pt x="70825" y="2964"/>
                  <a:pt x="70427" y="531"/>
                  <a:pt x="62861" y="177"/>
                </a:cubicBezTo>
                <a:cubicBezTo>
                  <a:pt x="55295" y="-177"/>
                  <a:pt x="37552" y="177"/>
                  <a:pt x="31004" y="1504"/>
                </a:cubicBezTo>
                <a:cubicBezTo>
                  <a:pt x="24456" y="2831"/>
                  <a:pt x="28482" y="7123"/>
                  <a:pt x="23571" y="8141"/>
                </a:cubicBezTo>
                <a:cubicBezTo>
                  <a:pt x="18660" y="9159"/>
                  <a:pt x="4501" y="6504"/>
                  <a:pt x="1537" y="7610"/>
                </a:cubicBezTo>
                <a:cubicBezTo>
                  <a:pt x="-1427" y="8716"/>
                  <a:pt x="254" y="13274"/>
                  <a:pt x="5785" y="14778"/>
                </a:cubicBezTo>
                <a:cubicBezTo>
                  <a:pt x="11316" y="16282"/>
                  <a:pt x="19324" y="16592"/>
                  <a:pt x="34721" y="16636"/>
                </a:cubicBezTo>
                <a:cubicBezTo>
                  <a:pt x="50118" y="16680"/>
                  <a:pt x="87904" y="17123"/>
                  <a:pt x="98169" y="15043"/>
                </a:cubicBezTo>
                <a:cubicBezTo>
                  <a:pt x="108434" y="12964"/>
                  <a:pt x="99938" y="6062"/>
                  <a:pt x="96310" y="4159"/>
                </a:cubicBezTo>
                <a:close/>
              </a:path>
            </a:pathLst>
          </a:custGeom>
          <a:solidFill>
            <a:schemeClr val="lt1"/>
          </a:solidFill>
          <a:ln>
            <a:noFill/>
          </a:ln>
        </p:spPr>
      </p:sp>
      <p:sp>
        <p:nvSpPr>
          <p:cNvPr id="493" name="Google Shape;493;p8"/>
          <p:cNvSpPr/>
          <p:nvPr/>
        </p:nvSpPr>
        <p:spPr>
          <a:xfrm flipH="1">
            <a:off x="6428457" y="2559748"/>
            <a:ext cx="3251425" cy="2918825"/>
          </a:xfrm>
          <a:custGeom>
            <a:avLst/>
            <a:gdLst/>
            <a:ahLst/>
            <a:cxnLst/>
            <a:rect l="l" t="t" r="r" b="b"/>
            <a:pathLst>
              <a:path w="130057" h="116753" extrusionOk="0">
                <a:moveTo>
                  <a:pt x="15703" y="3914"/>
                </a:moveTo>
                <a:cubicBezTo>
                  <a:pt x="20510" y="-9820"/>
                  <a:pt x="30399" y="16549"/>
                  <a:pt x="36030" y="26163"/>
                </a:cubicBezTo>
                <a:cubicBezTo>
                  <a:pt x="41661" y="35777"/>
                  <a:pt x="45644" y="51984"/>
                  <a:pt x="49490" y="61598"/>
                </a:cubicBezTo>
                <a:cubicBezTo>
                  <a:pt x="53336" y="71212"/>
                  <a:pt x="50589" y="77392"/>
                  <a:pt x="59104" y="83847"/>
                </a:cubicBezTo>
                <a:cubicBezTo>
                  <a:pt x="67619" y="90302"/>
                  <a:pt x="89502" y="96162"/>
                  <a:pt x="100581" y="100328"/>
                </a:cubicBezTo>
                <a:cubicBezTo>
                  <a:pt x="111660" y="104494"/>
                  <a:pt x="141144" y="107471"/>
                  <a:pt x="125578" y="108844"/>
                </a:cubicBezTo>
                <a:cubicBezTo>
                  <a:pt x="110013" y="110218"/>
                  <a:pt x="25501" y="126057"/>
                  <a:pt x="7188" y="108569"/>
                </a:cubicBezTo>
                <a:cubicBezTo>
                  <a:pt x="-11124" y="91081"/>
                  <a:pt x="10896" y="17648"/>
                  <a:pt x="15703" y="3914"/>
                </a:cubicBezTo>
                <a:close/>
              </a:path>
            </a:pathLst>
          </a:custGeom>
          <a:solidFill>
            <a:schemeClr val="accent3"/>
          </a:solidFill>
          <a:ln>
            <a:noFill/>
          </a:ln>
        </p:spPr>
      </p:sp>
      <p:sp>
        <p:nvSpPr>
          <p:cNvPr id="494" name="Google Shape;494;p8"/>
          <p:cNvSpPr/>
          <p:nvPr/>
        </p:nvSpPr>
        <p:spPr>
          <a:xfrm flipH="1">
            <a:off x="6428457" y="2559748"/>
            <a:ext cx="3251425" cy="2918825"/>
          </a:xfrm>
          <a:custGeom>
            <a:avLst/>
            <a:gdLst/>
            <a:ahLst/>
            <a:cxnLst/>
            <a:rect l="l" t="t" r="r" b="b"/>
            <a:pathLst>
              <a:path w="130057" h="116753" extrusionOk="0">
                <a:moveTo>
                  <a:pt x="15703" y="3914"/>
                </a:moveTo>
                <a:cubicBezTo>
                  <a:pt x="20510" y="-9820"/>
                  <a:pt x="30399" y="16549"/>
                  <a:pt x="36030" y="26163"/>
                </a:cubicBezTo>
                <a:cubicBezTo>
                  <a:pt x="41661" y="35777"/>
                  <a:pt x="45644" y="51984"/>
                  <a:pt x="49490" y="61598"/>
                </a:cubicBezTo>
                <a:cubicBezTo>
                  <a:pt x="53336" y="71212"/>
                  <a:pt x="50589" y="77392"/>
                  <a:pt x="59104" y="83847"/>
                </a:cubicBezTo>
                <a:cubicBezTo>
                  <a:pt x="67619" y="90302"/>
                  <a:pt x="89502" y="96162"/>
                  <a:pt x="100581" y="100328"/>
                </a:cubicBezTo>
                <a:cubicBezTo>
                  <a:pt x="111660" y="104494"/>
                  <a:pt x="141144" y="107471"/>
                  <a:pt x="125578" y="108844"/>
                </a:cubicBezTo>
                <a:cubicBezTo>
                  <a:pt x="110013" y="110218"/>
                  <a:pt x="25501" y="126057"/>
                  <a:pt x="7188" y="108569"/>
                </a:cubicBezTo>
                <a:cubicBezTo>
                  <a:pt x="-11124" y="91081"/>
                  <a:pt x="10896" y="17648"/>
                  <a:pt x="15703" y="3914"/>
                </a:cubicBezTo>
                <a:close/>
              </a:path>
            </a:pathLst>
          </a:custGeom>
          <a:solidFill>
            <a:srgbClr val="000000">
              <a:alpha val="14880"/>
            </a:srgbClr>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5"/>
        <p:cNvGrpSpPr/>
        <p:nvPr/>
      </p:nvGrpSpPr>
      <p:grpSpPr>
        <a:xfrm>
          <a:off x="0" y="0"/>
          <a:ext cx="0" cy="0"/>
          <a:chOff x="0" y="0"/>
          <a:chExt cx="0" cy="0"/>
        </a:xfrm>
      </p:grpSpPr>
      <p:sp>
        <p:nvSpPr>
          <p:cNvPr id="496" name="Google Shape;496;p9"/>
          <p:cNvSpPr txBox="1">
            <a:spLocks noGrp="1"/>
          </p:cNvSpPr>
          <p:nvPr>
            <p:ph type="title"/>
          </p:nvPr>
        </p:nvSpPr>
        <p:spPr>
          <a:xfrm>
            <a:off x="1004675" y="1047125"/>
            <a:ext cx="3269400" cy="1482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7" name="Google Shape;497;p9"/>
          <p:cNvSpPr txBox="1">
            <a:spLocks noGrp="1"/>
          </p:cNvSpPr>
          <p:nvPr>
            <p:ph type="subTitle" idx="1"/>
          </p:nvPr>
        </p:nvSpPr>
        <p:spPr>
          <a:xfrm>
            <a:off x="1004675" y="2464625"/>
            <a:ext cx="3269400" cy="1174500"/>
          </a:xfrm>
          <a:prstGeom prst="rect">
            <a:avLst/>
          </a:prstGeom>
        </p:spPr>
        <p:txBody>
          <a:bodyPr spcFirstLastPara="1" wrap="square" lIns="91425" tIns="91425" rIns="91425" bIns="91425" anchor="t" anchorCtr="0">
            <a:noAutofit/>
          </a:bodyPr>
          <a:lstStyle>
            <a:lvl1pPr lvl="0">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8" name="Google Shape;498;p9"/>
          <p:cNvSpPr txBox="1">
            <a:spLocks noGrp="1"/>
          </p:cNvSpPr>
          <p:nvPr>
            <p:ph type="body" idx="2"/>
          </p:nvPr>
        </p:nvSpPr>
        <p:spPr>
          <a:xfrm>
            <a:off x="4572000" y="959375"/>
            <a:ext cx="3858900" cy="27675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99" name="Google Shape;499;p9"/>
          <p:cNvSpPr/>
          <p:nvPr/>
        </p:nvSpPr>
        <p:spPr>
          <a:xfrm>
            <a:off x="-369000" y="56925"/>
            <a:ext cx="2250250" cy="482581"/>
          </a:xfrm>
          <a:custGeom>
            <a:avLst/>
            <a:gdLst/>
            <a:ahLst/>
            <a:cxnLst/>
            <a:rect l="l" t="t" r="r" b="b"/>
            <a:pathLst>
              <a:path w="90010" h="20531" extrusionOk="0">
                <a:moveTo>
                  <a:pt x="9451" y="1218"/>
                </a:moveTo>
                <a:cubicBezTo>
                  <a:pt x="18389" y="-1569"/>
                  <a:pt x="50201" y="1394"/>
                  <a:pt x="59094" y="2810"/>
                </a:cubicBezTo>
                <a:cubicBezTo>
                  <a:pt x="67987" y="4226"/>
                  <a:pt x="57678" y="8518"/>
                  <a:pt x="62810" y="9713"/>
                </a:cubicBezTo>
                <a:cubicBezTo>
                  <a:pt x="67942" y="10908"/>
                  <a:pt x="88915" y="8739"/>
                  <a:pt x="89888" y="9978"/>
                </a:cubicBezTo>
                <a:cubicBezTo>
                  <a:pt x="90862" y="11217"/>
                  <a:pt x="82721" y="15553"/>
                  <a:pt x="68651" y="17146"/>
                </a:cubicBezTo>
                <a:cubicBezTo>
                  <a:pt x="54581" y="18739"/>
                  <a:pt x="15336" y="22190"/>
                  <a:pt x="5469" y="19535"/>
                </a:cubicBezTo>
                <a:cubicBezTo>
                  <a:pt x="-4398" y="16880"/>
                  <a:pt x="514" y="4006"/>
                  <a:pt x="9451" y="1218"/>
                </a:cubicBezTo>
                <a:close/>
              </a:path>
            </a:pathLst>
          </a:custGeom>
          <a:solidFill>
            <a:schemeClr val="lt1"/>
          </a:solidFill>
          <a:ln>
            <a:noFill/>
          </a:ln>
        </p:spPr>
      </p:sp>
      <p:sp>
        <p:nvSpPr>
          <p:cNvPr id="500" name="Google Shape;500;p9"/>
          <p:cNvSpPr/>
          <p:nvPr/>
        </p:nvSpPr>
        <p:spPr>
          <a:xfrm>
            <a:off x="5909400" y="56926"/>
            <a:ext cx="3582725" cy="717250"/>
          </a:xfrm>
          <a:custGeom>
            <a:avLst/>
            <a:gdLst/>
            <a:ahLst/>
            <a:cxnLst/>
            <a:rect l="l" t="t" r="r" b="b"/>
            <a:pathLst>
              <a:path w="143309" h="32684" extrusionOk="0">
                <a:moveTo>
                  <a:pt x="132253" y="30284"/>
                </a:moveTo>
                <a:cubicBezTo>
                  <a:pt x="123326" y="34267"/>
                  <a:pt x="94026" y="32390"/>
                  <a:pt x="83908" y="30284"/>
                </a:cubicBezTo>
                <a:cubicBezTo>
                  <a:pt x="73790" y="28178"/>
                  <a:pt x="82306" y="20030"/>
                  <a:pt x="71547" y="17649"/>
                </a:cubicBezTo>
                <a:cubicBezTo>
                  <a:pt x="60789" y="15269"/>
                  <a:pt x="29978" y="18153"/>
                  <a:pt x="19357" y="16001"/>
                </a:cubicBezTo>
                <a:cubicBezTo>
                  <a:pt x="8736" y="13849"/>
                  <a:pt x="-10950" y="7394"/>
                  <a:pt x="7820" y="4739"/>
                </a:cubicBezTo>
                <a:cubicBezTo>
                  <a:pt x="26590" y="2084"/>
                  <a:pt x="110369" y="-206"/>
                  <a:pt x="131978" y="69"/>
                </a:cubicBezTo>
                <a:cubicBezTo>
                  <a:pt x="153587" y="344"/>
                  <a:pt x="137426" y="1351"/>
                  <a:pt x="137472" y="6387"/>
                </a:cubicBezTo>
                <a:cubicBezTo>
                  <a:pt x="137518" y="11423"/>
                  <a:pt x="141180" y="26301"/>
                  <a:pt x="132253" y="30284"/>
                </a:cubicBezTo>
                <a:close/>
              </a:path>
            </a:pathLst>
          </a:custGeom>
          <a:solidFill>
            <a:schemeClr val="lt1"/>
          </a:solidFill>
          <a:ln>
            <a:noFill/>
          </a:ln>
        </p:spPr>
      </p:sp>
      <p:sp>
        <p:nvSpPr>
          <p:cNvPr id="501" name="Google Shape;501;p9"/>
          <p:cNvSpPr/>
          <p:nvPr/>
        </p:nvSpPr>
        <p:spPr>
          <a:xfrm>
            <a:off x="-495842" y="4129801"/>
            <a:ext cx="10105050" cy="854125"/>
          </a:xfrm>
          <a:custGeom>
            <a:avLst/>
            <a:gdLst/>
            <a:ahLst/>
            <a:cxnLst/>
            <a:rect l="l" t="t" r="r" b="b"/>
            <a:pathLst>
              <a:path w="404202" h="34165" extrusionOk="0">
                <a:moveTo>
                  <a:pt x="11870" y="4178"/>
                </a:moveTo>
                <a:cubicBezTo>
                  <a:pt x="17578" y="-379"/>
                  <a:pt x="28683" y="-379"/>
                  <a:pt x="38417" y="462"/>
                </a:cubicBezTo>
                <a:cubicBezTo>
                  <a:pt x="48151" y="1303"/>
                  <a:pt x="55628" y="8204"/>
                  <a:pt x="70273" y="9222"/>
                </a:cubicBezTo>
                <a:cubicBezTo>
                  <a:pt x="84918" y="10240"/>
                  <a:pt x="111510" y="5772"/>
                  <a:pt x="126288" y="6568"/>
                </a:cubicBezTo>
                <a:cubicBezTo>
                  <a:pt x="141066" y="7365"/>
                  <a:pt x="145137" y="13868"/>
                  <a:pt x="158941" y="14001"/>
                </a:cubicBezTo>
                <a:cubicBezTo>
                  <a:pt x="172746" y="14134"/>
                  <a:pt x="195886" y="7364"/>
                  <a:pt x="209115" y="7364"/>
                </a:cubicBezTo>
                <a:cubicBezTo>
                  <a:pt x="222344" y="7364"/>
                  <a:pt x="223716" y="14488"/>
                  <a:pt x="238317" y="14001"/>
                </a:cubicBezTo>
                <a:cubicBezTo>
                  <a:pt x="252918" y="13514"/>
                  <a:pt x="280969" y="4533"/>
                  <a:pt x="296720" y="4444"/>
                </a:cubicBezTo>
                <a:cubicBezTo>
                  <a:pt x="312471" y="4356"/>
                  <a:pt x="316763" y="13028"/>
                  <a:pt x="332824" y="13470"/>
                </a:cubicBezTo>
                <a:cubicBezTo>
                  <a:pt x="348885" y="13913"/>
                  <a:pt x="381981" y="5727"/>
                  <a:pt x="393086" y="7099"/>
                </a:cubicBezTo>
                <a:cubicBezTo>
                  <a:pt x="404192" y="8471"/>
                  <a:pt x="408173" y="17276"/>
                  <a:pt x="399457" y="21700"/>
                </a:cubicBezTo>
                <a:cubicBezTo>
                  <a:pt x="390741" y="26125"/>
                  <a:pt x="394811" y="32009"/>
                  <a:pt x="340788" y="33646"/>
                </a:cubicBezTo>
                <a:cubicBezTo>
                  <a:pt x="286765" y="35283"/>
                  <a:pt x="131420" y="32496"/>
                  <a:pt x="75317" y="31522"/>
                </a:cubicBezTo>
                <a:cubicBezTo>
                  <a:pt x="19214" y="30549"/>
                  <a:pt x="14746" y="32362"/>
                  <a:pt x="4171" y="27805"/>
                </a:cubicBezTo>
                <a:cubicBezTo>
                  <a:pt x="-6403" y="23248"/>
                  <a:pt x="6162" y="8735"/>
                  <a:pt x="11870" y="4178"/>
                </a:cubicBezTo>
                <a:close/>
              </a:path>
            </a:pathLst>
          </a:custGeom>
          <a:solidFill>
            <a:schemeClr val="accent4"/>
          </a:solidFill>
          <a:ln>
            <a:noFill/>
          </a:ln>
        </p:spPr>
      </p:sp>
      <p:grpSp>
        <p:nvGrpSpPr>
          <p:cNvPr id="502" name="Google Shape;502;p9"/>
          <p:cNvGrpSpPr/>
          <p:nvPr/>
        </p:nvGrpSpPr>
        <p:grpSpPr>
          <a:xfrm>
            <a:off x="3588515" y="4544481"/>
            <a:ext cx="939650" cy="207353"/>
            <a:chOff x="3588515" y="4495749"/>
            <a:chExt cx="939650" cy="207353"/>
          </a:xfrm>
        </p:grpSpPr>
        <p:sp>
          <p:nvSpPr>
            <p:cNvPr id="503" name="Google Shape;503;p9"/>
            <p:cNvSpPr/>
            <p:nvPr/>
          </p:nvSpPr>
          <p:spPr>
            <a:xfrm>
              <a:off x="3588515" y="4495749"/>
              <a:ext cx="939650" cy="207352"/>
            </a:xfrm>
            <a:custGeom>
              <a:avLst/>
              <a:gdLst/>
              <a:ahLst/>
              <a:cxnLst/>
              <a:rect l="l" t="t" r="r" b="b"/>
              <a:pathLst>
                <a:path w="16817" h="3711" extrusionOk="0">
                  <a:moveTo>
                    <a:pt x="11826" y="1"/>
                  </a:moveTo>
                  <a:lnTo>
                    <a:pt x="8974" y="560"/>
                  </a:lnTo>
                  <a:lnTo>
                    <a:pt x="6750" y="2033"/>
                  </a:lnTo>
                  <a:lnTo>
                    <a:pt x="5933" y="2180"/>
                  </a:lnTo>
                  <a:lnTo>
                    <a:pt x="4211" y="2294"/>
                  </a:lnTo>
                  <a:lnTo>
                    <a:pt x="2667" y="3203"/>
                  </a:lnTo>
                  <a:lnTo>
                    <a:pt x="0" y="3710"/>
                  </a:lnTo>
                  <a:lnTo>
                    <a:pt x="16817" y="3710"/>
                  </a:lnTo>
                  <a:lnTo>
                    <a:pt x="14992" y="2466"/>
                  </a:lnTo>
                  <a:lnTo>
                    <a:pt x="13886" y="1043"/>
                  </a:lnTo>
                  <a:lnTo>
                    <a:pt x="118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9"/>
            <p:cNvSpPr/>
            <p:nvPr/>
          </p:nvSpPr>
          <p:spPr>
            <a:xfrm>
              <a:off x="3588515" y="4532963"/>
              <a:ext cx="939650" cy="170139"/>
            </a:xfrm>
            <a:custGeom>
              <a:avLst/>
              <a:gdLst/>
              <a:ahLst/>
              <a:cxnLst/>
              <a:rect l="l" t="t" r="r" b="b"/>
              <a:pathLst>
                <a:path w="16817" h="3045" extrusionOk="0">
                  <a:moveTo>
                    <a:pt x="13143" y="1"/>
                  </a:moveTo>
                  <a:lnTo>
                    <a:pt x="13022" y="354"/>
                  </a:lnTo>
                  <a:lnTo>
                    <a:pt x="11350" y="2092"/>
                  </a:lnTo>
                  <a:lnTo>
                    <a:pt x="8335" y="2623"/>
                  </a:lnTo>
                  <a:lnTo>
                    <a:pt x="5619" y="2067"/>
                  </a:lnTo>
                  <a:lnTo>
                    <a:pt x="4761" y="2231"/>
                  </a:lnTo>
                  <a:lnTo>
                    <a:pt x="3018" y="2763"/>
                  </a:lnTo>
                  <a:lnTo>
                    <a:pt x="2161" y="2633"/>
                  </a:lnTo>
                  <a:lnTo>
                    <a:pt x="0" y="3044"/>
                  </a:lnTo>
                  <a:lnTo>
                    <a:pt x="16817" y="3044"/>
                  </a:lnTo>
                  <a:lnTo>
                    <a:pt x="14992" y="1800"/>
                  </a:lnTo>
                  <a:lnTo>
                    <a:pt x="13886" y="377"/>
                  </a:lnTo>
                  <a:lnTo>
                    <a:pt x="13143"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5" name="Google Shape;505;p9"/>
          <p:cNvGrpSpPr/>
          <p:nvPr/>
        </p:nvGrpSpPr>
        <p:grpSpPr>
          <a:xfrm>
            <a:off x="8332523" y="4442194"/>
            <a:ext cx="1036761" cy="228921"/>
            <a:chOff x="8332523" y="4442194"/>
            <a:chExt cx="1036761" cy="228921"/>
          </a:xfrm>
        </p:grpSpPr>
        <p:sp>
          <p:nvSpPr>
            <p:cNvPr id="506" name="Google Shape;506;p9"/>
            <p:cNvSpPr/>
            <p:nvPr/>
          </p:nvSpPr>
          <p:spPr>
            <a:xfrm flipH="1">
              <a:off x="8332523" y="4442194"/>
              <a:ext cx="1036761" cy="228920"/>
            </a:xfrm>
            <a:custGeom>
              <a:avLst/>
              <a:gdLst/>
              <a:ahLst/>
              <a:cxnLst/>
              <a:rect l="l" t="t" r="r" b="b"/>
              <a:pathLst>
                <a:path w="18555" h="4097" extrusionOk="0">
                  <a:moveTo>
                    <a:pt x="7457" y="1"/>
                  </a:moveTo>
                  <a:lnTo>
                    <a:pt x="5612" y="77"/>
                  </a:lnTo>
                  <a:lnTo>
                    <a:pt x="3085" y="1923"/>
                  </a:lnTo>
                  <a:lnTo>
                    <a:pt x="0" y="4097"/>
                  </a:lnTo>
                  <a:lnTo>
                    <a:pt x="18554" y="4097"/>
                  </a:lnTo>
                  <a:lnTo>
                    <a:pt x="16659" y="2908"/>
                  </a:lnTo>
                  <a:lnTo>
                    <a:pt x="13575" y="1771"/>
                  </a:lnTo>
                  <a:lnTo>
                    <a:pt x="10643" y="1164"/>
                  </a:lnTo>
                  <a:lnTo>
                    <a:pt x="7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9"/>
            <p:cNvSpPr/>
            <p:nvPr/>
          </p:nvSpPr>
          <p:spPr>
            <a:xfrm flipH="1">
              <a:off x="8432818" y="4483263"/>
              <a:ext cx="936465" cy="187852"/>
            </a:xfrm>
            <a:custGeom>
              <a:avLst/>
              <a:gdLst/>
              <a:ahLst/>
              <a:cxnLst/>
              <a:rect l="l" t="t" r="r" b="b"/>
              <a:pathLst>
                <a:path w="16760" h="3362" extrusionOk="0">
                  <a:moveTo>
                    <a:pt x="4710" y="0"/>
                  </a:moveTo>
                  <a:lnTo>
                    <a:pt x="3085" y="1188"/>
                  </a:lnTo>
                  <a:lnTo>
                    <a:pt x="0" y="3362"/>
                  </a:lnTo>
                  <a:lnTo>
                    <a:pt x="16759" y="3362"/>
                  </a:lnTo>
                  <a:lnTo>
                    <a:pt x="14785" y="3147"/>
                  </a:lnTo>
                  <a:lnTo>
                    <a:pt x="12747" y="3016"/>
                  </a:lnTo>
                  <a:lnTo>
                    <a:pt x="7034" y="2199"/>
                  </a:lnTo>
                  <a:lnTo>
                    <a:pt x="5992" y="559"/>
                  </a:lnTo>
                  <a:lnTo>
                    <a:pt x="4710"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08" name="Google Shape;508;p9"/>
          <p:cNvSpPr/>
          <p:nvPr/>
        </p:nvSpPr>
        <p:spPr>
          <a:xfrm>
            <a:off x="-616274" y="4487345"/>
            <a:ext cx="10454575" cy="800425"/>
          </a:xfrm>
          <a:custGeom>
            <a:avLst/>
            <a:gdLst/>
            <a:ahLst/>
            <a:cxnLst/>
            <a:rect l="l" t="t" r="r" b="b"/>
            <a:pathLst>
              <a:path w="418183" h="32017" extrusionOk="0">
                <a:moveTo>
                  <a:pt x="21731" y="1026"/>
                </a:moveTo>
                <a:cubicBezTo>
                  <a:pt x="47482" y="-2867"/>
                  <a:pt x="120884" y="6071"/>
                  <a:pt x="167474" y="6867"/>
                </a:cubicBezTo>
                <a:cubicBezTo>
                  <a:pt x="214064" y="7664"/>
                  <a:pt x="262469" y="5938"/>
                  <a:pt x="301272" y="5805"/>
                </a:cubicBezTo>
                <a:cubicBezTo>
                  <a:pt x="340075" y="5672"/>
                  <a:pt x="385205" y="2354"/>
                  <a:pt x="400292" y="6070"/>
                </a:cubicBezTo>
                <a:cubicBezTo>
                  <a:pt x="415380" y="9787"/>
                  <a:pt x="435113" y="24343"/>
                  <a:pt x="391797" y="28104"/>
                </a:cubicBezTo>
                <a:cubicBezTo>
                  <a:pt x="348481" y="31865"/>
                  <a:pt x="203534" y="28281"/>
                  <a:pt x="140396" y="28635"/>
                </a:cubicBezTo>
                <a:cubicBezTo>
                  <a:pt x="77258" y="28989"/>
                  <a:pt x="32748" y="34830"/>
                  <a:pt x="12970" y="30228"/>
                </a:cubicBezTo>
                <a:cubicBezTo>
                  <a:pt x="-6807" y="25627"/>
                  <a:pt x="-4020" y="4920"/>
                  <a:pt x="21731" y="1026"/>
                </a:cubicBezTo>
                <a:close/>
              </a:path>
            </a:pathLst>
          </a:custGeom>
          <a:solidFill>
            <a:schemeClr val="accent3"/>
          </a:solidFill>
          <a:ln>
            <a:noFill/>
          </a:ln>
        </p:spPr>
      </p:sp>
      <p:sp>
        <p:nvSpPr>
          <p:cNvPr id="509" name="Google Shape;509;p9"/>
          <p:cNvSpPr/>
          <p:nvPr/>
        </p:nvSpPr>
        <p:spPr>
          <a:xfrm>
            <a:off x="557500" y="4665660"/>
            <a:ext cx="2747700" cy="19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9"/>
          <p:cNvSpPr/>
          <p:nvPr/>
        </p:nvSpPr>
        <p:spPr>
          <a:xfrm>
            <a:off x="920916" y="4579509"/>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9"/>
          <p:cNvSpPr/>
          <p:nvPr/>
        </p:nvSpPr>
        <p:spPr>
          <a:xfrm>
            <a:off x="7379850" y="4751810"/>
            <a:ext cx="2747700" cy="19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9"/>
          <p:cNvSpPr/>
          <p:nvPr/>
        </p:nvSpPr>
        <p:spPr>
          <a:xfrm>
            <a:off x="7743266" y="4665659"/>
            <a:ext cx="942992" cy="187718"/>
          </a:xfrm>
          <a:custGeom>
            <a:avLst/>
            <a:gdLst/>
            <a:ahLst/>
            <a:cxnLst/>
            <a:rect l="l" t="t" r="r" b="b"/>
            <a:pathLst>
              <a:path w="23148" h="4608" extrusionOk="0">
                <a:moveTo>
                  <a:pt x="20123" y="0"/>
                </a:moveTo>
                <a:cubicBezTo>
                  <a:pt x="20157" y="530"/>
                  <a:pt x="19918" y="2220"/>
                  <a:pt x="19918" y="2220"/>
                </a:cubicBezTo>
                <a:cubicBezTo>
                  <a:pt x="19882" y="1944"/>
                  <a:pt x="19155" y="607"/>
                  <a:pt x="19155" y="607"/>
                </a:cubicBezTo>
                <a:lnTo>
                  <a:pt x="19155" y="607"/>
                </a:lnTo>
                <a:cubicBezTo>
                  <a:pt x="19358" y="1040"/>
                  <a:pt x="19523" y="2939"/>
                  <a:pt x="19523" y="2939"/>
                </a:cubicBezTo>
                <a:cubicBezTo>
                  <a:pt x="19366" y="2363"/>
                  <a:pt x="18715" y="1557"/>
                  <a:pt x="18714" y="1556"/>
                </a:cubicBezTo>
                <a:lnTo>
                  <a:pt x="18714" y="1556"/>
                </a:lnTo>
                <a:cubicBezTo>
                  <a:pt x="18915" y="1926"/>
                  <a:pt x="19131" y="3196"/>
                  <a:pt x="19131" y="3196"/>
                </a:cubicBezTo>
                <a:cubicBezTo>
                  <a:pt x="18960" y="2758"/>
                  <a:pt x="18427" y="2275"/>
                  <a:pt x="18426" y="2275"/>
                </a:cubicBezTo>
                <a:lnTo>
                  <a:pt x="18426" y="2275"/>
                </a:lnTo>
                <a:cubicBezTo>
                  <a:pt x="18581" y="2459"/>
                  <a:pt x="18679" y="2732"/>
                  <a:pt x="18741" y="2999"/>
                </a:cubicBezTo>
                <a:cubicBezTo>
                  <a:pt x="18496" y="2507"/>
                  <a:pt x="18221" y="2029"/>
                  <a:pt x="18221" y="2029"/>
                </a:cubicBezTo>
                <a:lnTo>
                  <a:pt x="18221" y="2029"/>
                </a:lnTo>
                <a:cubicBezTo>
                  <a:pt x="18209" y="2256"/>
                  <a:pt x="18374" y="3359"/>
                  <a:pt x="18374" y="3359"/>
                </a:cubicBezTo>
                <a:cubicBezTo>
                  <a:pt x="18343" y="3231"/>
                  <a:pt x="18015" y="2592"/>
                  <a:pt x="18015" y="2592"/>
                </a:cubicBezTo>
                <a:lnTo>
                  <a:pt x="18015" y="2592"/>
                </a:lnTo>
                <a:cubicBezTo>
                  <a:pt x="18051" y="2882"/>
                  <a:pt x="17883" y="3384"/>
                  <a:pt x="17883" y="3384"/>
                </a:cubicBezTo>
                <a:cubicBezTo>
                  <a:pt x="17820" y="3035"/>
                  <a:pt x="17046" y="1968"/>
                  <a:pt x="17046" y="1968"/>
                </a:cubicBezTo>
                <a:lnTo>
                  <a:pt x="17046" y="1968"/>
                </a:lnTo>
                <a:cubicBezTo>
                  <a:pt x="17199" y="2234"/>
                  <a:pt x="17336" y="3084"/>
                  <a:pt x="17336" y="3084"/>
                </a:cubicBezTo>
                <a:cubicBezTo>
                  <a:pt x="17238" y="2945"/>
                  <a:pt x="16212" y="2275"/>
                  <a:pt x="16212" y="2275"/>
                </a:cubicBezTo>
                <a:lnTo>
                  <a:pt x="16212" y="2275"/>
                </a:lnTo>
                <a:cubicBezTo>
                  <a:pt x="16513" y="2493"/>
                  <a:pt x="17101" y="3448"/>
                  <a:pt x="17101" y="3448"/>
                </a:cubicBezTo>
                <a:cubicBezTo>
                  <a:pt x="16996" y="3340"/>
                  <a:pt x="16816" y="3218"/>
                  <a:pt x="16632" y="3107"/>
                </a:cubicBezTo>
                <a:cubicBezTo>
                  <a:pt x="16589" y="2956"/>
                  <a:pt x="16558" y="2850"/>
                  <a:pt x="16558" y="2850"/>
                </a:cubicBezTo>
                <a:lnTo>
                  <a:pt x="16558" y="2850"/>
                </a:lnTo>
                <a:cubicBezTo>
                  <a:pt x="16558" y="2879"/>
                  <a:pt x="16567" y="2970"/>
                  <a:pt x="16580" y="3076"/>
                </a:cubicBezTo>
                <a:cubicBezTo>
                  <a:pt x="16486" y="3020"/>
                  <a:pt x="16393" y="2968"/>
                  <a:pt x="16309" y="2923"/>
                </a:cubicBezTo>
                <a:cubicBezTo>
                  <a:pt x="16265" y="2790"/>
                  <a:pt x="16229" y="2689"/>
                  <a:pt x="16229" y="2689"/>
                </a:cubicBezTo>
                <a:lnTo>
                  <a:pt x="16229" y="2689"/>
                </a:lnTo>
                <a:cubicBezTo>
                  <a:pt x="16240" y="2730"/>
                  <a:pt x="16246" y="2807"/>
                  <a:pt x="16250" y="2891"/>
                </a:cubicBezTo>
                <a:cubicBezTo>
                  <a:pt x="16095" y="2808"/>
                  <a:pt x="15983" y="2754"/>
                  <a:pt x="15983" y="2754"/>
                </a:cubicBezTo>
                <a:lnTo>
                  <a:pt x="15983" y="2754"/>
                </a:lnTo>
                <a:cubicBezTo>
                  <a:pt x="16062" y="2805"/>
                  <a:pt x="16157" y="2892"/>
                  <a:pt x="16254" y="2990"/>
                </a:cubicBezTo>
                <a:cubicBezTo>
                  <a:pt x="16257" y="3125"/>
                  <a:pt x="16255" y="3250"/>
                  <a:pt x="16255" y="3250"/>
                </a:cubicBezTo>
                <a:cubicBezTo>
                  <a:pt x="16227" y="3156"/>
                  <a:pt x="15895" y="2686"/>
                  <a:pt x="15895" y="2686"/>
                </a:cubicBezTo>
                <a:lnTo>
                  <a:pt x="15895" y="2686"/>
                </a:lnTo>
                <a:cubicBezTo>
                  <a:pt x="15944" y="2764"/>
                  <a:pt x="16004" y="2999"/>
                  <a:pt x="16049" y="3194"/>
                </a:cubicBezTo>
                <a:cubicBezTo>
                  <a:pt x="15979" y="3165"/>
                  <a:pt x="15924" y="3142"/>
                  <a:pt x="15890" y="3129"/>
                </a:cubicBezTo>
                <a:cubicBezTo>
                  <a:pt x="15785" y="2990"/>
                  <a:pt x="15685" y="2881"/>
                  <a:pt x="15685" y="2881"/>
                </a:cubicBezTo>
                <a:lnTo>
                  <a:pt x="15685" y="2881"/>
                </a:lnTo>
                <a:cubicBezTo>
                  <a:pt x="15785" y="3033"/>
                  <a:pt x="15908" y="3578"/>
                  <a:pt x="15908" y="3578"/>
                </a:cubicBezTo>
                <a:cubicBezTo>
                  <a:pt x="15853" y="3461"/>
                  <a:pt x="15736" y="3330"/>
                  <a:pt x="15641" y="3232"/>
                </a:cubicBezTo>
                <a:cubicBezTo>
                  <a:pt x="15563" y="2717"/>
                  <a:pt x="15501" y="2126"/>
                  <a:pt x="15501" y="2126"/>
                </a:cubicBezTo>
                <a:cubicBezTo>
                  <a:pt x="15453" y="2245"/>
                  <a:pt x="15377" y="3473"/>
                  <a:pt x="15377" y="3473"/>
                </a:cubicBezTo>
                <a:cubicBezTo>
                  <a:pt x="15359" y="3344"/>
                  <a:pt x="15171" y="2697"/>
                  <a:pt x="15171" y="2697"/>
                </a:cubicBezTo>
                <a:lnTo>
                  <a:pt x="15171" y="2697"/>
                </a:lnTo>
                <a:cubicBezTo>
                  <a:pt x="15190" y="2990"/>
                  <a:pt x="15089" y="3500"/>
                  <a:pt x="15089" y="3500"/>
                </a:cubicBezTo>
                <a:cubicBezTo>
                  <a:pt x="15053" y="3147"/>
                  <a:pt x="14605" y="2064"/>
                  <a:pt x="14605" y="2064"/>
                </a:cubicBezTo>
                <a:lnTo>
                  <a:pt x="14605" y="2064"/>
                </a:lnTo>
                <a:cubicBezTo>
                  <a:pt x="14693" y="2334"/>
                  <a:pt x="14768" y="3196"/>
                  <a:pt x="14768" y="3196"/>
                </a:cubicBezTo>
                <a:cubicBezTo>
                  <a:pt x="14712" y="3056"/>
                  <a:pt x="14113" y="2376"/>
                  <a:pt x="14113" y="2376"/>
                </a:cubicBezTo>
                <a:lnTo>
                  <a:pt x="14113" y="2376"/>
                </a:lnTo>
                <a:cubicBezTo>
                  <a:pt x="14288" y="2596"/>
                  <a:pt x="14627" y="3563"/>
                  <a:pt x="14627" y="3563"/>
                </a:cubicBezTo>
                <a:cubicBezTo>
                  <a:pt x="14461" y="3270"/>
                  <a:pt x="13975" y="2862"/>
                  <a:pt x="13975" y="2862"/>
                </a:cubicBezTo>
                <a:lnTo>
                  <a:pt x="13975" y="2862"/>
                </a:lnTo>
                <a:cubicBezTo>
                  <a:pt x="14140" y="3049"/>
                  <a:pt x="14429" y="3695"/>
                  <a:pt x="14429" y="3695"/>
                </a:cubicBezTo>
                <a:cubicBezTo>
                  <a:pt x="14273" y="3472"/>
                  <a:pt x="13897" y="3228"/>
                  <a:pt x="13897" y="3228"/>
                </a:cubicBezTo>
                <a:lnTo>
                  <a:pt x="13897" y="3228"/>
                </a:lnTo>
                <a:cubicBezTo>
                  <a:pt x="14011" y="3322"/>
                  <a:pt x="14104" y="3460"/>
                  <a:pt x="14175" y="3596"/>
                </a:cubicBezTo>
                <a:cubicBezTo>
                  <a:pt x="13967" y="3347"/>
                  <a:pt x="13744" y="3104"/>
                  <a:pt x="13744" y="3104"/>
                </a:cubicBezTo>
                <a:lnTo>
                  <a:pt x="13744" y="3104"/>
                </a:lnTo>
                <a:cubicBezTo>
                  <a:pt x="13756" y="3167"/>
                  <a:pt x="13832" y="3363"/>
                  <a:pt x="13900" y="3529"/>
                </a:cubicBezTo>
                <a:cubicBezTo>
                  <a:pt x="13884" y="3536"/>
                  <a:pt x="13862" y="3547"/>
                  <a:pt x="13837" y="3561"/>
                </a:cubicBezTo>
                <a:cubicBezTo>
                  <a:pt x="13764" y="3472"/>
                  <a:pt x="13695" y="3391"/>
                  <a:pt x="13695" y="3391"/>
                </a:cubicBezTo>
                <a:lnTo>
                  <a:pt x="13695" y="3391"/>
                </a:lnTo>
                <a:cubicBezTo>
                  <a:pt x="13721" y="3456"/>
                  <a:pt x="13729" y="3542"/>
                  <a:pt x="13729" y="3618"/>
                </a:cubicBezTo>
                <a:cubicBezTo>
                  <a:pt x="13699" y="3635"/>
                  <a:pt x="13666" y="3653"/>
                  <a:pt x="13633" y="3671"/>
                </a:cubicBezTo>
                <a:cubicBezTo>
                  <a:pt x="13605" y="3637"/>
                  <a:pt x="13573" y="3601"/>
                  <a:pt x="13537" y="3562"/>
                </a:cubicBezTo>
                <a:cubicBezTo>
                  <a:pt x="13603" y="3460"/>
                  <a:pt x="13676" y="3361"/>
                  <a:pt x="13737" y="3317"/>
                </a:cubicBezTo>
                <a:lnTo>
                  <a:pt x="13737" y="3317"/>
                </a:lnTo>
                <a:cubicBezTo>
                  <a:pt x="13737" y="3317"/>
                  <a:pt x="13607" y="3402"/>
                  <a:pt x="13474" y="3494"/>
                </a:cubicBezTo>
                <a:cubicBezTo>
                  <a:pt x="13386" y="3401"/>
                  <a:pt x="13291" y="3308"/>
                  <a:pt x="13211" y="3233"/>
                </a:cubicBezTo>
                <a:cubicBezTo>
                  <a:pt x="13213" y="3228"/>
                  <a:pt x="13216" y="3223"/>
                  <a:pt x="13218" y="3218"/>
                </a:cubicBezTo>
                <a:lnTo>
                  <a:pt x="13218" y="3218"/>
                </a:lnTo>
                <a:cubicBezTo>
                  <a:pt x="13218" y="3218"/>
                  <a:pt x="13215" y="3223"/>
                  <a:pt x="13209" y="3230"/>
                </a:cubicBezTo>
                <a:cubicBezTo>
                  <a:pt x="13115" y="3139"/>
                  <a:pt x="13044" y="3076"/>
                  <a:pt x="13044" y="3076"/>
                </a:cubicBezTo>
                <a:lnTo>
                  <a:pt x="13044" y="3076"/>
                </a:lnTo>
                <a:cubicBezTo>
                  <a:pt x="13085" y="3120"/>
                  <a:pt x="13133" y="3197"/>
                  <a:pt x="13179" y="3279"/>
                </a:cubicBezTo>
                <a:cubicBezTo>
                  <a:pt x="13149" y="3327"/>
                  <a:pt x="13107" y="3397"/>
                  <a:pt x="13065" y="3474"/>
                </a:cubicBezTo>
                <a:cubicBezTo>
                  <a:pt x="12847" y="3360"/>
                  <a:pt x="12594" y="3236"/>
                  <a:pt x="12593" y="3235"/>
                </a:cubicBezTo>
                <a:lnTo>
                  <a:pt x="12593" y="3235"/>
                </a:lnTo>
                <a:cubicBezTo>
                  <a:pt x="12696" y="3290"/>
                  <a:pt x="12865" y="3441"/>
                  <a:pt x="13009" y="3576"/>
                </a:cubicBezTo>
                <a:cubicBezTo>
                  <a:pt x="12994" y="3607"/>
                  <a:pt x="12979" y="3637"/>
                  <a:pt x="12965" y="3666"/>
                </a:cubicBezTo>
                <a:cubicBezTo>
                  <a:pt x="12888" y="3631"/>
                  <a:pt x="12809" y="3596"/>
                  <a:pt x="12739" y="3567"/>
                </a:cubicBezTo>
                <a:cubicBezTo>
                  <a:pt x="12736" y="3555"/>
                  <a:pt x="12733" y="3541"/>
                  <a:pt x="12732" y="3529"/>
                </a:cubicBezTo>
                <a:cubicBezTo>
                  <a:pt x="12732" y="3529"/>
                  <a:pt x="12727" y="3541"/>
                  <a:pt x="12720" y="3559"/>
                </a:cubicBezTo>
                <a:cubicBezTo>
                  <a:pt x="12664" y="3536"/>
                  <a:pt x="12616" y="3517"/>
                  <a:pt x="12581" y="3503"/>
                </a:cubicBezTo>
                <a:cubicBezTo>
                  <a:pt x="12569" y="3411"/>
                  <a:pt x="12557" y="3328"/>
                  <a:pt x="12545" y="3293"/>
                </a:cubicBezTo>
                <a:cubicBezTo>
                  <a:pt x="12545" y="3293"/>
                  <a:pt x="12444" y="3512"/>
                  <a:pt x="12360" y="3735"/>
                </a:cubicBezTo>
                <a:cubicBezTo>
                  <a:pt x="12364" y="3617"/>
                  <a:pt x="12388" y="3495"/>
                  <a:pt x="12455" y="3408"/>
                </a:cubicBezTo>
                <a:lnTo>
                  <a:pt x="12455" y="3408"/>
                </a:lnTo>
                <a:cubicBezTo>
                  <a:pt x="12455" y="3408"/>
                  <a:pt x="12205" y="3639"/>
                  <a:pt x="12159" y="3836"/>
                </a:cubicBezTo>
                <a:cubicBezTo>
                  <a:pt x="12159" y="3836"/>
                  <a:pt x="12131" y="3277"/>
                  <a:pt x="12201" y="3109"/>
                </a:cubicBezTo>
                <a:lnTo>
                  <a:pt x="12201" y="3109"/>
                </a:lnTo>
                <a:cubicBezTo>
                  <a:pt x="12201" y="3109"/>
                  <a:pt x="11922" y="3485"/>
                  <a:pt x="11901" y="3741"/>
                </a:cubicBezTo>
                <a:cubicBezTo>
                  <a:pt x="11901" y="3741"/>
                  <a:pt x="11767" y="2912"/>
                  <a:pt x="11833" y="2716"/>
                </a:cubicBezTo>
                <a:lnTo>
                  <a:pt x="11833" y="2716"/>
                </a:lnTo>
                <a:cubicBezTo>
                  <a:pt x="11833" y="2716"/>
                  <a:pt x="11573" y="3324"/>
                  <a:pt x="11585" y="3446"/>
                </a:cubicBezTo>
                <a:cubicBezTo>
                  <a:pt x="11585" y="3446"/>
                  <a:pt x="11243" y="2725"/>
                  <a:pt x="11199" y="2493"/>
                </a:cubicBezTo>
                <a:lnTo>
                  <a:pt x="11199" y="2493"/>
                </a:lnTo>
                <a:cubicBezTo>
                  <a:pt x="11199" y="2494"/>
                  <a:pt x="11282" y="3426"/>
                  <a:pt x="11418" y="3723"/>
                </a:cubicBezTo>
                <a:cubicBezTo>
                  <a:pt x="11418" y="3723"/>
                  <a:pt x="11073" y="3307"/>
                  <a:pt x="10950" y="3061"/>
                </a:cubicBezTo>
                <a:lnTo>
                  <a:pt x="10950" y="3061"/>
                </a:lnTo>
                <a:cubicBezTo>
                  <a:pt x="10950" y="3061"/>
                  <a:pt x="11077" y="3614"/>
                  <a:pt x="11122" y="3723"/>
                </a:cubicBezTo>
                <a:cubicBezTo>
                  <a:pt x="11122" y="3723"/>
                  <a:pt x="10455" y="2706"/>
                  <a:pt x="10351" y="2611"/>
                </a:cubicBezTo>
                <a:lnTo>
                  <a:pt x="10351" y="2611"/>
                </a:lnTo>
                <a:cubicBezTo>
                  <a:pt x="10351" y="2611"/>
                  <a:pt x="10575" y="3107"/>
                  <a:pt x="10747" y="3542"/>
                </a:cubicBezTo>
                <a:cubicBezTo>
                  <a:pt x="10700" y="3630"/>
                  <a:pt x="10650" y="3747"/>
                  <a:pt x="10652" y="3849"/>
                </a:cubicBezTo>
                <a:cubicBezTo>
                  <a:pt x="10652" y="3849"/>
                  <a:pt x="10510" y="3386"/>
                  <a:pt x="10534" y="3253"/>
                </a:cubicBezTo>
                <a:lnTo>
                  <a:pt x="10534" y="3253"/>
                </a:lnTo>
                <a:cubicBezTo>
                  <a:pt x="10534" y="3253"/>
                  <a:pt x="10451" y="3436"/>
                  <a:pt x="10419" y="3617"/>
                </a:cubicBezTo>
                <a:cubicBezTo>
                  <a:pt x="10400" y="3625"/>
                  <a:pt x="10381" y="3635"/>
                  <a:pt x="10361" y="3646"/>
                </a:cubicBezTo>
                <a:cubicBezTo>
                  <a:pt x="10342" y="3587"/>
                  <a:pt x="10320" y="3516"/>
                  <a:pt x="10301" y="3445"/>
                </a:cubicBezTo>
                <a:cubicBezTo>
                  <a:pt x="10357" y="3393"/>
                  <a:pt x="10410" y="3348"/>
                  <a:pt x="10452" y="3322"/>
                </a:cubicBezTo>
                <a:lnTo>
                  <a:pt x="10452" y="3322"/>
                </a:lnTo>
                <a:cubicBezTo>
                  <a:pt x="10452" y="3322"/>
                  <a:pt x="10385" y="3361"/>
                  <a:pt x="10292" y="3416"/>
                </a:cubicBezTo>
                <a:cubicBezTo>
                  <a:pt x="10256" y="3286"/>
                  <a:pt x="10227" y="3158"/>
                  <a:pt x="10235" y="3106"/>
                </a:cubicBezTo>
                <a:lnTo>
                  <a:pt x="10235" y="3106"/>
                </a:lnTo>
                <a:cubicBezTo>
                  <a:pt x="10235" y="3106"/>
                  <a:pt x="10178" y="3347"/>
                  <a:pt x="10158" y="3497"/>
                </a:cubicBezTo>
                <a:cubicBezTo>
                  <a:pt x="10142" y="3506"/>
                  <a:pt x="10126" y="3516"/>
                  <a:pt x="10109" y="3527"/>
                </a:cubicBezTo>
                <a:cubicBezTo>
                  <a:pt x="10067" y="3453"/>
                  <a:pt x="10003" y="3340"/>
                  <a:pt x="9958" y="3250"/>
                </a:cubicBezTo>
                <a:cubicBezTo>
                  <a:pt x="9971" y="3231"/>
                  <a:pt x="9983" y="3214"/>
                  <a:pt x="9994" y="3199"/>
                </a:cubicBezTo>
                <a:lnTo>
                  <a:pt x="9994" y="3199"/>
                </a:lnTo>
                <a:cubicBezTo>
                  <a:pt x="9994" y="3199"/>
                  <a:pt x="9979" y="3215"/>
                  <a:pt x="9954" y="3242"/>
                </a:cubicBezTo>
                <a:cubicBezTo>
                  <a:pt x="9932" y="3197"/>
                  <a:pt x="9915" y="3157"/>
                  <a:pt x="9909" y="3134"/>
                </a:cubicBezTo>
                <a:lnTo>
                  <a:pt x="9909" y="3134"/>
                </a:lnTo>
                <a:cubicBezTo>
                  <a:pt x="9909" y="3134"/>
                  <a:pt x="9916" y="3187"/>
                  <a:pt x="9930" y="3267"/>
                </a:cubicBezTo>
                <a:cubicBezTo>
                  <a:pt x="9884" y="3316"/>
                  <a:pt x="9818" y="3388"/>
                  <a:pt x="9745" y="3468"/>
                </a:cubicBezTo>
                <a:cubicBezTo>
                  <a:pt x="9709" y="3384"/>
                  <a:pt x="9676" y="3315"/>
                  <a:pt x="9664" y="3291"/>
                </a:cubicBezTo>
                <a:lnTo>
                  <a:pt x="9664" y="3291"/>
                </a:lnTo>
                <a:cubicBezTo>
                  <a:pt x="9664" y="3291"/>
                  <a:pt x="9684" y="3378"/>
                  <a:pt x="9714" y="3503"/>
                </a:cubicBezTo>
                <a:cubicBezTo>
                  <a:pt x="9559" y="3677"/>
                  <a:pt x="9390" y="3878"/>
                  <a:pt x="9353" y="3972"/>
                </a:cubicBezTo>
                <a:cubicBezTo>
                  <a:pt x="9353" y="3972"/>
                  <a:pt x="9307" y="3720"/>
                  <a:pt x="9358" y="3567"/>
                </a:cubicBezTo>
                <a:lnTo>
                  <a:pt x="9358" y="3567"/>
                </a:lnTo>
                <a:cubicBezTo>
                  <a:pt x="9358" y="3568"/>
                  <a:pt x="9099" y="3913"/>
                  <a:pt x="9067" y="3981"/>
                </a:cubicBezTo>
                <a:cubicBezTo>
                  <a:pt x="9067" y="3981"/>
                  <a:pt x="9280" y="3400"/>
                  <a:pt x="9297" y="3284"/>
                </a:cubicBezTo>
                <a:lnTo>
                  <a:pt x="9297" y="3284"/>
                </a:lnTo>
                <a:cubicBezTo>
                  <a:pt x="9297" y="3284"/>
                  <a:pt x="9085" y="3545"/>
                  <a:pt x="8889" y="3811"/>
                </a:cubicBezTo>
                <a:cubicBezTo>
                  <a:pt x="8954" y="3669"/>
                  <a:pt x="9040" y="3524"/>
                  <a:pt x="9151" y="3421"/>
                </a:cubicBezTo>
                <a:lnTo>
                  <a:pt x="9151" y="3421"/>
                </a:lnTo>
                <a:cubicBezTo>
                  <a:pt x="9150" y="3421"/>
                  <a:pt x="8786" y="3695"/>
                  <a:pt x="8640" y="3930"/>
                </a:cubicBezTo>
                <a:cubicBezTo>
                  <a:pt x="8640" y="3930"/>
                  <a:pt x="8900" y="3261"/>
                  <a:pt x="9056" y="3061"/>
                </a:cubicBezTo>
                <a:lnTo>
                  <a:pt x="9056" y="3061"/>
                </a:lnTo>
                <a:cubicBezTo>
                  <a:pt x="9056" y="3061"/>
                  <a:pt x="8589" y="3509"/>
                  <a:pt x="8436" y="3815"/>
                </a:cubicBezTo>
                <a:cubicBezTo>
                  <a:pt x="8436" y="3815"/>
                  <a:pt x="8732" y="2822"/>
                  <a:pt x="8897" y="2588"/>
                </a:cubicBezTo>
                <a:lnTo>
                  <a:pt x="8897" y="2588"/>
                </a:lnTo>
                <a:cubicBezTo>
                  <a:pt x="8896" y="2588"/>
                  <a:pt x="8329" y="3314"/>
                  <a:pt x="8279" y="3459"/>
                </a:cubicBezTo>
                <a:cubicBezTo>
                  <a:pt x="8279" y="3459"/>
                  <a:pt x="8315" y="2593"/>
                  <a:pt x="8391" y="2316"/>
                </a:cubicBezTo>
                <a:lnTo>
                  <a:pt x="8391" y="2316"/>
                </a:lnTo>
                <a:cubicBezTo>
                  <a:pt x="8391" y="2316"/>
                  <a:pt x="7992" y="3433"/>
                  <a:pt x="7973" y="3789"/>
                </a:cubicBezTo>
                <a:cubicBezTo>
                  <a:pt x="7973" y="3789"/>
                  <a:pt x="7848" y="3289"/>
                  <a:pt x="7855" y="2993"/>
                </a:cubicBezTo>
                <a:lnTo>
                  <a:pt x="7855" y="2993"/>
                </a:lnTo>
                <a:cubicBezTo>
                  <a:pt x="7855" y="2994"/>
                  <a:pt x="7695" y="3655"/>
                  <a:pt x="7684" y="3786"/>
                </a:cubicBezTo>
                <a:cubicBezTo>
                  <a:pt x="7684" y="3786"/>
                  <a:pt x="7553" y="2565"/>
                  <a:pt x="7500" y="2451"/>
                </a:cubicBezTo>
                <a:cubicBezTo>
                  <a:pt x="7500" y="2451"/>
                  <a:pt x="7464" y="3045"/>
                  <a:pt x="7409" y="3566"/>
                </a:cubicBezTo>
                <a:cubicBezTo>
                  <a:pt x="7318" y="3671"/>
                  <a:pt x="7208" y="3813"/>
                  <a:pt x="7159" y="3934"/>
                </a:cubicBezTo>
                <a:cubicBezTo>
                  <a:pt x="7159" y="3934"/>
                  <a:pt x="7197" y="3716"/>
                  <a:pt x="7249" y="3514"/>
                </a:cubicBezTo>
                <a:cubicBezTo>
                  <a:pt x="7277" y="3496"/>
                  <a:pt x="7304" y="3478"/>
                  <a:pt x="7333" y="3461"/>
                </a:cubicBezTo>
                <a:lnTo>
                  <a:pt x="7333" y="3461"/>
                </a:lnTo>
                <a:cubicBezTo>
                  <a:pt x="7333" y="3461"/>
                  <a:pt x="7303" y="3475"/>
                  <a:pt x="7252" y="3500"/>
                </a:cubicBezTo>
                <a:cubicBezTo>
                  <a:pt x="7282" y="3385"/>
                  <a:pt x="7316" y="3276"/>
                  <a:pt x="7350" y="3218"/>
                </a:cubicBezTo>
                <a:lnTo>
                  <a:pt x="7350" y="3218"/>
                </a:lnTo>
                <a:cubicBezTo>
                  <a:pt x="7350" y="3218"/>
                  <a:pt x="7210" y="3392"/>
                  <a:pt x="7092" y="3581"/>
                </a:cubicBezTo>
                <a:cubicBezTo>
                  <a:pt x="7059" y="3599"/>
                  <a:pt x="7023" y="3618"/>
                  <a:pt x="6986" y="3638"/>
                </a:cubicBezTo>
                <a:cubicBezTo>
                  <a:pt x="7009" y="3506"/>
                  <a:pt x="7040" y="3342"/>
                  <a:pt x="7073" y="3214"/>
                </a:cubicBezTo>
                <a:cubicBezTo>
                  <a:pt x="7115" y="3173"/>
                  <a:pt x="7153" y="3138"/>
                  <a:pt x="7190" y="3110"/>
                </a:cubicBezTo>
                <a:lnTo>
                  <a:pt x="7190" y="3110"/>
                </a:lnTo>
                <a:cubicBezTo>
                  <a:pt x="7190" y="3110"/>
                  <a:pt x="7149" y="3134"/>
                  <a:pt x="7084" y="3173"/>
                </a:cubicBezTo>
                <a:cubicBezTo>
                  <a:pt x="7100" y="3117"/>
                  <a:pt x="7116" y="3070"/>
                  <a:pt x="7132" y="3042"/>
                </a:cubicBezTo>
                <a:lnTo>
                  <a:pt x="7132" y="3042"/>
                </a:lnTo>
                <a:cubicBezTo>
                  <a:pt x="7132" y="3042"/>
                  <a:pt x="7088" y="3112"/>
                  <a:pt x="7031" y="3206"/>
                </a:cubicBezTo>
                <a:cubicBezTo>
                  <a:pt x="6963" y="3247"/>
                  <a:pt x="6878" y="3301"/>
                  <a:pt x="6787" y="3360"/>
                </a:cubicBezTo>
                <a:cubicBezTo>
                  <a:pt x="6785" y="3246"/>
                  <a:pt x="6786" y="3126"/>
                  <a:pt x="6799" y="3072"/>
                </a:cubicBezTo>
                <a:lnTo>
                  <a:pt x="6799" y="3072"/>
                </a:lnTo>
                <a:cubicBezTo>
                  <a:pt x="6799" y="3072"/>
                  <a:pt x="6749" y="3232"/>
                  <a:pt x="6699" y="3419"/>
                </a:cubicBezTo>
                <a:cubicBezTo>
                  <a:pt x="6647" y="3454"/>
                  <a:pt x="6592" y="3490"/>
                  <a:pt x="6540" y="3528"/>
                </a:cubicBezTo>
                <a:cubicBezTo>
                  <a:pt x="6538" y="3503"/>
                  <a:pt x="6537" y="3479"/>
                  <a:pt x="6538" y="3458"/>
                </a:cubicBezTo>
                <a:lnTo>
                  <a:pt x="6538" y="3458"/>
                </a:lnTo>
                <a:cubicBezTo>
                  <a:pt x="6538" y="3458"/>
                  <a:pt x="6529" y="3494"/>
                  <a:pt x="6516" y="3545"/>
                </a:cubicBezTo>
                <a:cubicBezTo>
                  <a:pt x="6496" y="3559"/>
                  <a:pt x="6477" y="3573"/>
                  <a:pt x="6457" y="3588"/>
                </a:cubicBezTo>
                <a:cubicBezTo>
                  <a:pt x="6468" y="3445"/>
                  <a:pt x="6478" y="3303"/>
                  <a:pt x="6477" y="3261"/>
                </a:cubicBezTo>
                <a:cubicBezTo>
                  <a:pt x="6635" y="3011"/>
                  <a:pt x="6812" y="2758"/>
                  <a:pt x="6940" y="2651"/>
                </a:cubicBezTo>
                <a:lnTo>
                  <a:pt x="6940" y="2651"/>
                </a:lnTo>
                <a:cubicBezTo>
                  <a:pt x="6940" y="2651"/>
                  <a:pt x="5945" y="3404"/>
                  <a:pt x="5853" y="3550"/>
                </a:cubicBezTo>
                <a:cubicBezTo>
                  <a:pt x="5853" y="3550"/>
                  <a:pt x="5953" y="2690"/>
                  <a:pt x="6094" y="2412"/>
                </a:cubicBezTo>
                <a:lnTo>
                  <a:pt x="6094" y="2412"/>
                </a:lnTo>
                <a:cubicBezTo>
                  <a:pt x="6094" y="2412"/>
                  <a:pt x="5368" y="3541"/>
                  <a:pt x="5320" y="3894"/>
                </a:cubicBezTo>
                <a:cubicBezTo>
                  <a:pt x="5320" y="3894"/>
                  <a:pt x="5132" y="3406"/>
                  <a:pt x="5154" y="3113"/>
                </a:cubicBezTo>
                <a:lnTo>
                  <a:pt x="5154" y="3113"/>
                </a:lnTo>
                <a:cubicBezTo>
                  <a:pt x="5154" y="3114"/>
                  <a:pt x="4855" y="3777"/>
                  <a:pt x="4830" y="3908"/>
                </a:cubicBezTo>
                <a:cubicBezTo>
                  <a:pt x="4830" y="3908"/>
                  <a:pt x="4946" y="2793"/>
                  <a:pt x="4924" y="2568"/>
                </a:cubicBezTo>
                <a:lnTo>
                  <a:pt x="4924" y="2568"/>
                </a:lnTo>
                <a:cubicBezTo>
                  <a:pt x="4924" y="2568"/>
                  <a:pt x="4671" y="3067"/>
                  <a:pt x="4447" y="3578"/>
                </a:cubicBezTo>
                <a:cubicBezTo>
                  <a:pt x="4498" y="3307"/>
                  <a:pt x="4583" y="3027"/>
                  <a:pt x="4729" y="2830"/>
                </a:cubicBezTo>
                <a:lnTo>
                  <a:pt x="4729" y="2830"/>
                </a:lnTo>
                <a:cubicBezTo>
                  <a:pt x="4729" y="2830"/>
                  <a:pt x="4218" y="3356"/>
                  <a:pt x="4067" y="3806"/>
                </a:cubicBezTo>
                <a:cubicBezTo>
                  <a:pt x="4067" y="3806"/>
                  <a:pt x="4227" y="2521"/>
                  <a:pt x="4410" y="2137"/>
                </a:cubicBezTo>
                <a:lnTo>
                  <a:pt x="4410" y="2137"/>
                </a:lnTo>
                <a:cubicBezTo>
                  <a:pt x="4410" y="2137"/>
                  <a:pt x="3796" y="2994"/>
                  <a:pt x="3665" y="3582"/>
                </a:cubicBezTo>
                <a:cubicBezTo>
                  <a:pt x="3665" y="3582"/>
                  <a:pt x="3745" y="1673"/>
                  <a:pt x="3929" y="1224"/>
                </a:cubicBezTo>
                <a:lnTo>
                  <a:pt x="3929" y="1224"/>
                </a:lnTo>
                <a:cubicBezTo>
                  <a:pt x="3929" y="1225"/>
                  <a:pt x="3262" y="2618"/>
                  <a:pt x="3238" y="2897"/>
                </a:cubicBezTo>
                <a:cubicBezTo>
                  <a:pt x="3238" y="2897"/>
                  <a:pt x="2925" y="1229"/>
                  <a:pt x="2935" y="696"/>
                </a:cubicBezTo>
                <a:lnTo>
                  <a:pt x="2935" y="696"/>
                </a:lnTo>
                <a:cubicBezTo>
                  <a:pt x="2935" y="697"/>
                  <a:pt x="2730" y="2843"/>
                  <a:pt x="2852" y="3528"/>
                </a:cubicBezTo>
                <a:cubicBezTo>
                  <a:pt x="2852" y="3528"/>
                  <a:pt x="2419" y="2564"/>
                  <a:pt x="2301" y="1995"/>
                </a:cubicBezTo>
                <a:lnTo>
                  <a:pt x="2301" y="1995"/>
                </a:lnTo>
                <a:cubicBezTo>
                  <a:pt x="2301" y="1996"/>
                  <a:pt x="2313" y="3268"/>
                  <a:pt x="2350" y="3520"/>
                </a:cubicBezTo>
                <a:cubicBezTo>
                  <a:pt x="2350" y="3520"/>
                  <a:pt x="1594" y="1170"/>
                  <a:pt x="1452" y="949"/>
                </a:cubicBezTo>
                <a:lnTo>
                  <a:pt x="1452" y="949"/>
                </a:lnTo>
                <a:cubicBezTo>
                  <a:pt x="1452" y="949"/>
                  <a:pt x="1648" y="2093"/>
                  <a:pt x="1780" y="3095"/>
                </a:cubicBezTo>
                <a:cubicBezTo>
                  <a:pt x="1667" y="3295"/>
                  <a:pt x="1539" y="3566"/>
                  <a:pt x="1506" y="3800"/>
                </a:cubicBezTo>
                <a:cubicBezTo>
                  <a:pt x="1506" y="3800"/>
                  <a:pt x="1434" y="2733"/>
                  <a:pt x="1526" y="2426"/>
                </a:cubicBezTo>
                <a:lnTo>
                  <a:pt x="1526" y="2426"/>
                </a:lnTo>
                <a:cubicBezTo>
                  <a:pt x="1526" y="2426"/>
                  <a:pt x="1151" y="3173"/>
                  <a:pt x="1114" y="3657"/>
                </a:cubicBezTo>
                <a:cubicBezTo>
                  <a:pt x="1114" y="3657"/>
                  <a:pt x="992" y="2368"/>
                  <a:pt x="1072" y="2083"/>
                </a:cubicBezTo>
                <a:lnTo>
                  <a:pt x="1072" y="2083"/>
                </a:lnTo>
                <a:cubicBezTo>
                  <a:pt x="1072" y="2084"/>
                  <a:pt x="750" y="3034"/>
                  <a:pt x="750" y="3219"/>
                </a:cubicBezTo>
                <a:cubicBezTo>
                  <a:pt x="750" y="3219"/>
                  <a:pt x="514" y="2373"/>
                  <a:pt x="508" y="2139"/>
                </a:cubicBezTo>
                <a:lnTo>
                  <a:pt x="508" y="2139"/>
                </a:lnTo>
                <a:cubicBezTo>
                  <a:pt x="508" y="2139"/>
                  <a:pt x="445" y="3276"/>
                  <a:pt x="531" y="3723"/>
                </a:cubicBezTo>
                <a:cubicBezTo>
                  <a:pt x="531" y="3723"/>
                  <a:pt x="279" y="3163"/>
                  <a:pt x="225" y="2880"/>
                </a:cubicBezTo>
                <a:lnTo>
                  <a:pt x="225" y="2880"/>
                </a:lnTo>
                <a:cubicBezTo>
                  <a:pt x="225" y="2880"/>
                  <a:pt x="223" y="3607"/>
                  <a:pt x="241" y="3773"/>
                </a:cubicBezTo>
                <a:cubicBezTo>
                  <a:pt x="241" y="3773"/>
                  <a:pt x="74" y="2653"/>
                  <a:pt x="32" y="2496"/>
                </a:cubicBezTo>
                <a:cubicBezTo>
                  <a:pt x="32" y="2496"/>
                  <a:pt x="0" y="3875"/>
                  <a:pt x="32" y="4607"/>
                </a:cubicBezTo>
                <a:lnTo>
                  <a:pt x="23148" y="4607"/>
                </a:lnTo>
                <a:cubicBezTo>
                  <a:pt x="23147" y="3874"/>
                  <a:pt x="23101" y="1560"/>
                  <a:pt x="23101" y="1560"/>
                </a:cubicBezTo>
                <a:cubicBezTo>
                  <a:pt x="23065" y="1721"/>
                  <a:pt x="22949" y="2852"/>
                  <a:pt x="22949" y="2852"/>
                </a:cubicBezTo>
                <a:cubicBezTo>
                  <a:pt x="22959" y="2686"/>
                  <a:pt x="22926" y="1960"/>
                  <a:pt x="22926" y="1960"/>
                </a:cubicBezTo>
                <a:cubicBezTo>
                  <a:pt x="22884" y="2246"/>
                  <a:pt x="22656" y="2825"/>
                  <a:pt x="22656" y="2825"/>
                </a:cubicBezTo>
                <a:cubicBezTo>
                  <a:pt x="22724" y="2372"/>
                  <a:pt x="22610" y="1243"/>
                  <a:pt x="22610" y="1243"/>
                </a:cubicBezTo>
                <a:lnTo>
                  <a:pt x="22610" y="1243"/>
                </a:lnTo>
                <a:cubicBezTo>
                  <a:pt x="22615" y="1477"/>
                  <a:pt x="22416" y="2341"/>
                  <a:pt x="22416" y="2341"/>
                </a:cubicBezTo>
                <a:cubicBezTo>
                  <a:pt x="22408" y="2156"/>
                  <a:pt x="22045" y="1234"/>
                  <a:pt x="22045" y="1233"/>
                </a:cubicBezTo>
                <a:lnTo>
                  <a:pt x="22045" y="1233"/>
                </a:lnTo>
                <a:cubicBezTo>
                  <a:pt x="22137" y="1511"/>
                  <a:pt x="22073" y="2808"/>
                  <a:pt x="22073" y="2808"/>
                </a:cubicBezTo>
                <a:cubicBezTo>
                  <a:pt x="22014" y="2329"/>
                  <a:pt x="21606" y="1612"/>
                  <a:pt x="21606" y="1612"/>
                </a:cubicBezTo>
                <a:lnTo>
                  <a:pt x="21606" y="1612"/>
                </a:lnTo>
                <a:cubicBezTo>
                  <a:pt x="21712" y="1911"/>
                  <a:pt x="21688" y="2982"/>
                  <a:pt x="21688" y="2982"/>
                </a:cubicBezTo>
                <a:cubicBezTo>
                  <a:pt x="21644" y="2751"/>
                  <a:pt x="21503" y="2491"/>
                  <a:pt x="21382" y="2301"/>
                </a:cubicBezTo>
                <a:cubicBezTo>
                  <a:pt x="21470" y="1290"/>
                  <a:pt x="21614" y="132"/>
                  <a:pt x="21614" y="132"/>
                </a:cubicBezTo>
                <a:lnTo>
                  <a:pt x="21614" y="132"/>
                </a:lnTo>
                <a:cubicBezTo>
                  <a:pt x="21484" y="363"/>
                  <a:pt x="20833" y="2771"/>
                  <a:pt x="20833" y="2771"/>
                </a:cubicBezTo>
                <a:cubicBezTo>
                  <a:pt x="20857" y="2516"/>
                  <a:pt x="20813" y="1245"/>
                  <a:pt x="20813" y="1245"/>
                </a:cubicBezTo>
                <a:cubicBezTo>
                  <a:pt x="20721" y="1822"/>
                  <a:pt x="20331" y="2820"/>
                  <a:pt x="20331" y="2820"/>
                </a:cubicBezTo>
                <a:cubicBezTo>
                  <a:pt x="20424" y="2126"/>
                  <a:pt x="20123" y="1"/>
                  <a:pt x="20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3" name="Google Shape;513;p9"/>
          <p:cNvGrpSpPr/>
          <p:nvPr/>
        </p:nvGrpSpPr>
        <p:grpSpPr>
          <a:xfrm>
            <a:off x="5529283" y="4486484"/>
            <a:ext cx="1605233" cy="383415"/>
            <a:chOff x="5529283" y="4486484"/>
            <a:chExt cx="1605233" cy="383415"/>
          </a:xfrm>
        </p:grpSpPr>
        <p:sp>
          <p:nvSpPr>
            <p:cNvPr id="514" name="Google Shape;514;p9"/>
            <p:cNvSpPr/>
            <p:nvPr/>
          </p:nvSpPr>
          <p:spPr>
            <a:xfrm>
              <a:off x="5529283" y="4486484"/>
              <a:ext cx="1605233" cy="383414"/>
            </a:xfrm>
            <a:custGeom>
              <a:avLst/>
              <a:gdLst/>
              <a:ahLst/>
              <a:cxnLst/>
              <a:rect l="l" t="t" r="r" b="b"/>
              <a:pathLst>
                <a:path w="28729" h="6862" extrusionOk="0">
                  <a:moveTo>
                    <a:pt x="17601" y="0"/>
                  </a:moveTo>
                  <a:lnTo>
                    <a:pt x="13482" y="2777"/>
                  </a:lnTo>
                  <a:lnTo>
                    <a:pt x="10753" y="3431"/>
                  </a:lnTo>
                  <a:lnTo>
                    <a:pt x="6741" y="5119"/>
                  </a:lnTo>
                  <a:lnTo>
                    <a:pt x="2889" y="6153"/>
                  </a:lnTo>
                  <a:lnTo>
                    <a:pt x="1" y="6861"/>
                  </a:lnTo>
                  <a:lnTo>
                    <a:pt x="28729" y="6861"/>
                  </a:lnTo>
                  <a:lnTo>
                    <a:pt x="26909" y="5881"/>
                  </a:lnTo>
                  <a:lnTo>
                    <a:pt x="25786" y="5445"/>
                  </a:lnTo>
                  <a:lnTo>
                    <a:pt x="22897" y="3158"/>
                  </a:lnTo>
                  <a:lnTo>
                    <a:pt x="20382" y="2069"/>
                  </a:lnTo>
                  <a:lnTo>
                    <a:pt x="176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9"/>
            <p:cNvSpPr/>
            <p:nvPr/>
          </p:nvSpPr>
          <p:spPr>
            <a:xfrm>
              <a:off x="5529283" y="4536269"/>
              <a:ext cx="1201704" cy="333630"/>
            </a:xfrm>
            <a:custGeom>
              <a:avLst/>
              <a:gdLst/>
              <a:ahLst/>
              <a:cxnLst/>
              <a:rect l="l" t="t" r="r" b="b"/>
              <a:pathLst>
                <a:path w="21507" h="5971" extrusionOk="0">
                  <a:moveTo>
                    <a:pt x="16280" y="0"/>
                  </a:moveTo>
                  <a:lnTo>
                    <a:pt x="13482" y="1886"/>
                  </a:lnTo>
                  <a:lnTo>
                    <a:pt x="10753" y="2540"/>
                  </a:lnTo>
                  <a:lnTo>
                    <a:pt x="6741" y="4228"/>
                  </a:lnTo>
                  <a:lnTo>
                    <a:pt x="2889" y="5262"/>
                  </a:lnTo>
                  <a:lnTo>
                    <a:pt x="1" y="5970"/>
                  </a:lnTo>
                  <a:lnTo>
                    <a:pt x="13606" y="5970"/>
                  </a:lnTo>
                  <a:lnTo>
                    <a:pt x="11466" y="4536"/>
                  </a:lnTo>
                  <a:lnTo>
                    <a:pt x="13678" y="2975"/>
                  </a:lnTo>
                  <a:lnTo>
                    <a:pt x="21507" y="2812"/>
                  </a:lnTo>
                  <a:lnTo>
                    <a:pt x="16280"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6" name="Google Shape;516;p9"/>
          <p:cNvGrpSpPr/>
          <p:nvPr/>
        </p:nvGrpSpPr>
        <p:grpSpPr>
          <a:xfrm>
            <a:off x="185615" y="4382493"/>
            <a:ext cx="676646" cy="161982"/>
            <a:chOff x="185615" y="4382493"/>
            <a:chExt cx="676646" cy="161982"/>
          </a:xfrm>
        </p:grpSpPr>
        <p:sp>
          <p:nvSpPr>
            <p:cNvPr id="517" name="Google Shape;517;p9"/>
            <p:cNvSpPr/>
            <p:nvPr/>
          </p:nvSpPr>
          <p:spPr>
            <a:xfrm>
              <a:off x="189527" y="4382493"/>
              <a:ext cx="672735" cy="161982"/>
            </a:xfrm>
            <a:custGeom>
              <a:avLst/>
              <a:gdLst/>
              <a:ahLst/>
              <a:cxnLst/>
              <a:rect l="l" t="t" r="r" b="b"/>
              <a:pathLst>
                <a:path w="12040" h="2899" extrusionOk="0">
                  <a:moveTo>
                    <a:pt x="4738" y="0"/>
                  </a:moveTo>
                  <a:lnTo>
                    <a:pt x="3554" y="50"/>
                  </a:lnTo>
                  <a:lnTo>
                    <a:pt x="1954" y="1286"/>
                  </a:lnTo>
                  <a:lnTo>
                    <a:pt x="1" y="2742"/>
                  </a:lnTo>
                  <a:cubicBezTo>
                    <a:pt x="3051" y="2812"/>
                    <a:pt x="6055" y="2899"/>
                    <a:pt x="8595" y="2899"/>
                  </a:cubicBezTo>
                  <a:cubicBezTo>
                    <a:pt x="9880" y="2899"/>
                    <a:pt x="11046" y="2877"/>
                    <a:pt x="12040" y="2819"/>
                  </a:cubicBezTo>
                  <a:lnTo>
                    <a:pt x="10681" y="1946"/>
                  </a:lnTo>
                  <a:lnTo>
                    <a:pt x="8687" y="1185"/>
                  </a:lnTo>
                  <a:lnTo>
                    <a:pt x="6797" y="779"/>
                  </a:lnTo>
                  <a:lnTo>
                    <a:pt x="47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9"/>
            <p:cNvSpPr/>
            <p:nvPr/>
          </p:nvSpPr>
          <p:spPr>
            <a:xfrm>
              <a:off x="185615" y="4385287"/>
              <a:ext cx="440407" cy="154718"/>
            </a:xfrm>
            <a:custGeom>
              <a:avLst/>
              <a:gdLst/>
              <a:ahLst/>
              <a:cxnLst/>
              <a:rect l="l" t="t" r="r" b="b"/>
              <a:pathLst>
                <a:path w="7882" h="2769" extrusionOk="0">
                  <a:moveTo>
                    <a:pt x="3624" y="0"/>
                  </a:moveTo>
                  <a:lnTo>
                    <a:pt x="2024" y="1236"/>
                  </a:lnTo>
                  <a:lnTo>
                    <a:pt x="0" y="2769"/>
                  </a:lnTo>
                  <a:lnTo>
                    <a:pt x="7882" y="2692"/>
                  </a:lnTo>
                  <a:cubicBezTo>
                    <a:pt x="5430" y="2069"/>
                    <a:pt x="3687" y="997"/>
                    <a:pt x="3627"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9"/>
        <p:cNvGrpSpPr/>
        <p:nvPr/>
      </p:nvGrpSpPr>
      <p:grpSpPr>
        <a:xfrm>
          <a:off x="0" y="0"/>
          <a:ext cx="0" cy="0"/>
          <a:chOff x="0" y="0"/>
          <a:chExt cx="0" cy="0"/>
        </a:xfrm>
      </p:grpSpPr>
      <p:grpSp>
        <p:nvGrpSpPr>
          <p:cNvPr id="520" name="Google Shape;520;p10"/>
          <p:cNvGrpSpPr/>
          <p:nvPr/>
        </p:nvGrpSpPr>
        <p:grpSpPr>
          <a:xfrm>
            <a:off x="-722850" y="-8"/>
            <a:ext cx="1414036" cy="4964576"/>
            <a:chOff x="524500" y="647479"/>
            <a:chExt cx="569877" cy="2000635"/>
          </a:xfrm>
        </p:grpSpPr>
        <p:sp>
          <p:nvSpPr>
            <p:cNvPr id="521" name="Google Shape;521;p10"/>
            <p:cNvSpPr/>
            <p:nvPr/>
          </p:nvSpPr>
          <p:spPr>
            <a:xfrm>
              <a:off x="938193" y="685529"/>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0"/>
            <p:cNvSpPr/>
            <p:nvPr/>
          </p:nvSpPr>
          <p:spPr>
            <a:xfrm>
              <a:off x="576319" y="685529"/>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0"/>
            <p:cNvSpPr/>
            <p:nvPr/>
          </p:nvSpPr>
          <p:spPr>
            <a:xfrm>
              <a:off x="939318" y="685297"/>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0"/>
            <p:cNvSpPr/>
            <p:nvPr/>
          </p:nvSpPr>
          <p:spPr>
            <a:xfrm>
              <a:off x="577444" y="685297"/>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0"/>
            <p:cNvSpPr/>
            <p:nvPr/>
          </p:nvSpPr>
          <p:spPr>
            <a:xfrm>
              <a:off x="680200" y="747817"/>
              <a:ext cx="257298" cy="1822148"/>
            </a:xfrm>
            <a:custGeom>
              <a:avLst/>
              <a:gdLst/>
              <a:ahLst/>
              <a:cxnLst/>
              <a:rect l="l" t="t" r="r" b="b"/>
              <a:pathLst>
                <a:path w="6316" h="44729" extrusionOk="0">
                  <a:moveTo>
                    <a:pt x="1" y="1"/>
                  </a:moveTo>
                  <a:lnTo>
                    <a:pt x="1" y="44728"/>
                  </a:lnTo>
                  <a:lnTo>
                    <a:pt x="6315" y="44728"/>
                  </a:lnTo>
                  <a:lnTo>
                    <a:pt x="63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0"/>
            <p:cNvSpPr/>
            <p:nvPr/>
          </p:nvSpPr>
          <p:spPr>
            <a:xfrm>
              <a:off x="691077" y="909913"/>
              <a:ext cx="231878" cy="1482193"/>
            </a:xfrm>
            <a:custGeom>
              <a:avLst/>
              <a:gdLst/>
              <a:ahLst/>
              <a:cxnLst/>
              <a:rect l="l" t="t" r="r" b="b"/>
              <a:pathLst>
                <a:path w="5692" h="36384" extrusionOk="0">
                  <a:moveTo>
                    <a:pt x="0" y="1"/>
                  </a:moveTo>
                  <a:lnTo>
                    <a:pt x="0" y="36384"/>
                  </a:lnTo>
                  <a:lnTo>
                    <a:pt x="5692" y="36384"/>
                  </a:lnTo>
                  <a:lnTo>
                    <a:pt x="56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10"/>
            <p:cNvSpPr/>
            <p:nvPr/>
          </p:nvSpPr>
          <p:spPr>
            <a:xfrm>
              <a:off x="871831"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10"/>
            <p:cNvSpPr/>
            <p:nvPr/>
          </p:nvSpPr>
          <p:spPr>
            <a:xfrm>
              <a:off x="820542" y="922175"/>
              <a:ext cx="24239" cy="1478079"/>
            </a:xfrm>
            <a:custGeom>
              <a:avLst/>
              <a:gdLst/>
              <a:ahLst/>
              <a:cxnLst/>
              <a:rect l="l" t="t" r="r" b="b"/>
              <a:pathLst>
                <a:path w="595" h="36283" extrusionOk="0">
                  <a:moveTo>
                    <a:pt x="1" y="1"/>
                  </a:moveTo>
                  <a:lnTo>
                    <a:pt x="1" y="36283"/>
                  </a:lnTo>
                  <a:lnTo>
                    <a:pt x="595" y="36283"/>
                  </a:lnTo>
                  <a:lnTo>
                    <a:pt x="5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10"/>
            <p:cNvSpPr/>
            <p:nvPr/>
          </p:nvSpPr>
          <p:spPr>
            <a:xfrm>
              <a:off x="769212" y="922175"/>
              <a:ext cx="24280" cy="1478079"/>
            </a:xfrm>
            <a:custGeom>
              <a:avLst/>
              <a:gdLst/>
              <a:ahLst/>
              <a:cxnLst/>
              <a:rect l="l" t="t" r="r" b="b"/>
              <a:pathLst>
                <a:path w="596" h="36283" extrusionOk="0">
                  <a:moveTo>
                    <a:pt x="0" y="1"/>
                  </a:moveTo>
                  <a:lnTo>
                    <a:pt x="0"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0"/>
            <p:cNvSpPr/>
            <p:nvPr/>
          </p:nvSpPr>
          <p:spPr>
            <a:xfrm>
              <a:off x="717842"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10"/>
            <p:cNvSpPr/>
            <p:nvPr/>
          </p:nvSpPr>
          <p:spPr>
            <a:xfrm>
              <a:off x="680200" y="747857"/>
              <a:ext cx="257298" cy="1822107"/>
            </a:xfrm>
            <a:custGeom>
              <a:avLst/>
              <a:gdLst/>
              <a:ahLst/>
              <a:cxnLst/>
              <a:rect l="l" t="t" r="r" b="b"/>
              <a:pathLst>
                <a:path w="6316" h="44728" extrusionOk="0">
                  <a:moveTo>
                    <a:pt x="1" y="1"/>
                  </a:moveTo>
                  <a:lnTo>
                    <a:pt x="1" y="44727"/>
                  </a:lnTo>
                  <a:lnTo>
                    <a:pt x="6315" y="44727"/>
                  </a:lnTo>
                  <a:lnTo>
                    <a:pt x="6315" y="31302"/>
                  </a:lnTo>
                  <a:cubicBezTo>
                    <a:pt x="5736" y="35557"/>
                    <a:pt x="4723" y="38379"/>
                    <a:pt x="3569" y="38379"/>
                  </a:cubicBezTo>
                  <a:cubicBezTo>
                    <a:pt x="1770" y="38379"/>
                    <a:pt x="310" y="31520"/>
                    <a:pt x="310" y="23061"/>
                  </a:cubicBezTo>
                  <a:cubicBezTo>
                    <a:pt x="310" y="14601"/>
                    <a:pt x="1770" y="7743"/>
                    <a:pt x="3569" y="7743"/>
                  </a:cubicBezTo>
                  <a:cubicBezTo>
                    <a:pt x="4723" y="7743"/>
                    <a:pt x="5736" y="10565"/>
                    <a:pt x="6315" y="14819"/>
                  </a:cubicBezTo>
                  <a:lnTo>
                    <a:pt x="631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10"/>
            <p:cNvSpPr/>
            <p:nvPr/>
          </p:nvSpPr>
          <p:spPr>
            <a:xfrm>
              <a:off x="603450" y="2417744"/>
              <a:ext cx="410797" cy="230371"/>
            </a:xfrm>
            <a:custGeom>
              <a:avLst/>
              <a:gdLst/>
              <a:ahLst/>
              <a:cxnLst/>
              <a:rect l="l" t="t" r="r" b="b"/>
              <a:pathLst>
                <a:path w="10084" h="5655" extrusionOk="0">
                  <a:moveTo>
                    <a:pt x="1237" y="0"/>
                  </a:moveTo>
                  <a:lnTo>
                    <a:pt x="1237" y="1070"/>
                  </a:lnTo>
                  <a:cubicBezTo>
                    <a:pt x="1237" y="2713"/>
                    <a:pt x="1237" y="4088"/>
                    <a:pt x="1" y="4088"/>
                  </a:cubicBezTo>
                  <a:lnTo>
                    <a:pt x="1" y="5654"/>
                  </a:lnTo>
                  <a:lnTo>
                    <a:pt x="10083" y="5654"/>
                  </a:lnTo>
                  <a:lnTo>
                    <a:pt x="10083" y="4088"/>
                  </a:lnTo>
                  <a:cubicBezTo>
                    <a:pt x="8847" y="4088"/>
                    <a:pt x="8847" y="2713"/>
                    <a:pt x="8847" y="107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10"/>
            <p:cNvSpPr/>
            <p:nvPr/>
          </p:nvSpPr>
          <p:spPr>
            <a:xfrm>
              <a:off x="524500" y="647479"/>
              <a:ext cx="569877" cy="226663"/>
            </a:xfrm>
            <a:custGeom>
              <a:avLst/>
              <a:gdLst/>
              <a:ahLst/>
              <a:cxnLst/>
              <a:rect l="l" t="t" r="r" b="b"/>
              <a:pathLst>
                <a:path w="13989" h="5564" extrusionOk="0">
                  <a:moveTo>
                    <a:pt x="2204" y="0"/>
                  </a:moveTo>
                  <a:cubicBezTo>
                    <a:pt x="1991" y="0"/>
                    <a:pt x="241" y="64"/>
                    <a:pt x="24" y="2133"/>
                  </a:cubicBezTo>
                  <a:cubicBezTo>
                    <a:pt x="10" y="2219"/>
                    <a:pt x="1" y="2308"/>
                    <a:pt x="1" y="2400"/>
                  </a:cubicBezTo>
                  <a:cubicBezTo>
                    <a:pt x="1" y="2422"/>
                    <a:pt x="6" y="2443"/>
                    <a:pt x="7" y="2465"/>
                  </a:cubicBezTo>
                  <a:cubicBezTo>
                    <a:pt x="6" y="2501"/>
                    <a:pt x="1" y="2532"/>
                    <a:pt x="1" y="2569"/>
                  </a:cubicBezTo>
                  <a:lnTo>
                    <a:pt x="16" y="2569"/>
                  </a:lnTo>
                  <a:cubicBezTo>
                    <a:pt x="90" y="3305"/>
                    <a:pt x="624" y="3879"/>
                    <a:pt x="1281" y="3879"/>
                  </a:cubicBezTo>
                  <a:cubicBezTo>
                    <a:pt x="1939" y="3879"/>
                    <a:pt x="2474" y="3305"/>
                    <a:pt x="2547" y="2569"/>
                  </a:cubicBezTo>
                  <a:lnTo>
                    <a:pt x="2554" y="2569"/>
                  </a:lnTo>
                  <a:cubicBezTo>
                    <a:pt x="2605" y="2430"/>
                    <a:pt x="2503" y="2006"/>
                    <a:pt x="2601" y="1814"/>
                  </a:cubicBezTo>
                  <a:cubicBezTo>
                    <a:pt x="2647" y="1723"/>
                    <a:pt x="2774" y="1618"/>
                    <a:pt x="2948" y="1618"/>
                  </a:cubicBezTo>
                  <a:cubicBezTo>
                    <a:pt x="3013" y="1618"/>
                    <a:pt x="3084" y="1633"/>
                    <a:pt x="3160" y="1668"/>
                  </a:cubicBezTo>
                  <a:cubicBezTo>
                    <a:pt x="3439" y="1799"/>
                    <a:pt x="3430" y="5564"/>
                    <a:pt x="3430" y="5564"/>
                  </a:cubicBezTo>
                  <a:lnTo>
                    <a:pt x="10559" y="5564"/>
                  </a:lnTo>
                  <a:cubicBezTo>
                    <a:pt x="10559" y="5564"/>
                    <a:pt x="10550" y="1799"/>
                    <a:pt x="10829" y="1668"/>
                  </a:cubicBezTo>
                  <a:cubicBezTo>
                    <a:pt x="10905" y="1633"/>
                    <a:pt x="10976" y="1618"/>
                    <a:pt x="11041" y="1618"/>
                  </a:cubicBezTo>
                  <a:cubicBezTo>
                    <a:pt x="11215" y="1618"/>
                    <a:pt x="11343" y="1723"/>
                    <a:pt x="11388" y="1814"/>
                  </a:cubicBezTo>
                  <a:cubicBezTo>
                    <a:pt x="11486" y="2006"/>
                    <a:pt x="11384" y="2430"/>
                    <a:pt x="11435" y="2569"/>
                  </a:cubicBezTo>
                  <a:lnTo>
                    <a:pt x="11442" y="2569"/>
                  </a:lnTo>
                  <a:cubicBezTo>
                    <a:pt x="11516" y="3305"/>
                    <a:pt x="12050" y="3879"/>
                    <a:pt x="12708" y="3879"/>
                  </a:cubicBezTo>
                  <a:cubicBezTo>
                    <a:pt x="13365" y="3879"/>
                    <a:pt x="13900" y="3305"/>
                    <a:pt x="13973" y="2569"/>
                  </a:cubicBezTo>
                  <a:lnTo>
                    <a:pt x="13988" y="2569"/>
                  </a:lnTo>
                  <a:cubicBezTo>
                    <a:pt x="13988" y="2532"/>
                    <a:pt x="13983" y="2501"/>
                    <a:pt x="13982" y="2465"/>
                  </a:cubicBezTo>
                  <a:cubicBezTo>
                    <a:pt x="13983" y="2443"/>
                    <a:pt x="13988" y="2422"/>
                    <a:pt x="13988" y="2400"/>
                  </a:cubicBezTo>
                  <a:cubicBezTo>
                    <a:pt x="13988" y="2308"/>
                    <a:pt x="13979" y="2219"/>
                    <a:pt x="13965" y="2133"/>
                  </a:cubicBezTo>
                  <a:cubicBezTo>
                    <a:pt x="13748" y="64"/>
                    <a:pt x="11998" y="0"/>
                    <a:pt x="11785" y="0"/>
                  </a:cubicBezTo>
                  <a:cubicBezTo>
                    <a:pt x="11771" y="0"/>
                    <a:pt x="11764" y="1"/>
                    <a:pt x="11764" y="1"/>
                  </a:cubicBezTo>
                  <a:lnTo>
                    <a:pt x="2225" y="1"/>
                  </a:lnTo>
                  <a:cubicBezTo>
                    <a:pt x="2225" y="1"/>
                    <a:pt x="2218"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10"/>
            <p:cNvSpPr/>
            <p:nvPr/>
          </p:nvSpPr>
          <p:spPr>
            <a:xfrm>
              <a:off x="916683" y="2424791"/>
              <a:ext cx="30960" cy="77564"/>
            </a:xfrm>
            <a:custGeom>
              <a:avLst/>
              <a:gdLst/>
              <a:ahLst/>
              <a:cxnLst/>
              <a:rect l="l" t="t" r="r" b="b"/>
              <a:pathLst>
                <a:path w="760" h="1904" extrusionOk="0">
                  <a:moveTo>
                    <a:pt x="1" y="1"/>
                  </a:moveTo>
                  <a:cubicBezTo>
                    <a:pt x="14" y="1078"/>
                    <a:pt x="87" y="1904"/>
                    <a:pt x="381"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10"/>
            <p:cNvSpPr/>
            <p:nvPr/>
          </p:nvSpPr>
          <p:spPr>
            <a:xfrm>
              <a:off x="867716" y="2424791"/>
              <a:ext cx="30960" cy="77564"/>
            </a:xfrm>
            <a:custGeom>
              <a:avLst/>
              <a:gdLst/>
              <a:ahLst/>
              <a:cxnLst/>
              <a:rect l="l" t="t" r="r" b="b"/>
              <a:pathLst>
                <a:path w="760" h="1904" extrusionOk="0">
                  <a:moveTo>
                    <a:pt x="0" y="1"/>
                  </a:moveTo>
                  <a:cubicBezTo>
                    <a:pt x="12" y="1078"/>
                    <a:pt x="87" y="1904"/>
                    <a:pt x="379" y="1904"/>
                  </a:cubicBezTo>
                  <a:cubicBezTo>
                    <a:pt x="673" y="1904"/>
                    <a:pt x="748"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0"/>
            <p:cNvSpPr/>
            <p:nvPr/>
          </p:nvSpPr>
          <p:spPr>
            <a:xfrm>
              <a:off x="818709" y="2424791"/>
              <a:ext cx="30920" cy="77564"/>
            </a:xfrm>
            <a:custGeom>
              <a:avLst/>
              <a:gdLst/>
              <a:ahLst/>
              <a:cxnLst/>
              <a:rect l="l" t="t" r="r" b="b"/>
              <a:pathLst>
                <a:path w="759" h="1904" extrusionOk="0">
                  <a:moveTo>
                    <a:pt x="1" y="1"/>
                  </a:moveTo>
                  <a:cubicBezTo>
                    <a:pt x="12" y="1078"/>
                    <a:pt x="86" y="1904"/>
                    <a:pt x="380"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10"/>
            <p:cNvSpPr/>
            <p:nvPr/>
          </p:nvSpPr>
          <p:spPr>
            <a:xfrm>
              <a:off x="769660" y="2424791"/>
              <a:ext cx="31001" cy="77564"/>
            </a:xfrm>
            <a:custGeom>
              <a:avLst/>
              <a:gdLst/>
              <a:ahLst/>
              <a:cxnLst/>
              <a:rect l="l" t="t" r="r" b="b"/>
              <a:pathLst>
                <a:path w="761" h="1904" extrusionOk="0">
                  <a:moveTo>
                    <a:pt x="1" y="1"/>
                  </a:moveTo>
                  <a:cubicBezTo>
                    <a:pt x="13" y="1078"/>
                    <a:pt x="88"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10"/>
            <p:cNvSpPr/>
            <p:nvPr/>
          </p:nvSpPr>
          <p:spPr>
            <a:xfrm>
              <a:off x="720693" y="2424791"/>
              <a:ext cx="30920" cy="77564"/>
            </a:xfrm>
            <a:custGeom>
              <a:avLst/>
              <a:gdLst/>
              <a:ahLst/>
              <a:cxnLst/>
              <a:rect l="l" t="t" r="r" b="b"/>
              <a:pathLst>
                <a:path w="759" h="1904" extrusionOk="0">
                  <a:moveTo>
                    <a:pt x="0" y="1"/>
                  </a:moveTo>
                  <a:cubicBezTo>
                    <a:pt x="12" y="1078"/>
                    <a:pt x="87" y="1904"/>
                    <a:pt x="379"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0"/>
            <p:cNvSpPr/>
            <p:nvPr/>
          </p:nvSpPr>
          <p:spPr>
            <a:xfrm>
              <a:off x="671645" y="2424791"/>
              <a:ext cx="30961" cy="77564"/>
            </a:xfrm>
            <a:custGeom>
              <a:avLst/>
              <a:gdLst/>
              <a:ahLst/>
              <a:cxnLst/>
              <a:rect l="l" t="t" r="r" b="b"/>
              <a:pathLst>
                <a:path w="760" h="1904" extrusionOk="0">
                  <a:moveTo>
                    <a:pt x="1" y="1"/>
                  </a:moveTo>
                  <a:cubicBezTo>
                    <a:pt x="12" y="1078"/>
                    <a:pt x="87"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10"/>
            <p:cNvSpPr/>
            <p:nvPr/>
          </p:nvSpPr>
          <p:spPr>
            <a:xfrm>
              <a:off x="999788" y="696283"/>
              <a:ext cx="84775" cy="97892"/>
            </a:xfrm>
            <a:custGeom>
              <a:avLst/>
              <a:gdLst/>
              <a:ahLst/>
              <a:cxnLst/>
              <a:rect l="l" t="t" r="r" b="b"/>
              <a:pathLst>
                <a:path w="2081" h="2403" extrusionOk="0">
                  <a:moveTo>
                    <a:pt x="1041" y="1"/>
                  </a:moveTo>
                  <a:cubicBezTo>
                    <a:pt x="467" y="1"/>
                    <a:pt x="1" y="540"/>
                    <a:pt x="1" y="1202"/>
                  </a:cubicBezTo>
                  <a:cubicBezTo>
                    <a:pt x="1" y="1865"/>
                    <a:pt x="467" y="2403"/>
                    <a:pt x="1041" y="2403"/>
                  </a:cubicBezTo>
                  <a:cubicBezTo>
                    <a:pt x="1615" y="2403"/>
                    <a:pt x="2080" y="1865"/>
                    <a:pt x="2080" y="1202"/>
                  </a:cubicBezTo>
                  <a:cubicBezTo>
                    <a:pt x="2080" y="540"/>
                    <a:pt x="1615" y="1"/>
                    <a:pt x="104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10"/>
            <p:cNvSpPr/>
            <p:nvPr/>
          </p:nvSpPr>
          <p:spPr>
            <a:xfrm>
              <a:off x="1021705" y="721663"/>
              <a:ext cx="40900" cy="47215"/>
            </a:xfrm>
            <a:custGeom>
              <a:avLst/>
              <a:gdLst/>
              <a:ahLst/>
              <a:cxnLst/>
              <a:rect l="l" t="t" r="r" b="b"/>
              <a:pathLst>
                <a:path w="1004" h="1159" extrusionOk="0">
                  <a:moveTo>
                    <a:pt x="503" y="0"/>
                  </a:moveTo>
                  <a:cubicBezTo>
                    <a:pt x="225" y="0"/>
                    <a:pt x="0" y="259"/>
                    <a:pt x="0" y="579"/>
                  </a:cubicBezTo>
                  <a:cubicBezTo>
                    <a:pt x="0" y="900"/>
                    <a:pt x="225" y="1159"/>
                    <a:pt x="503" y="1159"/>
                  </a:cubicBezTo>
                  <a:cubicBezTo>
                    <a:pt x="780" y="1159"/>
                    <a:pt x="1004" y="900"/>
                    <a:pt x="1004" y="579"/>
                  </a:cubicBezTo>
                  <a:cubicBezTo>
                    <a:pt x="1004" y="259"/>
                    <a:pt x="780"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10"/>
            <p:cNvSpPr/>
            <p:nvPr/>
          </p:nvSpPr>
          <p:spPr>
            <a:xfrm>
              <a:off x="536029" y="696283"/>
              <a:ext cx="84775" cy="97892"/>
            </a:xfrm>
            <a:custGeom>
              <a:avLst/>
              <a:gdLst/>
              <a:ahLst/>
              <a:cxnLst/>
              <a:rect l="l" t="t" r="r" b="b"/>
              <a:pathLst>
                <a:path w="2081" h="2403" extrusionOk="0">
                  <a:moveTo>
                    <a:pt x="1040" y="1"/>
                  </a:moveTo>
                  <a:cubicBezTo>
                    <a:pt x="466" y="1"/>
                    <a:pt x="0" y="540"/>
                    <a:pt x="0" y="1202"/>
                  </a:cubicBezTo>
                  <a:cubicBezTo>
                    <a:pt x="0" y="1865"/>
                    <a:pt x="466" y="2403"/>
                    <a:pt x="1040" y="2403"/>
                  </a:cubicBezTo>
                  <a:cubicBezTo>
                    <a:pt x="1614" y="2403"/>
                    <a:pt x="2080" y="1865"/>
                    <a:pt x="2080" y="1202"/>
                  </a:cubicBezTo>
                  <a:cubicBezTo>
                    <a:pt x="2080" y="540"/>
                    <a:pt x="1614" y="1"/>
                    <a:pt x="104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10"/>
            <p:cNvSpPr/>
            <p:nvPr/>
          </p:nvSpPr>
          <p:spPr>
            <a:xfrm>
              <a:off x="557905" y="721663"/>
              <a:ext cx="40982" cy="47215"/>
            </a:xfrm>
            <a:custGeom>
              <a:avLst/>
              <a:gdLst/>
              <a:ahLst/>
              <a:cxnLst/>
              <a:rect l="l" t="t" r="r" b="b"/>
              <a:pathLst>
                <a:path w="1006" h="1159" extrusionOk="0">
                  <a:moveTo>
                    <a:pt x="503" y="0"/>
                  </a:moveTo>
                  <a:cubicBezTo>
                    <a:pt x="226" y="0"/>
                    <a:pt x="1" y="259"/>
                    <a:pt x="1" y="579"/>
                  </a:cubicBezTo>
                  <a:cubicBezTo>
                    <a:pt x="1" y="900"/>
                    <a:pt x="226" y="1159"/>
                    <a:pt x="503" y="1159"/>
                  </a:cubicBezTo>
                  <a:cubicBezTo>
                    <a:pt x="781" y="1159"/>
                    <a:pt x="1005" y="900"/>
                    <a:pt x="1005" y="579"/>
                  </a:cubicBezTo>
                  <a:cubicBezTo>
                    <a:pt x="1005" y="259"/>
                    <a:pt x="781"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10"/>
            <p:cNvSpPr/>
            <p:nvPr/>
          </p:nvSpPr>
          <p:spPr>
            <a:xfrm>
              <a:off x="693684" y="798495"/>
              <a:ext cx="26031" cy="61758"/>
            </a:xfrm>
            <a:custGeom>
              <a:avLst/>
              <a:gdLst/>
              <a:ahLst/>
              <a:cxnLst/>
              <a:rect l="l" t="t" r="r" b="b"/>
              <a:pathLst>
                <a:path w="639" h="1516" extrusionOk="0">
                  <a:moveTo>
                    <a:pt x="320" y="1"/>
                  </a:moveTo>
                  <a:cubicBezTo>
                    <a:pt x="73" y="1"/>
                    <a:pt x="11" y="657"/>
                    <a:pt x="1"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10"/>
            <p:cNvSpPr/>
            <p:nvPr/>
          </p:nvSpPr>
          <p:spPr>
            <a:xfrm>
              <a:off x="734870" y="798495"/>
              <a:ext cx="26031" cy="61758"/>
            </a:xfrm>
            <a:custGeom>
              <a:avLst/>
              <a:gdLst/>
              <a:ahLst/>
              <a:cxnLst/>
              <a:rect l="l" t="t" r="r" b="b"/>
              <a:pathLst>
                <a:path w="639" h="1516" extrusionOk="0">
                  <a:moveTo>
                    <a:pt x="320" y="1"/>
                  </a:moveTo>
                  <a:cubicBezTo>
                    <a:pt x="73" y="1"/>
                    <a:pt x="11" y="657"/>
                    <a:pt x="0"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10"/>
            <p:cNvSpPr/>
            <p:nvPr/>
          </p:nvSpPr>
          <p:spPr>
            <a:xfrm>
              <a:off x="776056" y="798495"/>
              <a:ext cx="26031" cy="61758"/>
            </a:xfrm>
            <a:custGeom>
              <a:avLst/>
              <a:gdLst/>
              <a:ahLst/>
              <a:cxnLst/>
              <a:rect l="l" t="t" r="r" b="b"/>
              <a:pathLst>
                <a:path w="639" h="1516" extrusionOk="0">
                  <a:moveTo>
                    <a:pt x="319" y="1"/>
                  </a:moveTo>
                  <a:cubicBezTo>
                    <a:pt x="73" y="1"/>
                    <a:pt x="11" y="657"/>
                    <a:pt x="0" y="1515"/>
                  </a:cubicBezTo>
                  <a:lnTo>
                    <a:pt x="639"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10"/>
            <p:cNvSpPr/>
            <p:nvPr/>
          </p:nvSpPr>
          <p:spPr>
            <a:xfrm>
              <a:off x="817242"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10"/>
            <p:cNvSpPr/>
            <p:nvPr/>
          </p:nvSpPr>
          <p:spPr>
            <a:xfrm>
              <a:off x="858428"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5"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0"/>
            <p:cNvSpPr/>
            <p:nvPr/>
          </p:nvSpPr>
          <p:spPr>
            <a:xfrm>
              <a:off x="899573" y="798495"/>
              <a:ext cx="26072" cy="61758"/>
            </a:xfrm>
            <a:custGeom>
              <a:avLst/>
              <a:gdLst/>
              <a:ahLst/>
              <a:cxnLst/>
              <a:rect l="l" t="t" r="r" b="b"/>
              <a:pathLst>
                <a:path w="640" h="1516" extrusionOk="0">
                  <a:moveTo>
                    <a:pt x="320" y="1"/>
                  </a:moveTo>
                  <a:cubicBezTo>
                    <a:pt x="74" y="1"/>
                    <a:pt x="12" y="657"/>
                    <a:pt x="1" y="1515"/>
                  </a:cubicBezTo>
                  <a:lnTo>
                    <a:pt x="639" y="1515"/>
                  </a:lnTo>
                  <a:cubicBezTo>
                    <a:pt x="630"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0" name="Google Shape;550;p10"/>
          <p:cNvSpPr/>
          <p:nvPr/>
        </p:nvSpPr>
        <p:spPr>
          <a:xfrm>
            <a:off x="-457925" y="4964300"/>
            <a:ext cx="9829200" cy="378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10"/>
          <p:cNvSpPr/>
          <p:nvPr/>
        </p:nvSpPr>
        <p:spPr>
          <a:xfrm>
            <a:off x="-225650" y="4964300"/>
            <a:ext cx="9497100" cy="99600"/>
          </a:xfrm>
          <a:prstGeom prst="rect">
            <a:avLst/>
          </a:pr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2" name="Google Shape;552;p10"/>
          <p:cNvGrpSpPr/>
          <p:nvPr/>
        </p:nvGrpSpPr>
        <p:grpSpPr>
          <a:xfrm>
            <a:off x="8448789" y="-8"/>
            <a:ext cx="1414036" cy="4964576"/>
            <a:chOff x="524500" y="647479"/>
            <a:chExt cx="569877" cy="2000635"/>
          </a:xfrm>
        </p:grpSpPr>
        <p:sp>
          <p:nvSpPr>
            <p:cNvPr id="553" name="Google Shape;553;p10"/>
            <p:cNvSpPr/>
            <p:nvPr/>
          </p:nvSpPr>
          <p:spPr>
            <a:xfrm>
              <a:off x="938193" y="685529"/>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10"/>
            <p:cNvSpPr/>
            <p:nvPr/>
          </p:nvSpPr>
          <p:spPr>
            <a:xfrm>
              <a:off x="576319" y="685529"/>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10"/>
            <p:cNvSpPr/>
            <p:nvPr/>
          </p:nvSpPr>
          <p:spPr>
            <a:xfrm>
              <a:off x="939318" y="685297"/>
              <a:ext cx="103758" cy="119809"/>
            </a:xfrm>
            <a:custGeom>
              <a:avLst/>
              <a:gdLst/>
              <a:ahLst/>
              <a:cxnLst/>
              <a:rect l="l" t="t" r="r" b="b"/>
              <a:pathLst>
                <a:path w="2547" h="2941" extrusionOk="0">
                  <a:moveTo>
                    <a:pt x="1273" y="0"/>
                  </a:moveTo>
                  <a:cubicBezTo>
                    <a:pt x="570" y="0"/>
                    <a:pt x="1" y="659"/>
                    <a:pt x="1" y="1471"/>
                  </a:cubicBezTo>
                  <a:cubicBezTo>
                    <a:pt x="1" y="2282"/>
                    <a:pt x="570" y="2941"/>
                    <a:pt x="1273" y="2941"/>
                  </a:cubicBezTo>
                  <a:cubicBezTo>
                    <a:pt x="1976" y="2941"/>
                    <a:pt x="2546" y="2282"/>
                    <a:pt x="2546" y="1471"/>
                  </a:cubicBezTo>
                  <a:cubicBezTo>
                    <a:pt x="2546" y="659"/>
                    <a:pt x="1976" y="0"/>
                    <a:pt x="127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10"/>
            <p:cNvSpPr/>
            <p:nvPr/>
          </p:nvSpPr>
          <p:spPr>
            <a:xfrm>
              <a:off x="577444" y="685297"/>
              <a:ext cx="103758" cy="119809"/>
            </a:xfrm>
            <a:custGeom>
              <a:avLst/>
              <a:gdLst/>
              <a:ahLst/>
              <a:cxnLst/>
              <a:rect l="l" t="t" r="r" b="b"/>
              <a:pathLst>
                <a:path w="2547" h="2941" extrusionOk="0">
                  <a:moveTo>
                    <a:pt x="1274" y="0"/>
                  </a:moveTo>
                  <a:cubicBezTo>
                    <a:pt x="571" y="0"/>
                    <a:pt x="1" y="659"/>
                    <a:pt x="1" y="1471"/>
                  </a:cubicBezTo>
                  <a:cubicBezTo>
                    <a:pt x="1" y="2282"/>
                    <a:pt x="571" y="2941"/>
                    <a:pt x="1274" y="2941"/>
                  </a:cubicBezTo>
                  <a:cubicBezTo>
                    <a:pt x="1977" y="2941"/>
                    <a:pt x="2546" y="2282"/>
                    <a:pt x="2546" y="1471"/>
                  </a:cubicBezTo>
                  <a:cubicBezTo>
                    <a:pt x="2546" y="659"/>
                    <a:pt x="1977" y="0"/>
                    <a:pt x="127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0"/>
            <p:cNvSpPr/>
            <p:nvPr/>
          </p:nvSpPr>
          <p:spPr>
            <a:xfrm>
              <a:off x="680200" y="747817"/>
              <a:ext cx="257298" cy="1822148"/>
            </a:xfrm>
            <a:custGeom>
              <a:avLst/>
              <a:gdLst/>
              <a:ahLst/>
              <a:cxnLst/>
              <a:rect l="l" t="t" r="r" b="b"/>
              <a:pathLst>
                <a:path w="6316" h="44729" extrusionOk="0">
                  <a:moveTo>
                    <a:pt x="1" y="1"/>
                  </a:moveTo>
                  <a:lnTo>
                    <a:pt x="1" y="44728"/>
                  </a:lnTo>
                  <a:lnTo>
                    <a:pt x="6315" y="44728"/>
                  </a:lnTo>
                  <a:lnTo>
                    <a:pt x="63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0"/>
            <p:cNvSpPr/>
            <p:nvPr/>
          </p:nvSpPr>
          <p:spPr>
            <a:xfrm>
              <a:off x="691077" y="909913"/>
              <a:ext cx="231878" cy="1482193"/>
            </a:xfrm>
            <a:custGeom>
              <a:avLst/>
              <a:gdLst/>
              <a:ahLst/>
              <a:cxnLst/>
              <a:rect l="l" t="t" r="r" b="b"/>
              <a:pathLst>
                <a:path w="5692" h="36384" extrusionOk="0">
                  <a:moveTo>
                    <a:pt x="0" y="1"/>
                  </a:moveTo>
                  <a:lnTo>
                    <a:pt x="0" y="36384"/>
                  </a:lnTo>
                  <a:lnTo>
                    <a:pt x="5692" y="36384"/>
                  </a:lnTo>
                  <a:lnTo>
                    <a:pt x="56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0"/>
            <p:cNvSpPr/>
            <p:nvPr/>
          </p:nvSpPr>
          <p:spPr>
            <a:xfrm>
              <a:off x="871831"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0"/>
            <p:cNvSpPr/>
            <p:nvPr/>
          </p:nvSpPr>
          <p:spPr>
            <a:xfrm>
              <a:off x="820542" y="922175"/>
              <a:ext cx="24239" cy="1478079"/>
            </a:xfrm>
            <a:custGeom>
              <a:avLst/>
              <a:gdLst/>
              <a:ahLst/>
              <a:cxnLst/>
              <a:rect l="l" t="t" r="r" b="b"/>
              <a:pathLst>
                <a:path w="595" h="36283" extrusionOk="0">
                  <a:moveTo>
                    <a:pt x="1" y="1"/>
                  </a:moveTo>
                  <a:lnTo>
                    <a:pt x="1" y="36283"/>
                  </a:lnTo>
                  <a:lnTo>
                    <a:pt x="595" y="36283"/>
                  </a:lnTo>
                  <a:lnTo>
                    <a:pt x="59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0"/>
            <p:cNvSpPr/>
            <p:nvPr/>
          </p:nvSpPr>
          <p:spPr>
            <a:xfrm>
              <a:off x="769212" y="922175"/>
              <a:ext cx="24280" cy="1478079"/>
            </a:xfrm>
            <a:custGeom>
              <a:avLst/>
              <a:gdLst/>
              <a:ahLst/>
              <a:cxnLst/>
              <a:rect l="l" t="t" r="r" b="b"/>
              <a:pathLst>
                <a:path w="596" h="36283" extrusionOk="0">
                  <a:moveTo>
                    <a:pt x="0" y="1"/>
                  </a:moveTo>
                  <a:lnTo>
                    <a:pt x="0"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10"/>
            <p:cNvSpPr/>
            <p:nvPr/>
          </p:nvSpPr>
          <p:spPr>
            <a:xfrm>
              <a:off x="717842" y="922175"/>
              <a:ext cx="24320" cy="1478079"/>
            </a:xfrm>
            <a:custGeom>
              <a:avLst/>
              <a:gdLst/>
              <a:ahLst/>
              <a:cxnLst/>
              <a:rect l="l" t="t" r="r" b="b"/>
              <a:pathLst>
                <a:path w="597" h="36283" extrusionOk="0">
                  <a:moveTo>
                    <a:pt x="1" y="1"/>
                  </a:moveTo>
                  <a:lnTo>
                    <a:pt x="1" y="36283"/>
                  </a:lnTo>
                  <a:lnTo>
                    <a:pt x="596" y="36283"/>
                  </a:lnTo>
                  <a:lnTo>
                    <a:pt x="596"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10"/>
            <p:cNvSpPr/>
            <p:nvPr/>
          </p:nvSpPr>
          <p:spPr>
            <a:xfrm>
              <a:off x="680200" y="747857"/>
              <a:ext cx="257298" cy="1822107"/>
            </a:xfrm>
            <a:custGeom>
              <a:avLst/>
              <a:gdLst/>
              <a:ahLst/>
              <a:cxnLst/>
              <a:rect l="l" t="t" r="r" b="b"/>
              <a:pathLst>
                <a:path w="6316" h="44728" extrusionOk="0">
                  <a:moveTo>
                    <a:pt x="1" y="1"/>
                  </a:moveTo>
                  <a:lnTo>
                    <a:pt x="1" y="44727"/>
                  </a:lnTo>
                  <a:lnTo>
                    <a:pt x="6315" y="44727"/>
                  </a:lnTo>
                  <a:lnTo>
                    <a:pt x="6315" y="31302"/>
                  </a:lnTo>
                  <a:cubicBezTo>
                    <a:pt x="5736" y="35557"/>
                    <a:pt x="4723" y="38379"/>
                    <a:pt x="3569" y="38379"/>
                  </a:cubicBezTo>
                  <a:cubicBezTo>
                    <a:pt x="1770" y="38379"/>
                    <a:pt x="310" y="31520"/>
                    <a:pt x="310" y="23061"/>
                  </a:cubicBezTo>
                  <a:cubicBezTo>
                    <a:pt x="310" y="14601"/>
                    <a:pt x="1770" y="7743"/>
                    <a:pt x="3569" y="7743"/>
                  </a:cubicBezTo>
                  <a:cubicBezTo>
                    <a:pt x="4723" y="7743"/>
                    <a:pt x="5736" y="10565"/>
                    <a:pt x="6315" y="14819"/>
                  </a:cubicBezTo>
                  <a:lnTo>
                    <a:pt x="631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0"/>
            <p:cNvSpPr/>
            <p:nvPr/>
          </p:nvSpPr>
          <p:spPr>
            <a:xfrm>
              <a:off x="603450" y="2417744"/>
              <a:ext cx="410797" cy="230371"/>
            </a:xfrm>
            <a:custGeom>
              <a:avLst/>
              <a:gdLst/>
              <a:ahLst/>
              <a:cxnLst/>
              <a:rect l="l" t="t" r="r" b="b"/>
              <a:pathLst>
                <a:path w="10084" h="5655" extrusionOk="0">
                  <a:moveTo>
                    <a:pt x="1237" y="0"/>
                  </a:moveTo>
                  <a:lnTo>
                    <a:pt x="1237" y="1070"/>
                  </a:lnTo>
                  <a:cubicBezTo>
                    <a:pt x="1237" y="2713"/>
                    <a:pt x="1237" y="4088"/>
                    <a:pt x="1" y="4088"/>
                  </a:cubicBezTo>
                  <a:lnTo>
                    <a:pt x="1" y="5654"/>
                  </a:lnTo>
                  <a:lnTo>
                    <a:pt x="10083" y="5654"/>
                  </a:lnTo>
                  <a:lnTo>
                    <a:pt x="10083" y="4088"/>
                  </a:lnTo>
                  <a:cubicBezTo>
                    <a:pt x="8847" y="4088"/>
                    <a:pt x="8847" y="2713"/>
                    <a:pt x="8847" y="107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0"/>
            <p:cNvSpPr/>
            <p:nvPr/>
          </p:nvSpPr>
          <p:spPr>
            <a:xfrm>
              <a:off x="524500" y="647479"/>
              <a:ext cx="569877" cy="226663"/>
            </a:xfrm>
            <a:custGeom>
              <a:avLst/>
              <a:gdLst/>
              <a:ahLst/>
              <a:cxnLst/>
              <a:rect l="l" t="t" r="r" b="b"/>
              <a:pathLst>
                <a:path w="13989" h="5564" extrusionOk="0">
                  <a:moveTo>
                    <a:pt x="2204" y="0"/>
                  </a:moveTo>
                  <a:cubicBezTo>
                    <a:pt x="1991" y="0"/>
                    <a:pt x="241" y="64"/>
                    <a:pt x="24" y="2133"/>
                  </a:cubicBezTo>
                  <a:cubicBezTo>
                    <a:pt x="10" y="2219"/>
                    <a:pt x="1" y="2308"/>
                    <a:pt x="1" y="2400"/>
                  </a:cubicBezTo>
                  <a:cubicBezTo>
                    <a:pt x="1" y="2422"/>
                    <a:pt x="6" y="2443"/>
                    <a:pt x="7" y="2465"/>
                  </a:cubicBezTo>
                  <a:cubicBezTo>
                    <a:pt x="6" y="2501"/>
                    <a:pt x="1" y="2532"/>
                    <a:pt x="1" y="2569"/>
                  </a:cubicBezTo>
                  <a:lnTo>
                    <a:pt x="16" y="2569"/>
                  </a:lnTo>
                  <a:cubicBezTo>
                    <a:pt x="90" y="3305"/>
                    <a:pt x="624" y="3879"/>
                    <a:pt x="1281" y="3879"/>
                  </a:cubicBezTo>
                  <a:cubicBezTo>
                    <a:pt x="1939" y="3879"/>
                    <a:pt x="2474" y="3305"/>
                    <a:pt x="2547" y="2569"/>
                  </a:cubicBezTo>
                  <a:lnTo>
                    <a:pt x="2554" y="2569"/>
                  </a:lnTo>
                  <a:cubicBezTo>
                    <a:pt x="2605" y="2430"/>
                    <a:pt x="2503" y="2006"/>
                    <a:pt x="2601" y="1814"/>
                  </a:cubicBezTo>
                  <a:cubicBezTo>
                    <a:pt x="2647" y="1723"/>
                    <a:pt x="2774" y="1618"/>
                    <a:pt x="2948" y="1618"/>
                  </a:cubicBezTo>
                  <a:cubicBezTo>
                    <a:pt x="3013" y="1618"/>
                    <a:pt x="3084" y="1633"/>
                    <a:pt x="3160" y="1668"/>
                  </a:cubicBezTo>
                  <a:cubicBezTo>
                    <a:pt x="3439" y="1799"/>
                    <a:pt x="3430" y="5564"/>
                    <a:pt x="3430" y="5564"/>
                  </a:cubicBezTo>
                  <a:lnTo>
                    <a:pt x="10559" y="5564"/>
                  </a:lnTo>
                  <a:cubicBezTo>
                    <a:pt x="10559" y="5564"/>
                    <a:pt x="10550" y="1799"/>
                    <a:pt x="10829" y="1668"/>
                  </a:cubicBezTo>
                  <a:cubicBezTo>
                    <a:pt x="10905" y="1633"/>
                    <a:pt x="10976" y="1618"/>
                    <a:pt x="11041" y="1618"/>
                  </a:cubicBezTo>
                  <a:cubicBezTo>
                    <a:pt x="11215" y="1618"/>
                    <a:pt x="11343" y="1723"/>
                    <a:pt x="11388" y="1814"/>
                  </a:cubicBezTo>
                  <a:cubicBezTo>
                    <a:pt x="11486" y="2006"/>
                    <a:pt x="11384" y="2430"/>
                    <a:pt x="11435" y="2569"/>
                  </a:cubicBezTo>
                  <a:lnTo>
                    <a:pt x="11442" y="2569"/>
                  </a:lnTo>
                  <a:cubicBezTo>
                    <a:pt x="11516" y="3305"/>
                    <a:pt x="12050" y="3879"/>
                    <a:pt x="12708" y="3879"/>
                  </a:cubicBezTo>
                  <a:cubicBezTo>
                    <a:pt x="13365" y="3879"/>
                    <a:pt x="13900" y="3305"/>
                    <a:pt x="13973" y="2569"/>
                  </a:cubicBezTo>
                  <a:lnTo>
                    <a:pt x="13988" y="2569"/>
                  </a:lnTo>
                  <a:cubicBezTo>
                    <a:pt x="13988" y="2532"/>
                    <a:pt x="13983" y="2501"/>
                    <a:pt x="13982" y="2465"/>
                  </a:cubicBezTo>
                  <a:cubicBezTo>
                    <a:pt x="13983" y="2443"/>
                    <a:pt x="13988" y="2422"/>
                    <a:pt x="13988" y="2400"/>
                  </a:cubicBezTo>
                  <a:cubicBezTo>
                    <a:pt x="13988" y="2308"/>
                    <a:pt x="13979" y="2219"/>
                    <a:pt x="13965" y="2133"/>
                  </a:cubicBezTo>
                  <a:cubicBezTo>
                    <a:pt x="13748" y="64"/>
                    <a:pt x="11998" y="0"/>
                    <a:pt x="11785" y="0"/>
                  </a:cubicBezTo>
                  <a:cubicBezTo>
                    <a:pt x="11771" y="0"/>
                    <a:pt x="11764" y="1"/>
                    <a:pt x="11764" y="1"/>
                  </a:cubicBezTo>
                  <a:lnTo>
                    <a:pt x="2225" y="1"/>
                  </a:lnTo>
                  <a:cubicBezTo>
                    <a:pt x="2225" y="1"/>
                    <a:pt x="2218"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0"/>
            <p:cNvSpPr/>
            <p:nvPr/>
          </p:nvSpPr>
          <p:spPr>
            <a:xfrm>
              <a:off x="916683" y="2424791"/>
              <a:ext cx="30960" cy="77564"/>
            </a:xfrm>
            <a:custGeom>
              <a:avLst/>
              <a:gdLst/>
              <a:ahLst/>
              <a:cxnLst/>
              <a:rect l="l" t="t" r="r" b="b"/>
              <a:pathLst>
                <a:path w="760" h="1904" extrusionOk="0">
                  <a:moveTo>
                    <a:pt x="1" y="1"/>
                  </a:moveTo>
                  <a:cubicBezTo>
                    <a:pt x="14" y="1078"/>
                    <a:pt x="87" y="1904"/>
                    <a:pt x="381"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10"/>
            <p:cNvSpPr/>
            <p:nvPr/>
          </p:nvSpPr>
          <p:spPr>
            <a:xfrm>
              <a:off x="867716" y="2424791"/>
              <a:ext cx="30960" cy="77564"/>
            </a:xfrm>
            <a:custGeom>
              <a:avLst/>
              <a:gdLst/>
              <a:ahLst/>
              <a:cxnLst/>
              <a:rect l="l" t="t" r="r" b="b"/>
              <a:pathLst>
                <a:path w="760" h="1904" extrusionOk="0">
                  <a:moveTo>
                    <a:pt x="0" y="1"/>
                  </a:moveTo>
                  <a:cubicBezTo>
                    <a:pt x="12" y="1078"/>
                    <a:pt x="87" y="1904"/>
                    <a:pt x="379" y="1904"/>
                  </a:cubicBezTo>
                  <a:cubicBezTo>
                    <a:pt x="673" y="1904"/>
                    <a:pt x="748"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10"/>
            <p:cNvSpPr/>
            <p:nvPr/>
          </p:nvSpPr>
          <p:spPr>
            <a:xfrm>
              <a:off x="818709" y="2424791"/>
              <a:ext cx="30920" cy="77564"/>
            </a:xfrm>
            <a:custGeom>
              <a:avLst/>
              <a:gdLst/>
              <a:ahLst/>
              <a:cxnLst/>
              <a:rect l="l" t="t" r="r" b="b"/>
              <a:pathLst>
                <a:path w="759" h="1904" extrusionOk="0">
                  <a:moveTo>
                    <a:pt x="1" y="1"/>
                  </a:moveTo>
                  <a:cubicBezTo>
                    <a:pt x="12" y="1078"/>
                    <a:pt x="86" y="1904"/>
                    <a:pt x="380"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0"/>
            <p:cNvSpPr/>
            <p:nvPr/>
          </p:nvSpPr>
          <p:spPr>
            <a:xfrm>
              <a:off x="769660" y="2424791"/>
              <a:ext cx="31001" cy="77564"/>
            </a:xfrm>
            <a:custGeom>
              <a:avLst/>
              <a:gdLst/>
              <a:ahLst/>
              <a:cxnLst/>
              <a:rect l="l" t="t" r="r" b="b"/>
              <a:pathLst>
                <a:path w="761" h="1904" extrusionOk="0">
                  <a:moveTo>
                    <a:pt x="1" y="1"/>
                  </a:moveTo>
                  <a:cubicBezTo>
                    <a:pt x="13" y="1078"/>
                    <a:pt x="88"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10"/>
            <p:cNvSpPr/>
            <p:nvPr/>
          </p:nvSpPr>
          <p:spPr>
            <a:xfrm>
              <a:off x="720693" y="2424791"/>
              <a:ext cx="30920" cy="77564"/>
            </a:xfrm>
            <a:custGeom>
              <a:avLst/>
              <a:gdLst/>
              <a:ahLst/>
              <a:cxnLst/>
              <a:rect l="l" t="t" r="r" b="b"/>
              <a:pathLst>
                <a:path w="759" h="1904" extrusionOk="0">
                  <a:moveTo>
                    <a:pt x="0" y="1"/>
                  </a:moveTo>
                  <a:cubicBezTo>
                    <a:pt x="12" y="1078"/>
                    <a:pt x="87" y="1904"/>
                    <a:pt x="379" y="1904"/>
                  </a:cubicBezTo>
                  <a:cubicBezTo>
                    <a:pt x="672" y="1904"/>
                    <a:pt x="747" y="1078"/>
                    <a:pt x="7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0"/>
            <p:cNvSpPr/>
            <p:nvPr/>
          </p:nvSpPr>
          <p:spPr>
            <a:xfrm>
              <a:off x="671645" y="2424791"/>
              <a:ext cx="30961" cy="77564"/>
            </a:xfrm>
            <a:custGeom>
              <a:avLst/>
              <a:gdLst/>
              <a:ahLst/>
              <a:cxnLst/>
              <a:rect l="l" t="t" r="r" b="b"/>
              <a:pathLst>
                <a:path w="760" h="1904" extrusionOk="0">
                  <a:moveTo>
                    <a:pt x="1" y="1"/>
                  </a:moveTo>
                  <a:cubicBezTo>
                    <a:pt x="12" y="1078"/>
                    <a:pt x="87" y="1904"/>
                    <a:pt x="380" y="1904"/>
                  </a:cubicBezTo>
                  <a:cubicBezTo>
                    <a:pt x="673" y="1904"/>
                    <a:pt x="748" y="1078"/>
                    <a:pt x="7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10"/>
            <p:cNvSpPr/>
            <p:nvPr/>
          </p:nvSpPr>
          <p:spPr>
            <a:xfrm>
              <a:off x="999788" y="696283"/>
              <a:ext cx="84775" cy="97892"/>
            </a:xfrm>
            <a:custGeom>
              <a:avLst/>
              <a:gdLst/>
              <a:ahLst/>
              <a:cxnLst/>
              <a:rect l="l" t="t" r="r" b="b"/>
              <a:pathLst>
                <a:path w="2081" h="2403" extrusionOk="0">
                  <a:moveTo>
                    <a:pt x="1041" y="1"/>
                  </a:moveTo>
                  <a:cubicBezTo>
                    <a:pt x="467" y="1"/>
                    <a:pt x="1" y="540"/>
                    <a:pt x="1" y="1202"/>
                  </a:cubicBezTo>
                  <a:cubicBezTo>
                    <a:pt x="1" y="1865"/>
                    <a:pt x="467" y="2403"/>
                    <a:pt x="1041" y="2403"/>
                  </a:cubicBezTo>
                  <a:cubicBezTo>
                    <a:pt x="1615" y="2403"/>
                    <a:pt x="2080" y="1865"/>
                    <a:pt x="2080" y="1202"/>
                  </a:cubicBezTo>
                  <a:cubicBezTo>
                    <a:pt x="2080" y="540"/>
                    <a:pt x="1615" y="1"/>
                    <a:pt x="104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10"/>
            <p:cNvSpPr/>
            <p:nvPr/>
          </p:nvSpPr>
          <p:spPr>
            <a:xfrm>
              <a:off x="1021705" y="721663"/>
              <a:ext cx="40900" cy="47215"/>
            </a:xfrm>
            <a:custGeom>
              <a:avLst/>
              <a:gdLst/>
              <a:ahLst/>
              <a:cxnLst/>
              <a:rect l="l" t="t" r="r" b="b"/>
              <a:pathLst>
                <a:path w="1004" h="1159" extrusionOk="0">
                  <a:moveTo>
                    <a:pt x="503" y="0"/>
                  </a:moveTo>
                  <a:cubicBezTo>
                    <a:pt x="225" y="0"/>
                    <a:pt x="0" y="259"/>
                    <a:pt x="0" y="579"/>
                  </a:cubicBezTo>
                  <a:cubicBezTo>
                    <a:pt x="0" y="900"/>
                    <a:pt x="225" y="1159"/>
                    <a:pt x="503" y="1159"/>
                  </a:cubicBezTo>
                  <a:cubicBezTo>
                    <a:pt x="780" y="1159"/>
                    <a:pt x="1004" y="900"/>
                    <a:pt x="1004" y="579"/>
                  </a:cubicBezTo>
                  <a:cubicBezTo>
                    <a:pt x="1004" y="259"/>
                    <a:pt x="780"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10"/>
            <p:cNvSpPr/>
            <p:nvPr/>
          </p:nvSpPr>
          <p:spPr>
            <a:xfrm>
              <a:off x="536029" y="696283"/>
              <a:ext cx="84775" cy="97892"/>
            </a:xfrm>
            <a:custGeom>
              <a:avLst/>
              <a:gdLst/>
              <a:ahLst/>
              <a:cxnLst/>
              <a:rect l="l" t="t" r="r" b="b"/>
              <a:pathLst>
                <a:path w="2081" h="2403" extrusionOk="0">
                  <a:moveTo>
                    <a:pt x="1040" y="1"/>
                  </a:moveTo>
                  <a:cubicBezTo>
                    <a:pt x="466" y="1"/>
                    <a:pt x="0" y="540"/>
                    <a:pt x="0" y="1202"/>
                  </a:cubicBezTo>
                  <a:cubicBezTo>
                    <a:pt x="0" y="1865"/>
                    <a:pt x="466" y="2403"/>
                    <a:pt x="1040" y="2403"/>
                  </a:cubicBezTo>
                  <a:cubicBezTo>
                    <a:pt x="1614" y="2403"/>
                    <a:pt x="2080" y="1865"/>
                    <a:pt x="2080" y="1202"/>
                  </a:cubicBezTo>
                  <a:cubicBezTo>
                    <a:pt x="2080" y="540"/>
                    <a:pt x="1614" y="1"/>
                    <a:pt x="104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10"/>
            <p:cNvSpPr/>
            <p:nvPr/>
          </p:nvSpPr>
          <p:spPr>
            <a:xfrm>
              <a:off x="557905" y="721663"/>
              <a:ext cx="40982" cy="47215"/>
            </a:xfrm>
            <a:custGeom>
              <a:avLst/>
              <a:gdLst/>
              <a:ahLst/>
              <a:cxnLst/>
              <a:rect l="l" t="t" r="r" b="b"/>
              <a:pathLst>
                <a:path w="1006" h="1159" extrusionOk="0">
                  <a:moveTo>
                    <a:pt x="503" y="0"/>
                  </a:moveTo>
                  <a:cubicBezTo>
                    <a:pt x="226" y="0"/>
                    <a:pt x="1" y="259"/>
                    <a:pt x="1" y="579"/>
                  </a:cubicBezTo>
                  <a:cubicBezTo>
                    <a:pt x="1" y="900"/>
                    <a:pt x="226" y="1159"/>
                    <a:pt x="503" y="1159"/>
                  </a:cubicBezTo>
                  <a:cubicBezTo>
                    <a:pt x="781" y="1159"/>
                    <a:pt x="1005" y="900"/>
                    <a:pt x="1005" y="579"/>
                  </a:cubicBezTo>
                  <a:cubicBezTo>
                    <a:pt x="1005" y="259"/>
                    <a:pt x="781" y="0"/>
                    <a:pt x="503" y="0"/>
                  </a:cubicBezTo>
                  <a:close/>
                </a:path>
              </a:pathLst>
            </a:custGeom>
            <a:solidFill>
              <a:srgbClr val="EED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10"/>
            <p:cNvSpPr/>
            <p:nvPr/>
          </p:nvSpPr>
          <p:spPr>
            <a:xfrm>
              <a:off x="693684" y="798495"/>
              <a:ext cx="26031" cy="61758"/>
            </a:xfrm>
            <a:custGeom>
              <a:avLst/>
              <a:gdLst/>
              <a:ahLst/>
              <a:cxnLst/>
              <a:rect l="l" t="t" r="r" b="b"/>
              <a:pathLst>
                <a:path w="639" h="1516" extrusionOk="0">
                  <a:moveTo>
                    <a:pt x="320" y="1"/>
                  </a:moveTo>
                  <a:cubicBezTo>
                    <a:pt x="73" y="1"/>
                    <a:pt x="11" y="657"/>
                    <a:pt x="1"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10"/>
            <p:cNvSpPr/>
            <p:nvPr/>
          </p:nvSpPr>
          <p:spPr>
            <a:xfrm>
              <a:off x="734870" y="798495"/>
              <a:ext cx="26031" cy="61758"/>
            </a:xfrm>
            <a:custGeom>
              <a:avLst/>
              <a:gdLst/>
              <a:ahLst/>
              <a:cxnLst/>
              <a:rect l="l" t="t" r="r" b="b"/>
              <a:pathLst>
                <a:path w="639" h="1516" extrusionOk="0">
                  <a:moveTo>
                    <a:pt x="320" y="1"/>
                  </a:moveTo>
                  <a:cubicBezTo>
                    <a:pt x="73" y="1"/>
                    <a:pt x="11" y="657"/>
                    <a:pt x="0" y="1515"/>
                  </a:cubicBezTo>
                  <a:lnTo>
                    <a:pt x="639" y="1515"/>
                  </a:lnTo>
                  <a:cubicBezTo>
                    <a:pt x="629"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0"/>
            <p:cNvSpPr/>
            <p:nvPr/>
          </p:nvSpPr>
          <p:spPr>
            <a:xfrm>
              <a:off x="776056" y="798495"/>
              <a:ext cx="26031" cy="61758"/>
            </a:xfrm>
            <a:custGeom>
              <a:avLst/>
              <a:gdLst/>
              <a:ahLst/>
              <a:cxnLst/>
              <a:rect l="l" t="t" r="r" b="b"/>
              <a:pathLst>
                <a:path w="639" h="1516" extrusionOk="0">
                  <a:moveTo>
                    <a:pt x="319" y="1"/>
                  </a:moveTo>
                  <a:cubicBezTo>
                    <a:pt x="73" y="1"/>
                    <a:pt x="11" y="657"/>
                    <a:pt x="0" y="1515"/>
                  </a:cubicBezTo>
                  <a:lnTo>
                    <a:pt x="639"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10"/>
            <p:cNvSpPr/>
            <p:nvPr/>
          </p:nvSpPr>
          <p:spPr>
            <a:xfrm>
              <a:off x="817242"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6"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10"/>
            <p:cNvSpPr/>
            <p:nvPr/>
          </p:nvSpPr>
          <p:spPr>
            <a:xfrm>
              <a:off x="858428" y="798495"/>
              <a:ext cx="26031" cy="61758"/>
            </a:xfrm>
            <a:custGeom>
              <a:avLst/>
              <a:gdLst/>
              <a:ahLst/>
              <a:cxnLst/>
              <a:rect l="l" t="t" r="r" b="b"/>
              <a:pathLst>
                <a:path w="639" h="1516" extrusionOk="0">
                  <a:moveTo>
                    <a:pt x="319" y="1"/>
                  </a:moveTo>
                  <a:cubicBezTo>
                    <a:pt x="73" y="1"/>
                    <a:pt x="11" y="657"/>
                    <a:pt x="0" y="1515"/>
                  </a:cubicBezTo>
                  <a:lnTo>
                    <a:pt x="638" y="1515"/>
                  </a:lnTo>
                  <a:cubicBezTo>
                    <a:pt x="629" y="657"/>
                    <a:pt x="565" y="1"/>
                    <a:pt x="3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0"/>
            <p:cNvSpPr/>
            <p:nvPr/>
          </p:nvSpPr>
          <p:spPr>
            <a:xfrm>
              <a:off x="899573" y="798495"/>
              <a:ext cx="26072" cy="61758"/>
            </a:xfrm>
            <a:custGeom>
              <a:avLst/>
              <a:gdLst/>
              <a:ahLst/>
              <a:cxnLst/>
              <a:rect l="l" t="t" r="r" b="b"/>
              <a:pathLst>
                <a:path w="640" h="1516" extrusionOk="0">
                  <a:moveTo>
                    <a:pt x="320" y="1"/>
                  </a:moveTo>
                  <a:cubicBezTo>
                    <a:pt x="74" y="1"/>
                    <a:pt x="12" y="657"/>
                    <a:pt x="1" y="1515"/>
                  </a:cubicBezTo>
                  <a:lnTo>
                    <a:pt x="639" y="1515"/>
                  </a:lnTo>
                  <a:cubicBezTo>
                    <a:pt x="630" y="657"/>
                    <a:pt x="566" y="1"/>
                    <a:pt x="32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2" name="Google Shape;582;p10"/>
          <p:cNvSpPr txBox="1">
            <a:spLocks noGrp="1"/>
          </p:cNvSpPr>
          <p:nvPr>
            <p:ph type="title"/>
          </p:nvPr>
        </p:nvSpPr>
        <p:spPr>
          <a:xfrm>
            <a:off x="713225" y="4214975"/>
            <a:ext cx="7717500" cy="538500"/>
          </a:xfrm>
          <a:prstGeom prst="rect">
            <a:avLst/>
          </a:prstGeom>
          <a:solidFill>
            <a:schemeClr val="accent5"/>
          </a:solidFill>
          <a:ln w="114300" cap="flat" cmpd="sng">
            <a:solidFill>
              <a:schemeClr val="accent5"/>
            </a:solidFill>
            <a:prstDash val="solid"/>
            <a:bevel/>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400"/>
              <a:buNone/>
              <a:defRPr sz="2400">
                <a:solidFill>
                  <a:schemeClr val="lt1"/>
                </a:solidFill>
              </a:defRPr>
            </a:lvl1pPr>
            <a:lvl2pPr lvl="1" algn="ctr">
              <a:lnSpc>
                <a:spcPct val="100000"/>
              </a:lnSpc>
              <a:spcBef>
                <a:spcPts val="0"/>
              </a:spcBef>
              <a:spcAft>
                <a:spcPts val="0"/>
              </a:spcAft>
              <a:buClr>
                <a:schemeClr val="lt1"/>
              </a:buClr>
              <a:buSzPts val="2400"/>
              <a:buNone/>
              <a:defRPr sz="2400">
                <a:solidFill>
                  <a:schemeClr val="lt1"/>
                </a:solidFill>
              </a:defRPr>
            </a:lvl2pPr>
            <a:lvl3pPr lvl="2" algn="ctr">
              <a:lnSpc>
                <a:spcPct val="100000"/>
              </a:lnSpc>
              <a:spcBef>
                <a:spcPts val="0"/>
              </a:spcBef>
              <a:spcAft>
                <a:spcPts val="0"/>
              </a:spcAft>
              <a:buClr>
                <a:schemeClr val="lt1"/>
              </a:buClr>
              <a:buSzPts val="2400"/>
              <a:buNone/>
              <a:defRPr sz="2400">
                <a:solidFill>
                  <a:schemeClr val="lt1"/>
                </a:solidFill>
              </a:defRPr>
            </a:lvl3pPr>
            <a:lvl4pPr lvl="3" algn="ctr">
              <a:lnSpc>
                <a:spcPct val="100000"/>
              </a:lnSpc>
              <a:spcBef>
                <a:spcPts val="0"/>
              </a:spcBef>
              <a:spcAft>
                <a:spcPts val="0"/>
              </a:spcAft>
              <a:buClr>
                <a:schemeClr val="lt1"/>
              </a:buClr>
              <a:buSzPts val="2400"/>
              <a:buNone/>
              <a:defRPr sz="2400">
                <a:solidFill>
                  <a:schemeClr val="lt1"/>
                </a:solidFill>
              </a:defRPr>
            </a:lvl4pPr>
            <a:lvl5pPr lvl="4" algn="ctr">
              <a:lnSpc>
                <a:spcPct val="100000"/>
              </a:lnSpc>
              <a:spcBef>
                <a:spcPts val="0"/>
              </a:spcBef>
              <a:spcAft>
                <a:spcPts val="0"/>
              </a:spcAft>
              <a:buClr>
                <a:schemeClr val="lt1"/>
              </a:buClr>
              <a:buSzPts val="2400"/>
              <a:buNone/>
              <a:defRPr sz="2400">
                <a:solidFill>
                  <a:schemeClr val="lt1"/>
                </a:solidFill>
              </a:defRPr>
            </a:lvl5pPr>
            <a:lvl6pPr lvl="5" algn="ctr">
              <a:lnSpc>
                <a:spcPct val="100000"/>
              </a:lnSpc>
              <a:spcBef>
                <a:spcPts val="0"/>
              </a:spcBef>
              <a:spcAft>
                <a:spcPts val="0"/>
              </a:spcAft>
              <a:buClr>
                <a:schemeClr val="lt1"/>
              </a:buClr>
              <a:buSzPts val="2400"/>
              <a:buNone/>
              <a:defRPr sz="2400">
                <a:solidFill>
                  <a:schemeClr val="lt1"/>
                </a:solidFill>
              </a:defRPr>
            </a:lvl6pPr>
            <a:lvl7pPr lvl="6" algn="ctr">
              <a:lnSpc>
                <a:spcPct val="100000"/>
              </a:lnSpc>
              <a:spcBef>
                <a:spcPts val="0"/>
              </a:spcBef>
              <a:spcAft>
                <a:spcPts val="0"/>
              </a:spcAft>
              <a:buClr>
                <a:schemeClr val="lt1"/>
              </a:buClr>
              <a:buSzPts val="2400"/>
              <a:buNone/>
              <a:defRPr sz="2400">
                <a:solidFill>
                  <a:schemeClr val="lt1"/>
                </a:solidFill>
              </a:defRPr>
            </a:lvl7pPr>
            <a:lvl8pPr lvl="7" algn="ctr">
              <a:lnSpc>
                <a:spcPct val="100000"/>
              </a:lnSpc>
              <a:spcBef>
                <a:spcPts val="0"/>
              </a:spcBef>
              <a:spcAft>
                <a:spcPts val="0"/>
              </a:spcAft>
              <a:buClr>
                <a:schemeClr val="lt1"/>
              </a:buClr>
              <a:buSzPts val="2400"/>
              <a:buNone/>
              <a:defRPr sz="2400">
                <a:solidFill>
                  <a:schemeClr val="lt1"/>
                </a:solidFill>
              </a:defRPr>
            </a:lvl8pPr>
            <a:lvl9pPr lvl="8" algn="ctr">
              <a:lnSpc>
                <a:spcPct val="100000"/>
              </a:lnSpc>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3500"/>
              <a:buFont typeface="Londrina Solid"/>
              <a:buNone/>
              <a:defRPr sz="3500">
                <a:solidFill>
                  <a:schemeClr val="accent5"/>
                </a:solidFill>
                <a:latin typeface="Londrina Solid"/>
                <a:ea typeface="Londrina Solid"/>
                <a:cs typeface="Londrina Solid"/>
                <a:sym typeface="Londrina Solid"/>
              </a:defRPr>
            </a:lvl1pPr>
            <a:lvl2pPr lvl="1">
              <a:spcBef>
                <a:spcPts val="0"/>
              </a:spcBef>
              <a:spcAft>
                <a:spcPts val="0"/>
              </a:spcAft>
              <a:buClr>
                <a:schemeClr val="accent5"/>
              </a:buClr>
              <a:buSzPts val="3500"/>
              <a:buFont typeface="Londrina Solid"/>
              <a:buNone/>
              <a:defRPr sz="3500">
                <a:solidFill>
                  <a:schemeClr val="accent5"/>
                </a:solidFill>
                <a:latin typeface="Londrina Solid"/>
                <a:ea typeface="Londrina Solid"/>
                <a:cs typeface="Londrina Solid"/>
                <a:sym typeface="Londrina Solid"/>
              </a:defRPr>
            </a:lvl2pPr>
            <a:lvl3pPr lvl="2">
              <a:spcBef>
                <a:spcPts val="0"/>
              </a:spcBef>
              <a:spcAft>
                <a:spcPts val="0"/>
              </a:spcAft>
              <a:buClr>
                <a:schemeClr val="accent5"/>
              </a:buClr>
              <a:buSzPts val="3500"/>
              <a:buFont typeface="Londrina Solid"/>
              <a:buNone/>
              <a:defRPr sz="3500">
                <a:solidFill>
                  <a:schemeClr val="accent5"/>
                </a:solidFill>
                <a:latin typeface="Londrina Solid"/>
                <a:ea typeface="Londrina Solid"/>
                <a:cs typeface="Londrina Solid"/>
                <a:sym typeface="Londrina Solid"/>
              </a:defRPr>
            </a:lvl3pPr>
            <a:lvl4pPr lvl="3">
              <a:spcBef>
                <a:spcPts val="0"/>
              </a:spcBef>
              <a:spcAft>
                <a:spcPts val="0"/>
              </a:spcAft>
              <a:buClr>
                <a:schemeClr val="accent5"/>
              </a:buClr>
              <a:buSzPts val="3500"/>
              <a:buFont typeface="Londrina Solid"/>
              <a:buNone/>
              <a:defRPr sz="3500">
                <a:solidFill>
                  <a:schemeClr val="accent5"/>
                </a:solidFill>
                <a:latin typeface="Londrina Solid"/>
                <a:ea typeface="Londrina Solid"/>
                <a:cs typeface="Londrina Solid"/>
                <a:sym typeface="Londrina Solid"/>
              </a:defRPr>
            </a:lvl4pPr>
            <a:lvl5pPr lvl="4">
              <a:spcBef>
                <a:spcPts val="0"/>
              </a:spcBef>
              <a:spcAft>
                <a:spcPts val="0"/>
              </a:spcAft>
              <a:buClr>
                <a:schemeClr val="accent5"/>
              </a:buClr>
              <a:buSzPts val="3500"/>
              <a:buFont typeface="Londrina Solid"/>
              <a:buNone/>
              <a:defRPr sz="3500">
                <a:solidFill>
                  <a:schemeClr val="accent5"/>
                </a:solidFill>
                <a:latin typeface="Londrina Solid"/>
                <a:ea typeface="Londrina Solid"/>
                <a:cs typeface="Londrina Solid"/>
                <a:sym typeface="Londrina Solid"/>
              </a:defRPr>
            </a:lvl5pPr>
            <a:lvl6pPr lvl="5">
              <a:spcBef>
                <a:spcPts val="0"/>
              </a:spcBef>
              <a:spcAft>
                <a:spcPts val="0"/>
              </a:spcAft>
              <a:buClr>
                <a:schemeClr val="accent5"/>
              </a:buClr>
              <a:buSzPts val="3500"/>
              <a:buFont typeface="Londrina Solid"/>
              <a:buNone/>
              <a:defRPr sz="3500">
                <a:solidFill>
                  <a:schemeClr val="accent5"/>
                </a:solidFill>
                <a:latin typeface="Londrina Solid"/>
                <a:ea typeface="Londrina Solid"/>
                <a:cs typeface="Londrina Solid"/>
                <a:sym typeface="Londrina Solid"/>
              </a:defRPr>
            </a:lvl6pPr>
            <a:lvl7pPr lvl="6">
              <a:spcBef>
                <a:spcPts val="0"/>
              </a:spcBef>
              <a:spcAft>
                <a:spcPts val="0"/>
              </a:spcAft>
              <a:buClr>
                <a:schemeClr val="accent5"/>
              </a:buClr>
              <a:buSzPts val="3500"/>
              <a:buFont typeface="Londrina Solid"/>
              <a:buNone/>
              <a:defRPr sz="3500">
                <a:solidFill>
                  <a:schemeClr val="accent5"/>
                </a:solidFill>
                <a:latin typeface="Londrina Solid"/>
                <a:ea typeface="Londrina Solid"/>
                <a:cs typeface="Londrina Solid"/>
                <a:sym typeface="Londrina Solid"/>
              </a:defRPr>
            </a:lvl7pPr>
            <a:lvl8pPr lvl="7">
              <a:spcBef>
                <a:spcPts val="0"/>
              </a:spcBef>
              <a:spcAft>
                <a:spcPts val="0"/>
              </a:spcAft>
              <a:buClr>
                <a:schemeClr val="accent5"/>
              </a:buClr>
              <a:buSzPts val="3500"/>
              <a:buFont typeface="Londrina Solid"/>
              <a:buNone/>
              <a:defRPr sz="3500">
                <a:solidFill>
                  <a:schemeClr val="accent5"/>
                </a:solidFill>
                <a:latin typeface="Londrina Solid"/>
                <a:ea typeface="Londrina Solid"/>
                <a:cs typeface="Londrina Solid"/>
                <a:sym typeface="Londrina Solid"/>
              </a:defRPr>
            </a:lvl8pPr>
            <a:lvl9pPr lvl="8">
              <a:spcBef>
                <a:spcPts val="0"/>
              </a:spcBef>
              <a:spcAft>
                <a:spcPts val="0"/>
              </a:spcAft>
              <a:buClr>
                <a:schemeClr val="accent5"/>
              </a:buClr>
              <a:buSzPts val="3500"/>
              <a:buFont typeface="Londrina Solid"/>
              <a:buNone/>
              <a:defRPr sz="3500">
                <a:solidFill>
                  <a:schemeClr val="accent5"/>
                </a:solidFill>
                <a:latin typeface="Londrina Solid"/>
                <a:ea typeface="Londrina Solid"/>
                <a:cs typeface="Londrina Solid"/>
                <a:sym typeface="Londrina Solid"/>
              </a:defRPr>
            </a:lvl9pPr>
          </a:lstStyle>
          <a:p/>
        </p:txBody>
      </p:sp>
      <p:sp>
        <p:nvSpPr>
          <p:cNvPr id="7" name="Google Shape;7;p1"/>
          <p:cNvSpPr txBox="1">
            <a:spLocks noGrp="1"/>
          </p:cNvSpPr>
          <p:nvPr>
            <p:ph type="body" idx="1"/>
          </p:nvPr>
        </p:nvSpPr>
        <p:spPr>
          <a:xfrm>
            <a:off x="713250" y="1152475"/>
            <a:ext cx="7717500" cy="3447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1pPr>
            <a:lvl2pPr marL="914400" lvl="1"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marL="1371600" lvl="2"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marL="1828800" lvl="3"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marL="2286000" lvl="4"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marL="2743200" lvl="5"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marL="3200400" lvl="6"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marL="3657600" lvl="7"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marL="4114800" lvl="8"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hyperlink" Target="https://www.freepik.com/free-vector/egypt-travel-cartoon-composition-with-burial-chamber-visitors-making-death-god-sculpture-photo-near-pharaoh-tomb_13693352.htm/?utm_source=slidesgo_template&amp;utm_medium=referral-link&amp;utm_campaign=sg_resources&amp;utm_content=freepi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9" name="Google Shape;1659;p32"/>
          <p:cNvSpPr txBox="1">
            <a:spLocks noGrp="1"/>
          </p:cNvSpPr>
          <p:nvPr>
            <p:ph type="title"/>
          </p:nvPr>
        </p:nvSpPr>
        <p:spPr>
          <a:xfrm>
            <a:off x="713225" y="300257"/>
            <a:ext cx="77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err="1" smtClean="0"/>
              <a:t>Đồ</a:t>
            </a:r>
            <a:r>
              <a:rPr lang="en-US" sz="2800" dirty="0" smtClean="0"/>
              <a:t> </a:t>
            </a:r>
            <a:r>
              <a:rPr lang="en-US" sz="2800" dirty="0" err="1" smtClean="0"/>
              <a:t>Án</a:t>
            </a:r>
            <a:r>
              <a:rPr lang="en-US" sz="2800" dirty="0" smtClean="0"/>
              <a:t> </a:t>
            </a:r>
            <a:r>
              <a:rPr lang="en-US" sz="2800" dirty="0" err="1" smtClean="0"/>
              <a:t>Chuyên</a:t>
            </a:r>
            <a:r>
              <a:rPr lang="en-US" sz="2800" dirty="0" smtClean="0"/>
              <a:t> </a:t>
            </a:r>
            <a:r>
              <a:rPr lang="en-US" sz="2800" dirty="0" err="1" smtClean="0"/>
              <a:t>đề</a:t>
            </a:r>
            <a:r>
              <a:rPr lang="en-US" sz="2800" dirty="0" smtClean="0"/>
              <a:t> </a:t>
            </a:r>
            <a:r>
              <a:rPr lang="en-US" sz="2800" dirty="0" err="1" smtClean="0"/>
              <a:t>công</a:t>
            </a:r>
            <a:r>
              <a:rPr lang="en-US" sz="2800" dirty="0" smtClean="0"/>
              <a:t> </a:t>
            </a:r>
            <a:r>
              <a:rPr lang="en-US" sz="2800" dirty="0" err="1" smtClean="0"/>
              <a:t>nghệ</a:t>
            </a:r>
            <a:r>
              <a:rPr lang="en-US" sz="2800" dirty="0" smtClean="0"/>
              <a:t> </a:t>
            </a:r>
            <a:r>
              <a:rPr lang="en-US" sz="2800" dirty="0" err="1" smtClean="0"/>
              <a:t>phần</a:t>
            </a:r>
            <a:r>
              <a:rPr lang="en-US" sz="2800" dirty="0" smtClean="0"/>
              <a:t> </a:t>
            </a:r>
            <a:r>
              <a:rPr lang="en-US" sz="2800" dirty="0" err="1" smtClean="0"/>
              <a:t>mềm</a:t>
            </a:r>
            <a:r>
              <a:rPr lang="en-US" sz="2800" dirty="0" smtClean="0"/>
              <a:t>	</a:t>
            </a:r>
            <a:endParaRPr lang="en-US" sz="2800" dirty="0"/>
          </a:p>
        </p:txBody>
      </p:sp>
      <p:sp>
        <p:nvSpPr>
          <p:cNvPr id="1661" name="Google Shape;1661;p32"/>
          <p:cNvSpPr/>
          <p:nvPr/>
        </p:nvSpPr>
        <p:spPr>
          <a:xfrm>
            <a:off x="-397977" y="1521297"/>
            <a:ext cx="2046675" cy="569950"/>
          </a:xfrm>
          <a:custGeom>
            <a:avLst/>
            <a:gdLst/>
            <a:ahLst/>
            <a:cxnLst/>
            <a:rect l="l" t="t" r="r" b="b"/>
            <a:pathLst>
              <a:path w="81867" h="22798" extrusionOk="0">
                <a:moveTo>
                  <a:pt x="11799" y="1838"/>
                </a:moveTo>
                <a:cubicBezTo>
                  <a:pt x="17108" y="-1259"/>
                  <a:pt x="32903" y="340"/>
                  <a:pt x="34629" y="1041"/>
                </a:cubicBezTo>
                <a:cubicBezTo>
                  <a:pt x="36355" y="1743"/>
                  <a:pt x="22507" y="4416"/>
                  <a:pt x="22153" y="6047"/>
                </a:cubicBezTo>
                <a:cubicBezTo>
                  <a:pt x="21799" y="7678"/>
                  <a:pt x="22728" y="10553"/>
                  <a:pt x="32506" y="10825"/>
                </a:cubicBezTo>
                <a:cubicBezTo>
                  <a:pt x="42284" y="11097"/>
                  <a:pt x="76131" y="5864"/>
                  <a:pt x="80821" y="7678"/>
                </a:cubicBezTo>
                <a:cubicBezTo>
                  <a:pt x="85511" y="9492"/>
                  <a:pt x="73654" y="19718"/>
                  <a:pt x="60646" y="21709"/>
                </a:cubicBezTo>
                <a:cubicBezTo>
                  <a:pt x="47638" y="23700"/>
                  <a:pt x="10914" y="22936"/>
                  <a:pt x="2773" y="19624"/>
                </a:cubicBezTo>
                <a:cubicBezTo>
                  <a:pt x="-5368" y="16312"/>
                  <a:pt x="6490" y="4935"/>
                  <a:pt x="11799" y="1838"/>
                </a:cubicBezTo>
                <a:close/>
              </a:path>
            </a:pathLst>
          </a:custGeom>
          <a:solidFill>
            <a:schemeClr val="lt1"/>
          </a:solidFill>
          <a:ln>
            <a:noFill/>
          </a:ln>
        </p:spPr>
      </p:sp>
      <p:sp>
        <p:nvSpPr>
          <p:cNvPr id="4" name="Google Shape;1659;p32"/>
          <p:cNvSpPr txBox="1"/>
          <p:nvPr/>
        </p:nvSpPr>
        <p:spPr>
          <a:xfrm>
            <a:off x="827525" y="1419127"/>
            <a:ext cx="7717500" cy="841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500"/>
              <a:buFont typeface="Londrina Solid"/>
              <a:buNone/>
              <a:defRPr sz="4200" b="0" i="0" u="none" strike="noStrike" cap="none">
                <a:solidFill>
                  <a:schemeClr val="accent5"/>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accent5"/>
              </a:buClr>
              <a:buSzPts val="3500"/>
              <a:buFont typeface="Londrina Solid"/>
              <a:buNone/>
              <a:defRPr sz="3500" b="0" i="0" u="none" strike="noStrike" cap="none">
                <a:solidFill>
                  <a:schemeClr val="accent5"/>
                </a:solidFill>
                <a:latin typeface="Londrina Solid"/>
                <a:ea typeface="Londrina Solid"/>
                <a:cs typeface="Londrina Solid"/>
                <a:sym typeface="Londrina Solid"/>
              </a:defRPr>
            </a:lvl2pPr>
            <a:lvl3pPr marR="0" lvl="2" algn="ctr" rtl="0">
              <a:lnSpc>
                <a:spcPct val="100000"/>
              </a:lnSpc>
              <a:spcBef>
                <a:spcPts val="0"/>
              </a:spcBef>
              <a:spcAft>
                <a:spcPts val="0"/>
              </a:spcAft>
              <a:buClr>
                <a:schemeClr val="accent5"/>
              </a:buClr>
              <a:buSzPts val="3500"/>
              <a:buFont typeface="Londrina Solid"/>
              <a:buNone/>
              <a:defRPr sz="3500" b="0" i="0" u="none" strike="noStrike" cap="none">
                <a:solidFill>
                  <a:schemeClr val="accent5"/>
                </a:solidFill>
                <a:latin typeface="Londrina Solid"/>
                <a:ea typeface="Londrina Solid"/>
                <a:cs typeface="Londrina Solid"/>
                <a:sym typeface="Londrina Solid"/>
              </a:defRPr>
            </a:lvl3pPr>
            <a:lvl4pPr marR="0" lvl="3" algn="ctr" rtl="0">
              <a:lnSpc>
                <a:spcPct val="100000"/>
              </a:lnSpc>
              <a:spcBef>
                <a:spcPts val="0"/>
              </a:spcBef>
              <a:spcAft>
                <a:spcPts val="0"/>
              </a:spcAft>
              <a:buClr>
                <a:schemeClr val="accent5"/>
              </a:buClr>
              <a:buSzPts val="3500"/>
              <a:buFont typeface="Londrina Solid"/>
              <a:buNone/>
              <a:defRPr sz="3500" b="0" i="0" u="none" strike="noStrike" cap="none">
                <a:solidFill>
                  <a:schemeClr val="accent5"/>
                </a:solidFill>
                <a:latin typeface="Londrina Solid"/>
                <a:ea typeface="Londrina Solid"/>
                <a:cs typeface="Londrina Solid"/>
                <a:sym typeface="Londrina Solid"/>
              </a:defRPr>
            </a:lvl4pPr>
            <a:lvl5pPr marR="0" lvl="4" algn="ctr" rtl="0">
              <a:lnSpc>
                <a:spcPct val="100000"/>
              </a:lnSpc>
              <a:spcBef>
                <a:spcPts val="0"/>
              </a:spcBef>
              <a:spcAft>
                <a:spcPts val="0"/>
              </a:spcAft>
              <a:buClr>
                <a:schemeClr val="accent5"/>
              </a:buClr>
              <a:buSzPts val="3500"/>
              <a:buFont typeface="Londrina Solid"/>
              <a:buNone/>
              <a:defRPr sz="3500" b="0" i="0" u="none" strike="noStrike" cap="none">
                <a:solidFill>
                  <a:schemeClr val="accent5"/>
                </a:solidFill>
                <a:latin typeface="Londrina Solid"/>
                <a:ea typeface="Londrina Solid"/>
                <a:cs typeface="Londrina Solid"/>
                <a:sym typeface="Londrina Solid"/>
              </a:defRPr>
            </a:lvl5pPr>
            <a:lvl6pPr marR="0" lvl="5" algn="ctr" rtl="0">
              <a:lnSpc>
                <a:spcPct val="100000"/>
              </a:lnSpc>
              <a:spcBef>
                <a:spcPts val="0"/>
              </a:spcBef>
              <a:spcAft>
                <a:spcPts val="0"/>
              </a:spcAft>
              <a:buClr>
                <a:schemeClr val="accent5"/>
              </a:buClr>
              <a:buSzPts val="3500"/>
              <a:buFont typeface="Londrina Solid"/>
              <a:buNone/>
              <a:defRPr sz="3500" b="0" i="0" u="none" strike="noStrike" cap="none">
                <a:solidFill>
                  <a:schemeClr val="accent5"/>
                </a:solidFill>
                <a:latin typeface="Londrina Solid"/>
                <a:ea typeface="Londrina Solid"/>
                <a:cs typeface="Londrina Solid"/>
                <a:sym typeface="Londrina Solid"/>
              </a:defRPr>
            </a:lvl6pPr>
            <a:lvl7pPr marR="0" lvl="6" algn="ctr" rtl="0">
              <a:lnSpc>
                <a:spcPct val="100000"/>
              </a:lnSpc>
              <a:spcBef>
                <a:spcPts val="0"/>
              </a:spcBef>
              <a:spcAft>
                <a:spcPts val="0"/>
              </a:spcAft>
              <a:buClr>
                <a:schemeClr val="accent5"/>
              </a:buClr>
              <a:buSzPts val="3500"/>
              <a:buFont typeface="Londrina Solid"/>
              <a:buNone/>
              <a:defRPr sz="3500" b="0" i="0" u="none" strike="noStrike" cap="none">
                <a:solidFill>
                  <a:schemeClr val="accent5"/>
                </a:solidFill>
                <a:latin typeface="Londrina Solid"/>
                <a:ea typeface="Londrina Solid"/>
                <a:cs typeface="Londrina Solid"/>
                <a:sym typeface="Londrina Solid"/>
              </a:defRPr>
            </a:lvl7pPr>
            <a:lvl8pPr marR="0" lvl="7" algn="ctr" rtl="0">
              <a:lnSpc>
                <a:spcPct val="100000"/>
              </a:lnSpc>
              <a:spcBef>
                <a:spcPts val="0"/>
              </a:spcBef>
              <a:spcAft>
                <a:spcPts val="0"/>
              </a:spcAft>
              <a:buClr>
                <a:schemeClr val="accent5"/>
              </a:buClr>
              <a:buSzPts val="3500"/>
              <a:buFont typeface="Londrina Solid"/>
              <a:buNone/>
              <a:defRPr sz="3500" b="0" i="0" u="none" strike="noStrike" cap="none">
                <a:solidFill>
                  <a:schemeClr val="accent5"/>
                </a:solidFill>
                <a:latin typeface="Londrina Solid"/>
                <a:ea typeface="Londrina Solid"/>
                <a:cs typeface="Londrina Solid"/>
                <a:sym typeface="Londrina Solid"/>
              </a:defRPr>
            </a:lvl8pPr>
            <a:lvl9pPr marR="0" lvl="8" algn="ctr" rtl="0">
              <a:lnSpc>
                <a:spcPct val="100000"/>
              </a:lnSpc>
              <a:spcBef>
                <a:spcPts val="0"/>
              </a:spcBef>
              <a:spcAft>
                <a:spcPts val="0"/>
              </a:spcAft>
              <a:buClr>
                <a:schemeClr val="accent5"/>
              </a:buClr>
              <a:buSzPts val="3500"/>
              <a:buFont typeface="Londrina Solid"/>
              <a:buNone/>
              <a:defRPr sz="3500" b="0" i="0" u="none" strike="noStrike" cap="none">
                <a:solidFill>
                  <a:schemeClr val="accent5"/>
                </a:solidFill>
                <a:latin typeface="Londrina Solid"/>
                <a:ea typeface="Londrina Solid"/>
                <a:cs typeface="Londrina Solid"/>
                <a:sym typeface="Londrina Solid"/>
              </a:defRPr>
            </a:lvl9pPr>
          </a:lstStyle>
          <a:p>
            <a:pPr marL="0" lvl="0" indent="0" algn="ctr" rtl="0">
              <a:spcBef>
                <a:spcPts val="0"/>
              </a:spcBef>
              <a:spcAft>
                <a:spcPts val="0"/>
              </a:spcAft>
              <a:buNone/>
            </a:pPr>
            <a:r>
              <a:rPr lang="en-US" sz="2800" b="1" dirty="0"/>
              <a:t>WEBSITE QUẢN LÝ CỬA HÀNG MỸ PHẨM</a:t>
            </a:r>
            <a:endParaRPr lang="en-US" sz="2800" b="1" dirty="0"/>
          </a:p>
        </p:txBody>
      </p:sp>
      <p:grpSp>
        <p:nvGrpSpPr>
          <p:cNvPr id="1548" name="Google Shape;1548;p30"/>
          <p:cNvGrpSpPr/>
          <p:nvPr/>
        </p:nvGrpSpPr>
        <p:grpSpPr>
          <a:xfrm flipH="1">
            <a:off x="7766368" y="2771581"/>
            <a:ext cx="687110" cy="1923194"/>
            <a:chOff x="4197198" y="1363747"/>
            <a:chExt cx="489953" cy="1371359"/>
          </a:xfrm>
        </p:grpSpPr>
        <p:sp>
          <p:nvSpPr>
            <p:cNvPr id="1549" name="Google Shape;1549;p30"/>
            <p:cNvSpPr/>
            <p:nvPr/>
          </p:nvSpPr>
          <p:spPr>
            <a:xfrm>
              <a:off x="4506683" y="1646631"/>
              <a:ext cx="143152" cy="323822"/>
            </a:xfrm>
            <a:custGeom>
              <a:avLst/>
              <a:gdLst/>
              <a:ahLst/>
              <a:cxnLst/>
              <a:rect l="l" t="t" r="r" b="b"/>
              <a:pathLst>
                <a:path w="3514" h="7949" extrusionOk="0">
                  <a:moveTo>
                    <a:pt x="1211" y="0"/>
                  </a:moveTo>
                  <a:cubicBezTo>
                    <a:pt x="1205" y="0"/>
                    <a:pt x="1198" y="1"/>
                    <a:pt x="1192" y="1"/>
                  </a:cubicBezTo>
                  <a:cubicBezTo>
                    <a:pt x="1" y="91"/>
                    <a:pt x="1757" y="7293"/>
                    <a:pt x="1757" y="7293"/>
                  </a:cubicBezTo>
                  <a:cubicBezTo>
                    <a:pt x="1847" y="7270"/>
                    <a:pt x="1937" y="7260"/>
                    <a:pt x="2027" y="7260"/>
                  </a:cubicBezTo>
                  <a:cubicBezTo>
                    <a:pt x="2778" y="7260"/>
                    <a:pt x="3513" y="7948"/>
                    <a:pt x="3513" y="7948"/>
                  </a:cubicBezTo>
                  <a:cubicBezTo>
                    <a:pt x="3513" y="7948"/>
                    <a:pt x="2395" y="0"/>
                    <a:pt x="1211" y="0"/>
                  </a:cubicBezTo>
                  <a:close/>
                </a:path>
              </a:pathLst>
            </a:custGeom>
            <a:solidFill>
              <a:srgbClr val="B1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30"/>
            <p:cNvSpPr/>
            <p:nvPr/>
          </p:nvSpPr>
          <p:spPr>
            <a:xfrm>
              <a:off x="4463664" y="2023252"/>
              <a:ext cx="121927" cy="698974"/>
            </a:xfrm>
            <a:custGeom>
              <a:avLst/>
              <a:gdLst/>
              <a:ahLst/>
              <a:cxnLst/>
              <a:rect l="l" t="t" r="r" b="b"/>
              <a:pathLst>
                <a:path w="2993" h="17158" extrusionOk="0">
                  <a:moveTo>
                    <a:pt x="2993" y="1"/>
                  </a:moveTo>
                  <a:lnTo>
                    <a:pt x="481" y="1236"/>
                  </a:lnTo>
                  <a:lnTo>
                    <a:pt x="633" y="6666"/>
                  </a:lnTo>
                  <a:cubicBezTo>
                    <a:pt x="633" y="6666"/>
                    <a:pt x="273" y="7777"/>
                    <a:pt x="137" y="9011"/>
                  </a:cubicBezTo>
                  <a:cubicBezTo>
                    <a:pt x="1" y="10245"/>
                    <a:pt x="733" y="14071"/>
                    <a:pt x="609" y="17157"/>
                  </a:cubicBezTo>
                  <a:lnTo>
                    <a:pt x="759" y="17157"/>
                  </a:lnTo>
                  <a:cubicBezTo>
                    <a:pt x="1368" y="13333"/>
                    <a:pt x="2020" y="9233"/>
                    <a:pt x="2082" y="6954"/>
                  </a:cubicBezTo>
                  <a:cubicBezTo>
                    <a:pt x="2734" y="5003"/>
                    <a:pt x="2967" y="1585"/>
                    <a:pt x="2993" y="1"/>
                  </a:cubicBez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30"/>
            <p:cNvSpPr/>
            <p:nvPr/>
          </p:nvSpPr>
          <p:spPr>
            <a:xfrm>
              <a:off x="4348213" y="2074256"/>
              <a:ext cx="125960" cy="647971"/>
            </a:xfrm>
            <a:custGeom>
              <a:avLst/>
              <a:gdLst/>
              <a:ahLst/>
              <a:cxnLst/>
              <a:rect l="l" t="t" r="r" b="b"/>
              <a:pathLst>
                <a:path w="3092" h="15906" extrusionOk="0">
                  <a:moveTo>
                    <a:pt x="0" y="1"/>
                  </a:moveTo>
                  <a:lnTo>
                    <a:pt x="0" y="1"/>
                  </a:lnTo>
                  <a:cubicBezTo>
                    <a:pt x="21" y="1469"/>
                    <a:pt x="252" y="4638"/>
                    <a:pt x="928" y="6446"/>
                  </a:cubicBezTo>
                  <a:cubicBezTo>
                    <a:pt x="984" y="8559"/>
                    <a:pt x="1649" y="12360"/>
                    <a:pt x="2273" y="15905"/>
                  </a:cubicBezTo>
                  <a:lnTo>
                    <a:pt x="2430" y="15905"/>
                  </a:lnTo>
                  <a:cubicBezTo>
                    <a:pt x="2311" y="13044"/>
                    <a:pt x="3092" y="9497"/>
                    <a:pt x="2955" y="8354"/>
                  </a:cubicBezTo>
                  <a:cubicBezTo>
                    <a:pt x="2817" y="7209"/>
                    <a:pt x="2444" y="6180"/>
                    <a:pt x="2444" y="6180"/>
                  </a:cubicBezTo>
                  <a:lnTo>
                    <a:pt x="2624" y="1144"/>
                  </a:lnTo>
                  <a:lnTo>
                    <a:pt x="0" y="1"/>
                  </a:ln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30"/>
            <p:cNvSpPr/>
            <p:nvPr/>
          </p:nvSpPr>
          <p:spPr>
            <a:xfrm>
              <a:off x="4485622" y="2686180"/>
              <a:ext cx="93778" cy="45137"/>
            </a:xfrm>
            <a:custGeom>
              <a:avLst/>
              <a:gdLst/>
              <a:ahLst/>
              <a:cxnLst/>
              <a:rect l="l" t="t" r="r" b="b"/>
              <a:pathLst>
                <a:path w="2302" h="1108" extrusionOk="0">
                  <a:moveTo>
                    <a:pt x="302" y="1"/>
                  </a:moveTo>
                  <a:cubicBezTo>
                    <a:pt x="301" y="1"/>
                    <a:pt x="301" y="1"/>
                    <a:pt x="300" y="1"/>
                  </a:cubicBezTo>
                  <a:cubicBezTo>
                    <a:pt x="1" y="13"/>
                    <a:pt x="12" y="1107"/>
                    <a:pt x="12" y="1107"/>
                  </a:cubicBezTo>
                  <a:lnTo>
                    <a:pt x="2243" y="1107"/>
                  </a:lnTo>
                  <a:cubicBezTo>
                    <a:pt x="2302" y="973"/>
                    <a:pt x="1046" y="634"/>
                    <a:pt x="1046" y="634"/>
                  </a:cubicBezTo>
                  <a:cubicBezTo>
                    <a:pt x="1046" y="634"/>
                    <a:pt x="415" y="1"/>
                    <a:pt x="302" y="1"/>
                  </a:cubicBez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30"/>
            <p:cNvSpPr/>
            <p:nvPr/>
          </p:nvSpPr>
          <p:spPr>
            <a:xfrm>
              <a:off x="4481059" y="2723210"/>
              <a:ext cx="97118" cy="11855"/>
            </a:xfrm>
            <a:custGeom>
              <a:avLst/>
              <a:gdLst/>
              <a:ahLst/>
              <a:cxnLst/>
              <a:rect l="l" t="t" r="r" b="b"/>
              <a:pathLst>
                <a:path w="2384" h="291" extrusionOk="0">
                  <a:moveTo>
                    <a:pt x="0" y="1"/>
                  </a:moveTo>
                  <a:lnTo>
                    <a:pt x="4" y="290"/>
                  </a:lnTo>
                  <a:lnTo>
                    <a:pt x="2384" y="290"/>
                  </a:lnTo>
                  <a:lnTo>
                    <a:pt x="23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30"/>
            <p:cNvSpPr/>
            <p:nvPr/>
          </p:nvSpPr>
          <p:spPr>
            <a:xfrm>
              <a:off x="4523589" y="2706752"/>
              <a:ext cx="19065" cy="23180"/>
            </a:xfrm>
            <a:custGeom>
              <a:avLst/>
              <a:gdLst/>
              <a:ahLst/>
              <a:cxnLst/>
              <a:rect l="l" t="t" r="r" b="b"/>
              <a:pathLst>
                <a:path w="468" h="569" extrusionOk="0">
                  <a:moveTo>
                    <a:pt x="67" y="0"/>
                  </a:moveTo>
                  <a:lnTo>
                    <a:pt x="0" y="569"/>
                  </a:lnTo>
                  <a:lnTo>
                    <a:pt x="301" y="569"/>
                  </a:lnTo>
                  <a:lnTo>
                    <a:pt x="467" y="140"/>
                  </a:lnTo>
                  <a:lnTo>
                    <a:pt x="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30"/>
            <p:cNvSpPr/>
            <p:nvPr/>
          </p:nvSpPr>
          <p:spPr>
            <a:xfrm>
              <a:off x="4550924" y="2713352"/>
              <a:ext cx="11895" cy="15602"/>
            </a:xfrm>
            <a:custGeom>
              <a:avLst/>
              <a:gdLst/>
              <a:ahLst/>
              <a:cxnLst/>
              <a:rect l="l" t="t" r="r" b="b"/>
              <a:pathLst>
                <a:path w="292" h="383" extrusionOk="0">
                  <a:moveTo>
                    <a:pt x="1" y="1"/>
                  </a:moveTo>
                  <a:lnTo>
                    <a:pt x="8" y="382"/>
                  </a:lnTo>
                  <a:lnTo>
                    <a:pt x="217" y="353"/>
                  </a:lnTo>
                  <a:lnTo>
                    <a:pt x="292" y="56"/>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30"/>
            <p:cNvSpPr/>
            <p:nvPr/>
          </p:nvSpPr>
          <p:spPr>
            <a:xfrm>
              <a:off x="4497110" y="2690579"/>
              <a:ext cx="21387" cy="37601"/>
            </a:xfrm>
            <a:custGeom>
              <a:avLst/>
              <a:gdLst/>
              <a:ahLst/>
              <a:cxnLst/>
              <a:rect l="l" t="t" r="r" b="b"/>
              <a:pathLst>
                <a:path w="525" h="923" extrusionOk="0">
                  <a:moveTo>
                    <a:pt x="297" y="1"/>
                  </a:moveTo>
                  <a:lnTo>
                    <a:pt x="0" y="875"/>
                  </a:lnTo>
                  <a:lnTo>
                    <a:pt x="298" y="923"/>
                  </a:lnTo>
                  <a:lnTo>
                    <a:pt x="525" y="191"/>
                  </a:lnTo>
                  <a:lnTo>
                    <a:pt x="2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30"/>
            <p:cNvSpPr/>
            <p:nvPr/>
          </p:nvSpPr>
          <p:spPr>
            <a:xfrm>
              <a:off x="4404757" y="2690946"/>
              <a:ext cx="56707" cy="41104"/>
            </a:xfrm>
            <a:custGeom>
              <a:avLst/>
              <a:gdLst/>
              <a:ahLst/>
              <a:cxnLst/>
              <a:rect l="l" t="t" r="r" b="b"/>
              <a:pathLst>
                <a:path w="1392" h="1009" extrusionOk="0">
                  <a:moveTo>
                    <a:pt x="838" y="1"/>
                  </a:moveTo>
                  <a:cubicBezTo>
                    <a:pt x="837" y="1"/>
                    <a:pt x="837" y="1"/>
                    <a:pt x="837" y="1"/>
                  </a:cubicBezTo>
                  <a:cubicBezTo>
                    <a:pt x="830" y="1"/>
                    <a:pt x="824" y="3"/>
                    <a:pt x="818" y="4"/>
                  </a:cubicBezTo>
                  <a:cubicBezTo>
                    <a:pt x="811" y="3"/>
                    <a:pt x="804" y="1"/>
                    <a:pt x="797" y="1"/>
                  </a:cubicBezTo>
                  <a:cubicBezTo>
                    <a:pt x="797" y="1"/>
                    <a:pt x="796" y="1"/>
                    <a:pt x="796" y="1"/>
                  </a:cubicBezTo>
                  <a:cubicBezTo>
                    <a:pt x="698" y="1"/>
                    <a:pt x="387" y="593"/>
                    <a:pt x="387" y="593"/>
                  </a:cubicBezTo>
                  <a:cubicBezTo>
                    <a:pt x="387" y="593"/>
                    <a:pt x="0" y="836"/>
                    <a:pt x="61" y="958"/>
                  </a:cubicBezTo>
                  <a:lnTo>
                    <a:pt x="345" y="1008"/>
                  </a:lnTo>
                  <a:lnTo>
                    <a:pt x="1321" y="1008"/>
                  </a:lnTo>
                  <a:cubicBezTo>
                    <a:pt x="1391" y="898"/>
                    <a:pt x="1131" y="651"/>
                    <a:pt x="1076" y="601"/>
                  </a:cubicBezTo>
                  <a:cubicBezTo>
                    <a:pt x="1041" y="382"/>
                    <a:pt x="980" y="137"/>
                    <a:pt x="882" y="41"/>
                  </a:cubicBezTo>
                  <a:cubicBezTo>
                    <a:pt x="866" y="16"/>
                    <a:pt x="851" y="1"/>
                    <a:pt x="838" y="1"/>
                  </a:cubicBez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30"/>
            <p:cNvSpPr/>
            <p:nvPr/>
          </p:nvSpPr>
          <p:spPr>
            <a:xfrm>
              <a:off x="4400194" y="2724229"/>
              <a:ext cx="65261" cy="10877"/>
            </a:xfrm>
            <a:custGeom>
              <a:avLst/>
              <a:gdLst/>
              <a:ahLst/>
              <a:cxnLst/>
              <a:rect l="l" t="t" r="r" b="b"/>
              <a:pathLst>
                <a:path w="1602" h="267" extrusionOk="0">
                  <a:moveTo>
                    <a:pt x="1" y="1"/>
                  </a:moveTo>
                  <a:lnTo>
                    <a:pt x="7" y="266"/>
                  </a:lnTo>
                  <a:lnTo>
                    <a:pt x="1602" y="266"/>
                  </a:lnTo>
                  <a:lnTo>
                    <a:pt x="1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30"/>
            <p:cNvSpPr/>
            <p:nvPr/>
          </p:nvSpPr>
          <p:spPr>
            <a:xfrm>
              <a:off x="4405572" y="2703778"/>
              <a:ext cx="52429" cy="23343"/>
            </a:xfrm>
            <a:custGeom>
              <a:avLst/>
              <a:gdLst/>
              <a:ahLst/>
              <a:cxnLst/>
              <a:rect l="l" t="t" r="r" b="b"/>
              <a:pathLst>
                <a:path w="1287" h="573" extrusionOk="0">
                  <a:moveTo>
                    <a:pt x="633" y="0"/>
                  </a:moveTo>
                  <a:cubicBezTo>
                    <a:pt x="280" y="0"/>
                    <a:pt x="1" y="254"/>
                    <a:pt x="8" y="567"/>
                  </a:cubicBezTo>
                  <a:cubicBezTo>
                    <a:pt x="8" y="569"/>
                    <a:pt x="8" y="570"/>
                    <a:pt x="8" y="572"/>
                  </a:cubicBezTo>
                  <a:lnTo>
                    <a:pt x="206" y="572"/>
                  </a:lnTo>
                  <a:cubicBezTo>
                    <a:pt x="215" y="364"/>
                    <a:pt x="402" y="200"/>
                    <a:pt x="639" y="200"/>
                  </a:cubicBezTo>
                  <a:cubicBezTo>
                    <a:pt x="874" y="200"/>
                    <a:pt x="1070" y="364"/>
                    <a:pt x="1090" y="572"/>
                  </a:cubicBezTo>
                  <a:lnTo>
                    <a:pt x="1287" y="572"/>
                  </a:lnTo>
                  <a:cubicBezTo>
                    <a:pt x="1287" y="570"/>
                    <a:pt x="1287" y="569"/>
                    <a:pt x="1287" y="567"/>
                  </a:cubicBezTo>
                  <a:cubicBezTo>
                    <a:pt x="1279" y="254"/>
                    <a:pt x="987" y="0"/>
                    <a:pt x="6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30"/>
            <p:cNvSpPr/>
            <p:nvPr/>
          </p:nvSpPr>
          <p:spPr>
            <a:xfrm>
              <a:off x="4348335" y="1532850"/>
              <a:ext cx="124983" cy="166005"/>
            </a:xfrm>
            <a:custGeom>
              <a:avLst/>
              <a:gdLst/>
              <a:ahLst/>
              <a:cxnLst/>
              <a:rect l="l" t="t" r="r" b="b"/>
              <a:pathLst>
                <a:path w="3068" h="4075" extrusionOk="0">
                  <a:moveTo>
                    <a:pt x="1603" y="0"/>
                  </a:moveTo>
                  <a:cubicBezTo>
                    <a:pt x="1517" y="0"/>
                    <a:pt x="1431" y="16"/>
                    <a:pt x="1352" y="48"/>
                  </a:cubicBezTo>
                  <a:cubicBezTo>
                    <a:pt x="1130" y="141"/>
                    <a:pt x="966" y="360"/>
                    <a:pt x="942" y="599"/>
                  </a:cubicBezTo>
                  <a:cubicBezTo>
                    <a:pt x="927" y="595"/>
                    <a:pt x="912" y="594"/>
                    <a:pt x="898" y="594"/>
                  </a:cubicBezTo>
                  <a:cubicBezTo>
                    <a:pt x="772" y="594"/>
                    <a:pt x="653" y="717"/>
                    <a:pt x="670" y="843"/>
                  </a:cubicBezTo>
                  <a:cubicBezTo>
                    <a:pt x="684" y="942"/>
                    <a:pt x="762" y="1030"/>
                    <a:pt x="746" y="1128"/>
                  </a:cubicBezTo>
                  <a:cubicBezTo>
                    <a:pt x="728" y="1126"/>
                    <a:pt x="710" y="1125"/>
                    <a:pt x="692" y="1125"/>
                  </a:cubicBezTo>
                  <a:cubicBezTo>
                    <a:pt x="531" y="1125"/>
                    <a:pt x="369" y="1198"/>
                    <a:pt x="263" y="1321"/>
                  </a:cubicBezTo>
                  <a:cubicBezTo>
                    <a:pt x="145" y="1458"/>
                    <a:pt x="98" y="1653"/>
                    <a:pt x="142" y="1828"/>
                  </a:cubicBezTo>
                  <a:cubicBezTo>
                    <a:pt x="149" y="1857"/>
                    <a:pt x="160" y="1888"/>
                    <a:pt x="152" y="1918"/>
                  </a:cubicBezTo>
                  <a:cubicBezTo>
                    <a:pt x="143" y="1944"/>
                    <a:pt x="122" y="1964"/>
                    <a:pt x="104" y="1985"/>
                  </a:cubicBezTo>
                  <a:cubicBezTo>
                    <a:pt x="1" y="2111"/>
                    <a:pt x="26" y="2299"/>
                    <a:pt x="92" y="2449"/>
                  </a:cubicBezTo>
                  <a:cubicBezTo>
                    <a:pt x="192" y="2684"/>
                    <a:pt x="378" y="2879"/>
                    <a:pt x="603" y="3000"/>
                  </a:cubicBezTo>
                  <a:cubicBezTo>
                    <a:pt x="589" y="2995"/>
                    <a:pt x="573" y="2993"/>
                    <a:pt x="557" y="2993"/>
                  </a:cubicBezTo>
                  <a:cubicBezTo>
                    <a:pt x="486" y="2993"/>
                    <a:pt x="410" y="3036"/>
                    <a:pt x="374" y="3100"/>
                  </a:cubicBezTo>
                  <a:cubicBezTo>
                    <a:pt x="320" y="3200"/>
                    <a:pt x="336" y="3323"/>
                    <a:pt x="365" y="3434"/>
                  </a:cubicBezTo>
                  <a:cubicBezTo>
                    <a:pt x="435" y="3699"/>
                    <a:pt x="600" y="3965"/>
                    <a:pt x="863" y="4046"/>
                  </a:cubicBezTo>
                  <a:cubicBezTo>
                    <a:pt x="931" y="4067"/>
                    <a:pt x="1002" y="4075"/>
                    <a:pt x="1073" y="4075"/>
                  </a:cubicBezTo>
                  <a:cubicBezTo>
                    <a:pt x="1119" y="4075"/>
                    <a:pt x="1165" y="4071"/>
                    <a:pt x="1211" y="4066"/>
                  </a:cubicBezTo>
                  <a:cubicBezTo>
                    <a:pt x="1356" y="4051"/>
                    <a:pt x="1501" y="4020"/>
                    <a:pt x="1640" y="3973"/>
                  </a:cubicBezTo>
                  <a:cubicBezTo>
                    <a:pt x="1727" y="3944"/>
                    <a:pt x="1820" y="3894"/>
                    <a:pt x="1869" y="3823"/>
                  </a:cubicBezTo>
                  <a:lnTo>
                    <a:pt x="1869" y="3823"/>
                  </a:lnTo>
                  <a:lnTo>
                    <a:pt x="1851" y="3883"/>
                  </a:lnTo>
                  <a:cubicBezTo>
                    <a:pt x="2072" y="3770"/>
                    <a:pt x="2150" y="3450"/>
                    <a:pt x="2006" y="3247"/>
                  </a:cubicBezTo>
                  <a:cubicBezTo>
                    <a:pt x="2128" y="3196"/>
                    <a:pt x="2153" y="3003"/>
                    <a:pt x="2049" y="2922"/>
                  </a:cubicBezTo>
                  <a:cubicBezTo>
                    <a:pt x="2171" y="2865"/>
                    <a:pt x="2293" y="2807"/>
                    <a:pt x="2416" y="2748"/>
                  </a:cubicBezTo>
                  <a:cubicBezTo>
                    <a:pt x="2494" y="2712"/>
                    <a:pt x="2586" y="2645"/>
                    <a:pt x="2559" y="2564"/>
                  </a:cubicBezTo>
                  <a:cubicBezTo>
                    <a:pt x="2546" y="2524"/>
                    <a:pt x="2509" y="2500"/>
                    <a:pt x="2482" y="2470"/>
                  </a:cubicBezTo>
                  <a:cubicBezTo>
                    <a:pt x="2455" y="2439"/>
                    <a:pt x="2439" y="2387"/>
                    <a:pt x="2469" y="2359"/>
                  </a:cubicBezTo>
                  <a:cubicBezTo>
                    <a:pt x="2480" y="2349"/>
                    <a:pt x="2496" y="2344"/>
                    <a:pt x="2511" y="2338"/>
                  </a:cubicBezTo>
                  <a:cubicBezTo>
                    <a:pt x="2597" y="2302"/>
                    <a:pt x="2637" y="2195"/>
                    <a:pt x="2625" y="2101"/>
                  </a:cubicBezTo>
                  <a:cubicBezTo>
                    <a:pt x="2613" y="2007"/>
                    <a:pt x="2563" y="1924"/>
                    <a:pt x="2514" y="1843"/>
                  </a:cubicBezTo>
                  <a:cubicBezTo>
                    <a:pt x="2665" y="1824"/>
                    <a:pt x="2827" y="1799"/>
                    <a:pt x="2934" y="1691"/>
                  </a:cubicBezTo>
                  <a:cubicBezTo>
                    <a:pt x="3054" y="1571"/>
                    <a:pt x="3068" y="1373"/>
                    <a:pt x="3009" y="1215"/>
                  </a:cubicBezTo>
                  <a:cubicBezTo>
                    <a:pt x="2949" y="1055"/>
                    <a:pt x="2828" y="927"/>
                    <a:pt x="2703" y="811"/>
                  </a:cubicBezTo>
                  <a:cubicBezTo>
                    <a:pt x="2561" y="679"/>
                    <a:pt x="2409" y="557"/>
                    <a:pt x="2249" y="447"/>
                  </a:cubicBezTo>
                  <a:cubicBezTo>
                    <a:pt x="2194" y="409"/>
                    <a:pt x="2136" y="372"/>
                    <a:pt x="2074" y="345"/>
                  </a:cubicBezTo>
                  <a:cubicBezTo>
                    <a:pt x="2083" y="339"/>
                    <a:pt x="2092" y="330"/>
                    <a:pt x="2097" y="319"/>
                  </a:cubicBezTo>
                  <a:cubicBezTo>
                    <a:pt x="2131" y="261"/>
                    <a:pt x="2082" y="191"/>
                    <a:pt x="2030" y="148"/>
                  </a:cubicBezTo>
                  <a:cubicBezTo>
                    <a:pt x="1911" y="51"/>
                    <a:pt x="1757" y="0"/>
                    <a:pt x="1603" y="0"/>
                  </a:cubicBezTo>
                  <a:close/>
                </a:path>
              </a:pathLst>
            </a:custGeom>
            <a:solidFill>
              <a:srgbClr val="5D4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30"/>
            <p:cNvSpPr/>
            <p:nvPr/>
          </p:nvSpPr>
          <p:spPr>
            <a:xfrm>
              <a:off x="4398524" y="1522543"/>
              <a:ext cx="45626" cy="41430"/>
            </a:xfrm>
            <a:custGeom>
              <a:avLst/>
              <a:gdLst/>
              <a:ahLst/>
              <a:cxnLst/>
              <a:rect l="l" t="t" r="r" b="b"/>
              <a:pathLst>
                <a:path w="1120" h="1017" extrusionOk="0">
                  <a:moveTo>
                    <a:pt x="247" y="1"/>
                  </a:moveTo>
                  <a:lnTo>
                    <a:pt x="0" y="368"/>
                  </a:lnTo>
                  <a:cubicBezTo>
                    <a:pt x="0" y="368"/>
                    <a:pt x="281" y="803"/>
                    <a:pt x="1027" y="1017"/>
                  </a:cubicBezTo>
                  <a:lnTo>
                    <a:pt x="1119" y="389"/>
                  </a:lnTo>
                  <a:cubicBezTo>
                    <a:pt x="659" y="204"/>
                    <a:pt x="247"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30"/>
            <p:cNvSpPr/>
            <p:nvPr/>
          </p:nvSpPr>
          <p:spPr>
            <a:xfrm>
              <a:off x="4374611" y="1363747"/>
              <a:ext cx="177045" cy="191955"/>
            </a:xfrm>
            <a:custGeom>
              <a:avLst/>
              <a:gdLst/>
              <a:ahLst/>
              <a:cxnLst/>
              <a:rect l="l" t="t" r="r" b="b"/>
              <a:pathLst>
                <a:path w="4346" h="4712" extrusionOk="0">
                  <a:moveTo>
                    <a:pt x="2522" y="0"/>
                  </a:moveTo>
                  <a:cubicBezTo>
                    <a:pt x="2342" y="0"/>
                    <a:pt x="2152" y="42"/>
                    <a:pt x="1971" y="65"/>
                  </a:cubicBezTo>
                  <a:cubicBezTo>
                    <a:pt x="1664" y="105"/>
                    <a:pt x="1345" y="87"/>
                    <a:pt x="1054" y="182"/>
                  </a:cubicBezTo>
                  <a:cubicBezTo>
                    <a:pt x="748" y="279"/>
                    <a:pt x="496" y="499"/>
                    <a:pt x="384" y="766"/>
                  </a:cubicBezTo>
                  <a:cubicBezTo>
                    <a:pt x="271" y="1034"/>
                    <a:pt x="301" y="1342"/>
                    <a:pt x="462" y="1589"/>
                  </a:cubicBezTo>
                  <a:cubicBezTo>
                    <a:pt x="240" y="1674"/>
                    <a:pt x="74" y="1863"/>
                    <a:pt x="37" y="2073"/>
                  </a:cubicBezTo>
                  <a:cubicBezTo>
                    <a:pt x="0" y="2283"/>
                    <a:pt x="93" y="2505"/>
                    <a:pt x="277" y="2644"/>
                  </a:cubicBezTo>
                  <a:cubicBezTo>
                    <a:pt x="209" y="2720"/>
                    <a:pt x="228" y="2834"/>
                    <a:pt x="296" y="2910"/>
                  </a:cubicBezTo>
                  <a:cubicBezTo>
                    <a:pt x="363" y="2985"/>
                    <a:pt x="467" y="3028"/>
                    <a:pt x="572" y="3057"/>
                  </a:cubicBezTo>
                  <a:cubicBezTo>
                    <a:pt x="634" y="3074"/>
                    <a:pt x="712" y="3103"/>
                    <a:pt x="709" y="3160"/>
                  </a:cubicBezTo>
                  <a:cubicBezTo>
                    <a:pt x="708" y="3192"/>
                    <a:pt x="680" y="3219"/>
                    <a:pt x="659" y="3245"/>
                  </a:cubicBezTo>
                  <a:cubicBezTo>
                    <a:pt x="547" y="3389"/>
                    <a:pt x="636" y="3581"/>
                    <a:pt x="729" y="3734"/>
                  </a:cubicBezTo>
                  <a:cubicBezTo>
                    <a:pt x="828" y="3895"/>
                    <a:pt x="931" y="4058"/>
                    <a:pt x="1080" y="4187"/>
                  </a:cubicBezTo>
                  <a:cubicBezTo>
                    <a:pt x="1219" y="4306"/>
                    <a:pt x="1405" y="4393"/>
                    <a:pt x="1598" y="4393"/>
                  </a:cubicBezTo>
                  <a:cubicBezTo>
                    <a:pt x="1613" y="4393"/>
                    <a:pt x="1628" y="4392"/>
                    <a:pt x="1643" y="4391"/>
                  </a:cubicBezTo>
                  <a:lnTo>
                    <a:pt x="1643" y="4391"/>
                  </a:lnTo>
                  <a:cubicBezTo>
                    <a:pt x="1609" y="4444"/>
                    <a:pt x="1632" y="4513"/>
                    <a:pt x="1680" y="4555"/>
                  </a:cubicBezTo>
                  <a:cubicBezTo>
                    <a:pt x="1729" y="4598"/>
                    <a:pt x="1796" y="4619"/>
                    <a:pt x="1861" y="4637"/>
                  </a:cubicBezTo>
                  <a:cubicBezTo>
                    <a:pt x="2015" y="4680"/>
                    <a:pt x="2176" y="4712"/>
                    <a:pt x="2337" y="4712"/>
                  </a:cubicBezTo>
                  <a:cubicBezTo>
                    <a:pt x="2409" y="4712"/>
                    <a:pt x="2481" y="4705"/>
                    <a:pt x="2552" y="4690"/>
                  </a:cubicBezTo>
                  <a:cubicBezTo>
                    <a:pt x="2779" y="4642"/>
                    <a:pt x="2990" y="4482"/>
                    <a:pt x="3018" y="4279"/>
                  </a:cubicBezTo>
                  <a:lnTo>
                    <a:pt x="3803" y="2283"/>
                  </a:lnTo>
                  <a:cubicBezTo>
                    <a:pt x="3996" y="2259"/>
                    <a:pt x="4128" y="2100"/>
                    <a:pt x="4212" y="1945"/>
                  </a:cubicBezTo>
                  <a:cubicBezTo>
                    <a:pt x="4288" y="1803"/>
                    <a:pt x="4346" y="1645"/>
                    <a:pt x="4317" y="1490"/>
                  </a:cubicBezTo>
                  <a:cubicBezTo>
                    <a:pt x="4289" y="1336"/>
                    <a:pt x="4154" y="1188"/>
                    <a:pt x="3975" y="1173"/>
                  </a:cubicBezTo>
                  <a:cubicBezTo>
                    <a:pt x="4152" y="1049"/>
                    <a:pt x="4179" y="806"/>
                    <a:pt x="4073" y="632"/>
                  </a:cubicBezTo>
                  <a:cubicBezTo>
                    <a:pt x="3966" y="458"/>
                    <a:pt x="3754" y="350"/>
                    <a:pt x="3534" y="304"/>
                  </a:cubicBezTo>
                  <a:cubicBezTo>
                    <a:pt x="3381" y="273"/>
                    <a:pt x="3218" y="266"/>
                    <a:pt x="3080" y="201"/>
                  </a:cubicBezTo>
                  <a:cubicBezTo>
                    <a:pt x="2998" y="162"/>
                    <a:pt x="2928" y="105"/>
                    <a:pt x="2847" y="65"/>
                  </a:cubicBezTo>
                  <a:cubicBezTo>
                    <a:pt x="2746" y="17"/>
                    <a:pt x="2636" y="0"/>
                    <a:pt x="2522" y="0"/>
                  </a:cubicBezTo>
                  <a:close/>
                </a:path>
              </a:pathLst>
            </a:custGeom>
            <a:solidFill>
              <a:srgbClr val="5D4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30"/>
            <p:cNvSpPr/>
            <p:nvPr/>
          </p:nvSpPr>
          <p:spPr>
            <a:xfrm>
              <a:off x="4374611" y="1373076"/>
              <a:ext cx="175375" cy="182626"/>
            </a:xfrm>
            <a:custGeom>
              <a:avLst/>
              <a:gdLst/>
              <a:ahLst/>
              <a:cxnLst/>
              <a:rect l="l" t="t" r="r" b="b"/>
              <a:pathLst>
                <a:path w="4305" h="4483" extrusionOk="0">
                  <a:moveTo>
                    <a:pt x="929" y="1"/>
                  </a:moveTo>
                  <a:cubicBezTo>
                    <a:pt x="680" y="113"/>
                    <a:pt x="480" y="307"/>
                    <a:pt x="384" y="537"/>
                  </a:cubicBezTo>
                  <a:cubicBezTo>
                    <a:pt x="271" y="805"/>
                    <a:pt x="301" y="1113"/>
                    <a:pt x="462" y="1360"/>
                  </a:cubicBezTo>
                  <a:cubicBezTo>
                    <a:pt x="240" y="1445"/>
                    <a:pt x="74" y="1634"/>
                    <a:pt x="37" y="1844"/>
                  </a:cubicBezTo>
                  <a:cubicBezTo>
                    <a:pt x="0" y="2054"/>
                    <a:pt x="93" y="2276"/>
                    <a:pt x="275" y="2413"/>
                  </a:cubicBezTo>
                  <a:cubicBezTo>
                    <a:pt x="209" y="2491"/>
                    <a:pt x="228" y="2605"/>
                    <a:pt x="296" y="2681"/>
                  </a:cubicBezTo>
                  <a:cubicBezTo>
                    <a:pt x="363" y="2756"/>
                    <a:pt x="467" y="2799"/>
                    <a:pt x="572" y="2828"/>
                  </a:cubicBezTo>
                  <a:cubicBezTo>
                    <a:pt x="634" y="2845"/>
                    <a:pt x="711" y="2874"/>
                    <a:pt x="709" y="2931"/>
                  </a:cubicBezTo>
                  <a:cubicBezTo>
                    <a:pt x="708" y="2963"/>
                    <a:pt x="680" y="2989"/>
                    <a:pt x="659" y="3015"/>
                  </a:cubicBezTo>
                  <a:cubicBezTo>
                    <a:pt x="547" y="3160"/>
                    <a:pt x="636" y="3352"/>
                    <a:pt x="729" y="3504"/>
                  </a:cubicBezTo>
                  <a:cubicBezTo>
                    <a:pt x="828" y="3666"/>
                    <a:pt x="931" y="3829"/>
                    <a:pt x="1080" y="3958"/>
                  </a:cubicBezTo>
                  <a:cubicBezTo>
                    <a:pt x="1219" y="4077"/>
                    <a:pt x="1405" y="4164"/>
                    <a:pt x="1598" y="4164"/>
                  </a:cubicBezTo>
                  <a:cubicBezTo>
                    <a:pt x="1613" y="4164"/>
                    <a:pt x="1628" y="4163"/>
                    <a:pt x="1643" y="4162"/>
                  </a:cubicBezTo>
                  <a:lnTo>
                    <a:pt x="1643" y="4162"/>
                  </a:lnTo>
                  <a:cubicBezTo>
                    <a:pt x="1609" y="4214"/>
                    <a:pt x="1632" y="4284"/>
                    <a:pt x="1680" y="4326"/>
                  </a:cubicBezTo>
                  <a:cubicBezTo>
                    <a:pt x="1729" y="4369"/>
                    <a:pt x="1796" y="4390"/>
                    <a:pt x="1861" y="4407"/>
                  </a:cubicBezTo>
                  <a:cubicBezTo>
                    <a:pt x="2015" y="4450"/>
                    <a:pt x="2177" y="4483"/>
                    <a:pt x="2337" y="4483"/>
                  </a:cubicBezTo>
                  <a:cubicBezTo>
                    <a:pt x="2409" y="4483"/>
                    <a:pt x="2481" y="4476"/>
                    <a:pt x="2552" y="4461"/>
                  </a:cubicBezTo>
                  <a:cubicBezTo>
                    <a:pt x="2779" y="4413"/>
                    <a:pt x="2990" y="4253"/>
                    <a:pt x="3018" y="4050"/>
                  </a:cubicBezTo>
                  <a:lnTo>
                    <a:pt x="3803" y="2054"/>
                  </a:lnTo>
                  <a:cubicBezTo>
                    <a:pt x="3996" y="2030"/>
                    <a:pt x="4127" y="1871"/>
                    <a:pt x="4211" y="1716"/>
                  </a:cubicBezTo>
                  <a:cubicBezTo>
                    <a:pt x="4249" y="1645"/>
                    <a:pt x="4284" y="1570"/>
                    <a:pt x="4304" y="1494"/>
                  </a:cubicBezTo>
                  <a:cubicBezTo>
                    <a:pt x="4299" y="1493"/>
                    <a:pt x="4294" y="1489"/>
                    <a:pt x="4289" y="1489"/>
                  </a:cubicBezTo>
                  <a:cubicBezTo>
                    <a:pt x="4230" y="1495"/>
                    <a:pt x="4206" y="1574"/>
                    <a:pt x="4192" y="1636"/>
                  </a:cubicBezTo>
                  <a:cubicBezTo>
                    <a:pt x="4168" y="1741"/>
                    <a:pt x="4132" y="1847"/>
                    <a:pt x="4059" y="1922"/>
                  </a:cubicBezTo>
                  <a:cubicBezTo>
                    <a:pt x="4010" y="1971"/>
                    <a:pt x="3943" y="2003"/>
                    <a:pt x="3879" y="2003"/>
                  </a:cubicBezTo>
                  <a:cubicBezTo>
                    <a:pt x="3846" y="2003"/>
                    <a:pt x="3813" y="1994"/>
                    <a:pt x="3785" y="1975"/>
                  </a:cubicBezTo>
                  <a:cubicBezTo>
                    <a:pt x="3659" y="2165"/>
                    <a:pt x="3445" y="2282"/>
                    <a:pt x="3233" y="2282"/>
                  </a:cubicBezTo>
                  <a:cubicBezTo>
                    <a:pt x="3227" y="2282"/>
                    <a:pt x="3220" y="2282"/>
                    <a:pt x="3214" y="2282"/>
                  </a:cubicBezTo>
                  <a:cubicBezTo>
                    <a:pt x="2995" y="2273"/>
                    <a:pt x="2790" y="2138"/>
                    <a:pt x="2688" y="1936"/>
                  </a:cubicBezTo>
                  <a:cubicBezTo>
                    <a:pt x="2509" y="2074"/>
                    <a:pt x="2290" y="2148"/>
                    <a:pt x="2074" y="2148"/>
                  </a:cubicBezTo>
                  <a:cubicBezTo>
                    <a:pt x="1997" y="2148"/>
                    <a:pt x="1921" y="2139"/>
                    <a:pt x="1847" y="2120"/>
                  </a:cubicBezTo>
                  <a:cubicBezTo>
                    <a:pt x="1565" y="2047"/>
                    <a:pt x="1323" y="1833"/>
                    <a:pt x="1203" y="1551"/>
                  </a:cubicBezTo>
                  <a:cubicBezTo>
                    <a:pt x="1088" y="1284"/>
                    <a:pt x="1085" y="973"/>
                    <a:pt x="1025" y="683"/>
                  </a:cubicBezTo>
                  <a:cubicBezTo>
                    <a:pt x="979" y="459"/>
                    <a:pt x="901" y="224"/>
                    <a:pt x="92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30"/>
            <p:cNvSpPr/>
            <p:nvPr/>
          </p:nvSpPr>
          <p:spPr>
            <a:xfrm>
              <a:off x="4526848" y="1601574"/>
              <a:ext cx="138263" cy="251310"/>
            </a:xfrm>
            <a:custGeom>
              <a:avLst/>
              <a:gdLst/>
              <a:ahLst/>
              <a:cxnLst/>
              <a:rect l="l" t="t" r="r" b="b"/>
              <a:pathLst>
                <a:path w="3394" h="6169" extrusionOk="0">
                  <a:moveTo>
                    <a:pt x="643" y="1"/>
                  </a:moveTo>
                  <a:cubicBezTo>
                    <a:pt x="0" y="1"/>
                    <a:pt x="547" y="1687"/>
                    <a:pt x="547" y="1687"/>
                  </a:cubicBezTo>
                  <a:cubicBezTo>
                    <a:pt x="1416" y="2687"/>
                    <a:pt x="1862" y="5833"/>
                    <a:pt x="2359" y="6111"/>
                  </a:cubicBezTo>
                  <a:cubicBezTo>
                    <a:pt x="2429" y="6150"/>
                    <a:pt x="2500" y="6168"/>
                    <a:pt x="2570" y="6168"/>
                  </a:cubicBezTo>
                  <a:cubicBezTo>
                    <a:pt x="3000" y="6168"/>
                    <a:pt x="3393" y="5508"/>
                    <a:pt x="3257" y="5001"/>
                  </a:cubicBezTo>
                  <a:cubicBezTo>
                    <a:pt x="3100" y="4411"/>
                    <a:pt x="1637" y="268"/>
                    <a:pt x="782" y="22"/>
                  </a:cubicBezTo>
                  <a:cubicBezTo>
                    <a:pt x="731" y="8"/>
                    <a:pt x="685" y="1"/>
                    <a:pt x="643" y="1"/>
                  </a:cubicBez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30"/>
            <p:cNvSpPr/>
            <p:nvPr/>
          </p:nvSpPr>
          <p:spPr>
            <a:xfrm>
              <a:off x="4375018" y="1573302"/>
              <a:ext cx="182463" cy="169835"/>
            </a:xfrm>
            <a:custGeom>
              <a:avLst/>
              <a:gdLst/>
              <a:ahLst/>
              <a:cxnLst/>
              <a:rect l="l" t="t" r="r" b="b"/>
              <a:pathLst>
                <a:path w="4479" h="4169" extrusionOk="0">
                  <a:moveTo>
                    <a:pt x="2082" y="0"/>
                  </a:moveTo>
                  <a:cubicBezTo>
                    <a:pt x="2073" y="0"/>
                    <a:pt x="2066" y="1"/>
                    <a:pt x="2061" y="2"/>
                  </a:cubicBezTo>
                  <a:cubicBezTo>
                    <a:pt x="1900" y="48"/>
                    <a:pt x="858" y="466"/>
                    <a:pt x="1" y="928"/>
                  </a:cubicBezTo>
                  <a:lnTo>
                    <a:pt x="1205" y="2734"/>
                  </a:lnTo>
                  <a:lnTo>
                    <a:pt x="4052" y="4169"/>
                  </a:lnTo>
                  <a:lnTo>
                    <a:pt x="4478" y="689"/>
                  </a:lnTo>
                  <a:cubicBezTo>
                    <a:pt x="4478" y="689"/>
                    <a:pt x="2358" y="0"/>
                    <a:pt x="2082" y="0"/>
                  </a:cubicBezTo>
                  <a:close/>
                </a:path>
              </a:pathLst>
            </a:custGeom>
            <a:solidFill>
              <a:srgbClr val="E59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30"/>
            <p:cNvSpPr/>
            <p:nvPr/>
          </p:nvSpPr>
          <p:spPr>
            <a:xfrm>
              <a:off x="4375018" y="1592775"/>
              <a:ext cx="182463" cy="150362"/>
            </a:xfrm>
            <a:custGeom>
              <a:avLst/>
              <a:gdLst/>
              <a:ahLst/>
              <a:cxnLst/>
              <a:rect l="l" t="t" r="r" b="b"/>
              <a:pathLst>
                <a:path w="4479" h="3691" extrusionOk="0">
                  <a:moveTo>
                    <a:pt x="911" y="1"/>
                  </a:moveTo>
                  <a:cubicBezTo>
                    <a:pt x="615" y="137"/>
                    <a:pt x="298" y="291"/>
                    <a:pt x="1" y="450"/>
                  </a:cubicBezTo>
                  <a:lnTo>
                    <a:pt x="1205" y="2256"/>
                  </a:lnTo>
                  <a:lnTo>
                    <a:pt x="4052" y="3691"/>
                  </a:lnTo>
                  <a:lnTo>
                    <a:pt x="4478" y="212"/>
                  </a:lnTo>
                  <a:cubicBezTo>
                    <a:pt x="4478" y="212"/>
                    <a:pt x="4220" y="127"/>
                    <a:pt x="3872" y="18"/>
                  </a:cubicBezTo>
                  <a:lnTo>
                    <a:pt x="3872" y="18"/>
                  </a:lnTo>
                  <a:cubicBezTo>
                    <a:pt x="3920" y="669"/>
                    <a:pt x="3754" y="2321"/>
                    <a:pt x="3457" y="2410"/>
                  </a:cubicBezTo>
                  <a:cubicBezTo>
                    <a:pt x="3451" y="2412"/>
                    <a:pt x="3445" y="2412"/>
                    <a:pt x="3439" y="2412"/>
                  </a:cubicBezTo>
                  <a:cubicBezTo>
                    <a:pt x="3200" y="2412"/>
                    <a:pt x="2035" y="1420"/>
                    <a:pt x="1045" y="267"/>
                  </a:cubicBezTo>
                  <a:cubicBezTo>
                    <a:pt x="980" y="190"/>
                    <a:pt x="952" y="90"/>
                    <a:pt x="91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30"/>
            <p:cNvSpPr/>
            <p:nvPr/>
          </p:nvSpPr>
          <p:spPr>
            <a:xfrm>
              <a:off x="4392169" y="1573302"/>
              <a:ext cx="150851" cy="42734"/>
            </a:xfrm>
            <a:custGeom>
              <a:avLst/>
              <a:gdLst/>
              <a:ahLst/>
              <a:cxnLst/>
              <a:rect l="l" t="t" r="r" b="b"/>
              <a:pathLst>
                <a:path w="3703" h="1049" extrusionOk="0">
                  <a:moveTo>
                    <a:pt x="1661" y="0"/>
                  </a:moveTo>
                  <a:cubicBezTo>
                    <a:pt x="1652" y="0"/>
                    <a:pt x="1645" y="1"/>
                    <a:pt x="1640" y="2"/>
                  </a:cubicBezTo>
                  <a:cubicBezTo>
                    <a:pt x="1504" y="41"/>
                    <a:pt x="747" y="342"/>
                    <a:pt x="1" y="711"/>
                  </a:cubicBezTo>
                  <a:cubicBezTo>
                    <a:pt x="458" y="921"/>
                    <a:pt x="1061" y="1048"/>
                    <a:pt x="1724" y="1048"/>
                  </a:cubicBezTo>
                  <a:cubicBezTo>
                    <a:pt x="2518" y="1048"/>
                    <a:pt x="3229" y="864"/>
                    <a:pt x="3703" y="575"/>
                  </a:cubicBezTo>
                  <a:cubicBezTo>
                    <a:pt x="3086" y="380"/>
                    <a:pt x="1866" y="0"/>
                    <a:pt x="166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30"/>
            <p:cNvSpPr/>
            <p:nvPr/>
          </p:nvSpPr>
          <p:spPr>
            <a:xfrm>
              <a:off x="4494788" y="1594934"/>
              <a:ext cx="90967" cy="290173"/>
            </a:xfrm>
            <a:custGeom>
              <a:avLst/>
              <a:gdLst/>
              <a:ahLst/>
              <a:cxnLst/>
              <a:rect l="l" t="t" r="r" b="b"/>
              <a:pathLst>
                <a:path w="2233" h="7123" extrusionOk="0">
                  <a:moveTo>
                    <a:pt x="1389" y="0"/>
                  </a:moveTo>
                  <a:cubicBezTo>
                    <a:pt x="1389" y="0"/>
                    <a:pt x="1182" y="2177"/>
                    <a:pt x="0" y="4110"/>
                  </a:cubicBezTo>
                  <a:lnTo>
                    <a:pt x="2042" y="7122"/>
                  </a:lnTo>
                  <a:cubicBezTo>
                    <a:pt x="2232" y="3107"/>
                    <a:pt x="1552" y="23"/>
                    <a:pt x="1552" y="23"/>
                  </a:cubicBezTo>
                  <a:lnTo>
                    <a:pt x="1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30"/>
            <p:cNvSpPr/>
            <p:nvPr/>
          </p:nvSpPr>
          <p:spPr>
            <a:xfrm>
              <a:off x="4332121" y="1589435"/>
              <a:ext cx="270904" cy="339140"/>
            </a:xfrm>
            <a:custGeom>
              <a:avLst/>
              <a:gdLst/>
              <a:ahLst/>
              <a:cxnLst/>
              <a:rect l="l" t="t" r="r" b="b"/>
              <a:pathLst>
                <a:path w="6650" h="8325" extrusionOk="0">
                  <a:moveTo>
                    <a:pt x="1348" y="0"/>
                  </a:moveTo>
                  <a:cubicBezTo>
                    <a:pt x="1144" y="0"/>
                    <a:pt x="636" y="462"/>
                    <a:pt x="390" y="839"/>
                  </a:cubicBezTo>
                  <a:cubicBezTo>
                    <a:pt x="145" y="1216"/>
                    <a:pt x="286" y="5138"/>
                    <a:pt x="0" y="8324"/>
                  </a:cubicBezTo>
                  <a:lnTo>
                    <a:pt x="6485" y="8128"/>
                  </a:lnTo>
                  <a:cubicBezTo>
                    <a:pt x="6649" y="5864"/>
                    <a:pt x="5258" y="3894"/>
                    <a:pt x="4890" y="3559"/>
                  </a:cubicBezTo>
                  <a:cubicBezTo>
                    <a:pt x="4521" y="3224"/>
                    <a:pt x="1553" y="0"/>
                    <a:pt x="1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30"/>
            <p:cNvSpPr/>
            <p:nvPr/>
          </p:nvSpPr>
          <p:spPr>
            <a:xfrm>
              <a:off x="4332081" y="1590616"/>
              <a:ext cx="270945" cy="337958"/>
            </a:xfrm>
            <a:custGeom>
              <a:avLst/>
              <a:gdLst/>
              <a:ahLst/>
              <a:cxnLst/>
              <a:rect l="l" t="t" r="r" b="b"/>
              <a:pathLst>
                <a:path w="6651" h="8296" extrusionOk="0">
                  <a:moveTo>
                    <a:pt x="1408" y="0"/>
                  </a:moveTo>
                  <a:cubicBezTo>
                    <a:pt x="1934" y="502"/>
                    <a:pt x="2513" y="1125"/>
                    <a:pt x="3093" y="1822"/>
                  </a:cubicBezTo>
                  <a:cubicBezTo>
                    <a:pt x="4780" y="3855"/>
                    <a:pt x="5833" y="5766"/>
                    <a:pt x="5443" y="6089"/>
                  </a:cubicBezTo>
                  <a:cubicBezTo>
                    <a:pt x="5405" y="6120"/>
                    <a:pt x="5355" y="6136"/>
                    <a:pt x="5294" y="6136"/>
                  </a:cubicBezTo>
                  <a:cubicBezTo>
                    <a:pt x="4726" y="6136"/>
                    <a:pt x="3206" y="4828"/>
                    <a:pt x="1681" y="2992"/>
                  </a:cubicBezTo>
                  <a:cubicBezTo>
                    <a:pt x="1153" y="2357"/>
                    <a:pt x="688" y="1733"/>
                    <a:pt x="309" y="1165"/>
                  </a:cubicBezTo>
                  <a:cubicBezTo>
                    <a:pt x="177" y="2270"/>
                    <a:pt x="248" y="5555"/>
                    <a:pt x="0" y="8295"/>
                  </a:cubicBezTo>
                  <a:lnTo>
                    <a:pt x="6486" y="8099"/>
                  </a:lnTo>
                  <a:cubicBezTo>
                    <a:pt x="6650" y="5835"/>
                    <a:pt x="5259" y="3865"/>
                    <a:pt x="4891" y="3530"/>
                  </a:cubicBezTo>
                  <a:cubicBezTo>
                    <a:pt x="4543" y="3213"/>
                    <a:pt x="1872" y="315"/>
                    <a:pt x="1408" y="0"/>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30"/>
            <p:cNvSpPr/>
            <p:nvPr/>
          </p:nvSpPr>
          <p:spPr>
            <a:xfrm>
              <a:off x="4497802" y="1830032"/>
              <a:ext cx="99603" cy="80457"/>
            </a:xfrm>
            <a:custGeom>
              <a:avLst/>
              <a:gdLst/>
              <a:ahLst/>
              <a:cxnLst/>
              <a:rect l="l" t="t" r="r" b="b"/>
              <a:pathLst>
                <a:path w="2445" h="1975" extrusionOk="0">
                  <a:moveTo>
                    <a:pt x="2124" y="0"/>
                  </a:moveTo>
                  <a:cubicBezTo>
                    <a:pt x="1845" y="223"/>
                    <a:pt x="1322" y="522"/>
                    <a:pt x="699" y="522"/>
                  </a:cubicBezTo>
                  <a:cubicBezTo>
                    <a:pt x="477" y="522"/>
                    <a:pt x="242" y="484"/>
                    <a:pt x="0" y="391"/>
                  </a:cubicBezTo>
                  <a:lnTo>
                    <a:pt x="0" y="391"/>
                  </a:lnTo>
                  <a:cubicBezTo>
                    <a:pt x="989" y="893"/>
                    <a:pt x="1856" y="1413"/>
                    <a:pt x="2428" y="1975"/>
                  </a:cubicBezTo>
                  <a:cubicBezTo>
                    <a:pt x="2444" y="1268"/>
                    <a:pt x="2318" y="597"/>
                    <a:pt x="212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0"/>
            <p:cNvSpPr/>
            <p:nvPr/>
          </p:nvSpPr>
          <p:spPr>
            <a:xfrm>
              <a:off x="4216141" y="1606585"/>
              <a:ext cx="192933" cy="387414"/>
            </a:xfrm>
            <a:custGeom>
              <a:avLst/>
              <a:gdLst/>
              <a:ahLst/>
              <a:cxnLst/>
              <a:rect l="l" t="t" r="r" b="b"/>
              <a:pathLst>
                <a:path w="4736" h="9510" extrusionOk="0">
                  <a:moveTo>
                    <a:pt x="3619" y="1"/>
                  </a:moveTo>
                  <a:cubicBezTo>
                    <a:pt x="2712" y="1"/>
                    <a:pt x="205" y="5112"/>
                    <a:pt x="106" y="5678"/>
                  </a:cubicBezTo>
                  <a:cubicBezTo>
                    <a:pt x="1" y="6268"/>
                    <a:pt x="592" y="9498"/>
                    <a:pt x="592" y="9498"/>
                  </a:cubicBezTo>
                  <a:cubicBezTo>
                    <a:pt x="609" y="9505"/>
                    <a:pt x="627" y="9509"/>
                    <a:pt x="646" y="9509"/>
                  </a:cubicBezTo>
                  <a:cubicBezTo>
                    <a:pt x="1556" y="9509"/>
                    <a:pt x="4736" y="621"/>
                    <a:pt x="3725" y="29"/>
                  </a:cubicBezTo>
                  <a:cubicBezTo>
                    <a:pt x="3693" y="10"/>
                    <a:pt x="3657" y="1"/>
                    <a:pt x="3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30"/>
            <p:cNvSpPr/>
            <p:nvPr/>
          </p:nvSpPr>
          <p:spPr>
            <a:xfrm>
              <a:off x="4216141" y="1639501"/>
              <a:ext cx="159650" cy="354498"/>
            </a:xfrm>
            <a:custGeom>
              <a:avLst/>
              <a:gdLst/>
              <a:ahLst/>
              <a:cxnLst/>
              <a:rect l="l" t="t" r="r" b="b"/>
              <a:pathLst>
                <a:path w="3919" h="8702" extrusionOk="0">
                  <a:moveTo>
                    <a:pt x="3918" y="1"/>
                  </a:moveTo>
                  <a:cubicBezTo>
                    <a:pt x="3836" y="223"/>
                    <a:pt x="3745" y="450"/>
                    <a:pt x="3645" y="680"/>
                  </a:cubicBezTo>
                  <a:cubicBezTo>
                    <a:pt x="2869" y="2460"/>
                    <a:pt x="1829" y="3757"/>
                    <a:pt x="1216" y="3757"/>
                  </a:cubicBezTo>
                  <a:cubicBezTo>
                    <a:pt x="1163" y="3757"/>
                    <a:pt x="1113" y="3747"/>
                    <a:pt x="1066" y="3727"/>
                  </a:cubicBezTo>
                  <a:cubicBezTo>
                    <a:pt x="927" y="3666"/>
                    <a:pt x="834" y="3516"/>
                    <a:pt x="784" y="3299"/>
                  </a:cubicBezTo>
                  <a:cubicBezTo>
                    <a:pt x="404" y="4070"/>
                    <a:pt x="137" y="4693"/>
                    <a:pt x="106" y="4870"/>
                  </a:cubicBezTo>
                  <a:cubicBezTo>
                    <a:pt x="1" y="5460"/>
                    <a:pt x="592" y="8690"/>
                    <a:pt x="592" y="8690"/>
                  </a:cubicBezTo>
                  <a:cubicBezTo>
                    <a:pt x="609" y="8697"/>
                    <a:pt x="627" y="8701"/>
                    <a:pt x="646" y="8701"/>
                  </a:cubicBezTo>
                  <a:cubicBezTo>
                    <a:pt x="1418" y="8701"/>
                    <a:pt x="3825" y="2299"/>
                    <a:pt x="391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30"/>
            <p:cNvSpPr/>
            <p:nvPr/>
          </p:nvSpPr>
          <p:spPr>
            <a:xfrm>
              <a:off x="4436247" y="1509018"/>
              <a:ext cx="53651" cy="92719"/>
            </a:xfrm>
            <a:custGeom>
              <a:avLst/>
              <a:gdLst/>
              <a:ahLst/>
              <a:cxnLst/>
              <a:rect l="l" t="t" r="r" b="b"/>
              <a:pathLst>
                <a:path w="1317" h="2276" extrusionOk="0">
                  <a:moveTo>
                    <a:pt x="118" y="1"/>
                  </a:moveTo>
                  <a:cubicBezTo>
                    <a:pt x="118" y="1"/>
                    <a:pt x="171" y="1181"/>
                    <a:pt x="0" y="1796"/>
                  </a:cubicBezTo>
                  <a:cubicBezTo>
                    <a:pt x="257" y="2132"/>
                    <a:pt x="483" y="2276"/>
                    <a:pt x="686" y="2276"/>
                  </a:cubicBezTo>
                  <a:cubicBezTo>
                    <a:pt x="924" y="2276"/>
                    <a:pt x="1130" y="2076"/>
                    <a:pt x="1316" y="1755"/>
                  </a:cubicBezTo>
                  <a:lnTo>
                    <a:pt x="1126" y="53"/>
                  </a:lnTo>
                  <a:lnTo>
                    <a:pt x="118" y="1"/>
                  </a:ln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0"/>
            <p:cNvSpPr/>
            <p:nvPr/>
          </p:nvSpPr>
          <p:spPr>
            <a:xfrm>
              <a:off x="4277003" y="1833617"/>
              <a:ext cx="359427" cy="847177"/>
            </a:xfrm>
            <a:custGeom>
              <a:avLst/>
              <a:gdLst/>
              <a:ahLst/>
              <a:cxnLst/>
              <a:rect l="l" t="t" r="r" b="b"/>
              <a:pathLst>
                <a:path w="8823" h="20796" extrusionOk="0">
                  <a:moveTo>
                    <a:pt x="4305" y="1"/>
                  </a:moveTo>
                  <a:lnTo>
                    <a:pt x="1" y="2076"/>
                  </a:lnTo>
                  <a:cubicBezTo>
                    <a:pt x="1" y="2076"/>
                    <a:pt x="725" y="10405"/>
                    <a:pt x="895" y="11596"/>
                  </a:cubicBezTo>
                  <a:cubicBezTo>
                    <a:pt x="1181" y="13599"/>
                    <a:pt x="1663" y="20364"/>
                    <a:pt x="1663" y="20364"/>
                  </a:cubicBezTo>
                  <a:cubicBezTo>
                    <a:pt x="1663" y="20364"/>
                    <a:pt x="2343" y="20472"/>
                    <a:pt x="3028" y="20472"/>
                  </a:cubicBezTo>
                  <a:cubicBezTo>
                    <a:pt x="3313" y="20472"/>
                    <a:pt x="3598" y="20453"/>
                    <a:pt x="3835" y="20401"/>
                  </a:cubicBezTo>
                  <a:lnTo>
                    <a:pt x="3835" y="20401"/>
                  </a:lnTo>
                  <a:cubicBezTo>
                    <a:pt x="3835" y="20401"/>
                    <a:pt x="3580" y="20759"/>
                    <a:pt x="5029" y="20794"/>
                  </a:cubicBezTo>
                  <a:cubicBezTo>
                    <a:pt x="5084" y="20795"/>
                    <a:pt x="5137" y="20796"/>
                    <a:pt x="5187" y="20796"/>
                  </a:cubicBezTo>
                  <a:cubicBezTo>
                    <a:pt x="6488" y="20796"/>
                    <a:pt x="6606" y="20364"/>
                    <a:pt x="6606" y="20364"/>
                  </a:cubicBezTo>
                  <a:cubicBezTo>
                    <a:pt x="6606" y="20364"/>
                    <a:pt x="7288" y="19684"/>
                    <a:pt x="8353" y="19684"/>
                  </a:cubicBezTo>
                  <a:cubicBezTo>
                    <a:pt x="8353" y="19684"/>
                    <a:pt x="8822" y="4009"/>
                    <a:pt x="8567" y="2793"/>
                  </a:cubicBezTo>
                  <a:cubicBezTo>
                    <a:pt x="8311" y="1575"/>
                    <a:pt x="4305" y="1"/>
                    <a:pt x="4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0"/>
            <p:cNvSpPr/>
            <p:nvPr/>
          </p:nvSpPr>
          <p:spPr>
            <a:xfrm>
              <a:off x="4341858" y="1685087"/>
              <a:ext cx="137815" cy="229556"/>
            </a:xfrm>
            <a:custGeom>
              <a:avLst/>
              <a:gdLst/>
              <a:ahLst/>
              <a:cxnLst/>
              <a:rect l="l" t="t" r="r" b="b"/>
              <a:pathLst>
                <a:path w="3383" h="5635" extrusionOk="0">
                  <a:moveTo>
                    <a:pt x="594" y="1"/>
                  </a:moveTo>
                  <a:lnTo>
                    <a:pt x="0" y="3214"/>
                  </a:lnTo>
                  <a:lnTo>
                    <a:pt x="337" y="5634"/>
                  </a:lnTo>
                  <a:cubicBezTo>
                    <a:pt x="477" y="4682"/>
                    <a:pt x="1116" y="3949"/>
                    <a:pt x="3383" y="3930"/>
                  </a:cubicBezTo>
                  <a:cubicBezTo>
                    <a:pt x="2825" y="3881"/>
                    <a:pt x="1668" y="3703"/>
                    <a:pt x="1280" y="3209"/>
                  </a:cubicBezTo>
                  <a:cubicBezTo>
                    <a:pt x="362" y="2047"/>
                    <a:pt x="594" y="1"/>
                    <a:pt x="59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0"/>
            <p:cNvSpPr/>
            <p:nvPr/>
          </p:nvSpPr>
          <p:spPr>
            <a:xfrm>
              <a:off x="4299613" y="2170153"/>
              <a:ext cx="116631" cy="497486"/>
            </a:xfrm>
            <a:custGeom>
              <a:avLst/>
              <a:gdLst/>
              <a:ahLst/>
              <a:cxnLst/>
              <a:rect l="l" t="t" r="r" b="b"/>
              <a:pathLst>
                <a:path w="2863" h="12212" extrusionOk="0">
                  <a:moveTo>
                    <a:pt x="0" y="1"/>
                  </a:moveTo>
                  <a:cubicBezTo>
                    <a:pt x="146" y="1555"/>
                    <a:pt x="279" y="2907"/>
                    <a:pt x="340" y="3335"/>
                  </a:cubicBezTo>
                  <a:cubicBezTo>
                    <a:pt x="627" y="5338"/>
                    <a:pt x="1108" y="12103"/>
                    <a:pt x="1108" y="12103"/>
                  </a:cubicBezTo>
                  <a:cubicBezTo>
                    <a:pt x="1108" y="12103"/>
                    <a:pt x="1788" y="12211"/>
                    <a:pt x="2472" y="12211"/>
                  </a:cubicBezTo>
                  <a:cubicBezTo>
                    <a:pt x="2604" y="12211"/>
                    <a:pt x="2736" y="12207"/>
                    <a:pt x="2863" y="12198"/>
                  </a:cubicBezTo>
                  <a:cubicBezTo>
                    <a:pt x="2855" y="10957"/>
                    <a:pt x="2761" y="9518"/>
                    <a:pt x="2572" y="7992"/>
                  </a:cubicBezTo>
                  <a:cubicBezTo>
                    <a:pt x="2023" y="3564"/>
                    <a:pt x="885" y="46"/>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0"/>
            <p:cNvSpPr/>
            <p:nvPr/>
          </p:nvSpPr>
          <p:spPr>
            <a:xfrm>
              <a:off x="4197198" y="1739554"/>
              <a:ext cx="161280" cy="439558"/>
            </a:xfrm>
            <a:custGeom>
              <a:avLst/>
              <a:gdLst/>
              <a:ahLst/>
              <a:cxnLst/>
              <a:rect l="l" t="t" r="r" b="b"/>
              <a:pathLst>
                <a:path w="3959" h="10790" extrusionOk="0">
                  <a:moveTo>
                    <a:pt x="3406" y="0"/>
                  </a:moveTo>
                  <a:cubicBezTo>
                    <a:pt x="3372" y="0"/>
                    <a:pt x="3336" y="8"/>
                    <a:pt x="3298" y="26"/>
                  </a:cubicBezTo>
                  <a:cubicBezTo>
                    <a:pt x="2210" y="524"/>
                    <a:pt x="69" y="5755"/>
                    <a:pt x="34" y="6171"/>
                  </a:cubicBezTo>
                  <a:cubicBezTo>
                    <a:pt x="0" y="6588"/>
                    <a:pt x="694" y="8429"/>
                    <a:pt x="1979" y="10789"/>
                  </a:cubicBezTo>
                  <a:lnTo>
                    <a:pt x="3959" y="1910"/>
                  </a:lnTo>
                  <a:cubicBezTo>
                    <a:pt x="3959" y="1910"/>
                    <a:pt x="3924" y="0"/>
                    <a:pt x="3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0"/>
            <p:cNvSpPr/>
            <p:nvPr/>
          </p:nvSpPr>
          <p:spPr>
            <a:xfrm>
              <a:off x="4228444" y="1739554"/>
              <a:ext cx="123679" cy="215501"/>
            </a:xfrm>
            <a:custGeom>
              <a:avLst/>
              <a:gdLst/>
              <a:ahLst/>
              <a:cxnLst/>
              <a:rect l="l" t="t" r="r" b="b"/>
              <a:pathLst>
                <a:path w="3036" h="5290" extrusionOk="0">
                  <a:moveTo>
                    <a:pt x="2639" y="0"/>
                  </a:moveTo>
                  <a:cubicBezTo>
                    <a:pt x="2605" y="0"/>
                    <a:pt x="2569" y="8"/>
                    <a:pt x="2531" y="26"/>
                  </a:cubicBezTo>
                  <a:cubicBezTo>
                    <a:pt x="1843" y="342"/>
                    <a:pt x="732" y="2552"/>
                    <a:pt x="1" y="4237"/>
                  </a:cubicBezTo>
                  <a:cubicBezTo>
                    <a:pt x="77" y="4808"/>
                    <a:pt x="270" y="5192"/>
                    <a:pt x="571" y="5273"/>
                  </a:cubicBezTo>
                  <a:cubicBezTo>
                    <a:pt x="610" y="5284"/>
                    <a:pt x="651" y="5289"/>
                    <a:pt x="693" y="5289"/>
                  </a:cubicBezTo>
                  <a:cubicBezTo>
                    <a:pt x="1363" y="5289"/>
                    <a:pt x="2257" y="3924"/>
                    <a:pt x="2750" y="2101"/>
                  </a:cubicBezTo>
                  <a:cubicBezTo>
                    <a:pt x="2894" y="1569"/>
                    <a:pt x="2989" y="1053"/>
                    <a:pt x="3036" y="582"/>
                  </a:cubicBezTo>
                  <a:cubicBezTo>
                    <a:pt x="2954" y="256"/>
                    <a:pt x="2829" y="0"/>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30"/>
            <p:cNvSpPr/>
            <p:nvPr/>
          </p:nvSpPr>
          <p:spPr>
            <a:xfrm>
              <a:off x="4330370" y="1865148"/>
              <a:ext cx="203199" cy="806725"/>
            </a:xfrm>
            <a:custGeom>
              <a:avLst/>
              <a:gdLst/>
              <a:ahLst/>
              <a:cxnLst/>
              <a:rect l="l" t="t" r="r" b="b"/>
              <a:pathLst>
                <a:path w="4988" h="19803" extrusionOk="0">
                  <a:moveTo>
                    <a:pt x="2750" y="1"/>
                  </a:moveTo>
                  <a:cubicBezTo>
                    <a:pt x="1240" y="1"/>
                    <a:pt x="0" y="1562"/>
                    <a:pt x="0" y="1562"/>
                  </a:cubicBezTo>
                  <a:cubicBezTo>
                    <a:pt x="0" y="1562"/>
                    <a:pt x="736" y="19707"/>
                    <a:pt x="768" y="19788"/>
                  </a:cubicBezTo>
                  <a:cubicBezTo>
                    <a:pt x="772" y="19797"/>
                    <a:pt x="832" y="19802"/>
                    <a:pt x="934" y="19802"/>
                  </a:cubicBezTo>
                  <a:cubicBezTo>
                    <a:pt x="1663" y="19802"/>
                    <a:pt x="4548" y="19567"/>
                    <a:pt x="4603" y="19331"/>
                  </a:cubicBezTo>
                  <a:cubicBezTo>
                    <a:pt x="4667" y="19063"/>
                    <a:pt x="4969" y="1726"/>
                    <a:pt x="4987" y="1401"/>
                  </a:cubicBezTo>
                  <a:cubicBezTo>
                    <a:pt x="4250" y="355"/>
                    <a:pt x="3470" y="1"/>
                    <a:pt x="2750"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30"/>
            <p:cNvSpPr/>
            <p:nvPr/>
          </p:nvSpPr>
          <p:spPr>
            <a:xfrm>
              <a:off x="4545547" y="1964630"/>
              <a:ext cx="84204" cy="699789"/>
            </a:xfrm>
            <a:custGeom>
              <a:avLst/>
              <a:gdLst/>
              <a:ahLst/>
              <a:cxnLst/>
              <a:rect l="l" t="t" r="r" b="b"/>
              <a:pathLst>
                <a:path w="2067" h="17178" extrusionOk="0">
                  <a:moveTo>
                    <a:pt x="1423" y="1"/>
                  </a:moveTo>
                  <a:cubicBezTo>
                    <a:pt x="1330" y="1"/>
                    <a:pt x="1303" y="153"/>
                    <a:pt x="1431" y="543"/>
                  </a:cubicBezTo>
                  <a:cubicBezTo>
                    <a:pt x="2067" y="2475"/>
                    <a:pt x="495" y="12642"/>
                    <a:pt x="1" y="17177"/>
                  </a:cubicBezTo>
                  <a:cubicBezTo>
                    <a:pt x="11" y="17160"/>
                    <a:pt x="14" y="17150"/>
                    <a:pt x="14" y="17150"/>
                  </a:cubicBezTo>
                  <a:cubicBezTo>
                    <a:pt x="14" y="17150"/>
                    <a:pt x="536" y="16628"/>
                    <a:pt x="1381" y="16498"/>
                  </a:cubicBezTo>
                  <a:cubicBezTo>
                    <a:pt x="1363" y="13112"/>
                    <a:pt x="1821" y="4906"/>
                    <a:pt x="2046" y="1109"/>
                  </a:cubicBezTo>
                  <a:cubicBezTo>
                    <a:pt x="2040" y="586"/>
                    <a:pt x="1606" y="1"/>
                    <a:pt x="142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0"/>
            <p:cNvSpPr/>
            <p:nvPr/>
          </p:nvSpPr>
          <p:spPr>
            <a:xfrm>
              <a:off x="4450098" y="1767907"/>
              <a:ext cx="213424" cy="85304"/>
            </a:xfrm>
            <a:custGeom>
              <a:avLst/>
              <a:gdLst/>
              <a:ahLst/>
              <a:cxnLst/>
              <a:rect l="l" t="t" r="r" b="b"/>
              <a:pathLst>
                <a:path w="5239" h="2094" extrusionOk="0">
                  <a:moveTo>
                    <a:pt x="61" y="0"/>
                  </a:moveTo>
                  <a:cubicBezTo>
                    <a:pt x="15" y="0"/>
                    <a:pt x="0" y="8"/>
                    <a:pt x="24" y="24"/>
                  </a:cubicBezTo>
                  <a:cubicBezTo>
                    <a:pt x="276" y="193"/>
                    <a:pt x="3200" y="2094"/>
                    <a:pt x="4238" y="2094"/>
                  </a:cubicBezTo>
                  <a:cubicBezTo>
                    <a:pt x="4252" y="2094"/>
                    <a:pt x="4266" y="2093"/>
                    <a:pt x="4280" y="2093"/>
                  </a:cubicBezTo>
                  <a:cubicBezTo>
                    <a:pt x="4926" y="2057"/>
                    <a:pt x="5238" y="1321"/>
                    <a:pt x="4611" y="1026"/>
                  </a:cubicBezTo>
                  <a:cubicBezTo>
                    <a:pt x="3875" y="681"/>
                    <a:pt x="506" y="0"/>
                    <a:pt x="61" y="0"/>
                  </a:cubicBezTo>
                  <a:close/>
                </a:path>
              </a:pathLst>
            </a:custGeom>
            <a:solidFill>
              <a:srgbClr val="E59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30"/>
            <p:cNvSpPr/>
            <p:nvPr/>
          </p:nvSpPr>
          <p:spPr>
            <a:xfrm>
              <a:off x="4478615" y="1786402"/>
              <a:ext cx="184908" cy="66810"/>
            </a:xfrm>
            <a:custGeom>
              <a:avLst/>
              <a:gdLst/>
              <a:ahLst/>
              <a:cxnLst/>
              <a:rect l="l" t="t" r="r" b="b"/>
              <a:pathLst>
                <a:path w="4539" h="1640" extrusionOk="0">
                  <a:moveTo>
                    <a:pt x="0" y="0"/>
                  </a:moveTo>
                  <a:cubicBezTo>
                    <a:pt x="990" y="611"/>
                    <a:pt x="2774" y="1640"/>
                    <a:pt x="3536" y="1640"/>
                  </a:cubicBezTo>
                  <a:cubicBezTo>
                    <a:pt x="3551" y="1640"/>
                    <a:pt x="3565" y="1639"/>
                    <a:pt x="3579" y="1639"/>
                  </a:cubicBezTo>
                  <a:cubicBezTo>
                    <a:pt x="4226" y="1603"/>
                    <a:pt x="4538" y="867"/>
                    <a:pt x="3911" y="572"/>
                  </a:cubicBezTo>
                  <a:cubicBezTo>
                    <a:pt x="3749" y="496"/>
                    <a:pt x="3459" y="404"/>
                    <a:pt x="3102" y="306"/>
                  </a:cubicBezTo>
                  <a:lnTo>
                    <a:pt x="3102" y="306"/>
                  </a:lnTo>
                  <a:cubicBezTo>
                    <a:pt x="3174" y="400"/>
                    <a:pt x="3204" y="483"/>
                    <a:pt x="3180" y="553"/>
                  </a:cubicBezTo>
                  <a:cubicBezTo>
                    <a:pt x="3138" y="670"/>
                    <a:pt x="2951" y="727"/>
                    <a:pt x="2666" y="727"/>
                  </a:cubicBezTo>
                  <a:cubicBezTo>
                    <a:pt x="2225" y="727"/>
                    <a:pt x="1552" y="592"/>
                    <a:pt x="827" y="337"/>
                  </a:cubicBezTo>
                  <a:cubicBezTo>
                    <a:pt x="528" y="233"/>
                    <a:pt x="250" y="118"/>
                    <a:pt x="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30"/>
            <p:cNvSpPr/>
            <p:nvPr/>
          </p:nvSpPr>
          <p:spPr>
            <a:xfrm>
              <a:off x="4553939" y="1596401"/>
              <a:ext cx="133212" cy="538916"/>
            </a:xfrm>
            <a:custGeom>
              <a:avLst/>
              <a:gdLst/>
              <a:ahLst/>
              <a:cxnLst/>
              <a:rect l="l" t="t" r="r" b="b"/>
              <a:pathLst>
                <a:path w="3270" h="13229" extrusionOk="0">
                  <a:moveTo>
                    <a:pt x="169" y="1"/>
                  </a:moveTo>
                  <a:cubicBezTo>
                    <a:pt x="54" y="1"/>
                    <a:pt x="1" y="61"/>
                    <a:pt x="1" y="61"/>
                  </a:cubicBezTo>
                  <a:cubicBezTo>
                    <a:pt x="1408" y="1202"/>
                    <a:pt x="2166" y="5252"/>
                    <a:pt x="1334" y="10035"/>
                  </a:cubicBezTo>
                  <a:cubicBezTo>
                    <a:pt x="1216" y="10710"/>
                    <a:pt x="1010" y="13134"/>
                    <a:pt x="1196" y="13227"/>
                  </a:cubicBezTo>
                  <a:cubicBezTo>
                    <a:pt x="1198" y="13228"/>
                    <a:pt x="1201" y="13229"/>
                    <a:pt x="1204" y="13229"/>
                  </a:cubicBezTo>
                  <a:cubicBezTo>
                    <a:pt x="1421" y="13229"/>
                    <a:pt x="2933" y="9812"/>
                    <a:pt x="3101" y="8869"/>
                  </a:cubicBezTo>
                  <a:cubicBezTo>
                    <a:pt x="3270" y="7914"/>
                    <a:pt x="3011" y="4577"/>
                    <a:pt x="2172" y="2741"/>
                  </a:cubicBezTo>
                  <a:cubicBezTo>
                    <a:pt x="1082" y="350"/>
                    <a:pt x="447" y="1"/>
                    <a:pt x="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30"/>
            <p:cNvSpPr/>
            <p:nvPr/>
          </p:nvSpPr>
          <p:spPr>
            <a:xfrm>
              <a:off x="4289713" y="1856390"/>
              <a:ext cx="120787" cy="515166"/>
            </a:xfrm>
            <a:custGeom>
              <a:avLst/>
              <a:gdLst/>
              <a:ahLst/>
              <a:cxnLst/>
              <a:rect l="l" t="t" r="r" b="b"/>
              <a:pathLst>
                <a:path w="2965" h="12646" extrusionOk="0">
                  <a:moveTo>
                    <a:pt x="1987" y="1"/>
                  </a:moveTo>
                  <a:cubicBezTo>
                    <a:pt x="1065" y="1"/>
                    <a:pt x="17" y="4107"/>
                    <a:pt x="9" y="4434"/>
                  </a:cubicBezTo>
                  <a:cubicBezTo>
                    <a:pt x="0" y="4762"/>
                    <a:pt x="704" y="12437"/>
                    <a:pt x="799" y="12601"/>
                  </a:cubicBezTo>
                  <a:cubicBezTo>
                    <a:pt x="817" y="12632"/>
                    <a:pt x="880" y="12646"/>
                    <a:pt x="971" y="12646"/>
                  </a:cubicBezTo>
                  <a:cubicBezTo>
                    <a:pt x="1364" y="12646"/>
                    <a:pt x="2291" y="12379"/>
                    <a:pt x="2501" y="12011"/>
                  </a:cubicBezTo>
                  <a:cubicBezTo>
                    <a:pt x="2964" y="11190"/>
                    <a:pt x="2398" y="11"/>
                    <a:pt x="1994" y="1"/>
                  </a:cubicBezTo>
                  <a:cubicBezTo>
                    <a:pt x="1992" y="1"/>
                    <a:pt x="1990" y="1"/>
                    <a:pt x="198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30"/>
            <p:cNvSpPr/>
            <p:nvPr/>
          </p:nvSpPr>
          <p:spPr>
            <a:xfrm>
              <a:off x="4257979" y="1778784"/>
              <a:ext cx="140096" cy="502660"/>
            </a:xfrm>
            <a:custGeom>
              <a:avLst/>
              <a:gdLst/>
              <a:ahLst/>
              <a:cxnLst/>
              <a:rect l="l" t="t" r="r" b="b"/>
              <a:pathLst>
                <a:path w="3439" h="12339" extrusionOk="0">
                  <a:moveTo>
                    <a:pt x="2186" y="1"/>
                  </a:moveTo>
                  <a:cubicBezTo>
                    <a:pt x="1069" y="1"/>
                    <a:pt x="70" y="2851"/>
                    <a:pt x="35" y="3210"/>
                  </a:cubicBezTo>
                  <a:cubicBezTo>
                    <a:pt x="1" y="3570"/>
                    <a:pt x="1" y="10524"/>
                    <a:pt x="105" y="10704"/>
                  </a:cubicBezTo>
                  <a:cubicBezTo>
                    <a:pt x="196" y="10863"/>
                    <a:pt x="1966" y="12338"/>
                    <a:pt x="2619" y="12338"/>
                  </a:cubicBezTo>
                  <a:cubicBezTo>
                    <a:pt x="2705" y="12338"/>
                    <a:pt x="2772" y="12312"/>
                    <a:pt x="2813" y="12254"/>
                  </a:cubicBezTo>
                  <a:cubicBezTo>
                    <a:pt x="3438" y="11353"/>
                    <a:pt x="2691" y="10"/>
                    <a:pt x="2199" y="1"/>
                  </a:cubicBezTo>
                  <a:cubicBezTo>
                    <a:pt x="2195" y="1"/>
                    <a:pt x="2190" y="1"/>
                    <a:pt x="2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30"/>
            <p:cNvSpPr/>
            <p:nvPr/>
          </p:nvSpPr>
          <p:spPr>
            <a:xfrm>
              <a:off x="4258141" y="1939780"/>
              <a:ext cx="125553" cy="341665"/>
            </a:xfrm>
            <a:custGeom>
              <a:avLst/>
              <a:gdLst/>
              <a:ahLst/>
              <a:cxnLst/>
              <a:rect l="l" t="t" r="r" b="b"/>
              <a:pathLst>
                <a:path w="3082" h="8387" extrusionOk="0">
                  <a:moveTo>
                    <a:pt x="16" y="0"/>
                  </a:moveTo>
                  <a:cubicBezTo>
                    <a:pt x="0" y="1875"/>
                    <a:pt x="15" y="6604"/>
                    <a:pt x="101" y="6752"/>
                  </a:cubicBezTo>
                  <a:cubicBezTo>
                    <a:pt x="192" y="6911"/>
                    <a:pt x="1962" y="8386"/>
                    <a:pt x="2615" y="8386"/>
                  </a:cubicBezTo>
                  <a:cubicBezTo>
                    <a:pt x="2701" y="8386"/>
                    <a:pt x="2768" y="8360"/>
                    <a:pt x="2809" y="8302"/>
                  </a:cubicBezTo>
                  <a:cubicBezTo>
                    <a:pt x="3035" y="7975"/>
                    <a:pt x="3082" y="6277"/>
                    <a:pt x="3025" y="4243"/>
                  </a:cubicBezTo>
                  <a:lnTo>
                    <a:pt x="3025" y="4243"/>
                  </a:lnTo>
                  <a:cubicBezTo>
                    <a:pt x="2911" y="4365"/>
                    <a:pt x="2782" y="4443"/>
                    <a:pt x="2640" y="4471"/>
                  </a:cubicBezTo>
                  <a:cubicBezTo>
                    <a:pt x="2602" y="4478"/>
                    <a:pt x="2564" y="4482"/>
                    <a:pt x="2525" y="4482"/>
                  </a:cubicBezTo>
                  <a:cubicBezTo>
                    <a:pt x="1626" y="4482"/>
                    <a:pt x="543" y="2552"/>
                    <a:pt x="16"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30"/>
            <p:cNvSpPr/>
            <p:nvPr/>
          </p:nvSpPr>
          <p:spPr>
            <a:xfrm>
              <a:off x="4297983" y="1797564"/>
              <a:ext cx="62002" cy="297710"/>
            </a:xfrm>
            <a:custGeom>
              <a:avLst/>
              <a:gdLst/>
              <a:ahLst/>
              <a:cxnLst/>
              <a:rect l="l" t="t" r="r" b="b"/>
              <a:pathLst>
                <a:path w="1522" h="7308" extrusionOk="0">
                  <a:moveTo>
                    <a:pt x="1143" y="0"/>
                  </a:moveTo>
                  <a:cubicBezTo>
                    <a:pt x="891" y="0"/>
                    <a:pt x="178" y="412"/>
                    <a:pt x="90" y="2403"/>
                  </a:cubicBezTo>
                  <a:cubicBezTo>
                    <a:pt x="1" y="4421"/>
                    <a:pt x="587" y="7297"/>
                    <a:pt x="831" y="7308"/>
                  </a:cubicBezTo>
                  <a:cubicBezTo>
                    <a:pt x="832" y="7308"/>
                    <a:pt x="832" y="7308"/>
                    <a:pt x="833" y="7308"/>
                  </a:cubicBezTo>
                  <a:cubicBezTo>
                    <a:pt x="1076" y="7308"/>
                    <a:pt x="1343" y="5684"/>
                    <a:pt x="1433" y="3673"/>
                  </a:cubicBezTo>
                  <a:cubicBezTo>
                    <a:pt x="1521" y="1656"/>
                    <a:pt x="1396" y="11"/>
                    <a:pt x="1153" y="0"/>
                  </a:cubicBezTo>
                  <a:cubicBezTo>
                    <a:pt x="1150" y="0"/>
                    <a:pt x="1147" y="0"/>
                    <a:pt x="114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0"/>
            <p:cNvSpPr/>
            <p:nvPr/>
          </p:nvSpPr>
          <p:spPr>
            <a:xfrm>
              <a:off x="4313260" y="1710141"/>
              <a:ext cx="174682" cy="141400"/>
            </a:xfrm>
            <a:custGeom>
              <a:avLst/>
              <a:gdLst/>
              <a:ahLst/>
              <a:cxnLst/>
              <a:rect l="l" t="t" r="r" b="b"/>
              <a:pathLst>
                <a:path w="4288" h="3471" extrusionOk="0">
                  <a:moveTo>
                    <a:pt x="4165" y="1"/>
                  </a:moveTo>
                  <a:cubicBezTo>
                    <a:pt x="4162" y="1"/>
                    <a:pt x="4159" y="2"/>
                    <a:pt x="4156" y="4"/>
                  </a:cubicBezTo>
                  <a:cubicBezTo>
                    <a:pt x="3932" y="106"/>
                    <a:pt x="808" y="1600"/>
                    <a:pt x="267" y="2560"/>
                  </a:cubicBezTo>
                  <a:cubicBezTo>
                    <a:pt x="1" y="3032"/>
                    <a:pt x="249" y="3470"/>
                    <a:pt x="655" y="3470"/>
                  </a:cubicBezTo>
                  <a:cubicBezTo>
                    <a:pt x="794" y="3470"/>
                    <a:pt x="951" y="3419"/>
                    <a:pt x="1113" y="3300"/>
                  </a:cubicBezTo>
                  <a:cubicBezTo>
                    <a:pt x="1869" y="2744"/>
                    <a:pt x="4288" y="1"/>
                    <a:pt x="4165" y="1"/>
                  </a:cubicBezTo>
                  <a:close/>
                </a:path>
              </a:pathLst>
            </a:custGeom>
            <a:solidFill>
              <a:srgbClr val="E59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0"/>
            <p:cNvSpPr/>
            <p:nvPr/>
          </p:nvSpPr>
          <p:spPr>
            <a:xfrm>
              <a:off x="4313260" y="1750919"/>
              <a:ext cx="136919" cy="100622"/>
            </a:xfrm>
            <a:custGeom>
              <a:avLst/>
              <a:gdLst/>
              <a:ahLst/>
              <a:cxnLst/>
              <a:rect l="l" t="t" r="r" b="b"/>
              <a:pathLst>
                <a:path w="3361" h="2470" extrusionOk="0">
                  <a:moveTo>
                    <a:pt x="3361" y="1"/>
                  </a:moveTo>
                  <a:cubicBezTo>
                    <a:pt x="3262" y="98"/>
                    <a:pt x="3158" y="195"/>
                    <a:pt x="3046" y="291"/>
                  </a:cubicBezTo>
                  <a:cubicBezTo>
                    <a:pt x="2337" y="897"/>
                    <a:pt x="1592" y="1259"/>
                    <a:pt x="1133" y="1259"/>
                  </a:cubicBezTo>
                  <a:cubicBezTo>
                    <a:pt x="976" y="1259"/>
                    <a:pt x="852" y="1216"/>
                    <a:pt x="775" y="1126"/>
                  </a:cubicBezTo>
                  <a:cubicBezTo>
                    <a:pt x="754" y="1102"/>
                    <a:pt x="738" y="1075"/>
                    <a:pt x="726" y="1046"/>
                  </a:cubicBezTo>
                  <a:cubicBezTo>
                    <a:pt x="519" y="1226"/>
                    <a:pt x="356" y="1399"/>
                    <a:pt x="267" y="1559"/>
                  </a:cubicBezTo>
                  <a:cubicBezTo>
                    <a:pt x="1" y="2031"/>
                    <a:pt x="249" y="2469"/>
                    <a:pt x="655" y="2469"/>
                  </a:cubicBezTo>
                  <a:cubicBezTo>
                    <a:pt x="794" y="2469"/>
                    <a:pt x="951" y="2418"/>
                    <a:pt x="1113" y="2299"/>
                  </a:cubicBezTo>
                  <a:cubicBezTo>
                    <a:pt x="1567" y="1965"/>
                    <a:pt x="2619" y="844"/>
                    <a:pt x="336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30"/>
            <p:cNvSpPr/>
            <p:nvPr/>
          </p:nvSpPr>
          <p:spPr>
            <a:xfrm>
              <a:off x="4553939" y="1596401"/>
              <a:ext cx="128445" cy="338814"/>
            </a:xfrm>
            <a:custGeom>
              <a:avLst/>
              <a:gdLst/>
              <a:ahLst/>
              <a:cxnLst/>
              <a:rect l="l" t="t" r="r" b="b"/>
              <a:pathLst>
                <a:path w="3153" h="8317" extrusionOk="0">
                  <a:moveTo>
                    <a:pt x="169" y="1"/>
                  </a:moveTo>
                  <a:cubicBezTo>
                    <a:pt x="54" y="1"/>
                    <a:pt x="1" y="61"/>
                    <a:pt x="1" y="61"/>
                  </a:cubicBezTo>
                  <a:cubicBezTo>
                    <a:pt x="1169" y="1008"/>
                    <a:pt x="1887" y="3960"/>
                    <a:pt x="1624" y="7669"/>
                  </a:cubicBezTo>
                  <a:cubicBezTo>
                    <a:pt x="2006" y="8082"/>
                    <a:pt x="2376" y="8316"/>
                    <a:pt x="2694" y="8316"/>
                  </a:cubicBezTo>
                  <a:cubicBezTo>
                    <a:pt x="2759" y="8316"/>
                    <a:pt x="2823" y="8306"/>
                    <a:pt x="2883" y="8286"/>
                  </a:cubicBezTo>
                  <a:cubicBezTo>
                    <a:pt x="2984" y="8253"/>
                    <a:pt x="3072" y="8191"/>
                    <a:pt x="3149" y="8106"/>
                  </a:cubicBezTo>
                  <a:cubicBezTo>
                    <a:pt x="3152" y="6715"/>
                    <a:pt x="2852" y="4233"/>
                    <a:pt x="2172" y="2741"/>
                  </a:cubicBezTo>
                  <a:cubicBezTo>
                    <a:pt x="1082" y="350"/>
                    <a:pt x="447" y="1"/>
                    <a:pt x="169" y="1"/>
                  </a:cubicBezTo>
                  <a:close/>
                </a:path>
              </a:pathLst>
            </a:cu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30"/>
            <p:cNvSpPr/>
            <p:nvPr/>
          </p:nvSpPr>
          <p:spPr>
            <a:xfrm>
              <a:off x="4410868" y="2143755"/>
              <a:ext cx="52429" cy="535943"/>
            </a:xfrm>
            <a:custGeom>
              <a:avLst/>
              <a:gdLst/>
              <a:ahLst/>
              <a:cxnLst/>
              <a:rect l="l" t="t" r="r" b="b"/>
              <a:pathLst>
                <a:path w="1287" h="13156" extrusionOk="0">
                  <a:moveTo>
                    <a:pt x="687" y="1"/>
                  </a:moveTo>
                  <a:cubicBezTo>
                    <a:pt x="329" y="566"/>
                    <a:pt x="0" y="8332"/>
                    <a:pt x="328" y="12825"/>
                  </a:cubicBezTo>
                  <a:cubicBezTo>
                    <a:pt x="579" y="13021"/>
                    <a:pt x="905" y="13123"/>
                    <a:pt x="1286" y="13155"/>
                  </a:cubicBezTo>
                  <a:cubicBezTo>
                    <a:pt x="1286" y="13155"/>
                    <a:pt x="568" y="8036"/>
                    <a:pt x="68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0"/>
            <p:cNvSpPr/>
            <p:nvPr/>
          </p:nvSpPr>
          <p:spPr>
            <a:xfrm>
              <a:off x="4472097" y="1864293"/>
              <a:ext cx="38986" cy="278278"/>
            </a:xfrm>
            <a:custGeom>
              <a:avLst/>
              <a:gdLst/>
              <a:ahLst/>
              <a:cxnLst/>
              <a:rect l="l" t="t" r="r" b="b"/>
              <a:pathLst>
                <a:path w="957" h="6831" extrusionOk="0">
                  <a:moveTo>
                    <a:pt x="348" y="1"/>
                  </a:moveTo>
                  <a:cubicBezTo>
                    <a:pt x="159" y="1"/>
                    <a:pt x="1" y="151"/>
                    <a:pt x="1" y="151"/>
                  </a:cubicBezTo>
                  <a:cubicBezTo>
                    <a:pt x="582" y="1742"/>
                    <a:pt x="850" y="6831"/>
                    <a:pt x="850" y="6831"/>
                  </a:cubicBezTo>
                  <a:cubicBezTo>
                    <a:pt x="850" y="6831"/>
                    <a:pt x="957" y="604"/>
                    <a:pt x="672" y="195"/>
                  </a:cubicBezTo>
                  <a:cubicBezTo>
                    <a:pt x="569" y="48"/>
                    <a:pt x="454" y="1"/>
                    <a:pt x="348" y="1"/>
                  </a:cubicBezTo>
                  <a:close/>
                </a:path>
              </a:pathLst>
            </a:custGeom>
            <a:solidFill>
              <a:srgbClr val="E8D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30"/>
            <p:cNvSpPr/>
            <p:nvPr/>
          </p:nvSpPr>
          <p:spPr>
            <a:xfrm>
              <a:off x="4553980" y="1976444"/>
              <a:ext cx="21876" cy="278889"/>
            </a:xfrm>
            <a:custGeom>
              <a:avLst/>
              <a:gdLst/>
              <a:ahLst/>
              <a:cxnLst/>
              <a:rect l="l" t="t" r="r" b="b"/>
              <a:pathLst>
                <a:path w="537" h="6846" extrusionOk="0">
                  <a:moveTo>
                    <a:pt x="1" y="1"/>
                  </a:moveTo>
                  <a:lnTo>
                    <a:pt x="61" y="6846"/>
                  </a:lnTo>
                  <a:cubicBezTo>
                    <a:pt x="61" y="6846"/>
                    <a:pt x="536" y="4524"/>
                    <a:pt x="507" y="3661"/>
                  </a:cubicBezTo>
                  <a:cubicBezTo>
                    <a:pt x="477" y="2798"/>
                    <a:pt x="1" y="2"/>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30"/>
            <p:cNvSpPr/>
            <p:nvPr/>
          </p:nvSpPr>
          <p:spPr>
            <a:xfrm>
              <a:off x="4453602" y="1702767"/>
              <a:ext cx="39434" cy="35197"/>
            </a:xfrm>
            <a:custGeom>
              <a:avLst/>
              <a:gdLst/>
              <a:ahLst/>
              <a:cxnLst/>
              <a:rect l="l" t="t" r="r" b="b"/>
              <a:pathLst>
                <a:path w="968" h="864" extrusionOk="0">
                  <a:moveTo>
                    <a:pt x="577" y="0"/>
                  </a:moveTo>
                  <a:cubicBezTo>
                    <a:pt x="576" y="0"/>
                    <a:pt x="575" y="0"/>
                    <a:pt x="573" y="0"/>
                  </a:cubicBezTo>
                  <a:cubicBezTo>
                    <a:pt x="455" y="8"/>
                    <a:pt x="318" y="334"/>
                    <a:pt x="109" y="571"/>
                  </a:cubicBezTo>
                  <a:lnTo>
                    <a:pt x="1" y="863"/>
                  </a:lnTo>
                  <a:cubicBezTo>
                    <a:pt x="1" y="863"/>
                    <a:pt x="436" y="732"/>
                    <a:pt x="703" y="546"/>
                  </a:cubicBezTo>
                  <a:cubicBezTo>
                    <a:pt x="967" y="364"/>
                    <a:pt x="698" y="0"/>
                    <a:pt x="577" y="0"/>
                  </a:cubicBezTo>
                  <a:close/>
                </a:path>
              </a:pathLst>
            </a:custGeom>
            <a:solidFill>
              <a:srgbClr val="E59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0"/>
            <p:cNvSpPr/>
            <p:nvPr/>
          </p:nvSpPr>
          <p:spPr>
            <a:xfrm>
              <a:off x="4457024" y="1685331"/>
              <a:ext cx="15643" cy="39923"/>
            </a:xfrm>
            <a:custGeom>
              <a:avLst/>
              <a:gdLst/>
              <a:ahLst/>
              <a:cxnLst/>
              <a:rect l="l" t="t" r="r" b="b"/>
              <a:pathLst>
                <a:path w="384" h="980" extrusionOk="0">
                  <a:moveTo>
                    <a:pt x="274" y="1"/>
                  </a:moveTo>
                  <a:cubicBezTo>
                    <a:pt x="274" y="1"/>
                    <a:pt x="274" y="1"/>
                    <a:pt x="273" y="1"/>
                  </a:cubicBezTo>
                  <a:cubicBezTo>
                    <a:pt x="198" y="9"/>
                    <a:pt x="187" y="634"/>
                    <a:pt x="19" y="933"/>
                  </a:cubicBezTo>
                  <a:cubicBezTo>
                    <a:pt x="1" y="966"/>
                    <a:pt x="11" y="980"/>
                    <a:pt x="36" y="980"/>
                  </a:cubicBezTo>
                  <a:cubicBezTo>
                    <a:pt x="102" y="980"/>
                    <a:pt x="274" y="888"/>
                    <a:pt x="321" y="820"/>
                  </a:cubicBezTo>
                  <a:cubicBezTo>
                    <a:pt x="383" y="730"/>
                    <a:pt x="344" y="1"/>
                    <a:pt x="274" y="1"/>
                  </a:cubicBezTo>
                  <a:close/>
                </a:path>
              </a:pathLst>
            </a:custGeom>
            <a:solidFill>
              <a:srgbClr val="E59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30"/>
            <p:cNvSpPr/>
            <p:nvPr/>
          </p:nvSpPr>
          <p:spPr>
            <a:xfrm>
              <a:off x="4462034" y="1682113"/>
              <a:ext cx="28842" cy="33853"/>
            </a:xfrm>
            <a:custGeom>
              <a:avLst/>
              <a:gdLst/>
              <a:ahLst/>
              <a:cxnLst/>
              <a:rect l="l" t="t" r="r" b="b"/>
              <a:pathLst>
                <a:path w="708" h="831" extrusionOk="0">
                  <a:moveTo>
                    <a:pt x="656" y="0"/>
                  </a:moveTo>
                  <a:cubicBezTo>
                    <a:pt x="655" y="0"/>
                    <a:pt x="654" y="0"/>
                    <a:pt x="652" y="1"/>
                  </a:cubicBezTo>
                  <a:cubicBezTo>
                    <a:pt x="596" y="19"/>
                    <a:pt x="481" y="521"/>
                    <a:pt x="0" y="824"/>
                  </a:cubicBezTo>
                  <a:cubicBezTo>
                    <a:pt x="0" y="824"/>
                    <a:pt x="23" y="831"/>
                    <a:pt x="62" y="831"/>
                  </a:cubicBezTo>
                  <a:cubicBezTo>
                    <a:pt x="141" y="831"/>
                    <a:pt x="287" y="804"/>
                    <a:pt x="444" y="639"/>
                  </a:cubicBezTo>
                  <a:cubicBezTo>
                    <a:pt x="671" y="400"/>
                    <a:pt x="708" y="0"/>
                    <a:pt x="656" y="0"/>
                  </a:cubicBezTo>
                  <a:close/>
                </a:path>
              </a:pathLst>
            </a:custGeom>
            <a:solidFill>
              <a:srgbClr val="E59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30"/>
            <p:cNvSpPr/>
            <p:nvPr/>
          </p:nvSpPr>
          <p:spPr>
            <a:xfrm>
              <a:off x="4464764" y="1688265"/>
              <a:ext cx="35319" cy="33242"/>
            </a:xfrm>
            <a:custGeom>
              <a:avLst/>
              <a:gdLst/>
              <a:ahLst/>
              <a:cxnLst/>
              <a:rect l="l" t="t" r="r" b="b"/>
              <a:pathLst>
                <a:path w="867" h="816" extrusionOk="0">
                  <a:moveTo>
                    <a:pt x="805" y="0"/>
                  </a:moveTo>
                  <a:cubicBezTo>
                    <a:pt x="804" y="0"/>
                    <a:pt x="803" y="1"/>
                    <a:pt x="802" y="1"/>
                  </a:cubicBezTo>
                  <a:cubicBezTo>
                    <a:pt x="732" y="15"/>
                    <a:pt x="507" y="564"/>
                    <a:pt x="1" y="815"/>
                  </a:cubicBezTo>
                  <a:cubicBezTo>
                    <a:pt x="1" y="815"/>
                    <a:pt x="6" y="815"/>
                    <a:pt x="16" y="815"/>
                  </a:cubicBezTo>
                  <a:cubicBezTo>
                    <a:pt x="71" y="815"/>
                    <a:pt x="257" y="802"/>
                    <a:pt x="460" y="640"/>
                  </a:cubicBezTo>
                  <a:cubicBezTo>
                    <a:pt x="722" y="432"/>
                    <a:pt x="867" y="0"/>
                    <a:pt x="805" y="0"/>
                  </a:cubicBezTo>
                  <a:close/>
                </a:path>
              </a:pathLst>
            </a:custGeom>
            <a:solidFill>
              <a:srgbClr val="E59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30"/>
            <p:cNvSpPr/>
            <p:nvPr/>
          </p:nvSpPr>
          <p:spPr>
            <a:xfrm>
              <a:off x="4467249" y="1700608"/>
              <a:ext cx="33201" cy="29127"/>
            </a:xfrm>
            <a:custGeom>
              <a:avLst/>
              <a:gdLst/>
              <a:ahLst/>
              <a:cxnLst/>
              <a:rect l="l" t="t" r="r" b="b"/>
              <a:pathLst>
                <a:path w="815" h="715" extrusionOk="0">
                  <a:moveTo>
                    <a:pt x="775" y="1"/>
                  </a:moveTo>
                  <a:cubicBezTo>
                    <a:pt x="774" y="1"/>
                    <a:pt x="774" y="1"/>
                    <a:pt x="774" y="1"/>
                  </a:cubicBezTo>
                  <a:cubicBezTo>
                    <a:pt x="730" y="6"/>
                    <a:pt x="540" y="425"/>
                    <a:pt x="1" y="714"/>
                  </a:cubicBezTo>
                  <a:cubicBezTo>
                    <a:pt x="1" y="714"/>
                    <a:pt x="3" y="714"/>
                    <a:pt x="8" y="714"/>
                  </a:cubicBezTo>
                  <a:cubicBezTo>
                    <a:pt x="48" y="714"/>
                    <a:pt x="258" y="704"/>
                    <a:pt x="493" y="501"/>
                  </a:cubicBezTo>
                  <a:cubicBezTo>
                    <a:pt x="717" y="310"/>
                    <a:pt x="814" y="1"/>
                    <a:pt x="775" y="1"/>
                  </a:cubicBezTo>
                  <a:close/>
                </a:path>
              </a:pathLst>
            </a:custGeom>
            <a:solidFill>
              <a:srgbClr val="E59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30"/>
            <p:cNvSpPr/>
            <p:nvPr/>
          </p:nvSpPr>
          <p:spPr>
            <a:xfrm>
              <a:off x="4450954" y="1768803"/>
              <a:ext cx="46726" cy="22283"/>
            </a:xfrm>
            <a:custGeom>
              <a:avLst/>
              <a:gdLst/>
              <a:ahLst/>
              <a:cxnLst/>
              <a:rect l="l" t="t" r="r" b="b"/>
              <a:pathLst>
                <a:path w="1147" h="547" extrusionOk="0">
                  <a:moveTo>
                    <a:pt x="215" y="1"/>
                  </a:moveTo>
                  <a:cubicBezTo>
                    <a:pt x="193" y="1"/>
                    <a:pt x="174" y="5"/>
                    <a:pt x="159" y="13"/>
                  </a:cubicBezTo>
                  <a:cubicBezTo>
                    <a:pt x="48" y="77"/>
                    <a:pt x="1" y="547"/>
                    <a:pt x="338" y="547"/>
                  </a:cubicBezTo>
                  <a:cubicBezTo>
                    <a:pt x="340" y="547"/>
                    <a:pt x="341" y="547"/>
                    <a:pt x="342" y="547"/>
                  </a:cubicBezTo>
                  <a:cubicBezTo>
                    <a:pt x="682" y="545"/>
                    <a:pt x="1146" y="398"/>
                    <a:pt x="1146" y="398"/>
                  </a:cubicBezTo>
                  <a:lnTo>
                    <a:pt x="889" y="217"/>
                  </a:lnTo>
                  <a:cubicBezTo>
                    <a:pt x="615" y="152"/>
                    <a:pt x="353" y="1"/>
                    <a:pt x="215" y="1"/>
                  </a:cubicBezTo>
                  <a:close/>
                </a:path>
              </a:pathLst>
            </a:custGeom>
            <a:solidFill>
              <a:srgbClr val="E59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30"/>
            <p:cNvSpPr/>
            <p:nvPr/>
          </p:nvSpPr>
          <p:spPr>
            <a:xfrm>
              <a:off x="4452991" y="1749494"/>
              <a:ext cx="36949" cy="29738"/>
            </a:xfrm>
            <a:custGeom>
              <a:avLst/>
              <a:gdLst/>
              <a:ahLst/>
              <a:cxnLst/>
              <a:rect l="l" t="t" r="r" b="b"/>
              <a:pathLst>
                <a:path w="907" h="730" extrusionOk="0">
                  <a:moveTo>
                    <a:pt x="78" y="0"/>
                  </a:moveTo>
                  <a:cubicBezTo>
                    <a:pt x="74" y="0"/>
                    <a:pt x="72" y="1"/>
                    <a:pt x="69" y="2"/>
                  </a:cubicBezTo>
                  <a:cubicBezTo>
                    <a:pt x="1" y="39"/>
                    <a:pt x="369" y="677"/>
                    <a:pt x="475" y="717"/>
                  </a:cubicBezTo>
                  <a:cubicBezTo>
                    <a:pt x="499" y="725"/>
                    <a:pt x="534" y="729"/>
                    <a:pt x="574" y="729"/>
                  </a:cubicBezTo>
                  <a:cubicBezTo>
                    <a:pt x="715" y="729"/>
                    <a:pt x="906" y="681"/>
                    <a:pt x="807" y="633"/>
                  </a:cubicBezTo>
                  <a:cubicBezTo>
                    <a:pt x="503" y="487"/>
                    <a:pt x="165" y="0"/>
                    <a:pt x="78" y="0"/>
                  </a:cubicBezTo>
                  <a:close/>
                </a:path>
              </a:pathLst>
            </a:custGeom>
            <a:solidFill>
              <a:srgbClr val="E59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30"/>
            <p:cNvSpPr/>
            <p:nvPr/>
          </p:nvSpPr>
          <p:spPr>
            <a:xfrm>
              <a:off x="4433110" y="1758904"/>
              <a:ext cx="44771" cy="17436"/>
            </a:xfrm>
            <a:custGeom>
              <a:avLst/>
              <a:gdLst/>
              <a:ahLst/>
              <a:cxnLst/>
              <a:rect l="l" t="t" r="r" b="b"/>
              <a:pathLst>
                <a:path w="1099" h="428" extrusionOk="0">
                  <a:moveTo>
                    <a:pt x="67" y="1"/>
                  </a:moveTo>
                  <a:cubicBezTo>
                    <a:pt x="65" y="1"/>
                    <a:pt x="63" y="1"/>
                    <a:pt x="61" y="2"/>
                  </a:cubicBezTo>
                  <a:cubicBezTo>
                    <a:pt x="0" y="20"/>
                    <a:pt x="257" y="344"/>
                    <a:pt x="600" y="412"/>
                  </a:cubicBezTo>
                  <a:cubicBezTo>
                    <a:pt x="656" y="423"/>
                    <a:pt x="707" y="428"/>
                    <a:pt x="754" y="428"/>
                  </a:cubicBezTo>
                  <a:cubicBezTo>
                    <a:pt x="990" y="428"/>
                    <a:pt x="1099" y="306"/>
                    <a:pt x="1099" y="306"/>
                  </a:cubicBezTo>
                  <a:lnTo>
                    <a:pt x="1099" y="306"/>
                  </a:lnTo>
                  <a:cubicBezTo>
                    <a:pt x="1075" y="307"/>
                    <a:pt x="1050" y="308"/>
                    <a:pt x="1027" y="308"/>
                  </a:cubicBezTo>
                  <a:cubicBezTo>
                    <a:pt x="486" y="308"/>
                    <a:pt x="138" y="1"/>
                    <a:pt x="67" y="1"/>
                  </a:cubicBezTo>
                  <a:close/>
                </a:path>
              </a:pathLst>
            </a:custGeom>
            <a:solidFill>
              <a:srgbClr val="E59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30"/>
            <p:cNvSpPr/>
            <p:nvPr/>
          </p:nvSpPr>
          <p:spPr>
            <a:xfrm>
              <a:off x="4428181" y="1769211"/>
              <a:ext cx="50433" cy="13810"/>
            </a:xfrm>
            <a:custGeom>
              <a:avLst/>
              <a:gdLst/>
              <a:ahLst/>
              <a:cxnLst/>
              <a:rect l="l" t="t" r="r" b="b"/>
              <a:pathLst>
                <a:path w="1238" h="339" extrusionOk="0">
                  <a:moveTo>
                    <a:pt x="82" y="0"/>
                  </a:moveTo>
                  <a:cubicBezTo>
                    <a:pt x="77" y="0"/>
                    <a:pt x="73" y="1"/>
                    <a:pt x="70" y="2"/>
                  </a:cubicBezTo>
                  <a:cubicBezTo>
                    <a:pt x="0" y="31"/>
                    <a:pt x="374" y="316"/>
                    <a:pt x="728" y="337"/>
                  </a:cubicBezTo>
                  <a:cubicBezTo>
                    <a:pt x="748" y="338"/>
                    <a:pt x="766" y="338"/>
                    <a:pt x="785" y="338"/>
                  </a:cubicBezTo>
                  <a:cubicBezTo>
                    <a:pt x="1072" y="338"/>
                    <a:pt x="1237" y="211"/>
                    <a:pt x="1237" y="211"/>
                  </a:cubicBezTo>
                  <a:lnTo>
                    <a:pt x="1237" y="211"/>
                  </a:lnTo>
                  <a:cubicBezTo>
                    <a:pt x="1166" y="222"/>
                    <a:pt x="1096" y="227"/>
                    <a:pt x="1028" y="227"/>
                  </a:cubicBezTo>
                  <a:cubicBezTo>
                    <a:pt x="554" y="227"/>
                    <a:pt x="172" y="0"/>
                    <a:pt x="82" y="0"/>
                  </a:cubicBezTo>
                  <a:close/>
                </a:path>
              </a:pathLst>
            </a:custGeom>
            <a:solidFill>
              <a:srgbClr val="E59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30"/>
            <p:cNvSpPr/>
            <p:nvPr/>
          </p:nvSpPr>
          <p:spPr>
            <a:xfrm>
              <a:off x="4434984" y="1780332"/>
              <a:ext cx="45911" cy="10632"/>
            </a:xfrm>
            <a:custGeom>
              <a:avLst/>
              <a:gdLst/>
              <a:ahLst/>
              <a:cxnLst/>
              <a:rect l="l" t="t" r="r" b="b"/>
              <a:pathLst>
                <a:path w="1127" h="261" extrusionOk="0">
                  <a:moveTo>
                    <a:pt x="49" y="1"/>
                  </a:moveTo>
                  <a:cubicBezTo>
                    <a:pt x="45" y="1"/>
                    <a:pt x="43" y="1"/>
                    <a:pt x="41" y="2"/>
                  </a:cubicBezTo>
                  <a:cubicBezTo>
                    <a:pt x="0" y="24"/>
                    <a:pt x="258" y="226"/>
                    <a:pt x="567" y="255"/>
                  </a:cubicBezTo>
                  <a:cubicBezTo>
                    <a:pt x="605" y="259"/>
                    <a:pt x="641" y="260"/>
                    <a:pt x="675" y="260"/>
                  </a:cubicBezTo>
                  <a:cubicBezTo>
                    <a:pt x="967" y="260"/>
                    <a:pt x="1127" y="144"/>
                    <a:pt x="1127" y="144"/>
                  </a:cubicBezTo>
                  <a:lnTo>
                    <a:pt x="1127" y="144"/>
                  </a:lnTo>
                  <a:cubicBezTo>
                    <a:pt x="1038" y="154"/>
                    <a:pt x="954" y="159"/>
                    <a:pt x="875" y="159"/>
                  </a:cubicBezTo>
                  <a:cubicBezTo>
                    <a:pt x="405" y="159"/>
                    <a:pt x="109" y="1"/>
                    <a:pt x="49" y="1"/>
                  </a:cubicBezTo>
                  <a:close/>
                </a:path>
              </a:pathLst>
            </a:custGeom>
            <a:solidFill>
              <a:srgbClr val="E59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30"/>
            <p:cNvSpPr/>
            <p:nvPr/>
          </p:nvSpPr>
          <p:spPr>
            <a:xfrm>
              <a:off x="4430870" y="1411736"/>
              <a:ext cx="102373" cy="162624"/>
            </a:xfrm>
            <a:custGeom>
              <a:avLst/>
              <a:gdLst/>
              <a:ahLst/>
              <a:cxnLst/>
              <a:rect l="l" t="t" r="r" b="b"/>
              <a:pathLst>
                <a:path w="2513" h="3992" extrusionOk="0">
                  <a:moveTo>
                    <a:pt x="1377" y="0"/>
                  </a:moveTo>
                  <a:cubicBezTo>
                    <a:pt x="379" y="0"/>
                    <a:pt x="0" y="1243"/>
                    <a:pt x="50" y="1720"/>
                  </a:cubicBezTo>
                  <a:cubicBezTo>
                    <a:pt x="100" y="2201"/>
                    <a:pt x="374" y="3506"/>
                    <a:pt x="1735" y="3992"/>
                  </a:cubicBezTo>
                  <a:cubicBezTo>
                    <a:pt x="1735" y="3992"/>
                    <a:pt x="2458" y="3144"/>
                    <a:pt x="2498" y="1564"/>
                  </a:cubicBezTo>
                  <a:cubicBezTo>
                    <a:pt x="2513" y="988"/>
                    <a:pt x="2264" y="23"/>
                    <a:pt x="1408" y="1"/>
                  </a:cubicBezTo>
                  <a:cubicBezTo>
                    <a:pt x="1398" y="0"/>
                    <a:pt x="1387" y="0"/>
                    <a:pt x="1377" y="0"/>
                  </a:cubicBezTo>
                  <a:close/>
                </a:path>
              </a:pathLst>
            </a:custGeom>
            <a:solidFill>
              <a:srgbClr val="E59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30"/>
            <p:cNvSpPr/>
            <p:nvPr/>
          </p:nvSpPr>
          <p:spPr>
            <a:xfrm>
              <a:off x="4415471" y="1394545"/>
              <a:ext cx="84571" cy="100744"/>
            </a:xfrm>
            <a:custGeom>
              <a:avLst/>
              <a:gdLst/>
              <a:ahLst/>
              <a:cxnLst/>
              <a:rect l="l" t="t" r="r" b="b"/>
              <a:pathLst>
                <a:path w="2076" h="2473" extrusionOk="0">
                  <a:moveTo>
                    <a:pt x="1762" y="1"/>
                  </a:moveTo>
                  <a:lnTo>
                    <a:pt x="658" y="93"/>
                  </a:lnTo>
                  <a:cubicBezTo>
                    <a:pt x="451" y="177"/>
                    <a:pt x="267" y="314"/>
                    <a:pt x="124" y="490"/>
                  </a:cubicBezTo>
                  <a:cubicBezTo>
                    <a:pt x="79" y="546"/>
                    <a:pt x="36" y="607"/>
                    <a:pt x="19" y="680"/>
                  </a:cubicBezTo>
                  <a:cubicBezTo>
                    <a:pt x="1" y="750"/>
                    <a:pt x="7" y="827"/>
                    <a:pt x="15" y="902"/>
                  </a:cubicBezTo>
                  <a:cubicBezTo>
                    <a:pt x="49" y="1269"/>
                    <a:pt x="102" y="1635"/>
                    <a:pt x="174" y="2000"/>
                  </a:cubicBezTo>
                  <a:cubicBezTo>
                    <a:pt x="196" y="2108"/>
                    <a:pt x="220" y="2219"/>
                    <a:pt x="279" y="2314"/>
                  </a:cubicBezTo>
                  <a:cubicBezTo>
                    <a:pt x="335" y="2401"/>
                    <a:pt x="428" y="2472"/>
                    <a:pt x="521" y="2472"/>
                  </a:cubicBezTo>
                  <a:cubicBezTo>
                    <a:pt x="528" y="2472"/>
                    <a:pt x="535" y="2472"/>
                    <a:pt x="542" y="2471"/>
                  </a:cubicBezTo>
                  <a:cubicBezTo>
                    <a:pt x="642" y="2459"/>
                    <a:pt x="715" y="2334"/>
                    <a:pt x="661" y="2237"/>
                  </a:cubicBezTo>
                  <a:lnTo>
                    <a:pt x="661" y="2237"/>
                  </a:lnTo>
                  <a:cubicBezTo>
                    <a:pt x="687" y="2244"/>
                    <a:pt x="713" y="2247"/>
                    <a:pt x="738" y="2247"/>
                  </a:cubicBezTo>
                  <a:cubicBezTo>
                    <a:pt x="831" y="2247"/>
                    <a:pt x="919" y="2203"/>
                    <a:pt x="971" y="2127"/>
                  </a:cubicBezTo>
                  <a:cubicBezTo>
                    <a:pt x="1038" y="2030"/>
                    <a:pt x="1043" y="1885"/>
                    <a:pt x="983" y="1771"/>
                  </a:cubicBezTo>
                  <a:lnTo>
                    <a:pt x="983" y="1771"/>
                  </a:lnTo>
                  <a:cubicBezTo>
                    <a:pt x="1034" y="1798"/>
                    <a:pt x="1090" y="1812"/>
                    <a:pt x="1145" y="1812"/>
                  </a:cubicBezTo>
                  <a:cubicBezTo>
                    <a:pt x="1218" y="1812"/>
                    <a:pt x="1288" y="1789"/>
                    <a:pt x="1342" y="1743"/>
                  </a:cubicBezTo>
                  <a:cubicBezTo>
                    <a:pt x="1439" y="1663"/>
                    <a:pt x="1481" y="1518"/>
                    <a:pt x="1447" y="1383"/>
                  </a:cubicBezTo>
                  <a:lnTo>
                    <a:pt x="1447" y="1383"/>
                  </a:lnTo>
                  <a:cubicBezTo>
                    <a:pt x="1489" y="1424"/>
                    <a:pt x="1540" y="1442"/>
                    <a:pt x="1592" y="1442"/>
                  </a:cubicBezTo>
                  <a:cubicBezTo>
                    <a:pt x="1682" y="1442"/>
                    <a:pt x="1772" y="1388"/>
                    <a:pt x="1806" y="1301"/>
                  </a:cubicBezTo>
                  <a:cubicBezTo>
                    <a:pt x="1861" y="1163"/>
                    <a:pt x="1800" y="984"/>
                    <a:pt x="1690" y="869"/>
                  </a:cubicBezTo>
                  <a:lnTo>
                    <a:pt x="1690" y="869"/>
                  </a:lnTo>
                  <a:cubicBezTo>
                    <a:pt x="1724" y="889"/>
                    <a:pt x="1761" y="898"/>
                    <a:pt x="1797" y="898"/>
                  </a:cubicBezTo>
                  <a:cubicBezTo>
                    <a:pt x="1888" y="898"/>
                    <a:pt x="1976" y="842"/>
                    <a:pt x="2017" y="758"/>
                  </a:cubicBezTo>
                  <a:cubicBezTo>
                    <a:pt x="2076" y="640"/>
                    <a:pt x="2057" y="486"/>
                    <a:pt x="2000" y="354"/>
                  </a:cubicBezTo>
                  <a:cubicBezTo>
                    <a:pt x="1943" y="223"/>
                    <a:pt x="1852" y="111"/>
                    <a:pt x="1762" y="1"/>
                  </a:cubicBezTo>
                  <a:close/>
                </a:path>
              </a:pathLst>
            </a:custGeom>
            <a:solidFill>
              <a:srgbClr val="5D4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30"/>
            <p:cNvSpPr/>
            <p:nvPr/>
          </p:nvSpPr>
          <p:spPr>
            <a:xfrm>
              <a:off x="4475315" y="1474228"/>
              <a:ext cx="11040" cy="23465"/>
            </a:xfrm>
            <a:custGeom>
              <a:avLst/>
              <a:gdLst/>
              <a:ahLst/>
              <a:cxnLst/>
              <a:rect l="l" t="t" r="r" b="b"/>
              <a:pathLst>
                <a:path w="271" h="576" extrusionOk="0">
                  <a:moveTo>
                    <a:pt x="126" y="0"/>
                  </a:moveTo>
                  <a:cubicBezTo>
                    <a:pt x="54" y="0"/>
                    <a:pt x="1" y="126"/>
                    <a:pt x="5" y="284"/>
                  </a:cubicBezTo>
                  <a:cubicBezTo>
                    <a:pt x="9" y="442"/>
                    <a:pt x="72" y="573"/>
                    <a:pt x="143" y="575"/>
                  </a:cubicBezTo>
                  <a:cubicBezTo>
                    <a:pt x="144" y="575"/>
                    <a:pt x="145" y="575"/>
                    <a:pt x="146" y="575"/>
                  </a:cubicBezTo>
                  <a:cubicBezTo>
                    <a:pt x="216" y="575"/>
                    <a:pt x="271" y="451"/>
                    <a:pt x="266" y="293"/>
                  </a:cubicBezTo>
                  <a:cubicBezTo>
                    <a:pt x="263" y="135"/>
                    <a:pt x="201" y="2"/>
                    <a:pt x="128" y="0"/>
                  </a:cubicBezTo>
                  <a:cubicBezTo>
                    <a:pt x="127" y="0"/>
                    <a:pt x="126" y="0"/>
                    <a:pt x="12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30"/>
            <p:cNvSpPr/>
            <p:nvPr/>
          </p:nvSpPr>
          <p:spPr>
            <a:xfrm>
              <a:off x="4517682" y="1475939"/>
              <a:ext cx="10918" cy="23628"/>
            </a:xfrm>
            <a:custGeom>
              <a:avLst/>
              <a:gdLst/>
              <a:ahLst/>
              <a:cxnLst/>
              <a:rect l="l" t="t" r="r" b="b"/>
              <a:pathLst>
                <a:path w="268" h="580" extrusionOk="0">
                  <a:moveTo>
                    <a:pt x="130" y="1"/>
                  </a:moveTo>
                  <a:cubicBezTo>
                    <a:pt x="58" y="1"/>
                    <a:pt x="1" y="128"/>
                    <a:pt x="2" y="286"/>
                  </a:cubicBezTo>
                  <a:cubicBezTo>
                    <a:pt x="4" y="445"/>
                    <a:pt x="64" y="576"/>
                    <a:pt x="137" y="579"/>
                  </a:cubicBezTo>
                  <a:cubicBezTo>
                    <a:pt x="138" y="579"/>
                    <a:pt x="138" y="579"/>
                    <a:pt x="139" y="579"/>
                  </a:cubicBezTo>
                  <a:cubicBezTo>
                    <a:pt x="211" y="579"/>
                    <a:pt x="267" y="454"/>
                    <a:pt x="267" y="296"/>
                  </a:cubicBezTo>
                  <a:cubicBezTo>
                    <a:pt x="266" y="136"/>
                    <a:pt x="206" y="3"/>
                    <a:pt x="132" y="1"/>
                  </a:cubicBezTo>
                  <a:cubicBezTo>
                    <a:pt x="131" y="1"/>
                    <a:pt x="131" y="1"/>
                    <a:pt x="1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30"/>
            <p:cNvSpPr/>
            <p:nvPr/>
          </p:nvSpPr>
          <p:spPr>
            <a:xfrm>
              <a:off x="4470426" y="1451944"/>
              <a:ext cx="30594" cy="20613"/>
            </a:xfrm>
            <a:custGeom>
              <a:avLst/>
              <a:gdLst/>
              <a:ahLst/>
              <a:cxnLst/>
              <a:rect l="l" t="t" r="r" b="b"/>
              <a:pathLst>
                <a:path w="751" h="506" extrusionOk="0">
                  <a:moveTo>
                    <a:pt x="625" y="0"/>
                  </a:moveTo>
                  <a:cubicBezTo>
                    <a:pt x="617" y="0"/>
                    <a:pt x="609" y="1"/>
                    <a:pt x="601" y="3"/>
                  </a:cubicBezTo>
                  <a:lnTo>
                    <a:pt x="104" y="124"/>
                  </a:lnTo>
                  <a:cubicBezTo>
                    <a:pt x="43" y="139"/>
                    <a:pt x="1" y="205"/>
                    <a:pt x="9" y="274"/>
                  </a:cubicBezTo>
                  <a:lnTo>
                    <a:pt x="27" y="408"/>
                  </a:lnTo>
                  <a:cubicBezTo>
                    <a:pt x="35" y="467"/>
                    <a:pt x="78" y="506"/>
                    <a:pt x="129" y="506"/>
                  </a:cubicBezTo>
                  <a:cubicBezTo>
                    <a:pt x="136" y="506"/>
                    <a:pt x="144" y="505"/>
                    <a:pt x="152" y="503"/>
                  </a:cubicBezTo>
                  <a:lnTo>
                    <a:pt x="647" y="384"/>
                  </a:lnTo>
                  <a:cubicBezTo>
                    <a:pt x="707" y="369"/>
                    <a:pt x="751" y="302"/>
                    <a:pt x="742" y="234"/>
                  </a:cubicBezTo>
                  <a:lnTo>
                    <a:pt x="726" y="99"/>
                  </a:lnTo>
                  <a:cubicBezTo>
                    <a:pt x="718" y="40"/>
                    <a:pt x="676" y="0"/>
                    <a:pt x="625" y="0"/>
                  </a:cubicBezTo>
                  <a:close/>
                </a:path>
              </a:pathLst>
            </a:custGeom>
            <a:solidFill>
              <a:srgbClr val="5D4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30"/>
            <p:cNvSpPr/>
            <p:nvPr/>
          </p:nvSpPr>
          <p:spPr>
            <a:xfrm>
              <a:off x="4513405" y="1453900"/>
              <a:ext cx="29616" cy="21387"/>
            </a:xfrm>
            <a:custGeom>
              <a:avLst/>
              <a:gdLst/>
              <a:ahLst/>
              <a:cxnLst/>
              <a:rect l="l" t="t" r="r" b="b"/>
              <a:pathLst>
                <a:path w="727" h="525" extrusionOk="0">
                  <a:moveTo>
                    <a:pt x="164" y="0"/>
                  </a:moveTo>
                  <a:cubicBezTo>
                    <a:pt x="117" y="0"/>
                    <a:pt x="72" y="38"/>
                    <a:pt x="55" y="95"/>
                  </a:cubicBezTo>
                  <a:lnTo>
                    <a:pt x="19" y="229"/>
                  </a:lnTo>
                  <a:cubicBezTo>
                    <a:pt x="1" y="297"/>
                    <a:pt x="31" y="365"/>
                    <a:pt x="86" y="382"/>
                  </a:cubicBezTo>
                  <a:lnTo>
                    <a:pt x="535" y="520"/>
                  </a:lnTo>
                  <a:cubicBezTo>
                    <a:pt x="544" y="523"/>
                    <a:pt x="552" y="524"/>
                    <a:pt x="561" y="524"/>
                  </a:cubicBezTo>
                  <a:cubicBezTo>
                    <a:pt x="608" y="524"/>
                    <a:pt x="654" y="486"/>
                    <a:pt x="670" y="429"/>
                  </a:cubicBezTo>
                  <a:lnTo>
                    <a:pt x="707" y="297"/>
                  </a:lnTo>
                  <a:cubicBezTo>
                    <a:pt x="727" y="229"/>
                    <a:pt x="697" y="161"/>
                    <a:pt x="642" y="144"/>
                  </a:cubicBezTo>
                  <a:lnTo>
                    <a:pt x="190" y="4"/>
                  </a:lnTo>
                  <a:cubicBezTo>
                    <a:pt x="182" y="2"/>
                    <a:pt x="173" y="0"/>
                    <a:pt x="164" y="0"/>
                  </a:cubicBezTo>
                  <a:close/>
                </a:path>
              </a:pathLst>
            </a:custGeom>
            <a:solidFill>
              <a:srgbClr val="5D4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30"/>
            <p:cNvSpPr/>
            <p:nvPr/>
          </p:nvSpPr>
          <p:spPr>
            <a:xfrm>
              <a:off x="4501346" y="1494352"/>
              <a:ext cx="22772" cy="25828"/>
            </a:xfrm>
            <a:custGeom>
              <a:avLst/>
              <a:gdLst/>
              <a:ahLst/>
              <a:cxnLst/>
              <a:rect l="l" t="t" r="r" b="b"/>
              <a:pathLst>
                <a:path w="559" h="634" extrusionOk="0">
                  <a:moveTo>
                    <a:pt x="83" y="1"/>
                  </a:moveTo>
                  <a:lnTo>
                    <a:pt x="83" y="1"/>
                  </a:lnTo>
                  <a:cubicBezTo>
                    <a:pt x="83" y="1"/>
                    <a:pt x="70" y="32"/>
                    <a:pt x="53" y="79"/>
                  </a:cubicBezTo>
                  <a:cubicBezTo>
                    <a:pt x="179" y="259"/>
                    <a:pt x="334" y="577"/>
                    <a:pt x="0" y="606"/>
                  </a:cubicBezTo>
                  <a:cubicBezTo>
                    <a:pt x="3" y="613"/>
                    <a:pt x="4" y="624"/>
                    <a:pt x="8" y="632"/>
                  </a:cubicBezTo>
                  <a:cubicBezTo>
                    <a:pt x="26" y="633"/>
                    <a:pt x="43" y="633"/>
                    <a:pt x="59" y="633"/>
                  </a:cubicBezTo>
                  <a:cubicBezTo>
                    <a:pt x="559" y="633"/>
                    <a:pt x="182" y="105"/>
                    <a:pt x="8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30"/>
            <p:cNvSpPr/>
            <p:nvPr/>
          </p:nvSpPr>
          <p:spPr>
            <a:xfrm>
              <a:off x="4480855" y="1524621"/>
              <a:ext cx="32753" cy="22854"/>
            </a:xfrm>
            <a:custGeom>
              <a:avLst/>
              <a:gdLst/>
              <a:ahLst/>
              <a:cxnLst/>
              <a:rect l="l" t="t" r="r" b="b"/>
              <a:pathLst>
                <a:path w="804" h="561" extrusionOk="0">
                  <a:moveTo>
                    <a:pt x="1" y="1"/>
                  </a:moveTo>
                  <a:cubicBezTo>
                    <a:pt x="1" y="1"/>
                    <a:pt x="42" y="555"/>
                    <a:pt x="378" y="560"/>
                  </a:cubicBezTo>
                  <a:cubicBezTo>
                    <a:pt x="380" y="560"/>
                    <a:pt x="382" y="560"/>
                    <a:pt x="384" y="560"/>
                  </a:cubicBezTo>
                  <a:cubicBezTo>
                    <a:pt x="715" y="560"/>
                    <a:pt x="804" y="121"/>
                    <a:pt x="804" y="121"/>
                  </a:cubicBezTo>
                  <a:lnTo>
                    <a:pt x="1" y="1"/>
                  </a:lnTo>
                  <a:close/>
                </a:path>
              </a:pathLst>
            </a:custGeom>
            <a:solidFill>
              <a:srgbClr val="2F11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30"/>
            <p:cNvSpPr/>
            <p:nvPr/>
          </p:nvSpPr>
          <p:spPr>
            <a:xfrm>
              <a:off x="4483707" y="1525843"/>
              <a:ext cx="27294" cy="12914"/>
            </a:xfrm>
            <a:custGeom>
              <a:avLst/>
              <a:gdLst/>
              <a:ahLst/>
              <a:cxnLst/>
              <a:rect l="l" t="t" r="r" b="b"/>
              <a:pathLst>
                <a:path w="670" h="317" extrusionOk="0">
                  <a:moveTo>
                    <a:pt x="0" y="1"/>
                  </a:moveTo>
                  <a:lnTo>
                    <a:pt x="0" y="1"/>
                  </a:lnTo>
                  <a:cubicBezTo>
                    <a:pt x="0" y="1"/>
                    <a:pt x="7" y="86"/>
                    <a:pt x="36" y="182"/>
                  </a:cubicBezTo>
                  <a:lnTo>
                    <a:pt x="578" y="317"/>
                  </a:lnTo>
                  <a:cubicBezTo>
                    <a:pt x="646" y="216"/>
                    <a:pt x="670" y="101"/>
                    <a:pt x="670" y="101"/>
                  </a:cubicBezTo>
                  <a:lnTo>
                    <a:pt x="0" y="1"/>
                  </a:lnTo>
                  <a:close/>
                </a:path>
              </a:pathLst>
            </a:custGeom>
            <a:solidFill>
              <a:srgbClr val="FEF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30"/>
            <p:cNvSpPr/>
            <p:nvPr/>
          </p:nvSpPr>
          <p:spPr>
            <a:xfrm>
              <a:off x="4415349" y="1464777"/>
              <a:ext cx="38049" cy="43671"/>
            </a:xfrm>
            <a:custGeom>
              <a:avLst/>
              <a:gdLst/>
              <a:ahLst/>
              <a:cxnLst/>
              <a:rect l="l" t="t" r="r" b="b"/>
              <a:pathLst>
                <a:path w="934" h="1072" extrusionOk="0">
                  <a:moveTo>
                    <a:pt x="308" y="0"/>
                  </a:moveTo>
                  <a:cubicBezTo>
                    <a:pt x="268" y="0"/>
                    <a:pt x="229" y="9"/>
                    <a:pt x="194" y="28"/>
                  </a:cubicBezTo>
                  <a:cubicBezTo>
                    <a:pt x="20" y="121"/>
                    <a:pt x="0" y="425"/>
                    <a:pt x="150" y="705"/>
                  </a:cubicBezTo>
                  <a:cubicBezTo>
                    <a:pt x="271" y="930"/>
                    <a:pt x="464" y="1071"/>
                    <a:pt x="625" y="1071"/>
                  </a:cubicBezTo>
                  <a:cubicBezTo>
                    <a:pt x="666" y="1071"/>
                    <a:pt x="704" y="1062"/>
                    <a:pt x="739" y="1044"/>
                  </a:cubicBezTo>
                  <a:cubicBezTo>
                    <a:pt x="914" y="951"/>
                    <a:pt x="933" y="646"/>
                    <a:pt x="783" y="366"/>
                  </a:cubicBezTo>
                  <a:cubicBezTo>
                    <a:pt x="662" y="142"/>
                    <a:pt x="470" y="0"/>
                    <a:pt x="308" y="0"/>
                  </a:cubicBez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30"/>
            <p:cNvSpPr/>
            <p:nvPr/>
          </p:nvSpPr>
          <p:spPr>
            <a:xfrm>
              <a:off x="4421704" y="1472191"/>
              <a:ext cx="26805" cy="30757"/>
            </a:xfrm>
            <a:custGeom>
              <a:avLst/>
              <a:gdLst/>
              <a:ahLst/>
              <a:cxnLst/>
              <a:rect l="l" t="t" r="r" b="b"/>
              <a:pathLst>
                <a:path w="658" h="755" extrusionOk="0">
                  <a:moveTo>
                    <a:pt x="218" y="0"/>
                  </a:moveTo>
                  <a:cubicBezTo>
                    <a:pt x="189" y="0"/>
                    <a:pt x="162" y="7"/>
                    <a:pt x="138" y="20"/>
                  </a:cubicBezTo>
                  <a:cubicBezTo>
                    <a:pt x="15" y="85"/>
                    <a:pt x="1" y="300"/>
                    <a:pt x="107" y="497"/>
                  </a:cubicBezTo>
                  <a:cubicBezTo>
                    <a:pt x="191" y="654"/>
                    <a:pt x="327" y="754"/>
                    <a:pt x="441" y="754"/>
                  </a:cubicBezTo>
                  <a:cubicBezTo>
                    <a:pt x="469" y="754"/>
                    <a:pt x="496" y="748"/>
                    <a:pt x="521" y="734"/>
                  </a:cubicBezTo>
                  <a:cubicBezTo>
                    <a:pt x="643" y="669"/>
                    <a:pt x="657" y="456"/>
                    <a:pt x="551" y="258"/>
                  </a:cubicBezTo>
                  <a:cubicBezTo>
                    <a:pt x="466" y="100"/>
                    <a:pt x="331" y="0"/>
                    <a:pt x="21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30"/>
            <p:cNvSpPr/>
            <p:nvPr/>
          </p:nvSpPr>
          <p:spPr>
            <a:xfrm>
              <a:off x="4429770" y="1485390"/>
              <a:ext cx="17599" cy="18210"/>
            </a:xfrm>
            <a:custGeom>
              <a:avLst/>
              <a:gdLst/>
              <a:ahLst/>
              <a:cxnLst/>
              <a:rect l="l" t="t" r="r" b="b"/>
              <a:pathLst>
                <a:path w="432" h="447" extrusionOk="0">
                  <a:moveTo>
                    <a:pt x="169" y="1"/>
                  </a:moveTo>
                  <a:cubicBezTo>
                    <a:pt x="146" y="1"/>
                    <a:pt x="125" y="6"/>
                    <a:pt x="105" y="16"/>
                  </a:cubicBezTo>
                  <a:cubicBezTo>
                    <a:pt x="20" y="61"/>
                    <a:pt x="1" y="191"/>
                    <a:pt x="63" y="305"/>
                  </a:cubicBezTo>
                  <a:cubicBezTo>
                    <a:pt x="110" y="393"/>
                    <a:pt x="190" y="446"/>
                    <a:pt x="263" y="446"/>
                  </a:cubicBezTo>
                  <a:cubicBezTo>
                    <a:pt x="286" y="446"/>
                    <a:pt x="308" y="441"/>
                    <a:pt x="327" y="431"/>
                  </a:cubicBezTo>
                  <a:cubicBezTo>
                    <a:pt x="412" y="386"/>
                    <a:pt x="431" y="256"/>
                    <a:pt x="369" y="142"/>
                  </a:cubicBezTo>
                  <a:cubicBezTo>
                    <a:pt x="323" y="54"/>
                    <a:pt x="242" y="1"/>
                    <a:pt x="16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 name="Text Box 5"/>
          <p:cNvSpPr txBox="1"/>
          <p:nvPr/>
        </p:nvSpPr>
        <p:spPr>
          <a:xfrm>
            <a:off x="467360" y="2427605"/>
            <a:ext cx="4437380" cy="1168400"/>
          </a:xfrm>
          <a:prstGeom prst="rect">
            <a:avLst/>
          </a:prstGeom>
          <a:noFill/>
        </p:spPr>
        <p:txBody>
          <a:bodyPr wrap="square" rtlCol="0" anchor="t">
            <a:spAutoFit/>
          </a:bodyPr>
          <a:lstStyle/>
          <a:p>
            <a:pPr marL="0" lvl="0" indent="0" algn="l" rtl="0">
              <a:spcBef>
                <a:spcPts val="0"/>
              </a:spcBef>
              <a:spcAft>
                <a:spcPts val="0"/>
              </a:spcAft>
              <a:buNone/>
            </a:pPr>
            <a:r>
              <a:rPr lang="en-US">
                <a:sym typeface="+mn-ea"/>
              </a:rPr>
              <a:t>Nhóm CIA: Võ Hà Nam - 1911066226</a:t>
            </a:r>
            <a:endParaRPr lang="en-US">
              <a:sym typeface="+mn-ea"/>
            </a:endParaRPr>
          </a:p>
          <a:p>
            <a:pPr marL="0" lvl="0" indent="0" algn="l" rtl="0">
              <a:spcBef>
                <a:spcPts val="0"/>
              </a:spcBef>
              <a:spcAft>
                <a:spcPts val="0"/>
              </a:spcAft>
              <a:buNone/>
            </a:pPr>
            <a:r>
              <a:rPr lang="en-US">
                <a:sym typeface="+mn-ea"/>
              </a:rPr>
              <a:t>                   Phan Thành Đạt - 1911066038  </a:t>
            </a:r>
            <a:endParaRPr lang="en-US">
              <a:sym typeface="+mn-ea"/>
            </a:endParaRPr>
          </a:p>
          <a:p>
            <a:pPr marL="0" lvl="0" indent="0" algn="l" rtl="0">
              <a:spcBef>
                <a:spcPts val="0"/>
              </a:spcBef>
              <a:spcAft>
                <a:spcPts val="0"/>
              </a:spcAft>
              <a:buNone/>
            </a:pPr>
            <a:r>
              <a:rPr lang="en-US">
                <a:sym typeface="+mn-ea"/>
              </a:rPr>
              <a:t>                   Đào Quốc Việt - 1911066574</a:t>
            </a:r>
            <a:endParaRPr lang="en-US">
              <a:sym typeface="+mn-ea"/>
            </a:endParaRPr>
          </a:p>
          <a:p>
            <a:pPr marL="0" lvl="0" indent="0" algn="l" rtl="0">
              <a:spcBef>
                <a:spcPts val="0"/>
              </a:spcBef>
              <a:spcAft>
                <a:spcPts val="0"/>
              </a:spcAft>
              <a:buNone/>
            </a:pPr>
            <a:r>
              <a:rPr lang="en-US">
                <a:sym typeface="+mn-ea"/>
              </a:rPr>
              <a:t>                   Nguyễn Công Minh - 1911066217</a:t>
            </a:r>
            <a:endParaRPr lang="en-US">
              <a:sym typeface="+mn-ea"/>
            </a:endParaRPr>
          </a:p>
          <a:p>
            <a:pPr marL="0" lvl="0" indent="0" algn="l" rtl="0">
              <a:spcBef>
                <a:spcPts val="0"/>
              </a:spcBef>
              <a:spcAft>
                <a:spcPts val="0"/>
              </a:spcAft>
              <a:buNone/>
            </a:pPr>
            <a:r>
              <a:rPr lang="en-US">
                <a:sym typeface="+mn-ea"/>
              </a:rPr>
              <a:t>                   Nguyễn Thành Đạt - 1911065758</a:t>
            </a:r>
            <a:endParaRPr lang="en-US">
              <a:sym typeface="+mn-ea"/>
            </a:endParaRPr>
          </a:p>
        </p:txBody>
      </p:sp>
      <p:sp>
        <p:nvSpPr>
          <p:cNvPr id="7" name="Text Box 6"/>
          <p:cNvSpPr txBox="1"/>
          <p:nvPr/>
        </p:nvSpPr>
        <p:spPr>
          <a:xfrm>
            <a:off x="4676140" y="2418080"/>
            <a:ext cx="3101340" cy="306705"/>
          </a:xfrm>
          <a:prstGeom prst="rect">
            <a:avLst/>
          </a:prstGeom>
          <a:noFill/>
        </p:spPr>
        <p:txBody>
          <a:bodyPr wrap="none" rtlCol="0" anchor="t">
            <a:spAutoFit/>
          </a:bodyPr>
          <a:lstStyle/>
          <a:p>
            <a:r>
              <a:rPr lang="en-US">
                <a:sym typeface="+mn-ea"/>
              </a:rPr>
              <a:t>Giảng viên: Thầy Nguyễn Hữu Trung</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9" name="Google Shape;3139;p46"/>
          <p:cNvSpPr txBox="1">
            <a:spLocks noGrp="1"/>
          </p:cNvSpPr>
          <p:nvPr>
            <p:ph type="title"/>
          </p:nvPr>
        </p:nvSpPr>
        <p:spPr>
          <a:xfrm>
            <a:off x="2041245" y="483485"/>
            <a:ext cx="4448100" cy="13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a:t>XIN CẢM ƠN!</a:t>
            </a:r>
            <a:endParaRPr lang="en-US" sz="4000"/>
          </a:p>
        </p:txBody>
      </p:sp>
      <p:grpSp>
        <p:nvGrpSpPr>
          <p:cNvPr id="3156" name="Google Shape;3156;p46"/>
          <p:cNvGrpSpPr/>
          <p:nvPr/>
        </p:nvGrpSpPr>
        <p:grpSpPr>
          <a:xfrm>
            <a:off x="839913" y="3284683"/>
            <a:ext cx="948189" cy="1689618"/>
            <a:chOff x="839913" y="3284683"/>
            <a:chExt cx="948189" cy="1689618"/>
          </a:xfrm>
        </p:grpSpPr>
        <p:sp>
          <p:nvSpPr>
            <p:cNvPr id="3157" name="Google Shape;3157;p46"/>
            <p:cNvSpPr/>
            <p:nvPr/>
          </p:nvSpPr>
          <p:spPr>
            <a:xfrm flipH="1">
              <a:off x="1086123" y="3284683"/>
              <a:ext cx="329262" cy="159606"/>
            </a:xfrm>
            <a:custGeom>
              <a:avLst/>
              <a:gdLst/>
              <a:ahLst/>
              <a:cxnLst/>
              <a:rect l="l" t="t" r="r" b="b"/>
              <a:pathLst>
                <a:path w="4357" h="2112" extrusionOk="0">
                  <a:moveTo>
                    <a:pt x="1700" y="1"/>
                  </a:moveTo>
                  <a:cubicBezTo>
                    <a:pt x="1644" y="1"/>
                    <a:pt x="1596" y="4"/>
                    <a:pt x="1558" y="12"/>
                  </a:cubicBezTo>
                  <a:cubicBezTo>
                    <a:pt x="1157" y="94"/>
                    <a:pt x="385" y="792"/>
                    <a:pt x="0" y="924"/>
                  </a:cubicBezTo>
                  <a:lnTo>
                    <a:pt x="4357" y="2111"/>
                  </a:lnTo>
                  <a:cubicBezTo>
                    <a:pt x="4357" y="2111"/>
                    <a:pt x="3912" y="887"/>
                    <a:pt x="3777" y="692"/>
                  </a:cubicBezTo>
                  <a:cubicBezTo>
                    <a:pt x="3536" y="344"/>
                    <a:pt x="2239" y="1"/>
                    <a:pt x="17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46"/>
            <p:cNvSpPr/>
            <p:nvPr/>
          </p:nvSpPr>
          <p:spPr>
            <a:xfrm flipH="1">
              <a:off x="1086123" y="3301233"/>
              <a:ext cx="152124" cy="143056"/>
            </a:xfrm>
            <a:custGeom>
              <a:avLst/>
              <a:gdLst/>
              <a:ahLst/>
              <a:cxnLst/>
              <a:rect l="l" t="t" r="r" b="b"/>
              <a:pathLst>
                <a:path w="2013" h="1893" extrusionOk="0">
                  <a:moveTo>
                    <a:pt x="519" y="1"/>
                  </a:moveTo>
                  <a:lnTo>
                    <a:pt x="519" y="1"/>
                  </a:lnTo>
                  <a:cubicBezTo>
                    <a:pt x="544" y="98"/>
                    <a:pt x="559" y="199"/>
                    <a:pt x="559" y="303"/>
                  </a:cubicBezTo>
                  <a:cubicBezTo>
                    <a:pt x="559" y="722"/>
                    <a:pt x="342" y="1096"/>
                    <a:pt x="0" y="1344"/>
                  </a:cubicBezTo>
                  <a:lnTo>
                    <a:pt x="2013" y="1892"/>
                  </a:lnTo>
                  <a:cubicBezTo>
                    <a:pt x="2013" y="1892"/>
                    <a:pt x="1568" y="668"/>
                    <a:pt x="1433" y="473"/>
                  </a:cubicBezTo>
                  <a:cubicBezTo>
                    <a:pt x="1313" y="301"/>
                    <a:pt x="935" y="131"/>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46"/>
            <p:cNvSpPr/>
            <p:nvPr/>
          </p:nvSpPr>
          <p:spPr>
            <a:xfrm flipH="1">
              <a:off x="1032846" y="3378617"/>
              <a:ext cx="544034" cy="179632"/>
            </a:xfrm>
            <a:custGeom>
              <a:avLst/>
              <a:gdLst/>
              <a:ahLst/>
              <a:cxnLst/>
              <a:rect l="l" t="t" r="r" b="b"/>
              <a:pathLst>
                <a:path w="7199" h="2377" extrusionOk="0">
                  <a:moveTo>
                    <a:pt x="1508" y="1"/>
                  </a:moveTo>
                  <a:cubicBezTo>
                    <a:pt x="1408" y="1"/>
                    <a:pt x="1307" y="3"/>
                    <a:pt x="1207" y="8"/>
                  </a:cubicBezTo>
                  <a:cubicBezTo>
                    <a:pt x="1" y="68"/>
                    <a:pt x="1012" y="520"/>
                    <a:pt x="3086" y="1473"/>
                  </a:cubicBezTo>
                  <a:cubicBezTo>
                    <a:pt x="3422" y="1627"/>
                    <a:pt x="5891" y="2376"/>
                    <a:pt x="6796" y="2376"/>
                  </a:cubicBezTo>
                  <a:cubicBezTo>
                    <a:pt x="7067" y="2376"/>
                    <a:pt x="7198" y="2309"/>
                    <a:pt x="7090" y="2139"/>
                  </a:cubicBezTo>
                  <a:cubicBezTo>
                    <a:pt x="6914" y="1863"/>
                    <a:pt x="4294" y="1"/>
                    <a:pt x="1508" y="1"/>
                  </a:cubicBezTo>
                  <a:close/>
                </a:path>
              </a:pathLst>
            </a:custGeom>
            <a:solidFill>
              <a:srgbClr val="F8A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46"/>
            <p:cNvSpPr/>
            <p:nvPr/>
          </p:nvSpPr>
          <p:spPr>
            <a:xfrm flipH="1">
              <a:off x="1292205" y="4282901"/>
              <a:ext cx="228602" cy="675150"/>
            </a:xfrm>
            <a:custGeom>
              <a:avLst/>
              <a:gdLst/>
              <a:ahLst/>
              <a:cxnLst/>
              <a:rect l="l" t="t" r="r" b="b"/>
              <a:pathLst>
                <a:path w="3025" h="8934" extrusionOk="0">
                  <a:moveTo>
                    <a:pt x="1850" y="1"/>
                  </a:moveTo>
                  <a:cubicBezTo>
                    <a:pt x="995" y="1"/>
                    <a:pt x="1" y="318"/>
                    <a:pt x="86" y="1819"/>
                  </a:cubicBezTo>
                  <a:cubicBezTo>
                    <a:pt x="251" y="4711"/>
                    <a:pt x="1959" y="8934"/>
                    <a:pt x="1959" y="8934"/>
                  </a:cubicBezTo>
                  <a:lnTo>
                    <a:pt x="3024" y="170"/>
                  </a:lnTo>
                  <a:cubicBezTo>
                    <a:pt x="3024" y="170"/>
                    <a:pt x="2474" y="1"/>
                    <a:pt x="1850" y="1"/>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1" name="Google Shape;3161;p46"/>
            <p:cNvSpPr/>
            <p:nvPr/>
          </p:nvSpPr>
          <p:spPr>
            <a:xfrm flipH="1">
              <a:off x="1292205" y="4282901"/>
              <a:ext cx="228602" cy="456675"/>
            </a:xfrm>
            <a:custGeom>
              <a:avLst/>
              <a:gdLst/>
              <a:ahLst/>
              <a:cxnLst/>
              <a:rect l="l" t="t" r="r" b="b"/>
              <a:pathLst>
                <a:path w="3025" h="6043" extrusionOk="0">
                  <a:moveTo>
                    <a:pt x="1850" y="1"/>
                  </a:moveTo>
                  <a:cubicBezTo>
                    <a:pt x="995" y="1"/>
                    <a:pt x="1" y="318"/>
                    <a:pt x="86" y="1819"/>
                  </a:cubicBezTo>
                  <a:cubicBezTo>
                    <a:pt x="134" y="2654"/>
                    <a:pt x="309" y="3600"/>
                    <a:pt x="536" y="4523"/>
                  </a:cubicBezTo>
                  <a:cubicBezTo>
                    <a:pt x="1105" y="4554"/>
                    <a:pt x="1784" y="5136"/>
                    <a:pt x="2310" y="6042"/>
                  </a:cubicBezTo>
                  <a:lnTo>
                    <a:pt x="3024" y="170"/>
                  </a:lnTo>
                  <a:cubicBezTo>
                    <a:pt x="3024" y="170"/>
                    <a:pt x="2474" y="1"/>
                    <a:pt x="1850" y="1"/>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2" name="Google Shape;3162;p46"/>
            <p:cNvSpPr/>
            <p:nvPr/>
          </p:nvSpPr>
          <p:spPr>
            <a:xfrm flipH="1">
              <a:off x="1040856" y="4276100"/>
              <a:ext cx="230567" cy="681951"/>
            </a:xfrm>
            <a:custGeom>
              <a:avLst/>
              <a:gdLst/>
              <a:ahLst/>
              <a:cxnLst/>
              <a:rect l="l" t="t" r="r" b="b"/>
              <a:pathLst>
                <a:path w="3051" h="9024" extrusionOk="0">
                  <a:moveTo>
                    <a:pt x="1126" y="0"/>
                  </a:moveTo>
                  <a:cubicBezTo>
                    <a:pt x="520" y="0"/>
                    <a:pt x="0" y="171"/>
                    <a:pt x="0" y="171"/>
                  </a:cubicBezTo>
                  <a:lnTo>
                    <a:pt x="1727" y="9024"/>
                  </a:lnTo>
                  <a:cubicBezTo>
                    <a:pt x="1727" y="9024"/>
                    <a:pt x="3050" y="4758"/>
                    <a:pt x="2981" y="1837"/>
                  </a:cubicBezTo>
                  <a:cubicBezTo>
                    <a:pt x="2945" y="320"/>
                    <a:pt x="1955" y="0"/>
                    <a:pt x="1126" y="0"/>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3" name="Google Shape;3163;p46"/>
            <p:cNvSpPr/>
            <p:nvPr/>
          </p:nvSpPr>
          <p:spPr>
            <a:xfrm flipH="1">
              <a:off x="1044861" y="4276100"/>
              <a:ext cx="226561" cy="461813"/>
            </a:xfrm>
            <a:custGeom>
              <a:avLst/>
              <a:gdLst/>
              <a:ahLst/>
              <a:cxnLst/>
              <a:rect l="l" t="t" r="r" b="b"/>
              <a:pathLst>
                <a:path w="2998" h="6111" extrusionOk="0">
                  <a:moveTo>
                    <a:pt x="1126" y="0"/>
                  </a:moveTo>
                  <a:cubicBezTo>
                    <a:pt x="520" y="0"/>
                    <a:pt x="0" y="171"/>
                    <a:pt x="0" y="171"/>
                  </a:cubicBezTo>
                  <a:lnTo>
                    <a:pt x="1159" y="6111"/>
                  </a:lnTo>
                  <a:cubicBezTo>
                    <a:pt x="1602" y="5106"/>
                    <a:pt x="2234" y="4365"/>
                    <a:pt x="2826" y="4104"/>
                  </a:cubicBezTo>
                  <a:cubicBezTo>
                    <a:pt x="2932" y="3322"/>
                    <a:pt x="2998" y="2541"/>
                    <a:pt x="2981" y="1837"/>
                  </a:cubicBezTo>
                  <a:cubicBezTo>
                    <a:pt x="2945" y="320"/>
                    <a:pt x="1955" y="0"/>
                    <a:pt x="1126" y="0"/>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4" name="Google Shape;3164;p46"/>
            <p:cNvSpPr/>
            <p:nvPr/>
          </p:nvSpPr>
          <p:spPr>
            <a:xfrm flipH="1">
              <a:off x="994759" y="4126242"/>
              <a:ext cx="607816" cy="444961"/>
            </a:xfrm>
            <a:custGeom>
              <a:avLst/>
              <a:gdLst/>
              <a:ahLst/>
              <a:cxnLst/>
              <a:rect l="l" t="t" r="r" b="b"/>
              <a:pathLst>
                <a:path w="8043" h="5888" extrusionOk="0">
                  <a:moveTo>
                    <a:pt x="0" y="0"/>
                  </a:moveTo>
                  <a:lnTo>
                    <a:pt x="539" y="5843"/>
                  </a:lnTo>
                  <a:cubicBezTo>
                    <a:pt x="822" y="5875"/>
                    <a:pt x="1156" y="5888"/>
                    <a:pt x="1506" y="5888"/>
                  </a:cubicBezTo>
                  <a:cubicBezTo>
                    <a:pt x="2808" y="5888"/>
                    <a:pt x="4334" y="5713"/>
                    <a:pt x="4334" y="5713"/>
                  </a:cubicBezTo>
                  <a:lnTo>
                    <a:pt x="4436" y="3810"/>
                  </a:lnTo>
                  <a:lnTo>
                    <a:pt x="4549" y="5476"/>
                  </a:lnTo>
                  <a:cubicBezTo>
                    <a:pt x="4549" y="5476"/>
                    <a:pt x="4857" y="5503"/>
                    <a:pt x="5305" y="5503"/>
                  </a:cubicBezTo>
                  <a:cubicBezTo>
                    <a:pt x="6047" y="5503"/>
                    <a:pt x="7173" y="5427"/>
                    <a:pt x="7913" y="5024"/>
                  </a:cubicBezTo>
                  <a:lnTo>
                    <a:pt x="8043" y="17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5" name="Google Shape;3165;p46"/>
            <p:cNvSpPr/>
            <p:nvPr/>
          </p:nvSpPr>
          <p:spPr>
            <a:xfrm flipH="1">
              <a:off x="1194567" y="4374191"/>
              <a:ext cx="139579" cy="186055"/>
            </a:xfrm>
            <a:custGeom>
              <a:avLst/>
              <a:gdLst/>
              <a:ahLst/>
              <a:cxnLst/>
              <a:rect l="l" t="t" r="r" b="b"/>
              <a:pathLst>
                <a:path w="1847" h="2462" extrusionOk="0">
                  <a:moveTo>
                    <a:pt x="1847" y="0"/>
                  </a:moveTo>
                  <a:lnTo>
                    <a:pt x="1847" y="0"/>
                  </a:lnTo>
                  <a:cubicBezTo>
                    <a:pt x="1518" y="62"/>
                    <a:pt x="1159" y="110"/>
                    <a:pt x="784" y="141"/>
                  </a:cubicBezTo>
                  <a:cubicBezTo>
                    <a:pt x="512" y="162"/>
                    <a:pt x="249" y="174"/>
                    <a:pt x="0" y="176"/>
                  </a:cubicBezTo>
                  <a:cubicBezTo>
                    <a:pt x="271" y="729"/>
                    <a:pt x="453" y="1415"/>
                    <a:pt x="498" y="2159"/>
                  </a:cubicBezTo>
                  <a:cubicBezTo>
                    <a:pt x="505" y="2261"/>
                    <a:pt x="507" y="2362"/>
                    <a:pt x="508" y="2461"/>
                  </a:cubicBezTo>
                  <a:cubicBezTo>
                    <a:pt x="679" y="2444"/>
                    <a:pt x="782" y="2432"/>
                    <a:pt x="782" y="2432"/>
                  </a:cubicBezTo>
                  <a:lnTo>
                    <a:pt x="884" y="529"/>
                  </a:lnTo>
                  <a:lnTo>
                    <a:pt x="997" y="2196"/>
                  </a:lnTo>
                  <a:cubicBezTo>
                    <a:pt x="997" y="2196"/>
                    <a:pt x="1181" y="2212"/>
                    <a:pt x="1468" y="2219"/>
                  </a:cubicBezTo>
                  <a:cubicBezTo>
                    <a:pt x="1465" y="2087"/>
                    <a:pt x="1466" y="1952"/>
                    <a:pt x="1473" y="1815"/>
                  </a:cubicBezTo>
                  <a:cubicBezTo>
                    <a:pt x="1505" y="1140"/>
                    <a:pt x="1641" y="514"/>
                    <a:pt x="1847"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6" name="Google Shape;3166;p46"/>
            <p:cNvSpPr/>
            <p:nvPr/>
          </p:nvSpPr>
          <p:spPr>
            <a:xfrm flipH="1">
              <a:off x="994759" y="4126242"/>
              <a:ext cx="607816" cy="302888"/>
            </a:xfrm>
            <a:custGeom>
              <a:avLst/>
              <a:gdLst/>
              <a:ahLst/>
              <a:cxnLst/>
              <a:rect l="l" t="t" r="r" b="b"/>
              <a:pathLst>
                <a:path w="8043" h="4008" extrusionOk="0">
                  <a:moveTo>
                    <a:pt x="0" y="0"/>
                  </a:moveTo>
                  <a:lnTo>
                    <a:pt x="370" y="4008"/>
                  </a:lnTo>
                  <a:cubicBezTo>
                    <a:pt x="570" y="2693"/>
                    <a:pt x="2696" y="1958"/>
                    <a:pt x="4689" y="1958"/>
                  </a:cubicBezTo>
                  <a:cubicBezTo>
                    <a:pt x="6077" y="1958"/>
                    <a:pt x="7401" y="2315"/>
                    <a:pt x="7964" y="3081"/>
                  </a:cubicBezTo>
                  <a:lnTo>
                    <a:pt x="8043" y="172"/>
                  </a:lnTo>
                  <a:lnTo>
                    <a:pt x="0"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7" name="Google Shape;3167;p46"/>
            <p:cNvSpPr/>
            <p:nvPr/>
          </p:nvSpPr>
          <p:spPr>
            <a:xfrm flipH="1">
              <a:off x="979040" y="3577747"/>
              <a:ext cx="633888" cy="688601"/>
            </a:xfrm>
            <a:custGeom>
              <a:avLst/>
              <a:gdLst/>
              <a:ahLst/>
              <a:cxnLst/>
              <a:rect l="l" t="t" r="r" b="b"/>
              <a:pathLst>
                <a:path w="8388" h="9112" extrusionOk="0">
                  <a:moveTo>
                    <a:pt x="3746" y="1"/>
                  </a:moveTo>
                  <a:cubicBezTo>
                    <a:pt x="2787" y="1"/>
                    <a:pt x="1921" y="134"/>
                    <a:pt x="1592" y="450"/>
                  </a:cubicBezTo>
                  <a:cubicBezTo>
                    <a:pt x="202" y="1783"/>
                    <a:pt x="0" y="8622"/>
                    <a:pt x="0" y="8622"/>
                  </a:cubicBezTo>
                  <a:cubicBezTo>
                    <a:pt x="1334" y="8999"/>
                    <a:pt x="2944" y="9112"/>
                    <a:pt x="4396" y="9112"/>
                  </a:cubicBezTo>
                  <a:cubicBezTo>
                    <a:pt x="6570" y="9112"/>
                    <a:pt x="8387" y="8858"/>
                    <a:pt x="8387" y="8858"/>
                  </a:cubicBezTo>
                  <a:cubicBezTo>
                    <a:pt x="8387" y="8858"/>
                    <a:pt x="8365" y="1782"/>
                    <a:pt x="7129" y="675"/>
                  </a:cubicBezTo>
                  <a:cubicBezTo>
                    <a:pt x="6682" y="274"/>
                    <a:pt x="5119" y="1"/>
                    <a:pt x="3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8" name="Google Shape;3168;p46"/>
            <p:cNvSpPr/>
            <p:nvPr/>
          </p:nvSpPr>
          <p:spPr>
            <a:xfrm flipH="1">
              <a:off x="1305052" y="3907313"/>
              <a:ext cx="53806" cy="73682"/>
            </a:xfrm>
            <a:custGeom>
              <a:avLst/>
              <a:gdLst/>
              <a:ahLst/>
              <a:cxnLst/>
              <a:rect l="l" t="t" r="r" b="b"/>
              <a:pathLst>
                <a:path w="712" h="975" extrusionOk="0">
                  <a:moveTo>
                    <a:pt x="481" y="1"/>
                  </a:moveTo>
                  <a:lnTo>
                    <a:pt x="143" y="306"/>
                  </a:lnTo>
                  <a:cubicBezTo>
                    <a:pt x="143" y="306"/>
                    <a:pt x="293" y="419"/>
                    <a:pt x="145" y="627"/>
                  </a:cubicBezTo>
                  <a:cubicBezTo>
                    <a:pt x="0" y="831"/>
                    <a:pt x="234" y="974"/>
                    <a:pt x="325" y="974"/>
                  </a:cubicBezTo>
                  <a:cubicBezTo>
                    <a:pt x="326" y="974"/>
                    <a:pt x="328" y="974"/>
                    <a:pt x="330" y="974"/>
                  </a:cubicBezTo>
                  <a:cubicBezTo>
                    <a:pt x="417" y="969"/>
                    <a:pt x="639" y="862"/>
                    <a:pt x="675" y="613"/>
                  </a:cubicBezTo>
                  <a:cubicBezTo>
                    <a:pt x="712" y="365"/>
                    <a:pt x="623" y="118"/>
                    <a:pt x="481" y="1"/>
                  </a:cubicBezTo>
                  <a:close/>
                </a:path>
              </a:pathLst>
            </a:custGeom>
            <a:solidFill>
              <a:srgbClr val="FBB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9" name="Google Shape;3169;p46"/>
            <p:cNvSpPr/>
            <p:nvPr/>
          </p:nvSpPr>
          <p:spPr>
            <a:xfrm flipH="1">
              <a:off x="1305883" y="3881467"/>
              <a:ext cx="165727" cy="121971"/>
            </a:xfrm>
            <a:custGeom>
              <a:avLst/>
              <a:gdLst/>
              <a:ahLst/>
              <a:cxnLst/>
              <a:rect l="l" t="t" r="r" b="b"/>
              <a:pathLst>
                <a:path w="2193" h="1614" extrusionOk="0">
                  <a:moveTo>
                    <a:pt x="1225" y="0"/>
                  </a:moveTo>
                  <a:cubicBezTo>
                    <a:pt x="919" y="0"/>
                    <a:pt x="604" y="59"/>
                    <a:pt x="411" y="132"/>
                  </a:cubicBezTo>
                  <a:cubicBezTo>
                    <a:pt x="0" y="288"/>
                    <a:pt x="215" y="1328"/>
                    <a:pt x="436" y="1482"/>
                  </a:cubicBezTo>
                  <a:cubicBezTo>
                    <a:pt x="553" y="1564"/>
                    <a:pt x="693" y="1613"/>
                    <a:pt x="829" y="1613"/>
                  </a:cubicBezTo>
                  <a:cubicBezTo>
                    <a:pt x="950" y="1613"/>
                    <a:pt x="1068" y="1574"/>
                    <a:pt x="1164" y="1484"/>
                  </a:cubicBezTo>
                  <a:cubicBezTo>
                    <a:pt x="1227" y="1425"/>
                    <a:pt x="1293" y="1405"/>
                    <a:pt x="1357" y="1405"/>
                  </a:cubicBezTo>
                  <a:cubicBezTo>
                    <a:pt x="1419" y="1405"/>
                    <a:pt x="1480" y="1424"/>
                    <a:pt x="1534" y="1442"/>
                  </a:cubicBezTo>
                  <a:cubicBezTo>
                    <a:pt x="1587" y="1460"/>
                    <a:pt x="1634" y="1479"/>
                    <a:pt x="1671" y="1479"/>
                  </a:cubicBezTo>
                  <a:cubicBezTo>
                    <a:pt x="1682" y="1479"/>
                    <a:pt x="1693" y="1477"/>
                    <a:pt x="1702" y="1472"/>
                  </a:cubicBezTo>
                  <a:cubicBezTo>
                    <a:pt x="1944" y="1360"/>
                    <a:pt x="2192" y="538"/>
                    <a:pt x="2035" y="286"/>
                  </a:cubicBezTo>
                  <a:cubicBezTo>
                    <a:pt x="1904" y="75"/>
                    <a:pt x="1570" y="0"/>
                    <a:pt x="122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0" name="Google Shape;3170;p46"/>
            <p:cNvSpPr/>
            <p:nvPr/>
          </p:nvSpPr>
          <p:spPr>
            <a:xfrm flipH="1">
              <a:off x="1316992" y="3951749"/>
              <a:ext cx="63706" cy="64991"/>
            </a:xfrm>
            <a:custGeom>
              <a:avLst/>
              <a:gdLst/>
              <a:ahLst/>
              <a:cxnLst/>
              <a:rect l="l" t="t" r="r" b="b"/>
              <a:pathLst>
                <a:path w="843" h="860" extrusionOk="0">
                  <a:moveTo>
                    <a:pt x="750" y="1"/>
                  </a:moveTo>
                  <a:lnTo>
                    <a:pt x="325" y="163"/>
                  </a:lnTo>
                  <a:cubicBezTo>
                    <a:pt x="325" y="163"/>
                    <a:pt x="426" y="323"/>
                    <a:pt x="213" y="462"/>
                  </a:cubicBezTo>
                  <a:cubicBezTo>
                    <a:pt x="1" y="602"/>
                    <a:pt x="181" y="824"/>
                    <a:pt x="264" y="851"/>
                  </a:cubicBezTo>
                  <a:cubicBezTo>
                    <a:pt x="282" y="856"/>
                    <a:pt x="306" y="860"/>
                    <a:pt x="335" y="860"/>
                  </a:cubicBezTo>
                  <a:cubicBezTo>
                    <a:pt x="445" y="860"/>
                    <a:pt x="620" y="811"/>
                    <a:pt x="717" y="639"/>
                  </a:cubicBezTo>
                  <a:cubicBezTo>
                    <a:pt x="839" y="421"/>
                    <a:pt x="842" y="161"/>
                    <a:pt x="750" y="1"/>
                  </a:cubicBezTo>
                  <a:close/>
                </a:path>
              </a:pathLst>
            </a:custGeom>
            <a:solidFill>
              <a:srgbClr val="FBB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1" name="Google Shape;3171;p46"/>
            <p:cNvSpPr/>
            <p:nvPr/>
          </p:nvSpPr>
          <p:spPr>
            <a:xfrm flipH="1">
              <a:off x="1222604" y="3907237"/>
              <a:ext cx="50255" cy="74286"/>
            </a:xfrm>
            <a:custGeom>
              <a:avLst/>
              <a:gdLst/>
              <a:ahLst/>
              <a:cxnLst/>
              <a:rect l="l" t="t" r="r" b="b"/>
              <a:pathLst>
                <a:path w="665" h="983" extrusionOk="0">
                  <a:moveTo>
                    <a:pt x="428" y="1"/>
                  </a:moveTo>
                  <a:cubicBezTo>
                    <a:pt x="251" y="66"/>
                    <a:pt x="85" y="269"/>
                    <a:pt x="43" y="518"/>
                  </a:cubicBezTo>
                  <a:cubicBezTo>
                    <a:pt x="0" y="765"/>
                    <a:pt x="184" y="940"/>
                    <a:pt x="268" y="973"/>
                  </a:cubicBezTo>
                  <a:cubicBezTo>
                    <a:pt x="282" y="979"/>
                    <a:pt x="303" y="982"/>
                    <a:pt x="327" y="982"/>
                  </a:cubicBezTo>
                  <a:cubicBezTo>
                    <a:pt x="440" y="982"/>
                    <a:pt x="626" y="908"/>
                    <a:pt x="560" y="704"/>
                  </a:cubicBezTo>
                  <a:cubicBezTo>
                    <a:pt x="480" y="459"/>
                    <a:pt x="664" y="400"/>
                    <a:pt x="664" y="400"/>
                  </a:cubicBezTo>
                  <a:lnTo>
                    <a:pt x="428" y="1"/>
                  </a:lnTo>
                  <a:close/>
                </a:path>
              </a:pathLst>
            </a:custGeom>
            <a:solidFill>
              <a:srgbClr val="FBB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2" name="Google Shape;3172;p46"/>
            <p:cNvSpPr/>
            <p:nvPr/>
          </p:nvSpPr>
          <p:spPr>
            <a:xfrm flipH="1">
              <a:off x="1092320" y="3893710"/>
              <a:ext cx="170488" cy="135650"/>
            </a:xfrm>
            <a:custGeom>
              <a:avLst/>
              <a:gdLst/>
              <a:ahLst/>
              <a:cxnLst/>
              <a:rect l="l" t="t" r="r" b="b"/>
              <a:pathLst>
                <a:path w="2256" h="1795" extrusionOk="0">
                  <a:moveTo>
                    <a:pt x="612" y="1"/>
                  </a:moveTo>
                  <a:cubicBezTo>
                    <a:pt x="469" y="1"/>
                    <a:pt x="343" y="31"/>
                    <a:pt x="252" y="105"/>
                  </a:cubicBezTo>
                  <a:cubicBezTo>
                    <a:pt x="18" y="292"/>
                    <a:pt x="1" y="1154"/>
                    <a:pt x="203" y="1340"/>
                  </a:cubicBezTo>
                  <a:cubicBezTo>
                    <a:pt x="285" y="1414"/>
                    <a:pt x="590" y="1279"/>
                    <a:pt x="730" y="1528"/>
                  </a:cubicBezTo>
                  <a:cubicBezTo>
                    <a:pt x="834" y="1712"/>
                    <a:pt x="1032" y="1795"/>
                    <a:pt x="1236" y="1795"/>
                  </a:cubicBezTo>
                  <a:cubicBezTo>
                    <a:pt x="1307" y="1795"/>
                    <a:pt x="1379" y="1785"/>
                    <a:pt x="1448" y="1766"/>
                  </a:cubicBezTo>
                  <a:cubicBezTo>
                    <a:pt x="1714" y="1692"/>
                    <a:pt x="2255" y="776"/>
                    <a:pt x="1900" y="493"/>
                  </a:cubicBezTo>
                  <a:cubicBezTo>
                    <a:pt x="1633" y="281"/>
                    <a:pt x="1044" y="1"/>
                    <a:pt x="612"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3" name="Google Shape;3173;p46"/>
            <p:cNvSpPr/>
            <p:nvPr/>
          </p:nvSpPr>
          <p:spPr>
            <a:xfrm flipH="1">
              <a:off x="1211797" y="3949859"/>
              <a:ext cx="58038" cy="73077"/>
            </a:xfrm>
            <a:custGeom>
              <a:avLst/>
              <a:gdLst/>
              <a:ahLst/>
              <a:cxnLst/>
              <a:rect l="l" t="t" r="r" b="b"/>
              <a:pathLst>
                <a:path w="768" h="967" extrusionOk="0">
                  <a:moveTo>
                    <a:pt x="221" y="1"/>
                  </a:moveTo>
                  <a:cubicBezTo>
                    <a:pt x="79" y="122"/>
                    <a:pt x="1" y="370"/>
                    <a:pt x="51" y="617"/>
                  </a:cubicBezTo>
                  <a:cubicBezTo>
                    <a:pt x="103" y="864"/>
                    <a:pt x="339" y="964"/>
                    <a:pt x="430" y="967"/>
                  </a:cubicBezTo>
                  <a:cubicBezTo>
                    <a:pt x="431" y="967"/>
                    <a:pt x="431" y="967"/>
                    <a:pt x="432" y="967"/>
                  </a:cubicBezTo>
                  <a:cubicBezTo>
                    <a:pt x="525" y="967"/>
                    <a:pt x="767" y="817"/>
                    <a:pt x="604" y="616"/>
                  </a:cubicBezTo>
                  <a:cubicBezTo>
                    <a:pt x="439" y="413"/>
                    <a:pt x="589" y="294"/>
                    <a:pt x="589" y="294"/>
                  </a:cubicBezTo>
                  <a:lnTo>
                    <a:pt x="221" y="1"/>
                  </a:lnTo>
                  <a:close/>
                </a:path>
              </a:pathLst>
            </a:custGeom>
            <a:solidFill>
              <a:srgbClr val="FBB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4" name="Google Shape;3174;p46"/>
            <p:cNvSpPr/>
            <p:nvPr/>
          </p:nvSpPr>
          <p:spPr>
            <a:xfrm flipH="1">
              <a:off x="979039" y="3590897"/>
              <a:ext cx="222783" cy="672505"/>
            </a:xfrm>
            <a:custGeom>
              <a:avLst/>
              <a:gdLst/>
              <a:ahLst/>
              <a:cxnLst/>
              <a:rect l="l" t="t" r="r" b="b"/>
              <a:pathLst>
                <a:path w="2948" h="8899" extrusionOk="0">
                  <a:moveTo>
                    <a:pt x="272" y="1"/>
                  </a:moveTo>
                  <a:lnTo>
                    <a:pt x="272" y="1"/>
                  </a:lnTo>
                  <a:cubicBezTo>
                    <a:pt x="0" y="1293"/>
                    <a:pt x="106" y="7196"/>
                    <a:pt x="495" y="8898"/>
                  </a:cubicBezTo>
                  <a:cubicBezTo>
                    <a:pt x="1924" y="8827"/>
                    <a:pt x="2947" y="8684"/>
                    <a:pt x="2947" y="8684"/>
                  </a:cubicBezTo>
                  <a:cubicBezTo>
                    <a:pt x="2947" y="8684"/>
                    <a:pt x="2925" y="1609"/>
                    <a:pt x="1689" y="501"/>
                  </a:cubicBezTo>
                  <a:cubicBezTo>
                    <a:pt x="1394" y="235"/>
                    <a:pt x="1169" y="112"/>
                    <a:pt x="2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5" name="Google Shape;3175;p46"/>
            <p:cNvSpPr/>
            <p:nvPr/>
          </p:nvSpPr>
          <p:spPr>
            <a:xfrm flipH="1">
              <a:off x="1386291" y="3580090"/>
              <a:ext cx="226637" cy="682253"/>
            </a:xfrm>
            <a:custGeom>
              <a:avLst/>
              <a:gdLst/>
              <a:ahLst/>
              <a:cxnLst/>
              <a:rect l="l" t="t" r="r" b="b"/>
              <a:pathLst>
                <a:path w="2999" h="9028" extrusionOk="0">
                  <a:moveTo>
                    <a:pt x="2999" y="0"/>
                  </a:moveTo>
                  <a:cubicBezTo>
                    <a:pt x="2359" y="55"/>
                    <a:pt x="1833" y="187"/>
                    <a:pt x="1592" y="419"/>
                  </a:cubicBezTo>
                  <a:cubicBezTo>
                    <a:pt x="203" y="1751"/>
                    <a:pt x="0" y="8589"/>
                    <a:pt x="0" y="8589"/>
                  </a:cubicBezTo>
                  <a:cubicBezTo>
                    <a:pt x="846" y="8829"/>
                    <a:pt x="1804" y="8962"/>
                    <a:pt x="2760" y="9027"/>
                  </a:cubicBezTo>
                  <a:cubicBezTo>
                    <a:pt x="2737" y="7944"/>
                    <a:pt x="2623" y="1726"/>
                    <a:pt x="29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6" name="Google Shape;3176;p46"/>
            <p:cNvSpPr/>
            <p:nvPr/>
          </p:nvSpPr>
          <p:spPr>
            <a:xfrm flipH="1">
              <a:off x="1100482" y="3564296"/>
              <a:ext cx="362362" cy="158925"/>
            </a:xfrm>
            <a:custGeom>
              <a:avLst/>
              <a:gdLst/>
              <a:ahLst/>
              <a:cxnLst/>
              <a:rect l="l" t="t" r="r" b="b"/>
              <a:pathLst>
                <a:path w="4795" h="2103" extrusionOk="0">
                  <a:moveTo>
                    <a:pt x="2700" y="1"/>
                  </a:moveTo>
                  <a:cubicBezTo>
                    <a:pt x="2612" y="1"/>
                    <a:pt x="2521" y="3"/>
                    <a:pt x="2429" y="8"/>
                  </a:cubicBezTo>
                  <a:cubicBezTo>
                    <a:pt x="1114" y="73"/>
                    <a:pt x="35" y="594"/>
                    <a:pt x="17" y="1170"/>
                  </a:cubicBezTo>
                  <a:cubicBezTo>
                    <a:pt x="1" y="1707"/>
                    <a:pt x="911" y="2103"/>
                    <a:pt x="2096" y="2103"/>
                  </a:cubicBezTo>
                  <a:cubicBezTo>
                    <a:pt x="2184" y="2103"/>
                    <a:pt x="2275" y="2100"/>
                    <a:pt x="2366" y="2096"/>
                  </a:cubicBezTo>
                  <a:cubicBezTo>
                    <a:pt x="3681" y="2031"/>
                    <a:pt x="4762" y="1510"/>
                    <a:pt x="4779" y="933"/>
                  </a:cubicBezTo>
                  <a:cubicBezTo>
                    <a:pt x="4795" y="397"/>
                    <a:pt x="3886" y="1"/>
                    <a:pt x="27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7" name="Google Shape;3177;p46"/>
            <p:cNvSpPr/>
            <p:nvPr/>
          </p:nvSpPr>
          <p:spPr>
            <a:xfrm flipH="1">
              <a:off x="1307017" y="3931042"/>
              <a:ext cx="14207" cy="42924"/>
            </a:xfrm>
            <a:custGeom>
              <a:avLst/>
              <a:gdLst/>
              <a:ahLst/>
              <a:cxnLst/>
              <a:rect l="l" t="t" r="r" b="b"/>
              <a:pathLst>
                <a:path w="188" h="568" extrusionOk="0">
                  <a:moveTo>
                    <a:pt x="85" y="0"/>
                  </a:moveTo>
                  <a:cubicBezTo>
                    <a:pt x="77" y="68"/>
                    <a:pt x="64" y="137"/>
                    <a:pt x="46" y="208"/>
                  </a:cubicBezTo>
                  <a:cubicBezTo>
                    <a:pt x="66" y="237"/>
                    <a:pt x="85" y="266"/>
                    <a:pt x="106" y="296"/>
                  </a:cubicBezTo>
                  <a:cubicBezTo>
                    <a:pt x="77" y="298"/>
                    <a:pt x="48" y="301"/>
                    <a:pt x="19" y="303"/>
                  </a:cubicBezTo>
                  <a:cubicBezTo>
                    <a:pt x="14" y="323"/>
                    <a:pt x="7" y="342"/>
                    <a:pt x="1" y="361"/>
                  </a:cubicBezTo>
                  <a:cubicBezTo>
                    <a:pt x="21" y="423"/>
                    <a:pt x="30" y="494"/>
                    <a:pt x="28" y="568"/>
                  </a:cubicBezTo>
                  <a:cubicBezTo>
                    <a:pt x="96" y="509"/>
                    <a:pt x="159" y="421"/>
                    <a:pt x="177" y="299"/>
                  </a:cubicBezTo>
                  <a:cubicBezTo>
                    <a:pt x="185" y="249"/>
                    <a:pt x="187" y="199"/>
                    <a:pt x="185" y="149"/>
                  </a:cubicBezTo>
                  <a:cubicBezTo>
                    <a:pt x="152" y="100"/>
                    <a:pt x="119" y="51"/>
                    <a:pt x="85" y="0"/>
                  </a:cubicBezTo>
                  <a:close/>
                </a:path>
              </a:pathLst>
            </a:custGeom>
            <a:solidFill>
              <a:srgbClr val="D58B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8" name="Google Shape;3178;p46"/>
            <p:cNvSpPr/>
            <p:nvPr/>
          </p:nvSpPr>
          <p:spPr>
            <a:xfrm flipH="1">
              <a:off x="1314725" y="3882677"/>
              <a:ext cx="69450" cy="109351"/>
            </a:xfrm>
            <a:custGeom>
              <a:avLst/>
              <a:gdLst/>
              <a:ahLst/>
              <a:cxnLst/>
              <a:rect l="l" t="t" r="r" b="b"/>
              <a:pathLst>
                <a:path w="919" h="1447" extrusionOk="0">
                  <a:moveTo>
                    <a:pt x="330" y="0"/>
                  </a:moveTo>
                  <a:cubicBezTo>
                    <a:pt x="507" y="286"/>
                    <a:pt x="690" y="569"/>
                    <a:pt x="879" y="848"/>
                  </a:cubicBezTo>
                  <a:cubicBezTo>
                    <a:pt x="897" y="779"/>
                    <a:pt x="910" y="708"/>
                    <a:pt x="918" y="640"/>
                  </a:cubicBezTo>
                  <a:cubicBezTo>
                    <a:pt x="787" y="442"/>
                    <a:pt x="658" y="243"/>
                    <a:pt x="534" y="42"/>
                  </a:cubicBezTo>
                  <a:cubicBezTo>
                    <a:pt x="470" y="24"/>
                    <a:pt x="402" y="10"/>
                    <a:pt x="330" y="0"/>
                  </a:cubicBezTo>
                  <a:close/>
                  <a:moveTo>
                    <a:pt x="853" y="943"/>
                  </a:moveTo>
                  <a:cubicBezTo>
                    <a:pt x="839" y="946"/>
                    <a:pt x="826" y="947"/>
                    <a:pt x="813" y="948"/>
                  </a:cubicBezTo>
                  <a:cubicBezTo>
                    <a:pt x="821" y="965"/>
                    <a:pt x="828" y="983"/>
                    <a:pt x="834" y="1001"/>
                  </a:cubicBezTo>
                  <a:cubicBezTo>
                    <a:pt x="840" y="983"/>
                    <a:pt x="847" y="964"/>
                    <a:pt x="853" y="943"/>
                  </a:cubicBezTo>
                  <a:close/>
                  <a:moveTo>
                    <a:pt x="667" y="964"/>
                  </a:moveTo>
                  <a:cubicBezTo>
                    <a:pt x="402" y="994"/>
                    <a:pt x="175" y="1029"/>
                    <a:pt x="67" y="1061"/>
                  </a:cubicBezTo>
                  <a:cubicBezTo>
                    <a:pt x="56" y="1064"/>
                    <a:pt x="48" y="1068"/>
                    <a:pt x="39" y="1071"/>
                  </a:cubicBezTo>
                  <a:lnTo>
                    <a:pt x="37" y="1072"/>
                  </a:lnTo>
                  <a:lnTo>
                    <a:pt x="19" y="1081"/>
                  </a:lnTo>
                  <a:lnTo>
                    <a:pt x="14" y="1084"/>
                  </a:lnTo>
                  <a:lnTo>
                    <a:pt x="5" y="1089"/>
                  </a:lnTo>
                  <a:lnTo>
                    <a:pt x="1" y="1099"/>
                  </a:lnTo>
                  <a:lnTo>
                    <a:pt x="32" y="1447"/>
                  </a:lnTo>
                  <a:cubicBezTo>
                    <a:pt x="86" y="1404"/>
                    <a:pt x="144" y="1390"/>
                    <a:pt x="200" y="1390"/>
                  </a:cubicBezTo>
                  <a:cubicBezTo>
                    <a:pt x="213" y="1390"/>
                    <a:pt x="226" y="1390"/>
                    <a:pt x="237" y="1392"/>
                  </a:cubicBezTo>
                  <a:cubicBezTo>
                    <a:pt x="245" y="1387"/>
                    <a:pt x="251" y="1381"/>
                    <a:pt x="259" y="1376"/>
                  </a:cubicBezTo>
                  <a:cubicBezTo>
                    <a:pt x="472" y="1237"/>
                    <a:pt x="371" y="1077"/>
                    <a:pt x="371" y="1077"/>
                  </a:cubicBezTo>
                  <a:lnTo>
                    <a:pt x="667" y="96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9" name="Google Shape;3179;p46"/>
            <p:cNvSpPr/>
            <p:nvPr/>
          </p:nvSpPr>
          <p:spPr>
            <a:xfrm flipH="1">
              <a:off x="1318957" y="3954242"/>
              <a:ext cx="60759" cy="62497"/>
            </a:xfrm>
            <a:custGeom>
              <a:avLst/>
              <a:gdLst/>
              <a:ahLst/>
              <a:cxnLst/>
              <a:rect l="l" t="t" r="r" b="b"/>
              <a:pathLst>
                <a:path w="804" h="827" extrusionOk="0">
                  <a:moveTo>
                    <a:pt x="754" y="1"/>
                  </a:moveTo>
                  <a:cubicBezTo>
                    <a:pt x="704" y="6"/>
                    <a:pt x="656" y="11"/>
                    <a:pt x="608" y="17"/>
                  </a:cubicBezTo>
                  <a:lnTo>
                    <a:pt x="312" y="130"/>
                  </a:lnTo>
                  <a:cubicBezTo>
                    <a:pt x="312" y="130"/>
                    <a:pt x="413" y="290"/>
                    <a:pt x="200" y="429"/>
                  </a:cubicBezTo>
                  <a:cubicBezTo>
                    <a:pt x="192" y="434"/>
                    <a:pt x="185" y="440"/>
                    <a:pt x="178" y="445"/>
                  </a:cubicBezTo>
                  <a:cubicBezTo>
                    <a:pt x="1" y="585"/>
                    <a:pt x="170" y="792"/>
                    <a:pt x="251" y="818"/>
                  </a:cubicBezTo>
                  <a:cubicBezTo>
                    <a:pt x="268" y="823"/>
                    <a:pt x="294" y="826"/>
                    <a:pt x="323" y="826"/>
                  </a:cubicBezTo>
                  <a:cubicBezTo>
                    <a:pt x="433" y="826"/>
                    <a:pt x="608" y="778"/>
                    <a:pt x="703" y="606"/>
                  </a:cubicBezTo>
                  <a:cubicBezTo>
                    <a:pt x="765" y="495"/>
                    <a:pt x="797" y="374"/>
                    <a:pt x="800" y="261"/>
                  </a:cubicBezTo>
                  <a:cubicBezTo>
                    <a:pt x="804" y="187"/>
                    <a:pt x="794" y="116"/>
                    <a:pt x="775" y="54"/>
                  </a:cubicBezTo>
                  <a:cubicBezTo>
                    <a:pt x="768" y="36"/>
                    <a:pt x="762" y="18"/>
                    <a:pt x="754" y="1"/>
                  </a:cubicBezTo>
                  <a:close/>
                </a:path>
              </a:pathLst>
            </a:custGeom>
            <a:solidFill>
              <a:srgbClr val="D58B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0" name="Google Shape;3180;p46"/>
            <p:cNvSpPr/>
            <p:nvPr/>
          </p:nvSpPr>
          <p:spPr>
            <a:xfrm flipH="1">
              <a:off x="1257971" y="3949633"/>
              <a:ext cx="12545" cy="19724"/>
            </a:xfrm>
            <a:custGeom>
              <a:avLst/>
              <a:gdLst/>
              <a:ahLst/>
              <a:cxnLst/>
              <a:rect l="l" t="t" r="r" b="b"/>
              <a:pathLst>
                <a:path w="166" h="261" extrusionOk="0">
                  <a:moveTo>
                    <a:pt x="165" y="1"/>
                  </a:moveTo>
                  <a:cubicBezTo>
                    <a:pt x="116" y="2"/>
                    <a:pt x="61" y="5"/>
                    <a:pt x="6" y="7"/>
                  </a:cubicBezTo>
                  <a:cubicBezTo>
                    <a:pt x="0" y="108"/>
                    <a:pt x="31" y="193"/>
                    <a:pt x="74" y="261"/>
                  </a:cubicBezTo>
                  <a:cubicBezTo>
                    <a:pt x="95" y="190"/>
                    <a:pt x="127" y="126"/>
                    <a:pt x="165" y="74"/>
                  </a:cubicBezTo>
                  <a:cubicBezTo>
                    <a:pt x="165" y="49"/>
                    <a:pt x="165" y="25"/>
                    <a:pt x="165" y="1"/>
                  </a:cubicBezTo>
                  <a:close/>
                </a:path>
              </a:pathLst>
            </a:custGeom>
            <a:solidFill>
              <a:srgbClr val="D58B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1" name="Google Shape;3181;p46"/>
            <p:cNvSpPr/>
            <p:nvPr/>
          </p:nvSpPr>
          <p:spPr>
            <a:xfrm flipH="1">
              <a:off x="1224795" y="3949481"/>
              <a:ext cx="33251" cy="46023"/>
            </a:xfrm>
            <a:custGeom>
              <a:avLst/>
              <a:gdLst/>
              <a:ahLst/>
              <a:cxnLst/>
              <a:rect l="l" t="t" r="r" b="b"/>
              <a:pathLst>
                <a:path w="440" h="609" extrusionOk="0">
                  <a:moveTo>
                    <a:pt x="141" y="1"/>
                  </a:moveTo>
                  <a:cubicBezTo>
                    <a:pt x="99" y="1"/>
                    <a:pt x="51" y="2"/>
                    <a:pt x="1" y="3"/>
                  </a:cubicBezTo>
                  <a:cubicBezTo>
                    <a:pt x="0" y="27"/>
                    <a:pt x="0" y="51"/>
                    <a:pt x="0" y="76"/>
                  </a:cubicBezTo>
                  <a:cubicBezTo>
                    <a:pt x="20" y="49"/>
                    <a:pt x="42" y="25"/>
                    <a:pt x="65" y="6"/>
                  </a:cubicBezTo>
                  <a:lnTo>
                    <a:pt x="410" y="281"/>
                  </a:lnTo>
                  <a:lnTo>
                    <a:pt x="388" y="33"/>
                  </a:lnTo>
                  <a:lnTo>
                    <a:pt x="381" y="24"/>
                  </a:lnTo>
                  <a:lnTo>
                    <a:pt x="377" y="22"/>
                  </a:lnTo>
                  <a:lnTo>
                    <a:pt x="366" y="18"/>
                  </a:lnTo>
                  <a:lnTo>
                    <a:pt x="359" y="14"/>
                  </a:lnTo>
                  <a:lnTo>
                    <a:pt x="343" y="11"/>
                  </a:lnTo>
                  <a:cubicBezTo>
                    <a:pt x="300" y="4"/>
                    <a:pt x="230" y="1"/>
                    <a:pt x="141" y="1"/>
                  </a:cubicBezTo>
                  <a:close/>
                  <a:moveTo>
                    <a:pt x="413" y="320"/>
                  </a:moveTo>
                  <a:lnTo>
                    <a:pt x="413" y="320"/>
                  </a:lnTo>
                  <a:cubicBezTo>
                    <a:pt x="380" y="359"/>
                    <a:pt x="325" y="461"/>
                    <a:pt x="439" y="609"/>
                  </a:cubicBezTo>
                  <a:lnTo>
                    <a:pt x="413" y="320"/>
                  </a:lnTo>
                  <a:close/>
                </a:path>
              </a:pathLst>
            </a:custGeom>
            <a:solidFill>
              <a:srgbClr val="D58B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2" name="Google Shape;3182;p46"/>
            <p:cNvSpPr/>
            <p:nvPr/>
          </p:nvSpPr>
          <p:spPr>
            <a:xfrm flipH="1">
              <a:off x="1223133" y="3949859"/>
              <a:ext cx="44814" cy="73077"/>
            </a:xfrm>
            <a:custGeom>
              <a:avLst/>
              <a:gdLst/>
              <a:ahLst/>
              <a:cxnLst/>
              <a:rect l="l" t="t" r="r" b="b"/>
              <a:pathLst>
                <a:path w="593" h="967" extrusionOk="0">
                  <a:moveTo>
                    <a:pt x="196" y="1"/>
                  </a:moveTo>
                  <a:cubicBezTo>
                    <a:pt x="173" y="20"/>
                    <a:pt x="151" y="44"/>
                    <a:pt x="131" y="71"/>
                  </a:cubicBezTo>
                  <a:cubicBezTo>
                    <a:pt x="93" y="123"/>
                    <a:pt x="61" y="187"/>
                    <a:pt x="40" y="258"/>
                  </a:cubicBezTo>
                  <a:cubicBezTo>
                    <a:pt x="8" y="366"/>
                    <a:pt x="0" y="491"/>
                    <a:pt x="26" y="617"/>
                  </a:cubicBezTo>
                  <a:cubicBezTo>
                    <a:pt x="79" y="864"/>
                    <a:pt x="314" y="964"/>
                    <a:pt x="405" y="967"/>
                  </a:cubicBezTo>
                  <a:lnTo>
                    <a:pt x="408" y="967"/>
                  </a:lnTo>
                  <a:cubicBezTo>
                    <a:pt x="456" y="967"/>
                    <a:pt x="541" y="927"/>
                    <a:pt x="593" y="862"/>
                  </a:cubicBezTo>
                  <a:lnTo>
                    <a:pt x="570" y="604"/>
                  </a:lnTo>
                  <a:cubicBezTo>
                    <a:pt x="456" y="455"/>
                    <a:pt x="511" y="354"/>
                    <a:pt x="544" y="314"/>
                  </a:cubicBezTo>
                  <a:lnTo>
                    <a:pt x="541" y="276"/>
                  </a:lnTo>
                  <a:lnTo>
                    <a:pt x="196" y="1"/>
                  </a:lnTo>
                  <a:close/>
                </a:path>
              </a:pathLst>
            </a:custGeom>
            <a:solidFill>
              <a:srgbClr val="D58B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3" name="Google Shape;3183;p46"/>
            <p:cNvSpPr/>
            <p:nvPr/>
          </p:nvSpPr>
          <p:spPr>
            <a:xfrm flipH="1">
              <a:off x="1137284" y="3682715"/>
              <a:ext cx="55393" cy="111543"/>
            </a:xfrm>
            <a:custGeom>
              <a:avLst/>
              <a:gdLst/>
              <a:ahLst/>
              <a:cxnLst/>
              <a:rect l="l" t="t" r="r" b="b"/>
              <a:pathLst>
                <a:path w="733" h="1476" extrusionOk="0">
                  <a:moveTo>
                    <a:pt x="733" y="1"/>
                  </a:moveTo>
                  <a:lnTo>
                    <a:pt x="733" y="1"/>
                  </a:lnTo>
                  <a:cubicBezTo>
                    <a:pt x="645" y="58"/>
                    <a:pt x="545" y="111"/>
                    <a:pt x="437" y="161"/>
                  </a:cubicBezTo>
                  <a:cubicBezTo>
                    <a:pt x="309" y="435"/>
                    <a:pt x="161" y="733"/>
                    <a:pt x="5" y="1037"/>
                  </a:cubicBezTo>
                  <a:cubicBezTo>
                    <a:pt x="2" y="1180"/>
                    <a:pt x="1" y="1327"/>
                    <a:pt x="0" y="1476"/>
                  </a:cubicBezTo>
                  <a:cubicBezTo>
                    <a:pt x="274" y="958"/>
                    <a:pt x="536" y="436"/>
                    <a:pt x="733" y="1"/>
                  </a:cubicBezTo>
                  <a:close/>
                </a:path>
              </a:pathLst>
            </a:custGeom>
            <a:solidFill>
              <a:srgbClr val="D58B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4" name="Google Shape;3184;p46"/>
            <p:cNvSpPr/>
            <p:nvPr/>
          </p:nvSpPr>
          <p:spPr>
            <a:xfrm flipH="1">
              <a:off x="1403521" y="3619311"/>
              <a:ext cx="90458" cy="186584"/>
            </a:xfrm>
            <a:custGeom>
              <a:avLst/>
              <a:gdLst/>
              <a:ahLst/>
              <a:cxnLst/>
              <a:rect l="l" t="t" r="r" b="b"/>
              <a:pathLst>
                <a:path w="1197" h="2469" extrusionOk="0">
                  <a:moveTo>
                    <a:pt x="67" y="0"/>
                  </a:moveTo>
                  <a:cubicBezTo>
                    <a:pt x="28" y="0"/>
                    <a:pt x="0" y="17"/>
                    <a:pt x="18" y="57"/>
                  </a:cubicBezTo>
                  <a:cubicBezTo>
                    <a:pt x="362" y="881"/>
                    <a:pt x="752" y="1686"/>
                    <a:pt x="1187" y="2469"/>
                  </a:cubicBezTo>
                  <a:cubicBezTo>
                    <a:pt x="1190" y="2365"/>
                    <a:pt x="1193" y="2263"/>
                    <a:pt x="1197" y="2163"/>
                  </a:cubicBezTo>
                  <a:cubicBezTo>
                    <a:pt x="830" y="1478"/>
                    <a:pt x="497" y="779"/>
                    <a:pt x="199" y="65"/>
                  </a:cubicBezTo>
                  <a:cubicBezTo>
                    <a:pt x="184" y="26"/>
                    <a:pt x="116" y="0"/>
                    <a:pt x="67" y="0"/>
                  </a:cubicBezTo>
                  <a:close/>
                </a:path>
              </a:pathLst>
            </a:custGeom>
            <a:solidFill>
              <a:srgbClr val="D58B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5" name="Google Shape;3185;p46"/>
            <p:cNvSpPr/>
            <p:nvPr/>
          </p:nvSpPr>
          <p:spPr>
            <a:xfrm flipH="1">
              <a:off x="1111514" y="3613039"/>
              <a:ext cx="48139" cy="81843"/>
            </a:xfrm>
            <a:custGeom>
              <a:avLst/>
              <a:gdLst/>
              <a:ahLst/>
              <a:cxnLst/>
              <a:rect l="l" t="t" r="r" b="b"/>
              <a:pathLst>
                <a:path w="637" h="1083" extrusionOk="0">
                  <a:moveTo>
                    <a:pt x="489" y="1"/>
                  </a:moveTo>
                  <a:cubicBezTo>
                    <a:pt x="463" y="1"/>
                    <a:pt x="441" y="11"/>
                    <a:pt x="435" y="33"/>
                  </a:cubicBezTo>
                  <a:cubicBezTo>
                    <a:pt x="372" y="256"/>
                    <a:pt x="211" y="636"/>
                    <a:pt x="0" y="1083"/>
                  </a:cubicBezTo>
                  <a:cubicBezTo>
                    <a:pt x="108" y="1033"/>
                    <a:pt x="208" y="980"/>
                    <a:pt x="296" y="923"/>
                  </a:cubicBezTo>
                  <a:cubicBezTo>
                    <a:pt x="452" y="580"/>
                    <a:pt x="569" y="291"/>
                    <a:pt x="621" y="104"/>
                  </a:cubicBezTo>
                  <a:cubicBezTo>
                    <a:pt x="636" y="50"/>
                    <a:pt x="550" y="1"/>
                    <a:pt x="489" y="1"/>
                  </a:cubicBezTo>
                  <a:close/>
                </a:path>
              </a:pathLst>
            </a:custGeom>
            <a:solidFill>
              <a:srgbClr val="D58B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6" name="Google Shape;3186;p46"/>
            <p:cNvSpPr/>
            <p:nvPr/>
          </p:nvSpPr>
          <p:spPr>
            <a:xfrm flipH="1">
              <a:off x="934603" y="3602383"/>
              <a:ext cx="246663" cy="570031"/>
            </a:xfrm>
            <a:custGeom>
              <a:avLst/>
              <a:gdLst/>
              <a:ahLst/>
              <a:cxnLst/>
              <a:rect l="l" t="t" r="r" b="b"/>
              <a:pathLst>
                <a:path w="3264" h="7543" extrusionOk="0">
                  <a:moveTo>
                    <a:pt x="835" y="0"/>
                  </a:moveTo>
                  <a:cubicBezTo>
                    <a:pt x="785" y="0"/>
                    <a:pt x="736" y="3"/>
                    <a:pt x="686" y="7"/>
                  </a:cubicBezTo>
                  <a:cubicBezTo>
                    <a:pt x="0" y="1969"/>
                    <a:pt x="198" y="7491"/>
                    <a:pt x="198" y="7491"/>
                  </a:cubicBezTo>
                  <a:cubicBezTo>
                    <a:pt x="551" y="7527"/>
                    <a:pt x="855" y="7543"/>
                    <a:pt x="1131" y="7543"/>
                  </a:cubicBezTo>
                  <a:cubicBezTo>
                    <a:pt x="1772" y="7543"/>
                    <a:pt x="2266" y="7458"/>
                    <a:pt x="2896" y="7337"/>
                  </a:cubicBezTo>
                  <a:cubicBezTo>
                    <a:pt x="2896" y="7337"/>
                    <a:pt x="3263" y="2754"/>
                    <a:pt x="2002" y="692"/>
                  </a:cubicBezTo>
                  <a:cubicBezTo>
                    <a:pt x="1699" y="198"/>
                    <a:pt x="1289"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7" name="Google Shape;3187;p46"/>
            <p:cNvSpPr/>
            <p:nvPr/>
          </p:nvSpPr>
          <p:spPr>
            <a:xfrm flipH="1">
              <a:off x="939137" y="3698359"/>
              <a:ext cx="231322" cy="474056"/>
            </a:xfrm>
            <a:custGeom>
              <a:avLst/>
              <a:gdLst/>
              <a:ahLst/>
              <a:cxnLst/>
              <a:rect l="l" t="t" r="r" b="b"/>
              <a:pathLst>
                <a:path w="3061" h="6273" extrusionOk="0">
                  <a:moveTo>
                    <a:pt x="2147" y="1"/>
                  </a:moveTo>
                  <a:cubicBezTo>
                    <a:pt x="2165" y="175"/>
                    <a:pt x="2175" y="355"/>
                    <a:pt x="2175" y="539"/>
                  </a:cubicBezTo>
                  <a:cubicBezTo>
                    <a:pt x="2175" y="2063"/>
                    <a:pt x="1525" y="3298"/>
                    <a:pt x="724" y="3298"/>
                  </a:cubicBezTo>
                  <a:cubicBezTo>
                    <a:pt x="479" y="3298"/>
                    <a:pt x="249" y="3183"/>
                    <a:pt x="48" y="2982"/>
                  </a:cubicBezTo>
                  <a:lnTo>
                    <a:pt x="48" y="2982"/>
                  </a:lnTo>
                  <a:cubicBezTo>
                    <a:pt x="1" y="4706"/>
                    <a:pt x="55" y="6221"/>
                    <a:pt x="55" y="6221"/>
                  </a:cubicBezTo>
                  <a:cubicBezTo>
                    <a:pt x="408" y="6257"/>
                    <a:pt x="712" y="6273"/>
                    <a:pt x="988" y="6273"/>
                  </a:cubicBezTo>
                  <a:cubicBezTo>
                    <a:pt x="1629" y="6273"/>
                    <a:pt x="2123" y="6188"/>
                    <a:pt x="2753" y="6067"/>
                  </a:cubicBezTo>
                  <a:cubicBezTo>
                    <a:pt x="2753" y="6067"/>
                    <a:pt x="3060" y="2232"/>
                    <a:pt x="2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46"/>
            <p:cNvSpPr/>
            <p:nvPr/>
          </p:nvSpPr>
          <p:spPr>
            <a:xfrm flipH="1">
              <a:off x="842407" y="3610999"/>
              <a:ext cx="306591" cy="495291"/>
            </a:xfrm>
            <a:custGeom>
              <a:avLst/>
              <a:gdLst/>
              <a:ahLst/>
              <a:cxnLst/>
              <a:rect l="l" t="t" r="r" b="b"/>
              <a:pathLst>
                <a:path w="4057" h="6554" extrusionOk="0">
                  <a:moveTo>
                    <a:pt x="572" y="0"/>
                  </a:moveTo>
                  <a:lnTo>
                    <a:pt x="572" y="0"/>
                  </a:lnTo>
                  <a:cubicBezTo>
                    <a:pt x="572" y="0"/>
                    <a:pt x="1" y="2947"/>
                    <a:pt x="1674" y="6500"/>
                  </a:cubicBezTo>
                  <a:cubicBezTo>
                    <a:pt x="1690" y="6532"/>
                    <a:pt x="1784" y="6553"/>
                    <a:pt x="1926" y="6553"/>
                  </a:cubicBezTo>
                  <a:cubicBezTo>
                    <a:pt x="2443" y="6553"/>
                    <a:pt x="3586" y="6276"/>
                    <a:pt x="3794" y="5251"/>
                  </a:cubicBezTo>
                  <a:cubicBezTo>
                    <a:pt x="4057" y="3947"/>
                    <a:pt x="2216" y="70"/>
                    <a:pt x="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9" name="Google Shape;3189;p46"/>
            <p:cNvSpPr/>
            <p:nvPr/>
          </p:nvSpPr>
          <p:spPr>
            <a:xfrm flipH="1">
              <a:off x="1457101" y="3600721"/>
              <a:ext cx="206308" cy="569955"/>
            </a:xfrm>
            <a:custGeom>
              <a:avLst/>
              <a:gdLst/>
              <a:ahLst/>
              <a:cxnLst/>
              <a:rect l="l" t="t" r="r" b="b"/>
              <a:pathLst>
                <a:path w="2730" h="7542" extrusionOk="0">
                  <a:moveTo>
                    <a:pt x="2209" y="0"/>
                  </a:moveTo>
                  <a:cubicBezTo>
                    <a:pt x="237" y="2237"/>
                    <a:pt x="0" y="7261"/>
                    <a:pt x="0" y="7261"/>
                  </a:cubicBezTo>
                  <a:cubicBezTo>
                    <a:pt x="828" y="7437"/>
                    <a:pt x="1489" y="7542"/>
                    <a:pt x="2155" y="7542"/>
                  </a:cubicBezTo>
                  <a:cubicBezTo>
                    <a:pt x="2316" y="7542"/>
                    <a:pt x="2478" y="7536"/>
                    <a:pt x="2642" y="7523"/>
                  </a:cubicBezTo>
                  <a:cubicBezTo>
                    <a:pt x="2642" y="7523"/>
                    <a:pt x="2730" y="5"/>
                    <a:pt x="2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0" name="Google Shape;3190;p46"/>
            <p:cNvSpPr/>
            <p:nvPr/>
          </p:nvSpPr>
          <p:spPr>
            <a:xfrm flipH="1">
              <a:off x="1462618" y="3702666"/>
              <a:ext cx="200792" cy="468010"/>
            </a:xfrm>
            <a:custGeom>
              <a:avLst/>
              <a:gdLst/>
              <a:ahLst/>
              <a:cxnLst/>
              <a:rect l="l" t="t" r="r" b="b"/>
              <a:pathLst>
                <a:path w="2657" h="6193" extrusionOk="0">
                  <a:moveTo>
                    <a:pt x="1344" y="0"/>
                  </a:moveTo>
                  <a:cubicBezTo>
                    <a:pt x="163" y="2456"/>
                    <a:pt x="0" y="5912"/>
                    <a:pt x="0" y="5912"/>
                  </a:cubicBezTo>
                  <a:cubicBezTo>
                    <a:pt x="829" y="6089"/>
                    <a:pt x="1491" y="6192"/>
                    <a:pt x="2158" y="6192"/>
                  </a:cubicBezTo>
                  <a:cubicBezTo>
                    <a:pt x="2318" y="6192"/>
                    <a:pt x="2479" y="6186"/>
                    <a:pt x="2642" y="6174"/>
                  </a:cubicBezTo>
                  <a:cubicBezTo>
                    <a:pt x="2642" y="6174"/>
                    <a:pt x="2657" y="4858"/>
                    <a:pt x="2637" y="3328"/>
                  </a:cubicBezTo>
                  <a:cubicBezTo>
                    <a:pt x="2541" y="3409"/>
                    <a:pt x="2440" y="3453"/>
                    <a:pt x="2334" y="3453"/>
                  </a:cubicBezTo>
                  <a:cubicBezTo>
                    <a:pt x="1771" y="3453"/>
                    <a:pt x="1315" y="2204"/>
                    <a:pt x="1315" y="664"/>
                  </a:cubicBezTo>
                  <a:cubicBezTo>
                    <a:pt x="1315" y="436"/>
                    <a:pt x="1325" y="214"/>
                    <a:pt x="1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1" name="Google Shape;3191;p46"/>
            <p:cNvSpPr/>
            <p:nvPr/>
          </p:nvSpPr>
          <p:spPr>
            <a:xfrm flipH="1">
              <a:off x="1492771" y="3610999"/>
              <a:ext cx="275909" cy="444734"/>
            </a:xfrm>
            <a:custGeom>
              <a:avLst/>
              <a:gdLst/>
              <a:ahLst/>
              <a:cxnLst/>
              <a:rect l="l" t="t" r="r" b="b"/>
              <a:pathLst>
                <a:path w="3651" h="5885" extrusionOk="0">
                  <a:moveTo>
                    <a:pt x="3612" y="1"/>
                  </a:moveTo>
                  <a:cubicBezTo>
                    <a:pt x="1886" y="1"/>
                    <a:pt x="0" y="3143"/>
                    <a:pt x="57" y="4521"/>
                  </a:cubicBezTo>
                  <a:cubicBezTo>
                    <a:pt x="101" y="5602"/>
                    <a:pt x="1123" y="5885"/>
                    <a:pt x="1581" y="5885"/>
                  </a:cubicBezTo>
                  <a:cubicBezTo>
                    <a:pt x="1692" y="5885"/>
                    <a:pt x="1770" y="5868"/>
                    <a:pt x="1793" y="5842"/>
                  </a:cubicBezTo>
                  <a:cubicBezTo>
                    <a:pt x="3486" y="3827"/>
                    <a:pt x="3650" y="1"/>
                    <a:pt x="3650" y="1"/>
                  </a:cubicBezTo>
                  <a:cubicBezTo>
                    <a:pt x="3638" y="1"/>
                    <a:pt x="3625" y="1"/>
                    <a:pt x="3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2" name="Google Shape;3192;p46"/>
            <p:cNvSpPr/>
            <p:nvPr/>
          </p:nvSpPr>
          <p:spPr>
            <a:xfrm flipH="1">
              <a:off x="1492771" y="3610999"/>
              <a:ext cx="272508" cy="444734"/>
            </a:xfrm>
            <a:custGeom>
              <a:avLst/>
              <a:gdLst/>
              <a:ahLst/>
              <a:cxnLst/>
              <a:rect l="l" t="t" r="r" b="b"/>
              <a:pathLst>
                <a:path w="3606" h="5885" extrusionOk="0">
                  <a:moveTo>
                    <a:pt x="3590" y="1"/>
                  </a:moveTo>
                  <a:cubicBezTo>
                    <a:pt x="3558" y="1"/>
                    <a:pt x="3525" y="4"/>
                    <a:pt x="3494" y="4"/>
                  </a:cubicBezTo>
                  <a:cubicBezTo>
                    <a:pt x="3488" y="551"/>
                    <a:pt x="3338" y="1191"/>
                    <a:pt x="3036" y="1826"/>
                  </a:cubicBezTo>
                  <a:cubicBezTo>
                    <a:pt x="2468" y="3018"/>
                    <a:pt x="1551" y="3810"/>
                    <a:pt x="819" y="3810"/>
                  </a:cubicBezTo>
                  <a:cubicBezTo>
                    <a:pt x="684" y="3810"/>
                    <a:pt x="555" y="3783"/>
                    <a:pt x="436" y="3727"/>
                  </a:cubicBezTo>
                  <a:cubicBezTo>
                    <a:pt x="343" y="3682"/>
                    <a:pt x="259" y="3621"/>
                    <a:pt x="186" y="3546"/>
                  </a:cubicBezTo>
                  <a:cubicBezTo>
                    <a:pt x="65" y="3914"/>
                    <a:pt x="1" y="4251"/>
                    <a:pt x="12" y="4521"/>
                  </a:cubicBezTo>
                  <a:cubicBezTo>
                    <a:pt x="56" y="5602"/>
                    <a:pt x="1078" y="5885"/>
                    <a:pt x="1536" y="5885"/>
                  </a:cubicBezTo>
                  <a:cubicBezTo>
                    <a:pt x="1647" y="5885"/>
                    <a:pt x="1725" y="5868"/>
                    <a:pt x="1748" y="5842"/>
                  </a:cubicBezTo>
                  <a:cubicBezTo>
                    <a:pt x="3441" y="3826"/>
                    <a:pt x="3605" y="1"/>
                    <a:pt x="3605" y="1"/>
                  </a:cubicBezTo>
                  <a:cubicBezTo>
                    <a:pt x="3600" y="1"/>
                    <a:pt x="3595" y="1"/>
                    <a:pt x="35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3" name="Google Shape;3193;p46"/>
            <p:cNvSpPr/>
            <p:nvPr/>
          </p:nvSpPr>
          <p:spPr>
            <a:xfrm flipH="1">
              <a:off x="1115974" y="3593768"/>
              <a:ext cx="382464" cy="352689"/>
            </a:xfrm>
            <a:custGeom>
              <a:avLst/>
              <a:gdLst/>
              <a:ahLst/>
              <a:cxnLst/>
              <a:rect l="l" t="t" r="r" b="b"/>
              <a:pathLst>
                <a:path w="5061" h="4667" extrusionOk="0">
                  <a:moveTo>
                    <a:pt x="4913" y="0"/>
                  </a:moveTo>
                  <a:cubicBezTo>
                    <a:pt x="4887" y="0"/>
                    <a:pt x="4865" y="10"/>
                    <a:pt x="4859" y="32"/>
                  </a:cubicBezTo>
                  <a:cubicBezTo>
                    <a:pt x="4627" y="857"/>
                    <a:pt x="3062" y="3811"/>
                    <a:pt x="2537" y="4455"/>
                  </a:cubicBezTo>
                  <a:cubicBezTo>
                    <a:pt x="1609" y="3091"/>
                    <a:pt x="828" y="1651"/>
                    <a:pt x="199" y="147"/>
                  </a:cubicBezTo>
                  <a:cubicBezTo>
                    <a:pt x="183" y="109"/>
                    <a:pt x="117" y="82"/>
                    <a:pt x="67" y="82"/>
                  </a:cubicBezTo>
                  <a:cubicBezTo>
                    <a:pt x="29" y="82"/>
                    <a:pt x="1" y="99"/>
                    <a:pt x="18" y="139"/>
                  </a:cubicBezTo>
                  <a:cubicBezTo>
                    <a:pt x="672" y="1704"/>
                    <a:pt x="1490" y="3199"/>
                    <a:pt x="2465" y="4612"/>
                  </a:cubicBezTo>
                  <a:cubicBezTo>
                    <a:pt x="2483" y="4639"/>
                    <a:pt x="2538" y="4666"/>
                    <a:pt x="2581" y="4666"/>
                  </a:cubicBezTo>
                  <a:cubicBezTo>
                    <a:pt x="2601" y="4666"/>
                    <a:pt x="2618" y="4661"/>
                    <a:pt x="2630" y="4648"/>
                  </a:cubicBezTo>
                  <a:cubicBezTo>
                    <a:pt x="3177" y="4018"/>
                    <a:pt x="4800" y="975"/>
                    <a:pt x="5045" y="103"/>
                  </a:cubicBezTo>
                  <a:cubicBezTo>
                    <a:pt x="5060" y="50"/>
                    <a:pt x="4974" y="0"/>
                    <a:pt x="4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46"/>
            <p:cNvSpPr/>
            <p:nvPr/>
          </p:nvSpPr>
          <p:spPr>
            <a:xfrm flipH="1">
              <a:off x="1224418" y="3930135"/>
              <a:ext cx="164820" cy="111240"/>
            </a:xfrm>
            <a:custGeom>
              <a:avLst/>
              <a:gdLst/>
              <a:ahLst/>
              <a:cxnLst/>
              <a:rect l="l" t="t" r="r" b="b"/>
              <a:pathLst>
                <a:path w="2181" h="1472" extrusionOk="0">
                  <a:moveTo>
                    <a:pt x="1819" y="0"/>
                  </a:moveTo>
                  <a:cubicBezTo>
                    <a:pt x="1272" y="0"/>
                    <a:pt x="1" y="131"/>
                    <a:pt x="8" y="215"/>
                  </a:cubicBezTo>
                  <a:lnTo>
                    <a:pt x="118" y="1454"/>
                  </a:lnTo>
                  <a:cubicBezTo>
                    <a:pt x="119" y="1466"/>
                    <a:pt x="174" y="1471"/>
                    <a:pt x="266" y="1471"/>
                  </a:cubicBezTo>
                  <a:cubicBezTo>
                    <a:pt x="739" y="1471"/>
                    <a:pt x="2180" y="1333"/>
                    <a:pt x="2174" y="1272"/>
                  </a:cubicBezTo>
                  <a:lnTo>
                    <a:pt x="2065" y="33"/>
                  </a:lnTo>
                  <a:cubicBezTo>
                    <a:pt x="2063" y="10"/>
                    <a:pt x="1968" y="0"/>
                    <a:pt x="18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5" name="Google Shape;3195;p46"/>
            <p:cNvSpPr/>
            <p:nvPr/>
          </p:nvSpPr>
          <p:spPr>
            <a:xfrm flipH="1">
              <a:off x="1224418" y="3930815"/>
              <a:ext cx="164367" cy="110485"/>
            </a:xfrm>
            <a:custGeom>
              <a:avLst/>
              <a:gdLst/>
              <a:ahLst/>
              <a:cxnLst/>
              <a:rect l="l" t="t" r="r" b="b"/>
              <a:pathLst>
                <a:path w="2175" h="1462" extrusionOk="0">
                  <a:moveTo>
                    <a:pt x="2003" y="0"/>
                  </a:moveTo>
                  <a:lnTo>
                    <a:pt x="2105" y="1154"/>
                  </a:lnTo>
                  <a:cubicBezTo>
                    <a:pt x="2111" y="1216"/>
                    <a:pt x="789" y="1343"/>
                    <a:pt x="328" y="1343"/>
                  </a:cubicBezTo>
                  <a:cubicBezTo>
                    <a:pt x="232" y="1343"/>
                    <a:pt x="173" y="1338"/>
                    <a:pt x="172" y="1325"/>
                  </a:cubicBezTo>
                  <a:lnTo>
                    <a:pt x="69" y="168"/>
                  </a:lnTo>
                  <a:cubicBezTo>
                    <a:pt x="26" y="181"/>
                    <a:pt x="1" y="194"/>
                    <a:pt x="2" y="206"/>
                  </a:cubicBezTo>
                  <a:lnTo>
                    <a:pt x="112" y="1445"/>
                  </a:lnTo>
                  <a:cubicBezTo>
                    <a:pt x="113" y="1457"/>
                    <a:pt x="168" y="1462"/>
                    <a:pt x="258" y="1462"/>
                  </a:cubicBezTo>
                  <a:cubicBezTo>
                    <a:pt x="729" y="1462"/>
                    <a:pt x="2174" y="1324"/>
                    <a:pt x="2168" y="1263"/>
                  </a:cubicBezTo>
                  <a:lnTo>
                    <a:pt x="2059" y="24"/>
                  </a:lnTo>
                  <a:cubicBezTo>
                    <a:pt x="2058" y="13"/>
                    <a:pt x="2037" y="6"/>
                    <a:pt x="20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6" name="Google Shape;3196;p46"/>
            <p:cNvSpPr/>
            <p:nvPr/>
          </p:nvSpPr>
          <p:spPr>
            <a:xfrm flipH="1">
              <a:off x="1270440" y="3964142"/>
              <a:ext cx="66578" cy="66578"/>
            </a:xfrm>
            <a:custGeom>
              <a:avLst/>
              <a:gdLst/>
              <a:ahLst/>
              <a:cxnLst/>
              <a:rect l="l" t="t" r="r" b="b"/>
              <a:pathLst>
                <a:path w="881" h="881" extrusionOk="0">
                  <a:moveTo>
                    <a:pt x="440" y="0"/>
                  </a:moveTo>
                  <a:cubicBezTo>
                    <a:pt x="198" y="0"/>
                    <a:pt x="1" y="197"/>
                    <a:pt x="1" y="441"/>
                  </a:cubicBezTo>
                  <a:cubicBezTo>
                    <a:pt x="1" y="684"/>
                    <a:pt x="198" y="881"/>
                    <a:pt x="440" y="881"/>
                  </a:cubicBezTo>
                  <a:cubicBezTo>
                    <a:pt x="683" y="881"/>
                    <a:pt x="880" y="684"/>
                    <a:pt x="880" y="441"/>
                  </a:cubicBezTo>
                  <a:cubicBezTo>
                    <a:pt x="880" y="197"/>
                    <a:pt x="683" y="0"/>
                    <a:pt x="4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46"/>
            <p:cNvSpPr/>
            <p:nvPr/>
          </p:nvSpPr>
          <p:spPr>
            <a:xfrm flipH="1">
              <a:off x="1349865" y="3951220"/>
              <a:ext cx="26299" cy="18666"/>
            </a:xfrm>
            <a:custGeom>
              <a:avLst/>
              <a:gdLst/>
              <a:ahLst/>
              <a:cxnLst/>
              <a:rect l="l" t="t" r="r" b="b"/>
              <a:pathLst>
                <a:path w="348" h="247" extrusionOk="0">
                  <a:moveTo>
                    <a:pt x="258" y="1"/>
                  </a:moveTo>
                  <a:cubicBezTo>
                    <a:pt x="256" y="1"/>
                    <a:pt x="254" y="1"/>
                    <a:pt x="252" y="1"/>
                  </a:cubicBezTo>
                  <a:lnTo>
                    <a:pt x="77" y="16"/>
                  </a:lnTo>
                  <a:cubicBezTo>
                    <a:pt x="33" y="19"/>
                    <a:pt x="1" y="58"/>
                    <a:pt x="5" y="102"/>
                  </a:cubicBezTo>
                  <a:lnTo>
                    <a:pt x="12" y="176"/>
                  </a:lnTo>
                  <a:cubicBezTo>
                    <a:pt x="16" y="216"/>
                    <a:pt x="51" y="247"/>
                    <a:pt x="91" y="247"/>
                  </a:cubicBezTo>
                  <a:cubicBezTo>
                    <a:pt x="93" y="247"/>
                    <a:pt x="95" y="247"/>
                    <a:pt x="97" y="246"/>
                  </a:cubicBezTo>
                  <a:lnTo>
                    <a:pt x="272" y="231"/>
                  </a:lnTo>
                  <a:cubicBezTo>
                    <a:pt x="316" y="228"/>
                    <a:pt x="348" y="190"/>
                    <a:pt x="343" y="146"/>
                  </a:cubicBezTo>
                  <a:lnTo>
                    <a:pt x="337" y="72"/>
                  </a:lnTo>
                  <a:cubicBezTo>
                    <a:pt x="333" y="31"/>
                    <a:pt x="299" y="1"/>
                    <a:pt x="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8" name="Google Shape;3198;p46"/>
            <p:cNvSpPr/>
            <p:nvPr/>
          </p:nvSpPr>
          <p:spPr>
            <a:xfrm flipH="1">
              <a:off x="1353568" y="3953033"/>
              <a:ext cx="19573" cy="9144"/>
            </a:xfrm>
            <a:custGeom>
              <a:avLst/>
              <a:gdLst/>
              <a:ahLst/>
              <a:cxnLst/>
              <a:rect l="l" t="t" r="r" b="b"/>
              <a:pathLst>
                <a:path w="259" h="121" extrusionOk="0">
                  <a:moveTo>
                    <a:pt x="191" y="1"/>
                  </a:moveTo>
                  <a:cubicBezTo>
                    <a:pt x="190" y="1"/>
                    <a:pt x="189" y="1"/>
                    <a:pt x="188" y="1"/>
                  </a:cubicBezTo>
                  <a:lnTo>
                    <a:pt x="56" y="8"/>
                  </a:lnTo>
                  <a:cubicBezTo>
                    <a:pt x="24" y="9"/>
                    <a:pt x="0" y="29"/>
                    <a:pt x="4" y="50"/>
                  </a:cubicBezTo>
                  <a:lnTo>
                    <a:pt x="9" y="85"/>
                  </a:lnTo>
                  <a:cubicBezTo>
                    <a:pt x="11" y="106"/>
                    <a:pt x="38" y="121"/>
                    <a:pt x="68" y="121"/>
                  </a:cubicBezTo>
                  <a:cubicBezTo>
                    <a:pt x="69" y="121"/>
                    <a:pt x="70" y="121"/>
                    <a:pt x="71" y="121"/>
                  </a:cubicBezTo>
                  <a:lnTo>
                    <a:pt x="202" y="113"/>
                  </a:lnTo>
                  <a:cubicBezTo>
                    <a:pt x="235" y="111"/>
                    <a:pt x="258" y="93"/>
                    <a:pt x="255" y="71"/>
                  </a:cubicBezTo>
                  <a:lnTo>
                    <a:pt x="251" y="35"/>
                  </a:lnTo>
                  <a:cubicBezTo>
                    <a:pt x="248" y="15"/>
                    <a:pt x="221" y="1"/>
                    <a:pt x="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46"/>
            <p:cNvSpPr/>
            <p:nvPr/>
          </p:nvSpPr>
          <p:spPr>
            <a:xfrm flipH="1">
              <a:off x="1271952" y="3952655"/>
              <a:ext cx="66578" cy="66502"/>
            </a:xfrm>
            <a:custGeom>
              <a:avLst/>
              <a:gdLst/>
              <a:ahLst/>
              <a:cxnLst/>
              <a:rect l="l" t="t" r="r" b="b"/>
              <a:pathLst>
                <a:path w="881" h="880" extrusionOk="0">
                  <a:moveTo>
                    <a:pt x="441" y="0"/>
                  </a:moveTo>
                  <a:cubicBezTo>
                    <a:pt x="198" y="0"/>
                    <a:pt x="1" y="197"/>
                    <a:pt x="1" y="439"/>
                  </a:cubicBezTo>
                  <a:cubicBezTo>
                    <a:pt x="1" y="682"/>
                    <a:pt x="198" y="880"/>
                    <a:pt x="441" y="880"/>
                  </a:cubicBezTo>
                  <a:cubicBezTo>
                    <a:pt x="684" y="880"/>
                    <a:pt x="881" y="682"/>
                    <a:pt x="881" y="439"/>
                  </a:cubicBezTo>
                  <a:cubicBezTo>
                    <a:pt x="881" y="196"/>
                    <a:pt x="684" y="0"/>
                    <a:pt x="4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46"/>
            <p:cNvSpPr/>
            <p:nvPr/>
          </p:nvSpPr>
          <p:spPr>
            <a:xfrm flipH="1">
              <a:off x="1274899" y="3952655"/>
              <a:ext cx="59852" cy="37861"/>
            </a:xfrm>
            <a:custGeom>
              <a:avLst/>
              <a:gdLst/>
              <a:ahLst/>
              <a:cxnLst/>
              <a:rect l="l" t="t" r="r" b="b"/>
              <a:pathLst>
                <a:path w="792" h="501" extrusionOk="0">
                  <a:moveTo>
                    <a:pt x="391" y="0"/>
                  </a:moveTo>
                  <a:cubicBezTo>
                    <a:pt x="219" y="0"/>
                    <a:pt x="73" y="99"/>
                    <a:pt x="1" y="241"/>
                  </a:cubicBezTo>
                  <a:cubicBezTo>
                    <a:pt x="69" y="394"/>
                    <a:pt x="223" y="500"/>
                    <a:pt x="400" y="500"/>
                  </a:cubicBezTo>
                  <a:cubicBezTo>
                    <a:pt x="572" y="500"/>
                    <a:pt x="718" y="402"/>
                    <a:pt x="791" y="259"/>
                  </a:cubicBezTo>
                  <a:cubicBezTo>
                    <a:pt x="722" y="106"/>
                    <a:pt x="570" y="0"/>
                    <a:pt x="39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1" name="Google Shape;3201;p46"/>
            <p:cNvSpPr/>
            <p:nvPr/>
          </p:nvSpPr>
          <p:spPr>
            <a:xfrm flipH="1">
              <a:off x="1284421" y="3965125"/>
              <a:ext cx="41640" cy="41564"/>
            </a:xfrm>
            <a:custGeom>
              <a:avLst/>
              <a:gdLst/>
              <a:ahLst/>
              <a:cxnLst/>
              <a:rect l="l" t="t" r="r" b="b"/>
              <a:pathLst>
                <a:path w="551" h="550" extrusionOk="0">
                  <a:moveTo>
                    <a:pt x="276" y="0"/>
                  </a:moveTo>
                  <a:cubicBezTo>
                    <a:pt x="124" y="0"/>
                    <a:pt x="1" y="123"/>
                    <a:pt x="1" y="274"/>
                  </a:cubicBezTo>
                  <a:cubicBezTo>
                    <a:pt x="1" y="426"/>
                    <a:pt x="124" y="550"/>
                    <a:pt x="276" y="550"/>
                  </a:cubicBezTo>
                  <a:cubicBezTo>
                    <a:pt x="428" y="550"/>
                    <a:pt x="551" y="426"/>
                    <a:pt x="551" y="274"/>
                  </a:cubicBezTo>
                  <a:cubicBezTo>
                    <a:pt x="551" y="123"/>
                    <a:pt x="428" y="0"/>
                    <a:pt x="2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2" name="Google Shape;3202;p46"/>
            <p:cNvSpPr/>
            <p:nvPr/>
          </p:nvSpPr>
          <p:spPr>
            <a:xfrm flipH="1">
              <a:off x="1284421" y="3965125"/>
              <a:ext cx="41640" cy="26450"/>
            </a:xfrm>
            <a:custGeom>
              <a:avLst/>
              <a:gdLst/>
              <a:ahLst/>
              <a:cxnLst/>
              <a:rect l="l" t="t" r="r" b="b"/>
              <a:pathLst>
                <a:path w="551" h="350" extrusionOk="0">
                  <a:moveTo>
                    <a:pt x="276" y="0"/>
                  </a:moveTo>
                  <a:cubicBezTo>
                    <a:pt x="124" y="0"/>
                    <a:pt x="1" y="123"/>
                    <a:pt x="1" y="274"/>
                  </a:cubicBezTo>
                  <a:cubicBezTo>
                    <a:pt x="1" y="301"/>
                    <a:pt x="6" y="326"/>
                    <a:pt x="12" y="349"/>
                  </a:cubicBezTo>
                  <a:cubicBezTo>
                    <a:pt x="39" y="226"/>
                    <a:pt x="149" y="133"/>
                    <a:pt x="281" y="133"/>
                  </a:cubicBezTo>
                  <a:cubicBezTo>
                    <a:pt x="406" y="133"/>
                    <a:pt x="511" y="218"/>
                    <a:pt x="545" y="333"/>
                  </a:cubicBezTo>
                  <a:cubicBezTo>
                    <a:pt x="548" y="314"/>
                    <a:pt x="551" y="295"/>
                    <a:pt x="551" y="274"/>
                  </a:cubicBezTo>
                  <a:cubicBezTo>
                    <a:pt x="551" y="123"/>
                    <a:pt x="428" y="0"/>
                    <a:pt x="2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3" name="Google Shape;3203;p46"/>
            <p:cNvSpPr/>
            <p:nvPr/>
          </p:nvSpPr>
          <p:spPr>
            <a:xfrm flipH="1">
              <a:off x="1121264" y="3351261"/>
              <a:ext cx="387301" cy="334779"/>
            </a:xfrm>
            <a:custGeom>
              <a:avLst/>
              <a:gdLst/>
              <a:ahLst/>
              <a:cxnLst/>
              <a:rect l="l" t="t" r="r" b="b"/>
              <a:pathLst>
                <a:path w="5125" h="4430" extrusionOk="0">
                  <a:moveTo>
                    <a:pt x="3126" y="1"/>
                  </a:moveTo>
                  <a:cubicBezTo>
                    <a:pt x="2774" y="1"/>
                    <a:pt x="2424" y="56"/>
                    <a:pt x="2092" y="165"/>
                  </a:cubicBezTo>
                  <a:cubicBezTo>
                    <a:pt x="1940" y="215"/>
                    <a:pt x="1788" y="277"/>
                    <a:pt x="1669" y="382"/>
                  </a:cubicBezTo>
                  <a:cubicBezTo>
                    <a:pt x="1453" y="569"/>
                    <a:pt x="1370" y="861"/>
                    <a:pt x="1276" y="1129"/>
                  </a:cubicBezTo>
                  <a:cubicBezTo>
                    <a:pt x="1021" y="1847"/>
                    <a:pt x="603" y="2507"/>
                    <a:pt x="59" y="3046"/>
                  </a:cubicBezTo>
                  <a:cubicBezTo>
                    <a:pt x="86" y="3076"/>
                    <a:pt x="113" y="3106"/>
                    <a:pt x="141" y="3136"/>
                  </a:cubicBezTo>
                  <a:cubicBezTo>
                    <a:pt x="94" y="3162"/>
                    <a:pt x="48" y="3187"/>
                    <a:pt x="1" y="3212"/>
                  </a:cubicBezTo>
                  <a:cubicBezTo>
                    <a:pt x="98" y="3316"/>
                    <a:pt x="277" y="3334"/>
                    <a:pt x="344" y="3459"/>
                  </a:cubicBezTo>
                  <a:cubicBezTo>
                    <a:pt x="368" y="3502"/>
                    <a:pt x="374" y="3555"/>
                    <a:pt x="398" y="3599"/>
                  </a:cubicBezTo>
                  <a:cubicBezTo>
                    <a:pt x="438" y="3671"/>
                    <a:pt x="518" y="3709"/>
                    <a:pt x="593" y="3744"/>
                  </a:cubicBezTo>
                  <a:cubicBezTo>
                    <a:pt x="759" y="3821"/>
                    <a:pt x="926" y="3898"/>
                    <a:pt x="1093" y="3975"/>
                  </a:cubicBezTo>
                  <a:cubicBezTo>
                    <a:pt x="1082" y="3975"/>
                    <a:pt x="1071" y="3984"/>
                    <a:pt x="1072" y="3996"/>
                  </a:cubicBezTo>
                  <a:cubicBezTo>
                    <a:pt x="1073" y="4013"/>
                    <a:pt x="1090" y="4025"/>
                    <a:pt x="1106" y="4035"/>
                  </a:cubicBezTo>
                  <a:cubicBezTo>
                    <a:pt x="1509" y="4270"/>
                    <a:pt x="1986" y="4333"/>
                    <a:pt x="2450" y="4391"/>
                  </a:cubicBezTo>
                  <a:cubicBezTo>
                    <a:pt x="2600" y="4411"/>
                    <a:pt x="2752" y="4429"/>
                    <a:pt x="2904" y="4429"/>
                  </a:cubicBezTo>
                  <a:cubicBezTo>
                    <a:pt x="2971" y="4429"/>
                    <a:pt x="3037" y="4426"/>
                    <a:pt x="3103" y="4417"/>
                  </a:cubicBezTo>
                  <a:cubicBezTo>
                    <a:pt x="3580" y="4351"/>
                    <a:pt x="3961" y="4023"/>
                    <a:pt x="4357" y="3759"/>
                  </a:cubicBezTo>
                  <a:cubicBezTo>
                    <a:pt x="4367" y="3753"/>
                    <a:pt x="4382" y="3749"/>
                    <a:pt x="4396" y="3749"/>
                  </a:cubicBezTo>
                  <a:cubicBezTo>
                    <a:pt x="4416" y="3749"/>
                    <a:pt x="4433" y="3757"/>
                    <a:pt x="4426" y="3774"/>
                  </a:cubicBezTo>
                  <a:cubicBezTo>
                    <a:pt x="4574" y="3638"/>
                    <a:pt x="4717" y="3495"/>
                    <a:pt x="4852" y="3345"/>
                  </a:cubicBezTo>
                  <a:cubicBezTo>
                    <a:pt x="4853" y="3392"/>
                    <a:pt x="4853" y="3439"/>
                    <a:pt x="4854" y="3486"/>
                  </a:cubicBezTo>
                  <a:cubicBezTo>
                    <a:pt x="4971" y="3445"/>
                    <a:pt x="5010" y="3304"/>
                    <a:pt x="5030" y="3183"/>
                  </a:cubicBezTo>
                  <a:cubicBezTo>
                    <a:pt x="5107" y="2708"/>
                    <a:pt x="5125" y="2224"/>
                    <a:pt x="5086" y="1742"/>
                  </a:cubicBezTo>
                  <a:cubicBezTo>
                    <a:pt x="5077" y="1613"/>
                    <a:pt x="5059" y="1481"/>
                    <a:pt x="5016" y="1359"/>
                  </a:cubicBezTo>
                  <a:cubicBezTo>
                    <a:pt x="4982" y="1089"/>
                    <a:pt x="4923" y="817"/>
                    <a:pt x="4761" y="597"/>
                  </a:cubicBezTo>
                  <a:cubicBezTo>
                    <a:pt x="4539" y="296"/>
                    <a:pt x="4162" y="143"/>
                    <a:pt x="3794" y="68"/>
                  </a:cubicBezTo>
                  <a:cubicBezTo>
                    <a:pt x="3574" y="23"/>
                    <a:pt x="3350" y="1"/>
                    <a:pt x="31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4" name="Google Shape;3204;p46"/>
            <p:cNvSpPr/>
            <p:nvPr/>
          </p:nvSpPr>
          <p:spPr>
            <a:xfrm flipH="1">
              <a:off x="1122322" y="3351261"/>
              <a:ext cx="322839" cy="188247"/>
            </a:xfrm>
            <a:custGeom>
              <a:avLst/>
              <a:gdLst/>
              <a:ahLst/>
              <a:cxnLst/>
              <a:rect l="l" t="t" r="r" b="b"/>
              <a:pathLst>
                <a:path w="4272" h="2491" extrusionOk="0">
                  <a:moveTo>
                    <a:pt x="2287" y="1"/>
                  </a:moveTo>
                  <a:cubicBezTo>
                    <a:pt x="1935" y="1"/>
                    <a:pt x="1585" y="56"/>
                    <a:pt x="1253" y="165"/>
                  </a:cubicBezTo>
                  <a:cubicBezTo>
                    <a:pt x="1101" y="215"/>
                    <a:pt x="949" y="277"/>
                    <a:pt x="830" y="382"/>
                  </a:cubicBezTo>
                  <a:cubicBezTo>
                    <a:pt x="614" y="569"/>
                    <a:pt x="531" y="861"/>
                    <a:pt x="437" y="1129"/>
                  </a:cubicBezTo>
                  <a:cubicBezTo>
                    <a:pt x="324" y="1450"/>
                    <a:pt x="176" y="1757"/>
                    <a:pt x="0" y="2048"/>
                  </a:cubicBezTo>
                  <a:cubicBezTo>
                    <a:pt x="373" y="1981"/>
                    <a:pt x="793" y="1945"/>
                    <a:pt x="1242" y="1945"/>
                  </a:cubicBezTo>
                  <a:cubicBezTo>
                    <a:pt x="1536" y="1945"/>
                    <a:pt x="1842" y="1960"/>
                    <a:pt x="2156" y="1993"/>
                  </a:cubicBezTo>
                  <a:cubicBezTo>
                    <a:pt x="2953" y="2075"/>
                    <a:pt x="3679" y="2254"/>
                    <a:pt x="4260" y="2490"/>
                  </a:cubicBezTo>
                  <a:cubicBezTo>
                    <a:pt x="4272" y="2241"/>
                    <a:pt x="4268" y="1991"/>
                    <a:pt x="4247" y="1742"/>
                  </a:cubicBezTo>
                  <a:cubicBezTo>
                    <a:pt x="4238" y="1613"/>
                    <a:pt x="4220" y="1481"/>
                    <a:pt x="4177" y="1359"/>
                  </a:cubicBezTo>
                  <a:cubicBezTo>
                    <a:pt x="4143" y="1089"/>
                    <a:pt x="4084" y="817"/>
                    <a:pt x="3922" y="597"/>
                  </a:cubicBezTo>
                  <a:cubicBezTo>
                    <a:pt x="3700" y="296"/>
                    <a:pt x="3323" y="143"/>
                    <a:pt x="2955" y="68"/>
                  </a:cubicBezTo>
                  <a:cubicBezTo>
                    <a:pt x="2735" y="23"/>
                    <a:pt x="2511" y="1"/>
                    <a:pt x="2287" y="1"/>
                  </a:cubicBezTo>
                  <a:close/>
                </a:path>
              </a:pathLst>
            </a:custGeom>
            <a:solidFill>
              <a:srgbClr val="B21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5" name="Google Shape;3205;p46"/>
            <p:cNvSpPr/>
            <p:nvPr/>
          </p:nvSpPr>
          <p:spPr>
            <a:xfrm flipH="1">
              <a:off x="1257442" y="4274588"/>
              <a:ext cx="52673" cy="20782"/>
            </a:xfrm>
            <a:custGeom>
              <a:avLst/>
              <a:gdLst/>
              <a:ahLst/>
              <a:cxnLst/>
              <a:rect l="l" t="t" r="r" b="b"/>
              <a:pathLst>
                <a:path w="697" h="275" extrusionOk="0">
                  <a:moveTo>
                    <a:pt x="0" y="0"/>
                  </a:moveTo>
                  <a:lnTo>
                    <a:pt x="0" y="274"/>
                  </a:lnTo>
                  <a:lnTo>
                    <a:pt x="697" y="274"/>
                  </a:lnTo>
                  <a:lnTo>
                    <a:pt x="6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46"/>
            <p:cNvSpPr/>
            <p:nvPr/>
          </p:nvSpPr>
          <p:spPr>
            <a:xfrm flipH="1">
              <a:off x="839913" y="3870963"/>
              <a:ext cx="293517" cy="246965"/>
            </a:xfrm>
            <a:custGeom>
              <a:avLst/>
              <a:gdLst/>
              <a:ahLst/>
              <a:cxnLst/>
              <a:rect l="l" t="t" r="r" b="b"/>
              <a:pathLst>
                <a:path w="3884" h="3268" extrusionOk="0">
                  <a:moveTo>
                    <a:pt x="1868" y="0"/>
                  </a:moveTo>
                  <a:cubicBezTo>
                    <a:pt x="1070" y="0"/>
                    <a:pt x="366" y="496"/>
                    <a:pt x="198" y="1240"/>
                  </a:cubicBezTo>
                  <a:cubicBezTo>
                    <a:pt x="0" y="2115"/>
                    <a:pt x="620" y="3001"/>
                    <a:pt x="1583" y="3219"/>
                  </a:cubicBezTo>
                  <a:cubicBezTo>
                    <a:pt x="1729" y="3252"/>
                    <a:pt x="1875" y="3268"/>
                    <a:pt x="2017" y="3268"/>
                  </a:cubicBezTo>
                  <a:cubicBezTo>
                    <a:pt x="2815" y="3268"/>
                    <a:pt x="3517" y="2771"/>
                    <a:pt x="3685" y="2029"/>
                  </a:cubicBezTo>
                  <a:cubicBezTo>
                    <a:pt x="3883" y="1153"/>
                    <a:pt x="3263" y="266"/>
                    <a:pt x="2300" y="49"/>
                  </a:cubicBezTo>
                  <a:cubicBezTo>
                    <a:pt x="2155" y="16"/>
                    <a:pt x="2010" y="0"/>
                    <a:pt x="18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7" name="Google Shape;3207;p46"/>
            <p:cNvSpPr/>
            <p:nvPr/>
          </p:nvSpPr>
          <p:spPr>
            <a:xfrm flipH="1">
              <a:off x="1491637" y="3834916"/>
              <a:ext cx="296464" cy="247570"/>
            </a:xfrm>
            <a:custGeom>
              <a:avLst/>
              <a:gdLst/>
              <a:ahLst/>
              <a:cxnLst/>
              <a:rect l="l" t="t" r="r" b="b"/>
              <a:pathLst>
                <a:path w="3923" h="3276" extrusionOk="0">
                  <a:moveTo>
                    <a:pt x="2049" y="1"/>
                  </a:moveTo>
                  <a:cubicBezTo>
                    <a:pt x="1880" y="1"/>
                    <a:pt x="1708" y="23"/>
                    <a:pt x="1536" y="70"/>
                  </a:cubicBezTo>
                  <a:cubicBezTo>
                    <a:pt x="582" y="329"/>
                    <a:pt x="1" y="1241"/>
                    <a:pt x="238" y="2108"/>
                  </a:cubicBezTo>
                  <a:cubicBezTo>
                    <a:pt x="431" y="2817"/>
                    <a:pt x="1112" y="3276"/>
                    <a:pt x="1875" y="3276"/>
                  </a:cubicBezTo>
                  <a:cubicBezTo>
                    <a:pt x="2044" y="3276"/>
                    <a:pt x="2217" y="3253"/>
                    <a:pt x="2389" y="3206"/>
                  </a:cubicBezTo>
                  <a:cubicBezTo>
                    <a:pt x="3341" y="2947"/>
                    <a:pt x="3922" y="2035"/>
                    <a:pt x="3687" y="1169"/>
                  </a:cubicBezTo>
                  <a:cubicBezTo>
                    <a:pt x="3494" y="459"/>
                    <a:pt x="2812" y="1"/>
                    <a:pt x="2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8" name="Google Shape;3208;p46"/>
            <p:cNvSpPr/>
            <p:nvPr/>
          </p:nvSpPr>
          <p:spPr>
            <a:xfrm flipH="1">
              <a:off x="1370422" y="3812773"/>
              <a:ext cx="404531" cy="265329"/>
            </a:xfrm>
            <a:custGeom>
              <a:avLst/>
              <a:gdLst/>
              <a:ahLst/>
              <a:cxnLst/>
              <a:rect l="l" t="t" r="r" b="b"/>
              <a:pathLst>
                <a:path w="5353" h="3511" extrusionOk="0">
                  <a:moveTo>
                    <a:pt x="4436" y="1"/>
                  </a:moveTo>
                  <a:cubicBezTo>
                    <a:pt x="2911" y="1"/>
                    <a:pt x="1314" y="400"/>
                    <a:pt x="693" y="1112"/>
                  </a:cubicBezTo>
                  <a:cubicBezTo>
                    <a:pt x="0" y="1909"/>
                    <a:pt x="670" y="3511"/>
                    <a:pt x="2054" y="3511"/>
                  </a:cubicBezTo>
                  <a:cubicBezTo>
                    <a:pt x="2086" y="3511"/>
                    <a:pt x="2118" y="3510"/>
                    <a:pt x="2151" y="3508"/>
                  </a:cubicBezTo>
                  <a:cubicBezTo>
                    <a:pt x="3919" y="3415"/>
                    <a:pt x="5353" y="628"/>
                    <a:pt x="5353" y="628"/>
                  </a:cubicBezTo>
                  <a:lnTo>
                    <a:pt x="5057" y="23"/>
                  </a:lnTo>
                  <a:cubicBezTo>
                    <a:pt x="4853" y="8"/>
                    <a:pt x="4645" y="1"/>
                    <a:pt x="4436" y="1"/>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46"/>
            <p:cNvSpPr/>
            <p:nvPr/>
          </p:nvSpPr>
          <p:spPr>
            <a:xfrm flipH="1">
              <a:off x="1399139" y="3894919"/>
              <a:ext cx="375814" cy="183184"/>
            </a:xfrm>
            <a:custGeom>
              <a:avLst/>
              <a:gdLst/>
              <a:ahLst/>
              <a:cxnLst/>
              <a:rect l="l" t="t" r="r" b="b"/>
              <a:pathLst>
                <a:path w="4973" h="2424" extrusionOk="0">
                  <a:moveTo>
                    <a:pt x="716" y="1"/>
                  </a:moveTo>
                  <a:cubicBezTo>
                    <a:pt x="709" y="9"/>
                    <a:pt x="701" y="17"/>
                    <a:pt x="693" y="25"/>
                  </a:cubicBezTo>
                  <a:cubicBezTo>
                    <a:pt x="0" y="822"/>
                    <a:pt x="670" y="2424"/>
                    <a:pt x="2054" y="2424"/>
                  </a:cubicBezTo>
                  <a:cubicBezTo>
                    <a:pt x="2086" y="2424"/>
                    <a:pt x="2118" y="2423"/>
                    <a:pt x="2151" y="2421"/>
                  </a:cubicBezTo>
                  <a:cubicBezTo>
                    <a:pt x="3919" y="2328"/>
                    <a:pt x="4972" y="110"/>
                    <a:pt x="4972" y="110"/>
                  </a:cubicBezTo>
                  <a:lnTo>
                    <a:pt x="4972" y="110"/>
                  </a:lnTo>
                  <a:cubicBezTo>
                    <a:pt x="4972" y="110"/>
                    <a:pt x="3569" y="701"/>
                    <a:pt x="2346" y="701"/>
                  </a:cubicBezTo>
                  <a:cubicBezTo>
                    <a:pt x="2068" y="701"/>
                    <a:pt x="1800" y="671"/>
                    <a:pt x="1560" y="596"/>
                  </a:cubicBezTo>
                  <a:cubicBezTo>
                    <a:pt x="1187" y="481"/>
                    <a:pt x="907" y="264"/>
                    <a:pt x="716" y="1"/>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0" name="Google Shape;3210;p46"/>
            <p:cNvSpPr/>
            <p:nvPr/>
          </p:nvSpPr>
          <p:spPr>
            <a:xfrm flipH="1">
              <a:off x="845807" y="3846856"/>
              <a:ext cx="397578" cy="265405"/>
            </a:xfrm>
            <a:custGeom>
              <a:avLst/>
              <a:gdLst/>
              <a:ahLst/>
              <a:cxnLst/>
              <a:rect l="l" t="t" r="r" b="b"/>
              <a:pathLst>
                <a:path w="5261" h="3512" extrusionOk="0">
                  <a:moveTo>
                    <a:pt x="899" y="1"/>
                  </a:moveTo>
                  <a:cubicBezTo>
                    <a:pt x="694" y="1"/>
                    <a:pt x="491" y="8"/>
                    <a:pt x="291" y="23"/>
                  </a:cubicBezTo>
                  <a:lnTo>
                    <a:pt x="1" y="629"/>
                  </a:lnTo>
                  <a:cubicBezTo>
                    <a:pt x="1" y="629"/>
                    <a:pt x="1410" y="3416"/>
                    <a:pt x="3147" y="3509"/>
                  </a:cubicBezTo>
                  <a:cubicBezTo>
                    <a:pt x="3179" y="3511"/>
                    <a:pt x="3210" y="3511"/>
                    <a:pt x="3241" y="3511"/>
                  </a:cubicBezTo>
                  <a:cubicBezTo>
                    <a:pt x="4601" y="3511"/>
                    <a:pt x="5260" y="1909"/>
                    <a:pt x="4579" y="1112"/>
                  </a:cubicBezTo>
                  <a:cubicBezTo>
                    <a:pt x="3969" y="399"/>
                    <a:pt x="2399" y="1"/>
                    <a:pt x="899" y="1"/>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1" name="Google Shape;3211;p46"/>
            <p:cNvSpPr/>
            <p:nvPr/>
          </p:nvSpPr>
          <p:spPr>
            <a:xfrm flipH="1">
              <a:off x="845807" y="3929002"/>
              <a:ext cx="371506" cy="183259"/>
            </a:xfrm>
            <a:custGeom>
              <a:avLst/>
              <a:gdLst/>
              <a:ahLst/>
              <a:cxnLst/>
              <a:rect l="l" t="t" r="r" b="b"/>
              <a:pathLst>
                <a:path w="4916" h="2425" extrusionOk="0">
                  <a:moveTo>
                    <a:pt x="4211" y="1"/>
                  </a:moveTo>
                  <a:cubicBezTo>
                    <a:pt x="4014" y="334"/>
                    <a:pt x="3691" y="607"/>
                    <a:pt x="3238" y="723"/>
                  </a:cubicBezTo>
                  <a:cubicBezTo>
                    <a:pt x="3066" y="768"/>
                    <a:pt x="2880" y="787"/>
                    <a:pt x="2687" y="787"/>
                  </a:cubicBezTo>
                  <a:cubicBezTo>
                    <a:pt x="1482" y="787"/>
                    <a:pt x="1" y="43"/>
                    <a:pt x="1" y="42"/>
                  </a:cubicBezTo>
                  <a:lnTo>
                    <a:pt x="1" y="42"/>
                  </a:lnTo>
                  <a:cubicBezTo>
                    <a:pt x="1" y="43"/>
                    <a:pt x="1065" y="2328"/>
                    <a:pt x="2802" y="2422"/>
                  </a:cubicBezTo>
                  <a:cubicBezTo>
                    <a:pt x="2834" y="2424"/>
                    <a:pt x="2865" y="2424"/>
                    <a:pt x="2896" y="2424"/>
                  </a:cubicBezTo>
                  <a:cubicBezTo>
                    <a:pt x="4256" y="2424"/>
                    <a:pt x="4915" y="822"/>
                    <a:pt x="4234" y="25"/>
                  </a:cubicBezTo>
                  <a:cubicBezTo>
                    <a:pt x="4226" y="17"/>
                    <a:pt x="4219" y="9"/>
                    <a:pt x="4211" y="1"/>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2" name="Google Shape;3212;p46"/>
            <p:cNvSpPr/>
            <p:nvPr/>
          </p:nvSpPr>
          <p:spPr>
            <a:xfrm flipH="1">
              <a:off x="1215500" y="3429023"/>
              <a:ext cx="187113" cy="88191"/>
            </a:xfrm>
            <a:custGeom>
              <a:avLst/>
              <a:gdLst/>
              <a:ahLst/>
              <a:cxnLst/>
              <a:rect l="l" t="t" r="r" b="b"/>
              <a:pathLst>
                <a:path w="2476" h="1167" extrusionOk="0">
                  <a:moveTo>
                    <a:pt x="461" y="0"/>
                  </a:moveTo>
                  <a:cubicBezTo>
                    <a:pt x="424" y="0"/>
                    <a:pt x="401" y="4"/>
                    <a:pt x="396" y="13"/>
                  </a:cubicBezTo>
                  <a:cubicBezTo>
                    <a:pt x="239" y="250"/>
                    <a:pt x="0" y="583"/>
                    <a:pt x="367" y="828"/>
                  </a:cubicBezTo>
                  <a:cubicBezTo>
                    <a:pt x="652" y="1017"/>
                    <a:pt x="1432" y="1166"/>
                    <a:pt x="1852" y="1166"/>
                  </a:cubicBezTo>
                  <a:cubicBezTo>
                    <a:pt x="1972" y="1166"/>
                    <a:pt x="2062" y="1154"/>
                    <a:pt x="2103" y="1127"/>
                  </a:cubicBezTo>
                  <a:cubicBezTo>
                    <a:pt x="2287" y="1005"/>
                    <a:pt x="2475" y="506"/>
                    <a:pt x="2247" y="380"/>
                  </a:cubicBezTo>
                  <a:cubicBezTo>
                    <a:pt x="2044" y="268"/>
                    <a:pt x="770" y="0"/>
                    <a:pt x="461" y="0"/>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3" name="Google Shape;3213;p46"/>
            <p:cNvSpPr/>
            <p:nvPr/>
          </p:nvSpPr>
          <p:spPr>
            <a:xfrm flipH="1">
              <a:off x="1218599" y="3429023"/>
              <a:ext cx="184015" cy="77838"/>
            </a:xfrm>
            <a:custGeom>
              <a:avLst/>
              <a:gdLst/>
              <a:ahLst/>
              <a:cxnLst/>
              <a:rect l="l" t="t" r="r" b="b"/>
              <a:pathLst>
                <a:path w="2435" h="1030" extrusionOk="0">
                  <a:moveTo>
                    <a:pt x="461" y="0"/>
                  </a:moveTo>
                  <a:cubicBezTo>
                    <a:pt x="424" y="0"/>
                    <a:pt x="401" y="4"/>
                    <a:pt x="396" y="13"/>
                  </a:cubicBezTo>
                  <a:cubicBezTo>
                    <a:pt x="239" y="250"/>
                    <a:pt x="0" y="583"/>
                    <a:pt x="367" y="828"/>
                  </a:cubicBezTo>
                  <a:cubicBezTo>
                    <a:pt x="416" y="861"/>
                    <a:pt x="480" y="892"/>
                    <a:pt x="555" y="922"/>
                  </a:cubicBezTo>
                  <a:cubicBezTo>
                    <a:pt x="581" y="922"/>
                    <a:pt x="607" y="921"/>
                    <a:pt x="633" y="921"/>
                  </a:cubicBezTo>
                  <a:cubicBezTo>
                    <a:pt x="896" y="921"/>
                    <a:pt x="1176" y="931"/>
                    <a:pt x="1468" y="953"/>
                  </a:cubicBezTo>
                  <a:cubicBezTo>
                    <a:pt x="1722" y="971"/>
                    <a:pt x="1968" y="997"/>
                    <a:pt x="2200" y="1030"/>
                  </a:cubicBezTo>
                  <a:cubicBezTo>
                    <a:pt x="2340" y="838"/>
                    <a:pt x="2435" y="484"/>
                    <a:pt x="2247" y="380"/>
                  </a:cubicBezTo>
                  <a:cubicBezTo>
                    <a:pt x="2044" y="268"/>
                    <a:pt x="770" y="0"/>
                    <a:pt x="461" y="0"/>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4" name="Google Shape;3214;p46"/>
            <p:cNvSpPr/>
            <p:nvPr/>
          </p:nvSpPr>
          <p:spPr>
            <a:xfrm flipH="1">
              <a:off x="1201671" y="3405067"/>
              <a:ext cx="93103" cy="70508"/>
            </a:xfrm>
            <a:custGeom>
              <a:avLst/>
              <a:gdLst/>
              <a:ahLst/>
              <a:cxnLst/>
              <a:rect l="l" t="t" r="r" b="b"/>
              <a:pathLst>
                <a:path w="1232" h="933" extrusionOk="0">
                  <a:moveTo>
                    <a:pt x="722" y="1"/>
                  </a:moveTo>
                  <a:cubicBezTo>
                    <a:pt x="713" y="99"/>
                    <a:pt x="676" y="190"/>
                    <a:pt x="606" y="259"/>
                  </a:cubicBezTo>
                  <a:cubicBezTo>
                    <a:pt x="527" y="338"/>
                    <a:pt x="421" y="376"/>
                    <a:pt x="307" y="376"/>
                  </a:cubicBezTo>
                  <a:cubicBezTo>
                    <a:pt x="223" y="376"/>
                    <a:pt x="134" y="355"/>
                    <a:pt x="50" y="314"/>
                  </a:cubicBezTo>
                  <a:lnTo>
                    <a:pt x="50" y="314"/>
                  </a:lnTo>
                  <a:cubicBezTo>
                    <a:pt x="1" y="548"/>
                    <a:pt x="172" y="802"/>
                    <a:pt x="456" y="896"/>
                  </a:cubicBezTo>
                  <a:cubicBezTo>
                    <a:pt x="529" y="921"/>
                    <a:pt x="603" y="932"/>
                    <a:pt x="673" y="932"/>
                  </a:cubicBezTo>
                  <a:cubicBezTo>
                    <a:pt x="894" y="932"/>
                    <a:pt x="1087" y="819"/>
                    <a:pt x="1149" y="634"/>
                  </a:cubicBezTo>
                  <a:cubicBezTo>
                    <a:pt x="1231" y="389"/>
                    <a:pt x="1054" y="109"/>
                    <a:pt x="752" y="8"/>
                  </a:cubicBezTo>
                  <a:cubicBezTo>
                    <a:pt x="742" y="5"/>
                    <a:pt x="731" y="4"/>
                    <a:pt x="722" y="1"/>
                  </a:cubicBezTo>
                  <a:close/>
                </a:path>
              </a:pathLst>
            </a:custGeom>
            <a:solidFill>
              <a:srgbClr val="B21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5" name="Google Shape;3215;p46"/>
            <p:cNvSpPr/>
            <p:nvPr/>
          </p:nvSpPr>
          <p:spPr>
            <a:xfrm flipH="1">
              <a:off x="1274597" y="3405747"/>
              <a:ext cx="63555" cy="51464"/>
            </a:xfrm>
            <a:custGeom>
              <a:avLst/>
              <a:gdLst/>
              <a:ahLst/>
              <a:cxnLst/>
              <a:rect l="l" t="t" r="r" b="b"/>
              <a:pathLst>
                <a:path w="841" h="681" extrusionOk="0">
                  <a:moveTo>
                    <a:pt x="425" y="0"/>
                  </a:moveTo>
                  <a:cubicBezTo>
                    <a:pt x="413" y="0"/>
                    <a:pt x="401" y="1"/>
                    <a:pt x="389" y="2"/>
                  </a:cubicBezTo>
                  <a:cubicBezTo>
                    <a:pt x="381" y="2"/>
                    <a:pt x="374" y="4"/>
                    <a:pt x="366" y="5"/>
                  </a:cubicBezTo>
                  <a:cubicBezTo>
                    <a:pt x="388" y="72"/>
                    <a:pt x="388" y="144"/>
                    <a:pt x="360" y="210"/>
                  </a:cubicBezTo>
                  <a:cubicBezTo>
                    <a:pt x="309" y="331"/>
                    <a:pt x="179" y="401"/>
                    <a:pt x="33" y="401"/>
                  </a:cubicBezTo>
                  <a:cubicBezTo>
                    <a:pt x="22" y="401"/>
                    <a:pt x="12" y="401"/>
                    <a:pt x="1" y="400"/>
                  </a:cubicBezTo>
                  <a:lnTo>
                    <a:pt x="1" y="400"/>
                  </a:lnTo>
                  <a:cubicBezTo>
                    <a:pt x="31" y="561"/>
                    <a:pt x="199" y="680"/>
                    <a:pt x="401" y="680"/>
                  </a:cubicBezTo>
                  <a:cubicBezTo>
                    <a:pt x="412" y="680"/>
                    <a:pt x="423" y="680"/>
                    <a:pt x="435" y="679"/>
                  </a:cubicBezTo>
                  <a:cubicBezTo>
                    <a:pt x="664" y="664"/>
                    <a:pt x="841" y="499"/>
                    <a:pt x="828" y="312"/>
                  </a:cubicBezTo>
                  <a:cubicBezTo>
                    <a:pt x="817" y="135"/>
                    <a:pt x="639" y="0"/>
                    <a:pt x="425" y="0"/>
                  </a:cubicBezTo>
                  <a:close/>
                </a:path>
              </a:pathLst>
            </a:custGeom>
            <a:solidFill>
              <a:srgbClr val="B21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6" name="Google Shape;3216;p46"/>
            <p:cNvSpPr/>
            <p:nvPr/>
          </p:nvSpPr>
          <p:spPr>
            <a:xfrm flipH="1">
              <a:off x="1313516" y="3394336"/>
              <a:ext cx="67334" cy="51237"/>
            </a:xfrm>
            <a:custGeom>
              <a:avLst/>
              <a:gdLst/>
              <a:ahLst/>
              <a:cxnLst/>
              <a:rect l="l" t="t" r="r" b="b"/>
              <a:pathLst>
                <a:path w="891" h="678" extrusionOk="0">
                  <a:moveTo>
                    <a:pt x="514" y="0"/>
                  </a:moveTo>
                  <a:cubicBezTo>
                    <a:pt x="509" y="72"/>
                    <a:pt x="484" y="139"/>
                    <a:pt x="434" y="190"/>
                  </a:cubicBezTo>
                  <a:cubicBezTo>
                    <a:pt x="376" y="251"/>
                    <a:pt x="295" y="281"/>
                    <a:pt x="209" y="281"/>
                  </a:cubicBezTo>
                  <a:cubicBezTo>
                    <a:pt x="151" y="281"/>
                    <a:pt x="90" y="267"/>
                    <a:pt x="32" y="240"/>
                  </a:cubicBezTo>
                  <a:lnTo>
                    <a:pt x="32" y="240"/>
                  </a:lnTo>
                  <a:cubicBezTo>
                    <a:pt x="1" y="411"/>
                    <a:pt x="129" y="592"/>
                    <a:pt x="337" y="655"/>
                  </a:cubicBezTo>
                  <a:cubicBezTo>
                    <a:pt x="386" y="670"/>
                    <a:pt x="436" y="677"/>
                    <a:pt x="484" y="677"/>
                  </a:cubicBezTo>
                  <a:cubicBezTo>
                    <a:pt x="649" y="677"/>
                    <a:pt x="792" y="592"/>
                    <a:pt x="835" y="452"/>
                  </a:cubicBezTo>
                  <a:cubicBezTo>
                    <a:pt x="890" y="272"/>
                    <a:pt x="756" y="72"/>
                    <a:pt x="535" y="5"/>
                  </a:cubicBezTo>
                  <a:lnTo>
                    <a:pt x="514" y="0"/>
                  </a:lnTo>
                  <a:close/>
                </a:path>
              </a:pathLst>
            </a:custGeom>
            <a:solidFill>
              <a:srgbClr val="B21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7" name="Google Shape;3217;p46"/>
            <p:cNvSpPr/>
            <p:nvPr/>
          </p:nvSpPr>
          <p:spPr>
            <a:xfrm flipH="1">
              <a:off x="1126629" y="3469152"/>
              <a:ext cx="57963" cy="65973"/>
            </a:xfrm>
            <a:custGeom>
              <a:avLst/>
              <a:gdLst/>
              <a:ahLst/>
              <a:cxnLst/>
              <a:rect l="l" t="t" r="r" b="b"/>
              <a:pathLst>
                <a:path w="767" h="873" extrusionOk="0">
                  <a:moveTo>
                    <a:pt x="477" y="1"/>
                  </a:moveTo>
                  <a:cubicBezTo>
                    <a:pt x="330" y="1"/>
                    <a:pt x="169" y="137"/>
                    <a:pt x="91" y="339"/>
                  </a:cubicBezTo>
                  <a:cubicBezTo>
                    <a:pt x="0" y="575"/>
                    <a:pt x="58" y="808"/>
                    <a:pt x="220" y="862"/>
                  </a:cubicBezTo>
                  <a:cubicBezTo>
                    <a:pt x="242" y="869"/>
                    <a:pt x="266" y="873"/>
                    <a:pt x="289" y="873"/>
                  </a:cubicBezTo>
                  <a:cubicBezTo>
                    <a:pt x="436" y="873"/>
                    <a:pt x="599" y="736"/>
                    <a:pt x="676" y="533"/>
                  </a:cubicBezTo>
                  <a:cubicBezTo>
                    <a:pt x="766" y="299"/>
                    <a:pt x="708" y="65"/>
                    <a:pt x="547" y="12"/>
                  </a:cubicBezTo>
                  <a:cubicBezTo>
                    <a:pt x="524" y="4"/>
                    <a:pt x="501" y="1"/>
                    <a:pt x="477" y="1"/>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8" name="Google Shape;3218;p46"/>
            <p:cNvSpPr/>
            <p:nvPr/>
          </p:nvSpPr>
          <p:spPr>
            <a:xfrm flipH="1">
              <a:off x="1140987" y="3488347"/>
              <a:ext cx="33402" cy="37937"/>
            </a:xfrm>
            <a:custGeom>
              <a:avLst/>
              <a:gdLst/>
              <a:ahLst/>
              <a:cxnLst/>
              <a:rect l="l" t="t" r="r" b="b"/>
              <a:pathLst>
                <a:path w="442" h="502" extrusionOk="0">
                  <a:moveTo>
                    <a:pt x="276" y="0"/>
                  </a:moveTo>
                  <a:cubicBezTo>
                    <a:pt x="191" y="0"/>
                    <a:pt x="97" y="79"/>
                    <a:pt x="53" y="196"/>
                  </a:cubicBezTo>
                  <a:cubicBezTo>
                    <a:pt x="0" y="331"/>
                    <a:pt x="35" y="466"/>
                    <a:pt x="127" y="496"/>
                  </a:cubicBezTo>
                  <a:cubicBezTo>
                    <a:pt x="140" y="500"/>
                    <a:pt x="153" y="502"/>
                    <a:pt x="167" y="502"/>
                  </a:cubicBezTo>
                  <a:cubicBezTo>
                    <a:pt x="251" y="502"/>
                    <a:pt x="345" y="423"/>
                    <a:pt x="389" y="307"/>
                  </a:cubicBezTo>
                  <a:cubicBezTo>
                    <a:pt x="442" y="172"/>
                    <a:pt x="408" y="37"/>
                    <a:pt x="315" y="6"/>
                  </a:cubicBezTo>
                  <a:cubicBezTo>
                    <a:pt x="302" y="2"/>
                    <a:pt x="289" y="0"/>
                    <a:pt x="276" y="0"/>
                  </a:cubicBezTo>
                  <a:close/>
                </a:path>
              </a:pathLst>
            </a:custGeom>
            <a:solidFill>
              <a:srgbClr val="E270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46"/>
            <p:cNvSpPr/>
            <p:nvPr/>
          </p:nvSpPr>
          <p:spPr>
            <a:xfrm flipH="1">
              <a:off x="1150282" y="3503763"/>
              <a:ext cx="26223" cy="28717"/>
            </a:xfrm>
            <a:custGeom>
              <a:avLst/>
              <a:gdLst/>
              <a:ahLst/>
              <a:cxnLst/>
              <a:rect l="l" t="t" r="r" b="b"/>
              <a:pathLst>
                <a:path w="347" h="380" extrusionOk="0">
                  <a:moveTo>
                    <a:pt x="211" y="0"/>
                  </a:moveTo>
                  <a:cubicBezTo>
                    <a:pt x="144" y="0"/>
                    <a:pt x="73" y="58"/>
                    <a:pt x="39" y="145"/>
                  </a:cubicBezTo>
                  <a:cubicBezTo>
                    <a:pt x="0" y="247"/>
                    <a:pt x="28" y="349"/>
                    <a:pt x="102" y="374"/>
                  </a:cubicBezTo>
                  <a:cubicBezTo>
                    <a:pt x="113" y="378"/>
                    <a:pt x="124" y="379"/>
                    <a:pt x="136" y="379"/>
                  </a:cubicBezTo>
                  <a:cubicBezTo>
                    <a:pt x="202" y="379"/>
                    <a:pt x="273" y="321"/>
                    <a:pt x="307" y="234"/>
                  </a:cubicBezTo>
                  <a:cubicBezTo>
                    <a:pt x="346" y="132"/>
                    <a:pt x="317" y="30"/>
                    <a:pt x="245" y="6"/>
                  </a:cubicBezTo>
                  <a:cubicBezTo>
                    <a:pt x="234" y="2"/>
                    <a:pt x="222" y="0"/>
                    <a:pt x="211" y="0"/>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0" name="Google Shape;3220;p46"/>
            <p:cNvSpPr/>
            <p:nvPr/>
          </p:nvSpPr>
          <p:spPr>
            <a:xfrm flipH="1">
              <a:off x="1039194" y="3337507"/>
              <a:ext cx="482444" cy="205402"/>
            </a:xfrm>
            <a:custGeom>
              <a:avLst/>
              <a:gdLst/>
              <a:ahLst/>
              <a:cxnLst/>
              <a:rect l="l" t="t" r="r" b="b"/>
              <a:pathLst>
                <a:path w="6384" h="2718" extrusionOk="0">
                  <a:moveTo>
                    <a:pt x="2538" y="1"/>
                  </a:moveTo>
                  <a:cubicBezTo>
                    <a:pt x="2290" y="1"/>
                    <a:pt x="2037" y="19"/>
                    <a:pt x="1785" y="60"/>
                  </a:cubicBezTo>
                  <a:cubicBezTo>
                    <a:pt x="1401" y="122"/>
                    <a:pt x="393" y="454"/>
                    <a:pt x="0" y="640"/>
                  </a:cubicBezTo>
                  <a:cubicBezTo>
                    <a:pt x="39" y="639"/>
                    <a:pt x="79" y="639"/>
                    <a:pt x="119" y="639"/>
                  </a:cubicBezTo>
                  <a:cubicBezTo>
                    <a:pt x="2341" y="639"/>
                    <a:pt x="5727" y="1939"/>
                    <a:pt x="6384" y="2717"/>
                  </a:cubicBezTo>
                  <a:cubicBezTo>
                    <a:pt x="6384" y="2717"/>
                    <a:pt x="5787" y="1430"/>
                    <a:pt x="5691" y="1218"/>
                  </a:cubicBezTo>
                  <a:cubicBezTo>
                    <a:pt x="5457" y="701"/>
                    <a:pt x="4071" y="1"/>
                    <a:pt x="2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1" name="Google Shape;3221;p46"/>
            <p:cNvSpPr/>
            <p:nvPr/>
          </p:nvSpPr>
          <p:spPr>
            <a:xfrm flipH="1">
              <a:off x="1039193" y="3351639"/>
              <a:ext cx="224974" cy="191270"/>
            </a:xfrm>
            <a:custGeom>
              <a:avLst/>
              <a:gdLst/>
              <a:ahLst/>
              <a:cxnLst/>
              <a:rect l="l" t="t" r="r" b="b"/>
              <a:pathLst>
                <a:path w="2977" h="2531" extrusionOk="0">
                  <a:moveTo>
                    <a:pt x="882" y="0"/>
                  </a:moveTo>
                  <a:cubicBezTo>
                    <a:pt x="754" y="383"/>
                    <a:pt x="406" y="811"/>
                    <a:pt x="1" y="1056"/>
                  </a:cubicBezTo>
                  <a:cubicBezTo>
                    <a:pt x="1392" y="1498"/>
                    <a:pt x="2610" y="2096"/>
                    <a:pt x="2977" y="2530"/>
                  </a:cubicBezTo>
                  <a:lnTo>
                    <a:pt x="2977" y="2530"/>
                  </a:lnTo>
                  <a:cubicBezTo>
                    <a:pt x="2974" y="2527"/>
                    <a:pt x="2380" y="1243"/>
                    <a:pt x="2284" y="1031"/>
                  </a:cubicBezTo>
                  <a:cubicBezTo>
                    <a:pt x="2142" y="721"/>
                    <a:pt x="1638" y="252"/>
                    <a:pt x="882" y="0"/>
                  </a:cubicBezTo>
                  <a:close/>
                  <a:moveTo>
                    <a:pt x="2977" y="2530"/>
                  </a:moveTo>
                  <a:cubicBezTo>
                    <a:pt x="2977" y="2530"/>
                    <a:pt x="2977" y="2530"/>
                    <a:pt x="2977" y="2530"/>
                  </a:cubicBezTo>
                  <a:cubicBezTo>
                    <a:pt x="2977" y="2530"/>
                    <a:pt x="2977" y="2530"/>
                    <a:pt x="2977" y="2530"/>
                  </a:cubicBezTo>
                  <a:cubicBezTo>
                    <a:pt x="2977" y="2530"/>
                    <a:pt x="2977" y="2530"/>
                    <a:pt x="2977" y="25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2" name="Google Shape;3222;p46"/>
            <p:cNvSpPr/>
            <p:nvPr/>
          </p:nvSpPr>
          <p:spPr>
            <a:xfrm flipH="1">
              <a:off x="1080682" y="3333804"/>
              <a:ext cx="340295" cy="119326"/>
            </a:xfrm>
            <a:custGeom>
              <a:avLst/>
              <a:gdLst/>
              <a:ahLst/>
              <a:cxnLst/>
              <a:rect l="l" t="t" r="r" b="b"/>
              <a:pathLst>
                <a:path w="4503" h="1579" extrusionOk="0">
                  <a:moveTo>
                    <a:pt x="553" y="0"/>
                  </a:moveTo>
                  <a:cubicBezTo>
                    <a:pt x="487" y="45"/>
                    <a:pt x="421" y="88"/>
                    <a:pt x="360" y="127"/>
                  </a:cubicBezTo>
                  <a:cubicBezTo>
                    <a:pt x="261" y="147"/>
                    <a:pt x="136" y="179"/>
                    <a:pt x="0" y="218"/>
                  </a:cubicBezTo>
                  <a:cubicBezTo>
                    <a:pt x="998" y="315"/>
                    <a:pt x="1978" y="563"/>
                    <a:pt x="2919" y="889"/>
                  </a:cubicBezTo>
                  <a:cubicBezTo>
                    <a:pt x="3465" y="1079"/>
                    <a:pt x="4004" y="1299"/>
                    <a:pt x="4502" y="1579"/>
                  </a:cubicBezTo>
                  <a:cubicBezTo>
                    <a:pt x="4436" y="1434"/>
                    <a:pt x="4382" y="1319"/>
                    <a:pt x="4359" y="1267"/>
                  </a:cubicBezTo>
                  <a:cubicBezTo>
                    <a:pt x="4320" y="1163"/>
                    <a:pt x="4270" y="1028"/>
                    <a:pt x="4215" y="885"/>
                  </a:cubicBezTo>
                  <a:cubicBezTo>
                    <a:pt x="3031" y="450"/>
                    <a:pt x="1808" y="73"/>
                    <a:pt x="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3" name="Google Shape;3223;p46"/>
            <p:cNvSpPr/>
            <p:nvPr/>
          </p:nvSpPr>
          <p:spPr>
            <a:xfrm flipH="1">
              <a:off x="1132750" y="4357036"/>
              <a:ext cx="233363" cy="64915"/>
            </a:xfrm>
            <a:custGeom>
              <a:avLst/>
              <a:gdLst/>
              <a:ahLst/>
              <a:cxnLst/>
              <a:rect l="l" t="t" r="r" b="b"/>
              <a:pathLst>
                <a:path w="3088" h="859" extrusionOk="0">
                  <a:moveTo>
                    <a:pt x="3088" y="0"/>
                  </a:moveTo>
                  <a:lnTo>
                    <a:pt x="1315" y="304"/>
                  </a:lnTo>
                  <a:lnTo>
                    <a:pt x="0" y="230"/>
                  </a:lnTo>
                  <a:lnTo>
                    <a:pt x="1295" y="858"/>
                  </a:lnTo>
                  <a:lnTo>
                    <a:pt x="308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4" name="Google Shape;3224;p46"/>
            <p:cNvSpPr/>
            <p:nvPr/>
          </p:nvSpPr>
          <p:spPr>
            <a:xfrm flipH="1">
              <a:off x="1033374" y="4933266"/>
              <a:ext cx="132702" cy="41035"/>
            </a:xfrm>
            <a:custGeom>
              <a:avLst/>
              <a:gdLst/>
              <a:ahLst/>
              <a:cxnLst/>
              <a:rect l="l" t="t" r="r" b="b"/>
              <a:pathLst>
                <a:path w="1756" h="543" extrusionOk="0">
                  <a:moveTo>
                    <a:pt x="444" y="1"/>
                  </a:moveTo>
                  <a:cubicBezTo>
                    <a:pt x="418" y="1"/>
                    <a:pt x="396" y="4"/>
                    <a:pt x="378" y="11"/>
                  </a:cubicBezTo>
                  <a:cubicBezTo>
                    <a:pt x="1" y="150"/>
                    <a:pt x="62" y="543"/>
                    <a:pt x="62" y="543"/>
                  </a:cubicBezTo>
                  <a:lnTo>
                    <a:pt x="1756" y="543"/>
                  </a:lnTo>
                  <a:cubicBezTo>
                    <a:pt x="1756" y="543"/>
                    <a:pt x="788" y="1"/>
                    <a:pt x="4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46"/>
            <p:cNvSpPr/>
            <p:nvPr/>
          </p:nvSpPr>
          <p:spPr>
            <a:xfrm flipH="1">
              <a:off x="1349110" y="4933266"/>
              <a:ext cx="101340" cy="41035"/>
            </a:xfrm>
            <a:custGeom>
              <a:avLst/>
              <a:gdLst/>
              <a:ahLst/>
              <a:cxnLst/>
              <a:rect l="l" t="t" r="r" b="b"/>
              <a:pathLst>
                <a:path w="1341" h="543" extrusionOk="0">
                  <a:moveTo>
                    <a:pt x="1002" y="1"/>
                  </a:moveTo>
                  <a:cubicBezTo>
                    <a:pt x="740" y="1"/>
                    <a:pt x="1" y="543"/>
                    <a:pt x="1" y="543"/>
                  </a:cubicBezTo>
                  <a:lnTo>
                    <a:pt x="1294" y="543"/>
                  </a:lnTo>
                  <a:cubicBezTo>
                    <a:pt x="1294" y="543"/>
                    <a:pt x="1340" y="150"/>
                    <a:pt x="1053" y="11"/>
                  </a:cubicBezTo>
                  <a:cubicBezTo>
                    <a:pt x="1039" y="4"/>
                    <a:pt x="1022" y="1"/>
                    <a:pt x="10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6" name="Google Shape;3226;p46"/>
            <p:cNvSpPr/>
            <p:nvPr/>
          </p:nvSpPr>
          <p:spPr>
            <a:xfrm flipH="1">
              <a:off x="1315254" y="3480941"/>
              <a:ext cx="41942" cy="31740"/>
            </a:xfrm>
            <a:custGeom>
              <a:avLst/>
              <a:gdLst/>
              <a:ahLst/>
              <a:cxnLst/>
              <a:rect l="l" t="t" r="r" b="b"/>
              <a:pathLst>
                <a:path w="555" h="420" extrusionOk="0">
                  <a:moveTo>
                    <a:pt x="206" y="0"/>
                  </a:moveTo>
                  <a:cubicBezTo>
                    <a:pt x="198" y="0"/>
                    <a:pt x="192" y="3"/>
                    <a:pt x="188" y="9"/>
                  </a:cubicBezTo>
                  <a:cubicBezTo>
                    <a:pt x="61" y="169"/>
                    <a:pt x="0" y="332"/>
                    <a:pt x="94" y="386"/>
                  </a:cubicBezTo>
                  <a:cubicBezTo>
                    <a:pt x="139" y="411"/>
                    <a:pt x="204" y="420"/>
                    <a:pt x="271" y="420"/>
                  </a:cubicBezTo>
                  <a:cubicBezTo>
                    <a:pt x="409" y="420"/>
                    <a:pt x="555" y="384"/>
                    <a:pt x="555" y="384"/>
                  </a:cubicBezTo>
                  <a:cubicBezTo>
                    <a:pt x="555" y="384"/>
                    <a:pt x="293" y="0"/>
                    <a:pt x="206" y="0"/>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7" name="Google Shape;3227;p46"/>
            <p:cNvSpPr/>
            <p:nvPr/>
          </p:nvSpPr>
          <p:spPr>
            <a:xfrm flipH="1">
              <a:off x="1317370" y="3466280"/>
              <a:ext cx="45418" cy="47307"/>
            </a:xfrm>
            <a:custGeom>
              <a:avLst/>
              <a:gdLst/>
              <a:ahLst/>
              <a:cxnLst/>
              <a:rect l="l" t="t" r="r" b="b"/>
              <a:pathLst>
                <a:path w="601" h="626" extrusionOk="0">
                  <a:moveTo>
                    <a:pt x="444" y="0"/>
                  </a:moveTo>
                  <a:cubicBezTo>
                    <a:pt x="197" y="197"/>
                    <a:pt x="0" y="512"/>
                    <a:pt x="139" y="592"/>
                  </a:cubicBezTo>
                  <a:cubicBezTo>
                    <a:pt x="184" y="617"/>
                    <a:pt x="249" y="626"/>
                    <a:pt x="316" y="626"/>
                  </a:cubicBezTo>
                  <a:cubicBezTo>
                    <a:pt x="454" y="626"/>
                    <a:pt x="600" y="589"/>
                    <a:pt x="600" y="589"/>
                  </a:cubicBezTo>
                  <a:lnTo>
                    <a:pt x="593" y="564"/>
                  </a:lnTo>
                  <a:cubicBezTo>
                    <a:pt x="543" y="572"/>
                    <a:pt x="483" y="579"/>
                    <a:pt x="423" y="579"/>
                  </a:cubicBezTo>
                  <a:cubicBezTo>
                    <a:pt x="356" y="579"/>
                    <a:pt x="290" y="570"/>
                    <a:pt x="245" y="543"/>
                  </a:cubicBezTo>
                  <a:cubicBezTo>
                    <a:pt x="126" y="476"/>
                    <a:pt x="257" y="231"/>
                    <a:pt x="453" y="38"/>
                  </a:cubicBezTo>
                  <a:lnTo>
                    <a:pt x="444" y="0"/>
                  </a:lnTo>
                  <a:close/>
                </a:path>
              </a:pathLst>
            </a:custGeom>
            <a:solidFill>
              <a:srgbClr val="E270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8" name="Google Shape;3228;p46"/>
            <p:cNvSpPr/>
            <p:nvPr/>
          </p:nvSpPr>
          <p:spPr>
            <a:xfrm flipH="1">
              <a:off x="1278753" y="3470436"/>
              <a:ext cx="22974" cy="29019"/>
            </a:xfrm>
            <a:custGeom>
              <a:avLst/>
              <a:gdLst/>
              <a:ahLst/>
              <a:cxnLst/>
              <a:rect l="l" t="t" r="r" b="b"/>
              <a:pathLst>
                <a:path w="304" h="384" extrusionOk="0">
                  <a:moveTo>
                    <a:pt x="185" y="0"/>
                  </a:moveTo>
                  <a:cubicBezTo>
                    <a:pt x="127" y="0"/>
                    <a:pt x="64" y="59"/>
                    <a:pt x="35" y="147"/>
                  </a:cubicBezTo>
                  <a:cubicBezTo>
                    <a:pt x="1" y="250"/>
                    <a:pt x="24" y="353"/>
                    <a:pt x="90" y="378"/>
                  </a:cubicBezTo>
                  <a:cubicBezTo>
                    <a:pt x="99" y="382"/>
                    <a:pt x="109" y="383"/>
                    <a:pt x="118" y="383"/>
                  </a:cubicBezTo>
                  <a:cubicBezTo>
                    <a:pt x="177" y="383"/>
                    <a:pt x="240" y="324"/>
                    <a:pt x="270" y="236"/>
                  </a:cubicBezTo>
                  <a:cubicBezTo>
                    <a:pt x="304" y="132"/>
                    <a:pt x="278" y="29"/>
                    <a:pt x="213" y="5"/>
                  </a:cubicBezTo>
                  <a:cubicBezTo>
                    <a:pt x="204" y="2"/>
                    <a:pt x="194" y="0"/>
                    <a:pt x="185" y="0"/>
                  </a:cubicBezTo>
                  <a:close/>
                </a:path>
              </a:pathLst>
            </a:custGeom>
            <a:solidFill>
              <a:srgbClr val="775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9" name="Google Shape;3229;p46"/>
            <p:cNvSpPr/>
            <p:nvPr/>
          </p:nvSpPr>
          <p:spPr>
            <a:xfrm flipH="1">
              <a:off x="1348807" y="3459932"/>
              <a:ext cx="20706" cy="28263"/>
            </a:xfrm>
            <a:custGeom>
              <a:avLst/>
              <a:gdLst/>
              <a:ahLst/>
              <a:cxnLst/>
              <a:rect l="l" t="t" r="r" b="b"/>
              <a:pathLst>
                <a:path w="274" h="374" extrusionOk="0">
                  <a:moveTo>
                    <a:pt x="164" y="0"/>
                  </a:moveTo>
                  <a:cubicBezTo>
                    <a:pt x="111" y="0"/>
                    <a:pt x="54" y="60"/>
                    <a:pt x="29" y="148"/>
                  </a:cubicBezTo>
                  <a:cubicBezTo>
                    <a:pt x="0" y="248"/>
                    <a:pt x="25" y="348"/>
                    <a:pt x="85" y="369"/>
                  </a:cubicBezTo>
                  <a:cubicBezTo>
                    <a:pt x="93" y="372"/>
                    <a:pt x="101" y="374"/>
                    <a:pt x="110" y="374"/>
                  </a:cubicBezTo>
                  <a:cubicBezTo>
                    <a:pt x="164" y="374"/>
                    <a:pt x="221" y="314"/>
                    <a:pt x="246" y="226"/>
                  </a:cubicBezTo>
                  <a:cubicBezTo>
                    <a:pt x="274" y="125"/>
                    <a:pt x="248" y="26"/>
                    <a:pt x="188" y="4"/>
                  </a:cubicBezTo>
                  <a:cubicBezTo>
                    <a:pt x="180" y="1"/>
                    <a:pt x="172" y="0"/>
                    <a:pt x="164" y="0"/>
                  </a:cubicBezTo>
                  <a:close/>
                </a:path>
              </a:pathLst>
            </a:custGeom>
            <a:solidFill>
              <a:srgbClr val="775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0" name="Google Shape;3230;p46"/>
            <p:cNvSpPr/>
            <p:nvPr/>
          </p:nvSpPr>
          <p:spPr>
            <a:xfrm flipH="1">
              <a:off x="1241270" y="3438016"/>
              <a:ext cx="59701" cy="42849"/>
            </a:xfrm>
            <a:custGeom>
              <a:avLst/>
              <a:gdLst/>
              <a:ahLst/>
              <a:cxnLst/>
              <a:rect l="l" t="t" r="r" b="b"/>
              <a:pathLst>
                <a:path w="790" h="567" extrusionOk="0">
                  <a:moveTo>
                    <a:pt x="212" y="1"/>
                  </a:moveTo>
                  <a:cubicBezTo>
                    <a:pt x="167" y="1"/>
                    <a:pt x="120" y="30"/>
                    <a:pt x="96" y="77"/>
                  </a:cubicBezTo>
                  <a:lnTo>
                    <a:pt x="33" y="198"/>
                  </a:lnTo>
                  <a:cubicBezTo>
                    <a:pt x="1" y="259"/>
                    <a:pt x="20" y="328"/>
                    <a:pt x="74" y="353"/>
                  </a:cubicBezTo>
                  <a:lnTo>
                    <a:pt x="532" y="558"/>
                  </a:lnTo>
                  <a:cubicBezTo>
                    <a:pt x="546" y="564"/>
                    <a:pt x="561" y="567"/>
                    <a:pt x="576" y="567"/>
                  </a:cubicBezTo>
                  <a:cubicBezTo>
                    <a:pt x="622" y="567"/>
                    <a:pt x="670" y="538"/>
                    <a:pt x="694" y="490"/>
                  </a:cubicBezTo>
                  <a:lnTo>
                    <a:pt x="758" y="366"/>
                  </a:lnTo>
                  <a:cubicBezTo>
                    <a:pt x="790" y="303"/>
                    <a:pt x="769" y="232"/>
                    <a:pt x="712" y="207"/>
                  </a:cubicBezTo>
                  <a:lnTo>
                    <a:pt x="253" y="9"/>
                  </a:lnTo>
                  <a:cubicBezTo>
                    <a:pt x="240" y="4"/>
                    <a:pt x="226" y="1"/>
                    <a:pt x="212" y="1"/>
                  </a:cubicBezTo>
                  <a:close/>
                </a:path>
              </a:pathLst>
            </a:custGeom>
            <a:solidFill>
              <a:srgbClr val="C71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1" name="Google Shape;3231;p46"/>
            <p:cNvSpPr/>
            <p:nvPr/>
          </p:nvSpPr>
          <p:spPr>
            <a:xfrm flipH="1">
              <a:off x="1335960" y="3427436"/>
              <a:ext cx="41488" cy="28641"/>
            </a:xfrm>
            <a:custGeom>
              <a:avLst/>
              <a:gdLst/>
              <a:ahLst/>
              <a:cxnLst/>
              <a:rect l="l" t="t" r="r" b="b"/>
              <a:pathLst>
                <a:path w="549" h="379" extrusionOk="0">
                  <a:moveTo>
                    <a:pt x="112" y="0"/>
                  </a:moveTo>
                  <a:cubicBezTo>
                    <a:pt x="68" y="0"/>
                    <a:pt x="27" y="52"/>
                    <a:pt x="21" y="117"/>
                  </a:cubicBezTo>
                  <a:lnTo>
                    <a:pt x="7" y="247"/>
                  </a:lnTo>
                  <a:cubicBezTo>
                    <a:pt x="1" y="312"/>
                    <a:pt x="31" y="367"/>
                    <a:pt x="74" y="368"/>
                  </a:cubicBezTo>
                  <a:lnTo>
                    <a:pt x="436" y="378"/>
                  </a:lnTo>
                  <a:cubicBezTo>
                    <a:pt x="437" y="378"/>
                    <a:pt x="438" y="378"/>
                    <a:pt x="439" y="378"/>
                  </a:cubicBezTo>
                  <a:cubicBezTo>
                    <a:pt x="483" y="378"/>
                    <a:pt x="523" y="326"/>
                    <a:pt x="530" y="261"/>
                  </a:cubicBezTo>
                  <a:lnTo>
                    <a:pt x="542" y="129"/>
                  </a:lnTo>
                  <a:cubicBezTo>
                    <a:pt x="549" y="64"/>
                    <a:pt x="518" y="9"/>
                    <a:pt x="473" y="8"/>
                  </a:cubicBezTo>
                  <a:lnTo>
                    <a:pt x="112" y="0"/>
                  </a:lnTo>
                  <a:close/>
                </a:path>
              </a:pathLst>
            </a:custGeom>
            <a:solidFill>
              <a:srgbClr val="C71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2" name="Google Shape;3232;p46"/>
            <p:cNvSpPr/>
            <p:nvPr/>
          </p:nvSpPr>
          <p:spPr>
            <a:xfrm flipH="1">
              <a:off x="1299233" y="3519406"/>
              <a:ext cx="58945" cy="38995"/>
            </a:xfrm>
            <a:custGeom>
              <a:avLst/>
              <a:gdLst/>
              <a:ahLst/>
              <a:cxnLst/>
              <a:rect l="l" t="t" r="r" b="b"/>
              <a:pathLst>
                <a:path w="780" h="516" extrusionOk="0">
                  <a:moveTo>
                    <a:pt x="0" y="1"/>
                  </a:moveTo>
                  <a:cubicBezTo>
                    <a:pt x="1" y="22"/>
                    <a:pt x="1" y="44"/>
                    <a:pt x="5" y="66"/>
                  </a:cubicBezTo>
                  <a:cubicBezTo>
                    <a:pt x="34" y="298"/>
                    <a:pt x="197" y="495"/>
                    <a:pt x="391" y="514"/>
                  </a:cubicBezTo>
                  <a:cubicBezTo>
                    <a:pt x="401" y="515"/>
                    <a:pt x="411" y="515"/>
                    <a:pt x="421" y="515"/>
                  </a:cubicBezTo>
                  <a:cubicBezTo>
                    <a:pt x="611" y="515"/>
                    <a:pt x="767" y="345"/>
                    <a:pt x="780" y="97"/>
                  </a:cubicBezTo>
                  <a:lnTo>
                    <a:pt x="0" y="1"/>
                  </a:lnTo>
                  <a:close/>
                </a:path>
              </a:pathLst>
            </a:custGeom>
            <a:solidFill>
              <a:srgbClr val="60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3" name="Google Shape;3233;p46"/>
            <p:cNvSpPr/>
            <p:nvPr/>
          </p:nvSpPr>
          <p:spPr>
            <a:xfrm flipH="1">
              <a:off x="1303465" y="3522429"/>
              <a:ext cx="51010" cy="21916"/>
            </a:xfrm>
            <a:custGeom>
              <a:avLst/>
              <a:gdLst/>
              <a:ahLst/>
              <a:cxnLst/>
              <a:rect l="l" t="t" r="r" b="b"/>
              <a:pathLst>
                <a:path w="675" h="290" extrusionOk="0">
                  <a:moveTo>
                    <a:pt x="2" y="1"/>
                  </a:moveTo>
                  <a:lnTo>
                    <a:pt x="2" y="1"/>
                  </a:lnTo>
                  <a:cubicBezTo>
                    <a:pt x="1" y="18"/>
                    <a:pt x="1" y="34"/>
                    <a:pt x="3" y="51"/>
                  </a:cubicBezTo>
                  <a:cubicBezTo>
                    <a:pt x="8" y="97"/>
                    <a:pt x="21" y="141"/>
                    <a:pt x="40" y="179"/>
                  </a:cubicBezTo>
                  <a:lnTo>
                    <a:pt x="586" y="290"/>
                  </a:lnTo>
                  <a:cubicBezTo>
                    <a:pt x="634" y="234"/>
                    <a:pt x="668" y="163"/>
                    <a:pt x="674" y="79"/>
                  </a:cubicBezTo>
                  <a:lnTo>
                    <a:pt x="2" y="1"/>
                  </a:lnTo>
                  <a:close/>
                </a:path>
              </a:pathLst>
            </a:custGeom>
            <a:solidFill>
              <a:srgbClr val="FAE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4" name="Google Shape;3234;p46"/>
            <p:cNvSpPr/>
            <p:nvPr/>
          </p:nvSpPr>
          <p:spPr>
            <a:xfrm flipH="1">
              <a:off x="1322887" y="3824714"/>
              <a:ext cx="53882" cy="73606"/>
            </a:xfrm>
            <a:custGeom>
              <a:avLst/>
              <a:gdLst/>
              <a:ahLst/>
              <a:cxnLst/>
              <a:rect l="l" t="t" r="r" b="b"/>
              <a:pathLst>
                <a:path w="713" h="974" extrusionOk="0">
                  <a:moveTo>
                    <a:pt x="481" y="0"/>
                  </a:moveTo>
                  <a:lnTo>
                    <a:pt x="145" y="305"/>
                  </a:lnTo>
                  <a:cubicBezTo>
                    <a:pt x="145" y="305"/>
                    <a:pt x="294" y="419"/>
                    <a:pt x="146" y="627"/>
                  </a:cubicBezTo>
                  <a:cubicBezTo>
                    <a:pt x="1" y="831"/>
                    <a:pt x="235" y="974"/>
                    <a:pt x="325" y="974"/>
                  </a:cubicBezTo>
                  <a:cubicBezTo>
                    <a:pt x="327" y="974"/>
                    <a:pt x="328" y="974"/>
                    <a:pt x="330" y="974"/>
                  </a:cubicBezTo>
                  <a:cubicBezTo>
                    <a:pt x="418" y="968"/>
                    <a:pt x="639" y="861"/>
                    <a:pt x="676" y="613"/>
                  </a:cubicBezTo>
                  <a:cubicBezTo>
                    <a:pt x="712" y="364"/>
                    <a:pt x="623" y="118"/>
                    <a:pt x="481" y="0"/>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5" name="Google Shape;3235;p46"/>
            <p:cNvSpPr/>
            <p:nvPr/>
          </p:nvSpPr>
          <p:spPr>
            <a:xfrm flipH="1">
              <a:off x="1323794" y="3798868"/>
              <a:ext cx="165651" cy="121896"/>
            </a:xfrm>
            <a:custGeom>
              <a:avLst/>
              <a:gdLst/>
              <a:ahLst/>
              <a:cxnLst/>
              <a:rect l="l" t="t" r="r" b="b"/>
              <a:pathLst>
                <a:path w="2192" h="1613" extrusionOk="0">
                  <a:moveTo>
                    <a:pt x="1226" y="0"/>
                  </a:moveTo>
                  <a:cubicBezTo>
                    <a:pt x="920" y="0"/>
                    <a:pt x="604" y="59"/>
                    <a:pt x="411" y="132"/>
                  </a:cubicBezTo>
                  <a:cubicBezTo>
                    <a:pt x="0" y="288"/>
                    <a:pt x="215" y="1327"/>
                    <a:pt x="436" y="1482"/>
                  </a:cubicBezTo>
                  <a:cubicBezTo>
                    <a:pt x="553" y="1563"/>
                    <a:pt x="693" y="1613"/>
                    <a:pt x="829" y="1613"/>
                  </a:cubicBezTo>
                  <a:cubicBezTo>
                    <a:pt x="950" y="1613"/>
                    <a:pt x="1067" y="1574"/>
                    <a:pt x="1163" y="1484"/>
                  </a:cubicBezTo>
                  <a:cubicBezTo>
                    <a:pt x="1227" y="1425"/>
                    <a:pt x="1293" y="1405"/>
                    <a:pt x="1357" y="1405"/>
                  </a:cubicBezTo>
                  <a:cubicBezTo>
                    <a:pt x="1481" y="1405"/>
                    <a:pt x="1598" y="1478"/>
                    <a:pt x="1671" y="1478"/>
                  </a:cubicBezTo>
                  <a:cubicBezTo>
                    <a:pt x="1682" y="1478"/>
                    <a:pt x="1693" y="1476"/>
                    <a:pt x="1702" y="1472"/>
                  </a:cubicBezTo>
                  <a:cubicBezTo>
                    <a:pt x="1943" y="1360"/>
                    <a:pt x="2191" y="537"/>
                    <a:pt x="2035" y="286"/>
                  </a:cubicBezTo>
                  <a:cubicBezTo>
                    <a:pt x="1904" y="75"/>
                    <a:pt x="1571" y="0"/>
                    <a:pt x="1226" y="0"/>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6" name="Google Shape;3236;p46"/>
            <p:cNvSpPr/>
            <p:nvPr/>
          </p:nvSpPr>
          <p:spPr>
            <a:xfrm flipH="1">
              <a:off x="1334902" y="3869149"/>
              <a:ext cx="63631" cy="64991"/>
            </a:xfrm>
            <a:custGeom>
              <a:avLst/>
              <a:gdLst/>
              <a:ahLst/>
              <a:cxnLst/>
              <a:rect l="l" t="t" r="r" b="b"/>
              <a:pathLst>
                <a:path w="842" h="860" extrusionOk="0">
                  <a:moveTo>
                    <a:pt x="750" y="0"/>
                  </a:moveTo>
                  <a:lnTo>
                    <a:pt x="325" y="163"/>
                  </a:lnTo>
                  <a:cubicBezTo>
                    <a:pt x="325" y="163"/>
                    <a:pt x="425" y="323"/>
                    <a:pt x="213" y="462"/>
                  </a:cubicBezTo>
                  <a:cubicBezTo>
                    <a:pt x="0" y="602"/>
                    <a:pt x="180" y="824"/>
                    <a:pt x="263" y="850"/>
                  </a:cubicBezTo>
                  <a:cubicBezTo>
                    <a:pt x="281" y="856"/>
                    <a:pt x="306" y="859"/>
                    <a:pt x="335" y="859"/>
                  </a:cubicBezTo>
                  <a:cubicBezTo>
                    <a:pt x="445" y="859"/>
                    <a:pt x="620" y="811"/>
                    <a:pt x="716" y="638"/>
                  </a:cubicBezTo>
                  <a:cubicBezTo>
                    <a:pt x="839" y="421"/>
                    <a:pt x="842" y="161"/>
                    <a:pt x="750" y="0"/>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7" name="Google Shape;3237;p46"/>
            <p:cNvSpPr/>
            <p:nvPr/>
          </p:nvSpPr>
          <p:spPr>
            <a:xfrm flipH="1">
              <a:off x="1240514" y="3824638"/>
              <a:ext cx="50255" cy="74211"/>
            </a:xfrm>
            <a:custGeom>
              <a:avLst/>
              <a:gdLst/>
              <a:ahLst/>
              <a:cxnLst/>
              <a:rect l="l" t="t" r="r" b="b"/>
              <a:pathLst>
                <a:path w="665" h="982" extrusionOk="0">
                  <a:moveTo>
                    <a:pt x="429" y="0"/>
                  </a:moveTo>
                  <a:cubicBezTo>
                    <a:pt x="251" y="66"/>
                    <a:pt x="86" y="269"/>
                    <a:pt x="43" y="517"/>
                  </a:cubicBezTo>
                  <a:cubicBezTo>
                    <a:pt x="0" y="765"/>
                    <a:pt x="185" y="939"/>
                    <a:pt x="269" y="973"/>
                  </a:cubicBezTo>
                  <a:cubicBezTo>
                    <a:pt x="284" y="978"/>
                    <a:pt x="304" y="982"/>
                    <a:pt x="328" y="982"/>
                  </a:cubicBezTo>
                  <a:cubicBezTo>
                    <a:pt x="442" y="982"/>
                    <a:pt x="627" y="908"/>
                    <a:pt x="560" y="705"/>
                  </a:cubicBezTo>
                  <a:cubicBezTo>
                    <a:pt x="481" y="459"/>
                    <a:pt x="664" y="400"/>
                    <a:pt x="664" y="400"/>
                  </a:cubicBezTo>
                  <a:lnTo>
                    <a:pt x="429" y="0"/>
                  </a:ln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46"/>
            <p:cNvSpPr/>
            <p:nvPr/>
          </p:nvSpPr>
          <p:spPr>
            <a:xfrm flipH="1">
              <a:off x="1110230" y="3811111"/>
              <a:ext cx="170337" cy="135650"/>
            </a:xfrm>
            <a:custGeom>
              <a:avLst/>
              <a:gdLst/>
              <a:ahLst/>
              <a:cxnLst/>
              <a:rect l="l" t="t" r="r" b="b"/>
              <a:pathLst>
                <a:path w="2254" h="1795" extrusionOk="0">
                  <a:moveTo>
                    <a:pt x="610" y="1"/>
                  </a:moveTo>
                  <a:cubicBezTo>
                    <a:pt x="468" y="1"/>
                    <a:pt x="342" y="31"/>
                    <a:pt x="250" y="104"/>
                  </a:cubicBezTo>
                  <a:cubicBezTo>
                    <a:pt x="16" y="292"/>
                    <a:pt x="0" y="1154"/>
                    <a:pt x="203" y="1340"/>
                  </a:cubicBezTo>
                  <a:cubicBezTo>
                    <a:pt x="283" y="1415"/>
                    <a:pt x="588" y="1279"/>
                    <a:pt x="729" y="1527"/>
                  </a:cubicBezTo>
                  <a:cubicBezTo>
                    <a:pt x="833" y="1712"/>
                    <a:pt x="1030" y="1794"/>
                    <a:pt x="1234" y="1794"/>
                  </a:cubicBezTo>
                  <a:cubicBezTo>
                    <a:pt x="1305" y="1794"/>
                    <a:pt x="1377" y="1784"/>
                    <a:pt x="1446" y="1765"/>
                  </a:cubicBezTo>
                  <a:cubicBezTo>
                    <a:pt x="1713" y="1691"/>
                    <a:pt x="2253" y="776"/>
                    <a:pt x="1899" y="493"/>
                  </a:cubicBezTo>
                  <a:cubicBezTo>
                    <a:pt x="1632" y="280"/>
                    <a:pt x="1043" y="1"/>
                    <a:pt x="610" y="1"/>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46"/>
            <p:cNvSpPr/>
            <p:nvPr/>
          </p:nvSpPr>
          <p:spPr>
            <a:xfrm flipH="1">
              <a:off x="1229707" y="3867260"/>
              <a:ext cx="57963" cy="73077"/>
            </a:xfrm>
            <a:custGeom>
              <a:avLst/>
              <a:gdLst/>
              <a:ahLst/>
              <a:cxnLst/>
              <a:rect l="l" t="t" r="r" b="b"/>
              <a:pathLst>
                <a:path w="767" h="967" extrusionOk="0">
                  <a:moveTo>
                    <a:pt x="221" y="1"/>
                  </a:moveTo>
                  <a:cubicBezTo>
                    <a:pt x="79" y="122"/>
                    <a:pt x="0" y="370"/>
                    <a:pt x="52" y="616"/>
                  </a:cubicBezTo>
                  <a:cubicBezTo>
                    <a:pt x="103" y="864"/>
                    <a:pt x="340" y="963"/>
                    <a:pt x="431" y="966"/>
                  </a:cubicBezTo>
                  <a:cubicBezTo>
                    <a:pt x="431" y="967"/>
                    <a:pt x="432" y="967"/>
                    <a:pt x="433" y="967"/>
                  </a:cubicBezTo>
                  <a:cubicBezTo>
                    <a:pt x="525" y="967"/>
                    <a:pt x="767" y="816"/>
                    <a:pt x="603" y="615"/>
                  </a:cubicBezTo>
                  <a:cubicBezTo>
                    <a:pt x="438" y="413"/>
                    <a:pt x="588" y="294"/>
                    <a:pt x="588" y="294"/>
                  </a:cubicBezTo>
                  <a:lnTo>
                    <a:pt x="221" y="1"/>
                  </a:ln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40" name="Google Shape;3240;p46"/>
          <p:cNvGrpSpPr/>
          <p:nvPr/>
        </p:nvGrpSpPr>
        <p:grpSpPr>
          <a:xfrm>
            <a:off x="7258944" y="3051138"/>
            <a:ext cx="1171820" cy="1923157"/>
            <a:chOff x="4215209" y="511717"/>
            <a:chExt cx="1134824" cy="1862442"/>
          </a:xfrm>
        </p:grpSpPr>
        <p:sp>
          <p:nvSpPr>
            <p:cNvPr id="3241" name="Google Shape;3241;p46"/>
            <p:cNvSpPr/>
            <p:nvPr/>
          </p:nvSpPr>
          <p:spPr>
            <a:xfrm>
              <a:off x="4880803" y="699594"/>
              <a:ext cx="92071" cy="142152"/>
            </a:xfrm>
            <a:custGeom>
              <a:avLst/>
              <a:gdLst/>
              <a:ahLst/>
              <a:cxnLst/>
              <a:rect l="l" t="t" r="r" b="b"/>
              <a:pathLst>
                <a:path w="1162" h="1794" extrusionOk="0">
                  <a:moveTo>
                    <a:pt x="513" y="1"/>
                  </a:moveTo>
                  <a:cubicBezTo>
                    <a:pt x="501" y="1"/>
                    <a:pt x="489" y="1"/>
                    <a:pt x="476" y="3"/>
                  </a:cubicBezTo>
                  <a:cubicBezTo>
                    <a:pt x="188" y="37"/>
                    <a:pt x="1" y="464"/>
                    <a:pt x="59" y="958"/>
                  </a:cubicBezTo>
                  <a:cubicBezTo>
                    <a:pt x="115" y="1431"/>
                    <a:pt x="375" y="1793"/>
                    <a:pt x="651" y="1793"/>
                  </a:cubicBezTo>
                  <a:cubicBezTo>
                    <a:pt x="662" y="1793"/>
                    <a:pt x="674" y="1793"/>
                    <a:pt x="686" y="1791"/>
                  </a:cubicBezTo>
                  <a:cubicBezTo>
                    <a:pt x="975" y="1757"/>
                    <a:pt x="1162" y="1330"/>
                    <a:pt x="1104" y="836"/>
                  </a:cubicBezTo>
                  <a:cubicBezTo>
                    <a:pt x="1049" y="363"/>
                    <a:pt x="788" y="1"/>
                    <a:pt x="513" y="1"/>
                  </a:cubicBezTo>
                  <a:close/>
                </a:path>
              </a:pathLst>
            </a:custGeom>
            <a:solidFill>
              <a:srgbClr val="42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6"/>
            <p:cNvSpPr/>
            <p:nvPr/>
          </p:nvSpPr>
          <p:spPr>
            <a:xfrm>
              <a:off x="4914954" y="718136"/>
              <a:ext cx="169563" cy="166082"/>
            </a:xfrm>
            <a:custGeom>
              <a:avLst/>
              <a:gdLst/>
              <a:ahLst/>
              <a:cxnLst/>
              <a:rect l="l" t="t" r="r" b="b"/>
              <a:pathLst>
                <a:path w="2140" h="2096" extrusionOk="0">
                  <a:moveTo>
                    <a:pt x="763" y="1"/>
                  </a:moveTo>
                  <a:cubicBezTo>
                    <a:pt x="671" y="1"/>
                    <a:pt x="585" y="24"/>
                    <a:pt x="509" y="77"/>
                  </a:cubicBezTo>
                  <a:cubicBezTo>
                    <a:pt x="0" y="435"/>
                    <a:pt x="1108" y="2095"/>
                    <a:pt x="1108" y="2095"/>
                  </a:cubicBezTo>
                  <a:cubicBezTo>
                    <a:pt x="1123" y="2095"/>
                    <a:pt x="1137" y="2095"/>
                    <a:pt x="1152" y="2095"/>
                  </a:cubicBezTo>
                  <a:cubicBezTo>
                    <a:pt x="2016" y="2095"/>
                    <a:pt x="2140" y="1319"/>
                    <a:pt x="2131" y="1093"/>
                  </a:cubicBezTo>
                  <a:cubicBezTo>
                    <a:pt x="2124" y="890"/>
                    <a:pt x="1331" y="1"/>
                    <a:pt x="763" y="1"/>
                  </a:cubicBezTo>
                  <a:close/>
                </a:path>
              </a:pathLst>
            </a:custGeom>
            <a:solidFill>
              <a:srgbClr val="42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6"/>
            <p:cNvSpPr/>
            <p:nvPr/>
          </p:nvSpPr>
          <p:spPr>
            <a:xfrm>
              <a:off x="4584376" y="926615"/>
              <a:ext cx="468437" cy="174481"/>
            </a:xfrm>
            <a:custGeom>
              <a:avLst/>
              <a:gdLst/>
              <a:ahLst/>
              <a:cxnLst/>
              <a:rect l="l" t="t" r="r" b="b"/>
              <a:pathLst>
                <a:path w="5912" h="2202" extrusionOk="0">
                  <a:moveTo>
                    <a:pt x="111" y="0"/>
                  </a:moveTo>
                  <a:lnTo>
                    <a:pt x="0" y="93"/>
                  </a:lnTo>
                  <a:cubicBezTo>
                    <a:pt x="0" y="93"/>
                    <a:pt x="2329" y="2202"/>
                    <a:pt x="2639" y="2202"/>
                  </a:cubicBezTo>
                  <a:cubicBezTo>
                    <a:pt x="2639" y="2202"/>
                    <a:pt x="2640" y="2202"/>
                    <a:pt x="2641" y="2202"/>
                  </a:cubicBezTo>
                  <a:cubicBezTo>
                    <a:pt x="2940" y="2191"/>
                    <a:pt x="5016" y="1640"/>
                    <a:pt x="5660" y="954"/>
                  </a:cubicBezTo>
                  <a:cubicBezTo>
                    <a:pt x="5911" y="686"/>
                    <a:pt x="5639" y="264"/>
                    <a:pt x="5266" y="264"/>
                  </a:cubicBezTo>
                  <a:cubicBezTo>
                    <a:pt x="5232" y="264"/>
                    <a:pt x="5198" y="267"/>
                    <a:pt x="5163" y="274"/>
                  </a:cubicBezTo>
                  <a:cubicBezTo>
                    <a:pt x="4740" y="363"/>
                    <a:pt x="2947" y="1296"/>
                    <a:pt x="2744" y="1333"/>
                  </a:cubicBezTo>
                  <a:cubicBezTo>
                    <a:pt x="2735" y="1335"/>
                    <a:pt x="2725" y="1336"/>
                    <a:pt x="2713" y="1336"/>
                  </a:cubicBezTo>
                  <a:cubicBezTo>
                    <a:pt x="2453" y="1336"/>
                    <a:pt x="1468" y="939"/>
                    <a:pt x="111" y="0"/>
                  </a:cubicBezTo>
                  <a:close/>
                </a:path>
              </a:pathLst>
            </a:custGeom>
            <a:solidFill>
              <a:srgbClr val="D56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6"/>
            <p:cNvSpPr/>
            <p:nvPr/>
          </p:nvSpPr>
          <p:spPr>
            <a:xfrm>
              <a:off x="4584376" y="926615"/>
              <a:ext cx="459880" cy="174481"/>
            </a:xfrm>
            <a:custGeom>
              <a:avLst/>
              <a:gdLst/>
              <a:ahLst/>
              <a:cxnLst/>
              <a:rect l="l" t="t" r="r" b="b"/>
              <a:pathLst>
                <a:path w="5804" h="2202" extrusionOk="0">
                  <a:moveTo>
                    <a:pt x="111" y="0"/>
                  </a:moveTo>
                  <a:lnTo>
                    <a:pt x="0" y="93"/>
                  </a:lnTo>
                  <a:cubicBezTo>
                    <a:pt x="0" y="93"/>
                    <a:pt x="2329" y="2202"/>
                    <a:pt x="2639" y="2202"/>
                  </a:cubicBezTo>
                  <a:cubicBezTo>
                    <a:pt x="2639" y="2202"/>
                    <a:pt x="2640" y="2202"/>
                    <a:pt x="2641" y="2202"/>
                  </a:cubicBezTo>
                  <a:cubicBezTo>
                    <a:pt x="2939" y="2191"/>
                    <a:pt x="5016" y="1640"/>
                    <a:pt x="5660" y="954"/>
                  </a:cubicBezTo>
                  <a:cubicBezTo>
                    <a:pt x="5803" y="801"/>
                    <a:pt x="5776" y="600"/>
                    <a:pt x="5658" y="454"/>
                  </a:cubicBezTo>
                  <a:cubicBezTo>
                    <a:pt x="5642" y="486"/>
                    <a:pt x="5622" y="520"/>
                    <a:pt x="5594" y="550"/>
                  </a:cubicBezTo>
                  <a:cubicBezTo>
                    <a:pt x="4951" y="1235"/>
                    <a:pt x="2973" y="1615"/>
                    <a:pt x="2674" y="1626"/>
                  </a:cubicBezTo>
                  <a:cubicBezTo>
                    <a:pt x="2673" y="1626"/>
                    <a:pt x="2672" y="1626"/>
                    <a:pt x="2671" y="1626"/>
                  </a:cubicBezTo>
                  <a:cubicBezTo>
                    <a:pt x="2484" y="1626"/>
                    <a:pt x="1489" y="1050"/>
                    <a:pt x="792" y="447"/>
                  </a:cubicBezTo>
                  <a:cubicBezTo>
                    <a:pt x="578" y="314"/>
                    <a:pt x="351" y="166"/>
                    <a:pt x="111" y="0"/>
                  </a:cubicBezTo>
                  <a:close/>
                </a:path>
              </a:pathLst>
            </a:custGeom>
            <a:solidFill>
              <a:srgbClr val="B246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5" name="Google Shape;3245;p46"/>
            <p:cNvSpPr/>
            <p:nvPr/>
          </p:nvSpPr>
          <p:spPr>
            <a:xfrm>
              <a:off x="5138799" y="1509183"/>
              <a:ext cx="154904" cy="844276"/>
            </a:xfrm>
            <a:custGeom>
              <a:avLst/>
              <a:gdLst/>
              <a:ahLst/>
              <a:cxnLst/>
              <a:rect l="l" t="t" r="r" b="b"/>
              <a:pathLst>
                <a:path w="1955" h="10655" extrusionOk="0">
                  <a:moveTo>
                    <a:pt x="111" y="1"/>
                  </a:moveTo>
                  <a:cubicBezTo>
                    <a:pt x="111" y="1"/>
                    <a:pt x="54" y="3987"/>
                    <a:pt x="26" y="4459"/>
                  </a:cubicBezTo>
                  <a:cubicBezTo>
                    <a:pt x="0" y="4885"/>
                    <a:pt x="1474" y="9694"/>
                    <a:pt x="1767" y="10601"/>
                  </a:cubicBezTo>
                  <a:cubicBezTo>
                    <a:pt x="1781" y="10642"/>
                    <a:pt x="1815" y="10654"/>
                    <a:pt x="1851" y="10654"/>
                  </a:cubicBezTo>
                  <a:cubicBezTo>
                    <a:pt x="1901" y="10654"/>
                    <a:pt x="1955" y="10630"/>
                    <a:pt x="1955" y="10630"/>
                  </a:cubicBezTo>
                  <a:lnTo>
                    <a:pt x="1334" y="4807"/>
                  </a:lnTo>
                  <a:lnTo>
                    <a:pt x="1862" y="30"/>
                  </a:lnTo>
                  <a:lnTo>
                    <a:pt x="111" y="1"/>
                  </a:lnTo>
                  <a:close/>
                </a:path>
              </a:pathLst>
            </a:custGeom>
            <a:solidFill>
              <a:srgbClr val="D56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6" name="Google Shape;3246;p46"/>
            <p:cNvSpPr/>
            <p:nvPr/>
          </p:nvSpPr>
          <p:spPr>
            <a:xfrm>
              <a:off x="5140780" y="1509183"/>
              <a:ext cx="145555" cy="531604"/>
            </a:xfrm>
            <a:custGeom>
              <a:avLst/>
              <a:gdLst/>
              <a:ahLst/>
              <a:cxnLst/>
              <a:rect l="l" t="t" r="r" b="b"/>
              <a:pathLst>
                <a:path w="1837" h="6709" extrusionOk="0">
                  <a:moveTo>
                    <a:pt x="86" y="1"/>
                  </a:moveTo>
                  <a:cubicBezTo>
                    <a:pt x="86" y="1"/>
                    <a:pt x="29" y="3987"/>
                    <a:pt x="1" y="4459"/>
                  </a:cubicBezTo>
                  <a:cubicBezTo>
                    <a:pt x="0" y="4474"/>
                    <a:pt x="1" y="4495"/>
                    <a:pt x="3" y="4520"/>
                  </a:cubicBezTo>
                  <a:cubicBezTo>
                    <a:pt x="425" y="4888"/>
                    <a:pt x="976" y="5683"/>
                    <a:pt x="1512" y="6709"/>
                  </a:cubicBezTo>
                  <a:lnTo>
                    <a:pt x="1309" y="4807"/>
                  </a:lnTo>
                  <a:lnTo>
                    <a:pt x="1837" y="30"/>
                  </a:lnTo>
                  <a:lnTo>
                    <a:pt x="86" y="1"/>
                  </a:lnTo>
                  <a:close/>
                </a:path>
              </a:pathLst>
            </a:custGeom>
            <a:solidFill>
              <a:srgbClr val="B246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7" name="Google Shape;3247;p46"/>
            <p:cNvSpPr/>
            <p:nvPr/>
          </p:nvSpPr>
          <p:spPr>
            <a:xfrm>
              <a:off x="4957346" y="1485807"/>
              <a:ext cx="255691" cy="870424"/>
            </a:xfrm>
            <a:custGeom>
              <a:avLst/>
              <a:gdLst/>
              <a:ahLst/>
              <a:cxnLst/>
              <a:rect l="l" t="t" r="r" b="b"/>
              <a:pathLst>
                <a:path w="3227" h="10985" extrusionOk="0">
                  <a:moveTo>
                    <a:pt x="1356" y="0"/>
                  </a:moveTo>
                  <a:cubicBezTo>
                    <a:pt x="1356" y="0"/>
                    <a:pt x="281" y="4223"/>
                    <a:pt x="141" y="4695"/>
                  </a:cubicBezTo>
                  <a:cubicBezTo>
                    <a:pt x="1" y="5167"/>
                    <a:pt x="692" y="10866"/>
                    <a:pt x="692" y="10866"/>
                  </a:cubicBezTo>
                  <a:lnTo>
                    <a:pt x="772" y="10984"/>
                  </a:lnTo>
                  <a:lnTo>
                    <a:pt x="1356" y="5345"/>
                  </a:lnTo>
                  <a:lnTo>
                    <a:pt x="3226" y="325"/>
                  </a:lnTo>
                  <a:lnTo>
                    <a:pt x="1356" y="0"/>
                  </a:lnTo>
                  <a:close/>
                </a:path>
              </a:pathLst>
            </a:custGeom>
            <a:solidFill>
              <a:srgbClr val="D56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8" name="Google Shape;3248;p46"/>
            <p:cNvSpPr/>
            <p:nvPr/>
          </p:nvSpPr>
          <p:spPr>
            <a:xfrm>
              <a:off x="4978581" y="1485807"/>
              <a:ext cx="234456" cy="516549"/>
            </a:xfrm>
            <a:custGeom>
              <a:avLst/>
              <a:gdLst/>
              <a:ahLst/>
              <a:cxnLst/>
              <a:rect l="l" t="t" r="r" b="b"/>
              <a:pathLst>
                <a:path w="2959" h="6519" extrusionOk="0">
                  <a:moveTo>
                    <a:pt x="1088" y="0"/>
                  </a:moveTo>
                  <a:cubicBezTo>
                    <a:pt x="1088" y="0"/>
                    <a:pt x="324" y="3006"/>
                    <a:pt x="1" y="4229"/>
                  </a:cubicBezTo>
                  <a:cubicBezTo>
                    <a:pt x="336" y="4678"/>
                    <a:pt x="686" y="5500"/>
                    <a:pt x="965" y="6519"/>
                  </a:cubicBezTo>
                  <a:lnTo>
                    <a:pt x="1088" y="5345"/>
                  </a:lnTo>
                  <a:lnTo>
                    <a:pt x="2958" y="325"/>
                  </a:lnTo>
                  <a:lnTo>
                    <a:pt x="1088" y="0"/>
                  </a:lnTo>
                  <a:close/>
                </a:path>
              </a:pathLst>
            </a:custGeom>
            <a:solidFill>
              <a:srgbClr val="B246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9" name="Google Shape;3249;p46"/>
            <p:cNvSpPr/>
            <p:nvPr/>
          </p:nvSpPr>
          <p:spPr>
            <a:xfrm>
              <a:off x="4944668" y="1412748"/>
              <a:ext cx="268527" cy="395316"/>
            </a:xfrm>
            <a:custGeom>
              <a:avLst/>
              <a:gdLst/>
              <a:ahLst/>
              <a:cxnLst/>
              <a:rect l="l" t="t" r="r" b="b"/>
              <a:pathLst>
                <a:path w="3389" h="4989" extrusionOk="0">
                  <a:moveTo>
                    <a:pt x="1393" y="0"/>
                  </a:moveTo>
                  <a:lnTo>
                    <a:pt x="0" y="4010"/>
                  </a:lnTo>
                  <a:cubicBezTo>
                    <a:pt x="0" y="4010"/>
                    <a:pt x="1355" y="4782"/>
                    <a:pt x="2561" y="4988"/>
                  </a:cubicBezTo>
                  <a:lnTo>
                    <a:pt x="3388" y="175"/>
                  </a:lnTo>
                  <a:lnTo>
                    <a:pt x="13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0" name="Google Shape;3250;p46"/>
            <p:cNvSpPr/>
            <p:nvPr/>
          </p:nvSpPr>
          <p:spPr>
            <a:xfrm>
              <a:off x="5051480" y="1412748"/>
              <a:ext cx="161719" cy="395316"/>
            </a:xfrm>
            <a:custGeom>
              <a:avLst/>
              <a:gdLst/>
              <a:ahLst/>
              <a:cxnLst/>
              <a:rect l="l" t="t" r="r" b="b"/>
              <a:pathLst>
                <a:path w="2041" h="4989" extrusionOk="0">
                  <a:moveTo>
                    <a:pt x="45" y="0"/>
                  </a:moveTo>
                  <a:lnTo>
                    <a:pt x="0" y="129"/>
                  </a:lnTo>
                  <a:cubicBezTo>
                    <a:pt x="596" y="595"/>
                    <a:pt x="850" y="2003"/>
                    <a:pt x="567" y="3580"/>
                  </a:cubicBezTo>
                  <a:cubicBezTo>
                    <a:pt x="494" y="3992"/>
                    <a:pt x="389" y="4380"/>
                    <a:pt x="263" y="4733"/>
                  </a:cubicBezTo>
                  <a:cubicBezTo>
                    <a:pt x="572" y="4842"/>
                    <a:pt x="897" y="4934"/>
                    <a:pt x="1213" y="4988"/>
                  </a:cubicBezTo>
                  <a:lnTo>
                    <a:pt x="2040" y="174"/>
                  </a:lnTo>
                  <a:lnTo>
                    <a:pt x="45"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1" name="Google Shape;3251;p46"/>
            <p:cNvSpPr/>
            <p:nvPr/>
          </p:nvSpPr>
          <p:spPr>
            <a:xfrm>
              <a:off x="5092287" y="1424634"/>
              <a:ext cx="246183" cy="433667"/>
            </a:xfrm>
            <a:custGeom>
              <a:avLst/>
              <a:gdLst/>
              <a:ahLst/>
              <a:cxnLst/>
              <a:rect l="l" t="t" r="r" b="b"/>
              <a:pathLst>
                <a:path w="3107" h="5473" extrusionOk="0">
                  <a:moveTo>
                    <a:pt x="415" y="0"/>
                  </a:moveTo>
                  <a:lnTo>
                    <a:pt x="1" y="2712"/>
                  </a:lnTo>
                  <a:lnTo>
                    <a:pt x="378" y="3186"/>
                  </a:lnTo>
                  <a:lnTo>
                    <a:pt x="246" y="5102"/>
                  </a:lnTo>
                  <a:cubicBezTo>
                    <a:pt x="246" y="5102"/>
                    <a:pt x="1388" y="5472"/>
                    <a:pt x="2457" y="5472"/>
                  </a:cubicBezTo>
                  <a:cubicBezTo>
                    <a:pt x="2568" y="5472"/>
                    <a:pt x="2679" y="5468"/>
                    <a:pt x="2787" y="5459"/>
                  </a:cubicBezTo>
                  <a:cubicBezTo>
                    <a:pt x="3106" y="4024"/>
                    <a:pt x="3089" y="2057"/>
                    <a:pt x="3050" y="57"/>
                  </a:cubicBezTo>
                  <a:lnTo>
                    <a:pt x="4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2" name="Google Shape;3252;p46"/>
            <p:cNvSpPr/>
            <p:nvPr/>
          </p:nvSpPr>
          <p:spPr>
            <a:xfrm>
              <a:off x="5041654" y="1388105"/>
              <a:ext cx="296814" cy="470195"/>
            </a:xfrm>
            <a:custGeom>
              <a:avLst/>
              <a:gdLst/>
              <a:ahLst/>
              <a:cxnLst/>
              <a:rect l="l" t="t" r="r" b="b"/>
              <a:pathLst>
                <a:path w="3746" h="5934" extrusionOk="0">
                  <a:moveTo>
                    <a:pt x="160" y="1"/>
                  </a:moveTo>
                  <a:lnTo>
                    <a:pt x="0" y="797"/>
                  </a:lnTo>
                  <a:cubicBezTo>
                    <a:pt x="1186" y="970"/>
                    <a:pt x="3180" y="2405"/>
                    <a:pt x="2974" y="4574"/>
                  </a:cubicBezTo>
                  <a:cubicBezTo>
                    <a:pt x="2929" y="5053"/>
                    <a:pt x="2912" y="5512"/>
                    <a:pt x="2802" y="5925"/>
                  </a:cubicBezTo>
                  <a:cubicBezTo>
                    <a:pt x="2901" y="5930"/>
                    <a:pt x="3000" y="5933"/>
                    <a:pt x="3099" y="5933"/>
                  </a:cubicBezTo>
                  <a:cubicBezTo>
                    <a:pt x="3209" y="5933"/>
                    <a:pt x="3319" y="5929"/>
                    <a:pt x="3426" y="5920"/>
                  </a:cubicBezTo>
                  <a:cubicBezTo>
                    <a:pt x="3745" y="4485"/>
                    <a:pt x="3728" y="2517"/>
                    <a:pt x="3689" y="518"/>
                  </a:cubicBezTo>
                  <a:lnTo>
                    <a:pt x="160"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3" name="Google Shape;3253;p46"/>
            <p:cNvSpPr/>
            <p:nvPr/>
          </p:nvSpPr>
          <p:spPr>
            <a:xfrm>
              <a:off x="4935001" y="935490"/>
              <a:ext cx="415033" cy="530178"/>
            </a:xfrm>
            <a:custGeom>
              <a:avLst/>
              <a:gdLst/>
              <a:ahLst/>
              <a:cxnLst/>
              <a:rect l="l" t="t" r="r" b="b"/>
              <a:pathLst>
                <a:path w="5238" h="6691" extrusionOk="0">
                  <a:moveTo>
                    <a:pt x="1198" y="1"/>
                  </a:moveTo>
                  <a:cubicBezTo>
                    <a:pt x="800" y="1"/>
                    <a:pt x="344" y="167"/>
                    <a:pt x="211" y="375"/>
                  </a:cubicBezTo>
                  <a:cubicBezTo>
                    <a:pt x="14" y="686"/>
                    <a:pt x="0" y="2451"/>
                    <a:pt x="0" y="2451"/>
                  </a:cubicBezTo>
                  <a:cubicBezTo>
                    <a:pt x="1651" y="4018"/>
                    <a:pt x="1398" y="6079"/>
                    <a:pt x="1398" y="6079"/>
                  </a:cubicBezTo>
                  <a:cubicBezTo>
                    <a:pt x="1767" y="6427"/>
                    <a:pt x="3148" y="6691"/>
                    <a:pt x="4300" y="6691"/>
                  </a:cubicBezTo>
                  <a:cubicBezTo>
                    <a:pt x="4644" y="6691"/>
                    <a:pt x="4968" y="6667"/>
                    <a:pt x="5238" y="6615"/>
                  </a:cubicBezTo>
                  <a:cubicBezTo>
                    <a:pt x="5238" y="6615"/>
                    <a:pt x="4179" y="2084"/>
                    <a:pt x="1694" y="136"/>
                  </a:cubicBezTo>
                  <a:cubicBezTo>
                    <a:pt x="1573" y="41"/>
                    <a:pt x="1392" y="1"/>
                    <a:pt x="1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4" name="Google Shape;3254;p46"/>
            <p:cNvSpPr/>
            <p:nvPr/>
          </p:nvSpPr>
          <p:spPr>
            <a:xfrm>
              <a:off x="4943796" y="935490"/>
              <a:ext cx="170355" cy="70442"/>
            </a:xfrm>
            <a:custGeom>
              <a:avLst/>
              <a:gdLst/>
              <a:ahLst/>
              <a:cxnLst/>
              <a:rect l="l" t="t" r="r" b="b"/>
              <a:pathLst>
                <a:path w="2150" h="889" extrusionOk="0">
                  <a:moveTo>
                    <a:pt x="1087" y="1"/>
                  </a:moveTo>
                  <a:cubicBezTo>
                    <a:pt x="689" y="1"/>
                    <a:pt x="233" y="167"/>
                    <a:pt x="100" y="375"/>
                  </a:cubicBezTo>
                  <a:cubicBezTo>
                    <a:pt x="61" y="439"/>
                    <a:pt x="27" y="563"/>
                    <a:pt x="1" y="720"/>
                  </a:cubicBezTo>
                  <a:cubicBezTo>
                    <a:pt x="273" y="825"/>
                    <a:pt x="617" y="888"/>
                    <a:pt x="993" y="888"/>
                  </a:cubicBezTo>
                  <a:cubicBezTo>
                    <a:pt x="1449" y="888"/>
                    <a:pt x="1861" y="795"/>
                    <a:pt x="2150" y="646"/>
                  </a:cubicBezTo>
                  <a:cubicBezTo>
                    <a:pt x="1970" y="462"/>
                    <a:pt x="1781" y="291"/>
                    <a:pt x="1583" y="136"/>
                  </a:cubicBezTo>
                  <a:cubicBezTo>
                    <a:pt x="1462" y="41"/>
                    <a:pt x="1281" y="1"/>
                    <a:pt x="1087" y="1"/>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5" name="Google Shape;3255;p46"/>
            <p:cNvSpPr/>
            <p:nvPr/>
          </p:nvSpPr>
          <p:spPr>
            <a:xfrm>
              <a:off x="4935001" y="938738"/>
              <a:ext cx="415033" cy="527009"/>
            </a:xfrm>
            <a:custGeom>
              <a:avLst/>
              <a:gdLst/>
              <a:ahLst/>
              <a:cxnLst/>
              <a:rect l="l" t="t" r="r" b="b"/>
              <a:pathLst>
                <a:path w="5238" h="6651" extrusionOk="0">
                  <a:moveTo>
                    <a:pt x="1502" y="0"/>
                  </a:moveTo>
                  <a:lnTo>
                    <a:pt x="1502" y="0"/>
                  </a:lnTo>
                  <a:cubicBezTo>
                    <a:pt x="1525" y="86"/>
                    <a:pt x="1539" y="179"/>
                    <a:pt x="1539" y="283"/>
                  </a:cubicBezTo>
                  <a:cubicBezTo>
                    <a:pt x="1539" y="1141"/>
                    <a:pt x="1441" y="2410"/>
                    <a:pt x="32" y="2410"/>
                  </a:cubicBezTo>
                  <a:cubicBezTo>
                    <a:pt x="22" y="2410"/>
                    <a:pt x="11" y="2410"/>
                    <a:pt x="0" y="2410"/>
                  </a:cubicBezTo>
                  <a:lnTo>
                    <a:pt x="0" y="2410"/>
                  </a:lnTo>
                  <a:cubicBezTo>
                    <a:pt x="500" y="2884"/>
                    <a:pt x="825" y="3405"/>
                    <a:pt x="1036" y="3898"/>
                  </a:cubicBezTo>
                  <a:cubicBezTo>
                    <a:pt x="1218" y="3577"/>
                    <a:pt x="1464" y="3389"/>
                    <a:pt x="1757" y="3389"/>
                  </a:cubicBezTo>
                  <a:cubicBezTo>
                    <a:pt x="2549" y="3389"/>
                    <a:pt x="3383" y="4751"/>
                    <a:pt x="3622" y="6431"/>
                  </a:cubicBezTo>
                  <a:cubicBezTo>
                    <a:pt x="3630" y="6496"/>
                    <a:pt x="3638" y="6561"/>
                    <a:pt x="3645" y="6624"/>
                  </a:cubicBezTo>
                  <a:cubicBezTo>
                    <a:pt x="3867" y="6641"/>
                    <a:pt x="4089" y="6650"/>
                    <a:pt x="4303" y="6650"/>
                  </a:cubicBezTo>
                  <a:cubicBezTo>
                    <a:pt x="4646" y="6650"/>
                    <a:pt x="4969" y="6627"/>
                    <a:pt x="5238" y="6574"/>
                  </a:cubicBezTo>
                  <a:cubicBezTo>
                    <a:pt x="5238" y="6574"/>
                    <a:pt x="4179" y="2043"/>
                    <a:pt x="1694" y="95"/>
                  </a:cubicBezTo>
                  <a:cubicBezTo>
                    <a:pt x="1641" y="52"/>
                    <a:pt x="1574" y="22"/>
                    <a:pt x="150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6" name="Google Shape;3256;p46"/>
            <p:cNvSpPr/>
            <p:nvPr/>
          </p:nvSpPr>
          <p:spPr>
            <a:xfrm>
              <a:off x="4609019" y="920355"/>
              <a:ext cx="373435" cy="454823"/>
            </a:xfrm>
            <a:custGeom>
              <a:avLst/>
              <a:gdLst/>
              <a:ahLst/>
              <a:cxnLst/>
              <a:rect l="l" t="t" r="r" b="b"/>
              <a:pathLst>
                <a:path w="4713" h="5740" extrusionOk="0">
                  <a:moveTo>
                    <a:pt x="102" y="0"/>
                  </a:moveTo>
                  <a:cubicBezTo>
                    <a:pt x="59" y="0"/>
                    <a:pt x="1" y="28"/>
                    <a:pt x="4" y="59"/>
                  </a:cubicBezTo>
                  <a:cubicBezTo>
                    <a:pt x="130" y="1122"/>
                    <a:pt x="320" y="2228"/>
                    <a:pt x="589" y="3376"/>
                  </a:cubicBezTo>
                  <a:cubicBezTo>
                    <a:pt x="737" y="4003"/>
                    <a:pt x="931" y="5711"/>
                    <a:pt x="1960" y="5739"/>
                  </a:cubicBezTo>
                  <a:cubicBezTo>
                    <a:pt x="1968" y="5739"/>
                    <a:pt x="1977" y="5739"/>
                    <a:pt x="1985" y="5739"/>
                  </a:cubicBezTo>
                  <a:cubicBezTo>
                    <a:pt x="2968" y="5739"/>
                    <a:pt x="3261" y="4162"/>
                    <a:pt x="3436" y="3563"/>
                  </a:cubicBezTo>
                  <a:cubicBezTo>
                    <a:pt x="3613" y="2958"/>
                    <a:pt x="3788" y="2366"/>
                    <a:pt x="3971" y="1790"/>
                  </a:cubicBezTo>
                  <a:cubicBezTo>
                    <a:pt x="4141" y="1257"/>
                    <a:pt x="4268" y="584"/>
                    <a:pt x="4683" y="168"/>
                  </a:cubicBezTo>
                  <a:cubicBezTo>
                    <a:pt x="4713" y="138"/>
                    <a:pt x="4687" y="125"/>
                    <a:pt x="4651" y="125"/>
                  </a:cubicBezTo>
                  <a:cubicBezTo>
                    <a:pt x="4617" y="125"/>
                    <a:pt x="4573" y="136"/>
                    <a:pt x="4555" y="154"/>
                  </a:cubicBezTo>
                  <a:cubicBezTo>
                    <a:pt x="4275" y="436"/>
                    <a:pt x="4165" y="814"/>
                    <a:pt x="4038" y="1167"/>
                  </a:cubicBezTo>
                  <a:cubicBezTo>
                    <a:pt x="3871" y="1632"/>
                    <a:pt x="3724" y="2111"/>
                    <a:pt x="3577" y="2598"/>
                  </a:cubicBezTo>
                  <a:cubicBezTo>
                    <a:pt x="3427" y="3089"/>
                    <a:pt x="3285" y="3594"/>
                    <a:pt x="3128" y="4104"/>
                  </a:cubicBezTo>
                  <a:cubicBezTo>
                    <a:pt x="3063" y="4312"/>
                    <a:pt x="2994" y="4521"/>
                    <a:pt x="2903" y="4725"/>
                  </a:cubicBezTo>
                  <a:cubicBezTo>
                    <a:pt x="2832" y="4882"/>
                    <a:pt x="2751" y="5039"/>
                    <a:pt x="2650" y="5184"/>
                  </a:cubicBezTo>
                  <a:cubicBezTo>
                    <a:pt x="2482" y="5422"/>
                    <a:pt x="2420" y="5459"/>
                    <a:pt x="2093" y="5512"/>
                  </a:cubicBezTo>
                  <a:cubicBezTo>
                    <a:pt x="1992" y="5528"/>
                    <a:pt x="1915" y="5538"/>
                    <a:pt x="1851" y="5538"/>
                  </a:cubicBezTo>
                  <a:cubicBezTo>
                    <a:pt x="1698" y="5538"/>
                    <a:pt x="1622" y="5481"/>
                    <a:pt x="1480" y="5316"/>
                  </a:cubicBezTo>
                  <a:cubicBezTo>
                    <a:pt x="1385" y="5205"/>
                    <a:pt x="1309" y="5081"/>
                    <a:pt x="1243" y="4955"/>
                  </a:cubicBezTo>
                  <a:cubicBezTo>
                    <a:pt x="1134" y="4746"/>
                    <a:pt x="1058" y="4525"/>
                    <a:pt x="994" y="4306"/>
                  </a:cubicBezTo>
                  <a:cubicBezTo>
                    <a:pt x="856" y="3839"/>
                    <a:pt x="748" y="3373"/>
                    <a:pt x="647" y="2919"/>
                  </a:cubicBezTo>
                  <a:cubicBezTo>
                    <a:pt x="423" y="1923"/>
                    <a:pt x="259" y="959"/>
                    <a:pt x="147" y="29"/>
                  </a:cubicBezTo>
                  <a:cubicBezTo>
                    <a:pt x="144" y="9"/>
                    <a:pt x="126" y="0"/>
                    <a:pt x="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7" name="Google Shape;3257;p46"/>
            <p:cNvSpPr/>
            <p:nvPr/>
          </p:nvSpPr>
          <p:spPr>
            <a:xfrm>
              <a:off x="4959564" y="754190"/>
              <a:ext cx="71708" cy="206651"/>
            </a:xfrm>
            <a:custGeom>
              <a:avLst/>
              <a:gdLst/>
              <a:ahLst/>
              <a:cxnLst/>
              <a:rect l="l" t="t" r="r" b="b"/>
              <a:pathLst>
                <a:path w="905" h="2608" extrusionOk="0">
                  <a:moveTo>
                    <a:pt x="726" y="0"/>
                  </a:moveTo>
                  <a:lnTo>
                    <a:pt x="1" y="311"/>
                  </a:lnTo>
                  <a:lnTo>
                    <a:pt x="67" y="2509"/>
                  </a:lnTo>
                  <a:cubicBezTo>
                    <a:pt x="179" y="2567"/>
                    <a:pt x="292" y="2607"/>
                    <a:pt x="405" y="2607"/>
                  </a:cubicBezTo>
                  <a:cubicBezTo>
                    <a:pt x="569" y="2607"/>
                    <a:pt x="735" y="2524"/>
                    <a:pt x="905" y="2289"/>
                  </a:cubicBezTo>
                  <a:cubicBezTo>
                    <a:pt x="905" y="2289"/>
                    <a:pt x="732" y="801"/>
                    <a:pt x="726" y="0"/>
                  </a:cubicBezTo>
                  <a:close/>
                </a:path>
              </a:pathLst>
            </a:custGeom>
            <a:solidFill>
              <a:srgbClr val="B246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8" name="Google Shape;3258;p46"/>
            <p:cNvSpPr/>
            <p:nvPr/>
          </p:nvSpPr>
          <p:spPr>
            <a:xfrm>
              <a:off x="4881199" y="702446"/>
              <a:ext cx="138265" cy="228442"/>
            </a:xfrm>
            <a:custGeom>
              <a:avLst/>
              <a:gdLst/>
              <a:ahLst/>
              <a:cxnLst/>
              <a:rect l="l" t="t" r="r" b="b"/>
              <a:pathLst>
                <a:path w="1745" h="2883" extrusionOk="0">
                  <a:moveTo>
                    <a:pt x="688" y="0"/>
                  </a:moveTo>
                  <a:cubicBezTo>
                    <a:pt x="499" y="0"/>
                    <a:pt x="344" y="106"/>
                    <a:pt x="288" y="399"/>
                  </a:cubicBezTo>
                  <a:cubicBezTo>
                    <a:pt x="0" y="1905"/>
                    <a:pt x="579" y="2883"/>
                    <a:pt x="579" y="2883"/>
                  </a:cubicBezTo>
                  <a:cubicBezTo>
                    <a:pt x="579" y="2883"/>
                    <a:pt x="1282" y="2600"/>
                    <a:pt x="1508" y="2364"/>
                  </a:cubicBezTo>
                  <a:cubicBezTo>
                    <a:pt x="1733" y="2130"/>
                    <a:pt x="1745" y="1271"/>
                    <a:pt x="1716" y="669"/>
                  </a:cubicBezTo>
                  <a:cubicBezTo>
                    <a:pt x="1709" y="539"/>
                    <a:pt x="1114" y="0"/>
                    <a:pt x="688" y="0"/>
                  </a:cubicBezTo>
                  <a:close/>
                </a:path>
              </a:pathLst>
            </a:custGeom>
            <a:solidFill>
              <a:srgbClr val="D56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46"/>
            <p:cNvSpPr/>
            <p:nvPr/>
          </p:nvSpPr>
          <p:spPr>
            <a:xfrm>
              <a:off x="4903068" y="696187"/>
              <a:ext cx="150546" cy="137952"/>
            </a:xfrm>
            <a:custGeom>
              <a:avLst/>
              <a:gdLst/>
              <a:ahLst/>
              <a:cxnLst/>
              <a:rect l="l" t="t" r="r" b="b"/>
              <a:pathLst>
                <a:path w="1900" h="1741" extrusionOk="0">
                  <a:moveTo>
                    <a:pt x="434" y="1"/>
                  </a:moveTo>
                  <a:cubicBezTo>
                    <a:pt x="303" y="1"/>
                    <a:pt x="202" y="80"/>
                    <a:pt x="156" y="280"/>
                  </a:cubicBezTo>
                  <a:cubicBezTo>
                    <a:pt x="1" y="947"/>
                    <a:pt x="1363" y="1741"/>
                    <a:pt x="1363" y="1741"/>
                  </a:cubicBezTo>
                  <a:lnTo>
                    <a:pt x="1899" y="1191"/>
                  </a:lnTo>
                  <a:cubicBezTo>
                    <a:pt x="1899" y="1191"/>
                    <a:pt x="941" y="1"/>
                    <a:pt x="434" y="1"/>
                  </a:cubicBezTo>
                  <a:close/>
                </a:path>
              </a:pathLst>
            </a:custGeom>
            <a:solidFill>
              <a:srgbClr val="42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46"/>
            <p:cNvSpPr/>
            <p:nvPr/>
          </p:nvSpPr>
          <p:spPr>
            <a:xfrm>
              <a:off x="5017645" y="984856"/>
              <a:ext cx="129708" cy="211326"/>
            </a:xfrm>
            <a:custGeom>
              <a:avLst/>
              <a:gdLst/>
              <a:ahLst/>
              <a:cxnLst/>
              <a:rect l="l" t="t" r="r" b="b"/>
              <a:pathLst>
                <a:path w="1637" h="2667" extrusionOk="0">
                  <a:moveTo>
                    <a:pt x="408" y="1"/>
                  </a:moveTo>
                  <a:cubicBezTo>
                    <a:pt x="377" y="1"/>
                    <a:pt x="346" y="6"/>
                    <a:pt x="317" y="17"/>
                  </a:cubicBezTo>
                  <a:cubicBezTo>
                    <a:pt x="18" y="129"/>
                    <a:pt x="0" y="812"/>
                    <a:pt x="278" y="1540"/>
                  </a:cubicBezTo>
                  <a:cubicBezTo>
                    <a:pt x="527" y="2197"/>
                    <a:pt x="933" y="2666"/>
                    <a:pt x="1229" y="2666"/>
                  </a:cubicBezTo>
                  <a:cubicBezTo>
                    <a:pt x="1261" y="2666"/>
                    <a:pt x="1291" y="2661"/>
                    <a:pt x="1320" y="2650"/>
                  </a:cubicBezTo>
                  <a:cubicBezTo>
                    <a:pt x="1618" y="2537"/>
                    <a:pt x="1636" y="1855"/>
                    <a:pt x="1360" y="1127"/>
                  </a:cubicBezTo>
                  <a:cubicBezTo>
                    <a:pt x="1110" y="470"/>
                    <a:pt x="705" y="1"/>
                    <a:pt x="408" y="1"/>
                  </a:cubicBezTo>
                  <a:close/>
                </a:path>
              </a:pathLst>
            </a:custGeom>
            <a:solidFill>
              <a:srgbClr val="B246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46"/>
            <p:cNvSpPr/>
            <p:nvPr/>
          </p:nvSpPr>
          <p:spPr>
            <a:xfrm>
              <a:off x="5207973" y="2331846"/>
              <a:ext cx="101896" cy="42313"/>
            </a:xfrm>
            <a:custGeom>
              <a:avLst/>
              <a:gdLst/>
              <a:ahLst/>
              <a:cxnLst/>
              <a:rect l="l" t="t" r="r" b="b"/>
              <a:pathLst>
                <a:path w="1286" h="534" extrusionOk="0">
                  <a:moveTo>
                    <a:pt x="895" y="1"/>
                  </a:moveTo>
                  <a:cubicBezTo>
                    <a:pt x="634" y="1"/>
                    <a:pt x="0" y="533"/>
                    <a:pt x="0" y="533"/>
                  </a:cubicBezTo>
                  <a:lnTo>
                    <a:pt x="1285" y="533"/>
                  </a:lnTo>
                  <a:cubicBezTo>
                    <a:pt x="1285" y="533"/>
                    <a:pt x="1259" y="148"/>
                    <a:pt x="948" y="10"/>
                  </a:cubicBezTo>
                  <a:cubicBezTo>
                    <a:pt x="933" y="4"/>
                    <a:pt x="915" y="1"/>
                    <a:pt x="8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46"/>
            <p:cNvSpPr/>
            <p:nvPr/>
          </p:nvSpPr>
          <p:spPr>
            <a:xfrm>
              <a:off x="4916301" y="2336600"/>
              <a:ext cx="121467" cy="37559"/>
            </a:xfrm>
            <a:custGeom>
              <a:avLst/>
              <a:gdLst/>
              <a:ahLst/>
              <a:cxnLst/>
              <a:rect l="l" t="t" r="r" b="b"/>
              <a:pathLst>
                <a:path w="1533" h="474" extrusionOk="0">
                  <a:moveTo>
                    <a:pt x="1145" y="1"/>
                  </a:moveTo>
                  <a:cubicBezTo>
                    <a:pt x="845" y="1"/>
                    <a:pt x="1" y="473"/>
                    <a:pt x="1" y="473"/>
                  </a:cubicBezTo>
                  <a:lnTo>
                    <a:pt x="1478" y="473"/>
                  </a:lnTo>
                  <a:cubicBezTo>
                    <a:pt x="1478" y="473"/>
                    <a:pt x="1533" y="130"/>
                    <a:pt x="1204" y="9"/>
                  </a:cubicBezTo>
                  <a:cubicBezTo>
                    <a:pt x="1188" y="3"/>
                    <a:pt x="1168" y="1"/>
                    <a:pt x="11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3" name="Google Shape;3263;p46"/>
            <p:cNvSpPr/>
            <p:nvPr/>
          </p:nvSpPr>
          <p:spPr>
            <a:xfrm>
              <a:off x="4537467" y="849594"/>
              <a:ext cx="66399" cy="93263"/>
            </a:xfrm>
            <a:custGeom>
              <a:avLst/>
              <a:gdLst/>
              <a:ahLst/>
              <a:cxnLst/>
              <a:rect l="l" t="t" r="r" b="b"/>
              <a:pathLst>
                <a:path w="838" h="1177" extrusionOk="0">
                  <a:moveTo>
                    <a:pt x="0" y="1"/>
                  </a:moveTo>
                  <a:lnTo>
                    <a:pt x="0" y="1177"/>
                  </a:lnTo>
                  <a:lnTo>
                    <a:pt x="838" y="1177"/>
                  </a:lnTo>
                  <a:lnTo>
                    <a:pt x="8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4" name="Google Shape;3264;p46"/>
            <p:cNvSpPr/>
            <p:nvPr/>
          </p:nvSpPr>
          <p:spPr>
            <a:xfrm>
              <a:off x="4620033" y="764332"/>
              <a:ext cx="48730" cy="110933"/>
            </a:xfrm>
            <a:custGeom>
              <a:avLst/>
              <a:gdLst/>
              <a:ahLst/>
              <a:cxnLst/>
              <a:rect l="l" t="t" r="r" b="b"/>
              <a:pathLst>
                <a:path w="615" h="1400" extrusionOk="0">
                  <a:moveTo>
                    <a:pt x="615" y="1"/>
                  </a:moveTo>
                  <a:lnTo>
                    <a:pt x="208" y="63"/>
                  </a:lnTo>
                  <a:lnTo>
                    <a:pt x="0" y="1399"/>
                  </a:lnTo>
                  <a:lnTo>
                    <a:pt x="615" y="1267"/>
                  </a:lnTo>
                  <a:lnTo>
                    <a:pt x="6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5" name="Google Shape;3265;p46"/>
            <p:cNvSpPr/>
            <p:nvPr/>
          </p:nvSpPr>
          <p:spPr>
            <a:xfrm>
              <a:off x="4221231" y="794364"/>
              <a:ext cx="345465" cy="199995"/>
            </a:xfrm>
            <a:custGeom>
              <a:avLst/>
              <a:gdLst/>
              <a:ahLst/>
              <a:cxnLst/>
              <a:rect l="l" t="t" r="r" b="b"/>
              <a:pathLst>
                <a:path w="4360" h="2524" extrusionOk="0">
                  <a:moveTo>
                    <a:pt x="377" y="1"/>
                  </a:moveTo>
                  <a:cubicBezTo>
                    <a:pt x="0" y="1"/>
                    <a:pt x="0" y="2524"/>
                    <a:pt x="377" y="2524"/>
                  </a:cubicBezTo>
                  <a:lnTo>
                    <a:pt x="4113" y="2090"/>
                  </a:lnTo>
                  <a:cubicBezTo>
                    <a:pt x="4360" y="1569"/>
                    <a:pt x="4345" y="1015"/>
                    <a:pt x="4113" y="435"/>
                  </a:cubicBezTo>
                  <a:lnTo>
                    <a:pt x="3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46"/>
            <p:cNvSpPr/>
            <p:nvPr/>
          </p:nvSpPr>
          <p:spPr>
            <a:xfrm>
              <a:off x="4691822" y="821939"/>
              <a:ext cx="42549" cy="85893"/>
            </a:xfrm>
            <a:custGeom>
              <a:avLst/>
              <a:gdLst/>
              <a:ahLst/>
              <a:cxnLst/>
              <a:rect l="l" t="t" r="r" b="b"/>
              <a:pathLst>
                <a:path w="537" h="1084" extrusionOk="0">
                  <a:moveTo>
                    <a:pt x="132" y="1"/>
                  </a:moveTo>
                  <a:cubicBezTo>
                    <a:pt x="59" y="1"/>
                    <a:pt x="0" y="60"/>
                    <a:pt x="0" y="133"/>
                  </a:cubicBezTo>
                  <a:lnTo>
                    <a:pt x="0" y="953"/>
                  </a:lnTo>
                  <a:cubicBezTo>
                    <a:pt x="0" y="1026"/>
                    <a:pt x="59" y="1084"/>
                    <a:pt x="132" y="1084"/>
                  </a:cubicBezTo>
                  <a:lnTo>
                    <a:pt x="406" y="1084"/>
                  </a:lnTo>
                  <a:cubicBezTo>
                    <a:pt x="478" y="1084"/>
                    <a:pt x="537" y="1026"/>
                    <a:pt x="537" y="953"/>
                  </a:cubicBezTo>
                  <a:lnTo>
                    <a:pt x="537" y="133"/>
                  </a:lnTo>
                  <a:cubicBezTo>
                    <a:pt x="537" y="60"/>
                    <a:pt x="478"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46"/>
            <p:cNvSpPr/>
            <p:nvPr/>
          </p:nvSpPr>
          <p:spPr>
            <a:xfrm>
              <a:off x="4576214" y="811638"/>
              <a:ext cx="143336" cy="170757"/>
            </a:xfrm>
            <a:custGeom>
              <a:avLst/>
              <a:gdLst/>
              <a:ahLst/>
              <a:cxnLst/>
              <a:rect l="l" t="t" r="r" b="b"/>
              <a:pathLst>
                <a:path w="1809" h="2155" extrusionOk="0">
                  <a:moveTo>
                    <a:pt x="1591" y="0"/>
                  </a:moveTo>
                  <a:lnTo>
                    <a:pt x="264" y="122"/>
                  </a:lnTo>
                  <a:cubicBezTo>
                    <a:pt x="57" y="122"/>
                    <a:pt x="1" y="2155"/>
                    <a:pt x="207" y="2155"/>
                  </a:cubicBezTo>
                  <a:lnTo>
                    <a:pt x="1591" y="2155"/>
                  </a:lnTo>
                  <a:cubicBezTo>
                    <a:pt x="1808" y="2155"/>
                    <a:pt x="1808" y="0"/>
                    <a:pt x="1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46"/>
            <p:cNvSpPr/>
            <p:nvPr/>
          </p:nvSpPr>
          <p:spPr>
            <a:xfrm>
              <a:off x="4592934" y="811559"/>
              <a:ext cx="126618" cy="170836"/>
            </a:xfrm>
            <a:custGeom>
              <a:avLst/>
              <a:gdLst/>
              <a:ahLst/>
              <a:cxnLst/>
              <a:rect l="l" t="t" r="r" b="b"/>
              <a:pathLst>
                <a:path w="1598" h="2156" extrusionOk="0">
                  <a:moveTo>
                    <a:pt x="1380" y="0"/>
                  </a:moveTo>
                  <a:lnTo>
                    <a:pt x="440" y="87"/>
                  </a:lnTo>
                  <a:cubicBezTo>
                    <a:pt x="445" y="179"/>
                    <a:pt x="448" y="272"/>
                    <a:pt x="448" y="367"/>
                  </a:cubicBezTo>
                  <a:cubicBezTo>
                    <a:pt x="448" y="1165"/>
                    <a:pt x="264" y="1852"/>
                    <a:pt x="1" y="2156"/>
                  </a:cubicBezTo>
                  <a:lnTo>
                    <a:pt x="1380" y="2156"/>
                  </a:lnTo>
                  <a:cubicBezTo>
                    <a:pt x="1597" y="2156"/>
                    <a:pt x="1597" y="0"/>
                    <a:pt x="138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9" name="Google Shape;3269;p46"/>
            <p:cNvSpPr/>
            <p:nvPr/>
          </p:nvSpPr>
          <p:spPr>
            <a:xfrm>
              <a:off x="4600540" y="677962"/>
              <a:ext cx="167027" cy="118935"/>
            </a:xfrm>
            <a:custGeom>
              <a:avLst/>
              <a:gdLst/>
              <a:ahLst/>
              <a:cxnLst/>
              <a:rect l="l" t="t" r="r" b="b"/>
              <a:pathLst>
                <a:path w="2108" h="1501" extrusionOk="0">
                  <a:moveTo>
                    <a:pt x="160" y="1"/>
                  </a:moveTo>
                  <a:lnTo>
                    <a:pt x="1" y="1494"/>
                  </a:lnTo>
                  <a:cubicBezTo>
                    <a:pt x="1" y="1494"/>
                    <a:pt x="268" y="1500"/>
                    <a:pt x="506" y="1500"/>
                  </a:cubicBezTo>
                  <a:cubicBezTo>
                    <a:pt x="624" y="1500"/>
                    <a:pt x="736" y="1499"/>
                    <a:pt x="803" y="1494"/>
                  </a:cubicBezTo>
                  <a:cubicBezTo>
                    <a:pt x="1906" y="1423"/>
                    <a:pt x="2107" y="909"/>
                    <a:pt x="993" y="344"/>
                  </a:cubicBezTo>
                  <a:cubicBezTo>
                    <a:pt x="796" y="244"/>
                    <a:pt x="160" y="1"/>
                    <a:pt x="1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0" name="Google Shape;3270;p46"/>
            <p:cNvSpPr/>
            <p:nvPr/>
          </p:nvSpPr>
          <p:spPr>
            <a:xfrm>
              <a:off x="4624391" y="913778"/>
              <a:ext cx="420262" cy="549354"/>
            </a:xfrm>
            <a:custGeom>
              <a:avLst/>
              <a:gdLst/>
              <a:ahLst/>
              <a:cxnLst/>
              <a:rect l="l" t="t" r="r" b="b"/>
              <a:pathLst>
                <a:path w="5304" h="6933" extrusionOk="0">
                  <a:moveTo>
                    <a:pt x="113" y="0"/>
                  </a:moveTo>
                  <a:cubicBezTo>
                    <a:pt x="64" y="0"/>
                    <a:pt x="0" y="37"/>
                    <a:pt x="7" y="78"/>
                  </a:cubicBezTo>
                  <a:cubicBezTo>
                    <a:pt x="227" y="1493"/>
                    <a:pt x="511" y="2897"/>
                    <a:pt x="867" y="4284"/>
                  </a:cubicBezTo>
                  <a:cubicBezTo>
                    <a:pt x="1055" y="5012"/>
                    <a:pt x="1333" y="6903"/>
                    <a:pt x="2366" y="6932"/>
                  </a:cubicBezTo>
                  <a:cubicBezTo>
                    <a:pt x="2375" y="6933"/>
                    <a:pt x="2383" y="6933"/>
                    <a:pt x="2392" y="6933"/>
                  </a:cubicBezTo>
                  <a:cubicBezTo>
                    <a:pt x="3373" y="6933"/>
                    <a:pt x="3670" y="5203"/>
                    <a:pt x="3854" y="4520"/>
                  </a:cubicBezTo>
                  <a:cubicBezTo>
                    <a:pt x="4045" y="3811"/>
                    <a:pt x="4237" y="3101"/>
                    <a:pt x="4444" y="2394"/>
                  </a:cubicBezTo>
                  <a:cubicBezTo>
                    <a:pt x="4639" y="1724"/>
                    <a:pt x="4797" y="855"/>
                    <a:pt x="5268" y="311"/>
                  </a:cubicBezTo>
                  <a:cubicBezTo>
                    <a:pt x="5303" y="271"/>
                    <a:pt x="5274" y="254"/>
                    <a:pt x="5233" y="254"/>
                  </a:cubicBezTo>
                  <a:cubicBezTo>
                    <a:pt x="5196" y="254"/>
                    <a:pt x="5148" y="268"/>
                    <a:pt x="5128" y="291"/>
                  </a:cubicBezTo>
                  <a:cubicBezTo>
                    <a:pt x="4808" y="659"/>
                    <a:pt x="4676" y="1154"/>
                    <a:pt x="4530" y="1607"/>
                  </a:cubicBezTo>
                  <a:cubicBezTo>
                    <a:pt x="4339" y="2194"/>
                    <a:pt x="4174" y="2787"/>
                    <a:pt x="4010" y="3380"/>
                  </a:cubicBezTo>
                  <a:cubicBezTo>
                    <a:pt x="3848" y="3966"/>
                    <a:pt x="3697" y="4554"/>
                    <a:pt x="3533" y="5137"/>
                  </a:cubicBezTo>
                  <a:cubicBezTo>
                    <a:pt x="3466" y="5372"/>
                    <a:pt x="3397" y="5608"/>
                    <a:pt x="3303" y="5832"/>
                  </a:cubicBezTo>
                  <a:cubicBezTo>
                    <a:pt x="3233" y="6006"/>
                    <a:pt x="3152" y="6178"/>
                    <a:pt x="3051" y="6335"/>
                  </a:cubicBezTo>
                  <a:cubicBezTo>
                    <a:pt x="2885" y="6593"/>
                    <a:pt x="2823" y="6633"/>
                    <a:pt x="2496" y="6689"/>
                  </a:cubicBezTo>
                  <a:cubicBezTo>
                    <a:pt x="2395" y="6707"/>
                    <a:pt x="2317" y="6717"/>
                    <a:pt x="2253" y="6717"/>
                  </a:cubicBezTo>
                  <a:cubicBezTo>
                    <a:pt x="2099" y="6717"/>
                    <a:pt x="2020" y="6656"/>
                    <a:pt x="1872" y="6477"/>
                  </a:cubicBezTo>
                  <a:cubicBezTo>
                    <a:pt x="1772" y="6357"/>
                    <a:pt x="1691" y="6221"/>
                    <a:pt x="1619" y="6083"/>
                  </a:cubicBezTo>
                  <a:cubicBezTo>
                    <a:pt x="1500" y="5852"/>
                    <a:pt x="1412" y="5605"/>
                    <a:pt x="1336" y="5357"/>
                  </a:cubicBezTo>
                  <a:cubicBezTo>
                    <a:pt x="1171" y="4825"/>
                    <a:pt x="1036" y="4281"/>
                    <a:pt x="904" y="3740"/>
                  </a:cubicBezTo>
                  <a:cubicBezTo>
                    <a:pt x="604" y="2518"/>
                    <a:pt x="361" y="1283"/>
                    <a:pt x="167" y="39"/>
                  </a:cubicBezTo>
                  <a:cubicBezTo>
                    <a:pt x="163" y="11"/>
                    <a:pt x="140" y="0"/>
                    <a:pt x="1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1" name="Google Shape;3271;p46"/>
            <p:cNvSpPr/>
            <p:nvPr/>
          </p:nvSpPr>
          <p:spPr>
            <a:xfrm>
              <a:off x="4628749" y="953001"/>
              <a:ext cx="472003" cy="211485"/>
            </a:xfrm>
            <a:custGeom>
              <a:avLst/>
              <a:gdLst/>
              <a:ahLst/>
              <a:cxnLst/>
              <a:rect l="l" t="t" r="r" b="b"/>
              <a:pathLst>
                <a:path w="5957" h="2669" extrusionOk="0">
                  <a:moveTo>
                    <a:pt x="111" y="0"/>
                  </a:moveTo>
                  <a:lnTo>
                    <a:pt x="0" y="91"/>
                  </a:lnTo>
                  <a:cubicBezTo>
                    <a:pt x="0" y="91"/>
                    <a:pt x="2364" y="2669"/>
                    <a:pt x="2668" y="2669"/>
                  </a:cubicBezTo>
                  <a:cubicBezTo>
                    <a:pt x="2669" y="2669"/>
                    <a:pt x="2669" y="2669"/>
                    <a:pt x="2669" y="2669"/>
                  </a:cubicBezTo>
                  <a:cubicBezTo>
                    <a:pt x="2970" y="2666"/>
                    <a:pt x="5056" y="1768"/>
                    <a:pt x="5701" y="1097"/>
                  </a:cubicBezTo>
                  <a:cubicBezTo>
                    <a:pt x="5956" y="832"/>
                    <a:pt x="5671" y="395"/>
                    <a:pt x="5288" y="395"/>
                  </a:cubicBezTo>
                  <a:cubicBezTo>
                    <a:pt x="5258" y="395"/>
                    <a:pt x="5228" y="397"/>
                    <a:pt x="5197" y="403"/>
                  </a:cubicBezTo>
                  <a:cubicBezTo>
                    <a:pt x="4772" y="481"/>
                    <a:pt x="2973" y="1768"/>
                    <a:pt x="2770" y="1800"/>
                  </a:cubicBezTo>
                  <a:cubicBezTo>
                    <a:pt x="2766" y="1801"/>
                    <a:pt x="2761" y="1801"/>
                    <a:pt x="2757" y="1801"/>
                  </a:cubicBezTo>
                  <a:cubicBezTo>
                    <a:pt x="2526" y="1801"/>
                    <a:pt x="1514" y="1001"/>
                    <a:pt x="111" y="0"/>
                  </a:cubicBezTo>
                  <a:close/>
                </a:path>
              </a:pathLst>
            </a:custGeom>
            <a:solidFill>
              <a:srgbClr val="D56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46"/>
            <p:cNvSpPr/>
            <p:nvPr/>
          </p:nvSpPr>
          <p:spPr>
            <a:xfrm>
              <a:off x="4994191" y="792779"/>
              <a:ext cx="50473" cy="61013"/>
            </a:xfrm>
            <a:custGeom>
              <a:avLst/>
              <a:gdLst/>
              <a:ahLst/>
              <a:cxnLst/>
              <a:rect l="l" t="t" r="r" b="b"/>
              <a:pathLst>
                <a:path w="637" h="770" extrusionOk="0">
                  <a:moveTo>
                    <a:pt x="437" y="1"/>
                  </a:moveTo>
                  <a:cubicBezTo>
                    <a:pt x="326" y="1"/>
                    <a:pt x="189" y="109"/>
                    <a:pt x="105" y="276"/>
                  </a:cubicBezTo>
                  <a:cubicBezTo>
                    <a:pt x="1" y="479"/>
                    <a:pt x="14" y="693"/>
                    <a:pt x="132" y="753"/>
                  </a:cubicBezTo>
                  <a:cubicBezTo>
                    <a:pt x="153" y="764"/>
                    <a:pt x="176" y="769"/>
                    <a:pt x="200" y="769"/>
                  </a:cubicBezTo>
                  <a:cubicBezTo>
                    <a:pt x="312" y="769"/>
                    <a:pt x="449" y="661"/>
                    <a:pt x="534" y="494"/>
                  </a:cubicBezTo>
                  <a:cubicBezTo>
                    <a:pt x="637" y="291"/>
                    <a:pt x="624" y="77"/>
                    <a:pt x="505" y="17"/>
                  </a:cubicBezTo>
                  <a:cubicBezTo>
                    <a:pt x="484" y="6"/>
                    <a:pt x="461" y="1"/>
                    <a:pt x="437" y="1"/>
                  </a:cubicBezTo>
                  <a:close/>
                </a:path>
              </a:pathLst>
            </a:custGeom>
            <a:solidFill>
              <a:srgbClr val="D56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46"/>
            <p:cNvSpPr/>
            <p:nvPr/>
          </p:nvSpPr>
          <p:spPr>
            <a:xfrm>
              <a:off x="5003858" y="806963"/>
              <a:ext cx="29555" cy="34231"/>
            </a:xfrm>
            <a:custGeom>
              <a:avLst/>
              <a:gdLst/>
              <a:ahLst/>
              <a:cxnLst/>
              <a:rect l="l" t="t" r="r" b="b"/>
              <a:pathLst>
                <a:path w="373" h="432" extrusionOk="0">
                  <a:moveTo>
                    <a:pt x="246" y="1"/>
                  </a:moveTo>
                  <a:cubicBezTo>
                    <a:pt x="181" y="1"/>
                    <a:pt x="104" y="59"/>
                    <a:pt x="57" y="150"/>
                  </a:cubicBezTo>
                  <a:cubicBezTo>
                    <a:pt x="1" y="264"/>
                    <a:pt x="11" y="385"/>
                    <a:pt x="82" y="421"/>
                  </a:cubicBezTo>
                  <a:cubicBezTo>
                    <a:pt x="96" y="428"/>
                    <a:pt x="111" y="431"/>
                    <a:pt x="126" y="431"/>
                  </a:cubicBezTo>
                  <a:cubicBezTo>
                    <a:pt x="192" y="431"/>
                    <a:pt x="269" y="373"/>
                    <a:pt x="316" y="281"/>
                  </a:cubicBezTo>
                  <a:cubicBezTo>
                    <a:pt x="372" y="168"/>
                    <a:pt x="362" y="47"/>
                    <a:pt x="290" y="11"/>
                  </a:cubicBezTo>
                  <a:cubicBezTo>
                    <a:pt x="276" y="4"/>
                    <a:pt x="261" y="1"/>
                    <a:pt x="246" y="1"/>
                  </a:cubicBezTo>
                  <a:close/>
                </a:path>
              </a:pathLst>
            </a:custGeom>
            <a:solidFill>
              <a:srgbClr val="B246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4" name="Google Shape;3274;p46"/>
            <p:cNvSpPr/>
            <p:nvPr/>
          </p:nvSpPr>
          <p:spPr>
            <a:xfrm>
              <a:off x="5005047" y="821702"/>
              <a:ext cx="19730" cy="22741"/>
            </a:xfrm>
            <a:custGeom>
              <a:avLst/>
              <a:gdLst/>
              <a:ahLst/>
              <a:cxnLst/>
              <a:rect l="l" t="t" r="r" b="b"/>
              <a:pathLst>
                <a:path w="249" h="287" extrusionOk="0">
                  <a:moveTo>
                    <a:pt x="164" y="0"/>
                  </a:moveTo>
                  <a:cubicBezTo>
                    <a:pt x="120" y="0"/>
                    <a:pt x="69" y="39"/>
                    <a:pt x="39" y="99"/>
                  </a:cubicBezTo>
                  <a:cubicBezTo>
                    <a:pt x="1" y="175"/>
                    <a:pt x="8" y="256"/>
                    <a:pt x="55" y="279"/>
                  </a:cubicBezTo>
                  <a:cubicBezTo>
                    <a:pt x="65" y="284"/>
                    <a:pt x="75" y="286"/>
                    <a:pt x="85" y="286"/>
                  </a:cubicBezTo>
                  <a:cubicBezTo>
                    <a:pt x="128" y="286"/>
                    <a:pt x="180" y="247"/>
                    <a:pt x="211" y="186"/>
                  </a:cubicBezTo>
                  <a:cubicBezTo>
                    <a:pt x="248" y="111"/>
                    <a:pt x="241" y="31"/>
                    <a:pt x="193" y="7"/>
                  </a:cubicBezTo>
                  <a:cubicBezTo>
                    <a:pt x="184" y="2"/>
                    <a:pt x="174" y="0"/>
                    <a:pt x="164" y="0"/>
                  </a:cubicBezTo>
                  <a:close/>
                </a:path>
              </a:pathLst>
            </a:custGeom>
            <a:solidFill>
              <a:srgbClr val="D56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5" name="Google Shape;3275;p46"/>
            <p:cNvSpPr/>
            <p:nvPr/>
          </p:nvSpPr>
          <p:spPr>
            <a:xfrm>
              <a:off x="4866540" y="684380"/>
              <a:ext cx="248006" cy="140964"/>
            </a:xfrm>
            <a:custGeom>
              <a:avLst/>
              <a:gdLst/>
              <a:ahLst/>
              <a:cxnLst/>
              <a:rect l="l" t="t" r="r" b="b"/>
              <a:pathLst>
                <a:path w="3130" h="1779" extrusionOk="0">
                  <a:moveTo>
                    <a:pt x="516" y="1"/>
                  </a:moveTo>
                  <a:lnTo>
                    <a:pt x="0" y="124"/>
                  </a:lnTo>
                  <a:cubicBezTo>
                    <a:pt x="0" y="124"/>
                    <a:pt x="1006" y="1466"/>
                    <a:pt x="3129" y="1779"/>
                  </a:cubicBezTo>
                  <a:lnTo>
                    <a:pt x="2917" y="1179"/>
                  </a:lnTo>
                  <a:lnTo>
                    <a:pt x="5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6" name="Google Shape;3276;p46"/>
            <p:cNvSpPr/>
            <p:nvPr/>
          </p:nvSpPr>
          <p:spPr>
            <a:xfrm>
              <a:off x="4911547" y="717660"/>
              <a:ext cx="203000" cy="107684"/>
            </a:xfrm>
            <a:custGeom>
              <a:avLst/>
              <a:gdLst/>
              <a:ahLst/>
              <a:cxnLst/>
              <a:rect l="l" t="t" r="r" b="b"/>
              <a:pathLst>
                <a:path w="2562" h="1359" extrusionOk="0">
                  <a:moveTo>
                    <a:pt x="805" y="1"/>
                  </a:moveTo>
                  <a:cubicBezTo>
                    <a:pt x="595" y="156"/>
                    <a:pt x="312" y="254"/>
                    <a:pt x="1" y="261"/>
                  </a:cubicBezTo>
                  <a:cubicBezTo>
                    <a:pt x="506" y="669"/>
                    <a:pt x="1352" y="1181"/>
                    <a:pt x="2561" y="1359"/>
                  </a:cubicBezTo>
                  <a:lnTo>
                    <a:pt x="2349" y="759"/>
                  </a:lnTo>
                  <a:lnTo>
                    <a:pt x="805"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7" name="Google Shape;3277;p46"/>
            <p:cNvSpPr/>
            <p:nvPr/>
          </p:nvSpPr>
          <p:spPr>
            <a:xfrm>
              <a:off x="4903781" y="511717"/>
              <a:ext cx="238577" cy="271468"/>
            </a:xfrm>
            <a:custGeom>
              <a:avLst/>
              <a:gdLst/>
              <a:ahLst/>
              <a:cxnLst/>
              <a:rect l="l" t="t" r="r" b="b"/>
              <a:pathLst>
                <a:path w="3011" h="3426" extrusionOk="0">
                  <a:moveTo>
                    <a:pt x="2536" y="1"/>
                  </a:moveTo>
                  <a:cubicBezTo>
                    <a:pt x="1475" y="1"/>
                    <a:pt x="280" y="1737"/>
                    <a:pt x="0" y="2236"/>
                  </a:cubicBezTo>
                  <a:lnTo>
                    <a:pt x="2410" y="3425"/>
                  </a:lnTo>
                  <a:cubicBezTo>
                    <a:pt x="3010" y="2202"/>
                    <a:pt x="2980" y="538"/>
                    <a:pt x="2552" y="1"/>
                  </a:cubicBezTo>
                  <a:cubicBezTo>
                    <a:pt x="2547" y="1"/>
                    <a:pt x="2542" y="1"/>
                    <a:pt x="2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46"/>
            <p:cNvSpPr/>
            <p:nvPr/>
          </p:nvSpPr>
          <p:spPr>
            <a:xfrm>
              <a:off x="4968439" y="512589"/>
              <a:ext cx="173683" cy="270596"/>
            </a:xfrm>
            <a:custGeom>
              <a:avLst/>
              <a:gdLst/>
              <a:ahLst/>
              <a:cxnLst/>
              <a:rect l="l" t="t" r="r" b="b"/>
              <a:pathLst>
                <a:path w="2192" h="3415" extrusionOk="0">
                  <a:moveTo>
                    <a:pt x="1745" y="0"/>
                  </a:moveTo>
                  <a:lnTo>
                    <a:pt x="1745" y="0"/>
                  </a:lnTo>
                  <a:cubicBezTo>
                    <a:pt x="1671" y="449"/>
                    <a:pt x="1432" y="1008"/>
                    <a:pt x="1051" y="1552"/>
                  </a:cubicBezTo>
                  <a:cubicBezTo>
                    <a:pt x="724" y="2019"/>
                    <a:pt x="350" y="2392"/>
                    <a:pt x="0" y="2628"/>
                  </a:cubicBezTo>
                  <a:lnTo>
                    <a:pt x="1594" y="3414"/>
                  </a:lnTo>
                  <a:cubicBezTo>
                    <a:pt x="2191" y="2199"/>
                    <a:pt x="2164" y="549"/>
                    <a:pt x="174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9" name="Google Shape;3279;p46"/>
            <p:cNvSpPr/>
            <p:nvPr/>
          </p:nvSpPr>
          <p:spPr>
            <a:xfrm>
              <a:off x="4894590" y="666868"/>
              <a:ext cx="210052" cy="124007"/>
            </a:xfrm>
            <a:custGeom>
              <a:avLst/>
              <a:gdLst/>
              <a:ahLst/>
              <a:cxnLst/>
              <a:rect l="l" t="t" r="r" b="b"/>
              <a:pathLst>
                <a:path w="2651" h="1565" extrusionOk="0">
                  <a:moveTo>
                    <a:pt x="287" y="0"/>
                  </a:moveTo>
                  <a:lnTo>
                    <a:pt x="0" y="261"/>
                  </a:lnTo>
                  <a:cubicBezTo>
                    <a:pt x="764" y="898"/>
                    <a:pt x="1622" y="1365"/>
                    <a:pt x="2622" y="1565"/>
                  </a:cubicBezTo>
                  <a:lnTo>
                    <a:pt x="2651" y="1183"/>
                  </a:lnTo>
                  <a:cubicBezTo>
                    <a:pt x="1759" y="935"/>
                    <a:pt x="970" y="544"/>
                    <a:pt x="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0" name="Google Shape;3280;p46"/>
            <p:cNvSpPr/>
            <p:nvPr/>
          </p:nvSpPr>
          <p:spPr>
            <a:xfrm>
              <a:off x="5229130" y="1496980"/>
              <a:ext cx="73926" cy="117034"/>
            </a:xfrm>
            <a:custGeom>
              <a:avLst/>
              <a:gdLst/>
              <a:ahLst/>
              <a:cxnLst/>
              <a:rect l="l" t="t" r="r" b="b"/>
              <a:pathLst>
                <a:path w="933" h="1477" extrusionOk="0">
                  <a:moveTo>
                    <a:pt x="1" y="1"/>
                  </a:moveTo>
                  <a:cubicBezTo>
                    <a:pt x="1" y="1"/>
                    <a:pt x="404" y="1095"/>
                    <a:pt x="933" y="1476"/>
                  </a:cubicBezTo>
                  <a:lnTo>
                    <a:pt x="686" y="78"/>
                  </a:lnTo>
                  <a:lnTo>
                    <a:pt x="1"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46"/>
            <p:cNvSpPr/>
            <p:nvPr/>
          </p:nvSpPr>
          <p:spPr>
            <a:xfrm>
              <a:off x="5091019" y="1451100"/>
              <a:ext cx="22820" cy="20839"/>
            </a:xfrm>
            <a:custGeom>
              <a:avLst/>
              <a:gdLst/>
              <a:ahLst/>
              <a:cxnLst/>
              <a:rect l="l" t="t" r="r" b="b"/>
              <a:pathLst>
                <a:path w="288" h="263" extrusionOk="0">
                  <a:moveTo>
                    <a:pt x="1" y="0"/>
                  </a:moveTo>
                  <a:lnTo>
                    <a:pt x="19" y="219"/>
                  </a:lnTo>
                  <a:lnTo>
                    <a:pt x="216" y="263"/>
                  </a:lnTo>
                  <a:lnTo>
                    <a:pt x="288" y="5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2" name="Google Shape;3282;p46"/>
            <p:cNvSpPr/>
            <p:nvPr/>
          </p:nvSpPr>
          <p:spPr>
            <a:xfrm>
              <a:off x="4954255" y="711401"/>
              <a:ext cx="150388" cy="79475"/>
            </a:xfrm>
            <a:custGeom>
              <a:avLst/>
              <a:gdLst/>
              <a:ahLst/>
              <a:cxnLst/>
              <a:rect l="l" t="t" r="r" b="b"/>
              <a:pathLst>
                <a:path w="1898" h="1003" extrusionOk="0">
                  <a:moveTo>
                    <a:pt x="374" y="1"/>
                  </a:moveTo>
                  <a:cubicBezTo>
                    <a:pt x="270" y="97"/>
                    <a:pt x="144" y="180"/>
                    <a:pt x="0" y="245"/>
                  </a:cubicBezTo>
                  <a:cubicBezTo>
                    <a:pt x="568" y="601"/>
                    <a:pt x="1184" y="866"/>
                    <a:pt x="1869" y="1003"/>
                  </a:cubicBezTo>
                  <a:lnTo>
                    <a:pt x="1898" y="621"/>
                  </a:lnTo>
                  <a:cubicBezTo>
                    <a:pt x="1351" y="469"/>
                    <a:pt x="843" y="263"/>
                    <a:pt x="37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3" name="Google Shape;3283;p46"/>
            <p:cNvSpPr/>
            <p:nvPr/>
          </p:nvSpPr>
          <p:spPr>
            <a:xfrm>
              <a:off x="4571064" y="671385"/>
              <a:ext cx="56970" cy="132089"/>
            </a:xfrm>
            <a:custGeom>
              <a:avLst/>
              <a:gdLst/>
              <a:ahLst/>
              <a:cxnLst/>
              <a:rect l="l" t="t" r="r" b="b"/>
              <a:pathLst>
                <a:path w="719" h="1667" extrusionOk="0">
                  <a:moveTo>
                    <a:pt x="364" y="0"/>
                  </a:moveTo>
                  <a:cubicBezTo>
                    <a:pt x="257" y="0"/>
                    <a:pt x="162" y="72"/>
                    <a:pt x="152" y="161"/>
                  </a:cubicBezTo>
                  <a:lnTo>
                    <a:pt x="10" y="1505"/>
                  </a:lnTo>
                  <a:cubicBezTo>
                    <a:pt x="0" y="1594"/>
                    <a:pt x="80" y="1666"/>
                    <a:pt x="187" y="1666"/>
                  </a:cubicBezTo>
                  <a:lnTo>
                    <a:pt x="541" y="1666"/>
                  </a:lnTo>
                  <a:lnTo>
                    <a:pt x="7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4" name="Google Shape;3284;p46"/>
            <p:cNvSpPr/>
            <p:nvPr/>
          </p:nvSpPr>
          <p:spPr>
            <a:xfrm>
              <a:off x="4366394" y="807597"/>
              <a:ext cx="116000" cy="173609"/>
            </a:xfrm>
            <a:custGeom>
              <a:avLst/>
              <a:gdLst/>
              <a:ahLst/>
              <a:cxnLst/>
              <a:rect l="l" t="t" r="r" b="b"/>
              <a:pathLst>
                <a:path w="1464" h="2191" extrusionOk="0">
                  <a:moveTo>
                    <a:pt x="8" y="1"/>
                  </a:moveTo>
                  <a:lnTo>
                    <a:pt x="8" y="1"/>
                  </a:lnTo>
                  <a:cubicBezTo>
                    <a:pt x="9" y="2"/>
                    <a:pt x="9" y="3"/>
                    <a:pt x="9" y="4"/>
                  </a:cubicBezTo>
                  <a:lnTo>
                    <a:pt x="1463" y="173"/>
                  </a:lnTo>
                  <a:cubicBezTo>
                    <a:pt x="1463" y="172"/>
                    <a:pt x="1463" y="171"/>
                    <a:pt x="1463" y="169"/>
                  </a:cubicBezTo>
                  <a:lnTo>
                    <a:pt x="8" y="1"/>
                  </a:lnTo>
                  <a:close/>
                  <a:moveTo>
                    <a:pt x="1461" y="2018"/>
                  </a:moveTo>
                  <a:lnTo>
                    <a:pt x="1" y="2188"/>
                  </a:lnTo>
                  <a:cubicBezTo>
                    <a:pt x="1" y="2189"/>
                    <a:pt x="0" y="2190"/>
                    <a:pt x="0" y="2191"/>
                  </a:cubicBezTo>
                  <a:lnTo>
                    <a:pt x="1461" y="2022"/>
                  </a:lnTo>
                  <a:cubicBezTo>
                    <a:pt x="1461" y="2021"/>
                    <a:pt x="1461" y="2019"/>
                    <a:pt x="1461" y="2018"/>
                  </a:cubicBezTo>
                  <a:close/>
                </a:path>
              </a:pathLst>
            </a:custGeom>
            <a:solidFill>
              <a:srgbClr val="FFE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5" name="Google Shape;3285;p46"/>
            <p:cNvSpPr/>
            <p:nvPr/>
          </p:nvSpPr>
          <p:spPr>
            <a:xfrm>
              <a:off x="4367028" y="807914"/>
              <a:ext cx="120992" cy="105624"/>
            </a:xfrm>
            <a:custGeom>
              <a:avLst/>
              <a:gdLst/>
              <a:ahLst/>
              <a:cxnLst/>
              <a:rect l="l" t="t" r="r" b="b"/>
              <a:pathLst>
                <a:path w="1527" h="1333" extrusionOk="0">
                  <a:moveTo>
                    <a:pt x="1" y="0"/>
                  </a:moveTo>
                  <a:cubicBezTo>
                    <a:pt x="54" y="455"/>
                    <a:pt x="79" y="901"/>
                    <a:pt x="67" y="1332"/>
                  </a:cubicBezTo>
                  <a:lnTo>
                    <a:pt x="1518" y="1267"/>
                  </a:lnTo>
                  <a:cubicBezTo>
                    <a:pt x="1527" y="922"/>
                    <a:pt x="1504" y="575"/>
                    <a:pt x="1455" y="169"/>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6" name="Google Shape;3286;p46"/>
            <p:cNvSpPr/>
            <p:nvPr/>
          </p:nvSpPr>
          <p:spPr>
            <a:xfrm>
              <a:off x="4248727" y="987788"/>
              <a:ext cx="58475" cy="6577"/>
            </a:xfrm>
            <a:custGeom>
              <a:avLst/>
              <a:gdLst/>
              <a:ahLst/>
              <a:cxnLst/>
              <a:rect l="l" t="t" r="r" b="b"/>
              <a:pathLst>
                <a:path w="738" h="83" extrusionOk="0">
                  <a:moveTo>
                    <a:pt x="30" y="83"/>
                  </a:moveTo>
                  <a:lnTo>
                    <a:pt x="29" y="83"/>
                  </a:lnTo>
                  <a:lnTo>
                    <a:pt x="30" y="83"/>
                  </a:lnTo>
                  <a:lnTo>
                    <a:pt x="738" y="0"/>
                  </a:lnTo>
                  <a:lnTo>
                    <a:pt x="30" y="83"/>
                  </a:lnTo>
                  <a:close/>
                  <a:moveTo>
                    <a:pt x="28" y="83"/>
                  </a:moveTo>
                  <a:lnTo>
                    <a:pt x="28" y="83"/>
                  </a:lnTo>
                  <a:lnTo>
                    <a:pt x="28" y="83"/>
                  </a:lnTo>
                  <a:close/>
                  <a:moveTo>
                    <a:pt x="27" y="83"/>
                  </a:moveTo>
                  <a:cubicBezTo>
                    <a:pt x="27" y="83"/>
                    <a:pt x="27" y="83"/>
                    <a:pt x="27" y="83"/>
                  </a:cubicBezTo>
                  <a:cubicBezTo>
                    <a:pt x="27" y="83"/>
                    <a:pt x="27" y="83"/>
                    <a:pt x="27" y="83"/>
                  </a:cubicBezTo>
                  <a:close/>
                  <a:moveTo>
                    <a:pt x="27" y="83"/>
                  </a:moveTo>
                  <a:lnTo>
                    <a:pt x="26" y="83"/>
                  </a:lnTo>
                  <a:lnTo>
                    <a:pt x="27" y="83"/>
                  </a:lnTo>
                  <a:close/>
                  <a:moveTo>
                    <a:pt x="26" y="83"/>
                  </a:moveTo>
                  <a:cubicBezTo>
                    <a:pt x="25" y="83"/>
                    <a:pt x="24" y="83"/>
                    <a:pt x="24" y="83"/>
                  </a:cubicBezTo>
                  <a:cubicBezTo>
                    <a:pt x="24" y="83"/>
                    <a:pt x="25" y="83"/>
                    <a:pt x="26" y="83"/>
                  </a:cubicBezTo>
                  <a:close/>
                  <a:moveTo>
                    <a:pt x="23" y="83"/>
                  </a:moveTo>
                  <a:cubicBezTo>
                    <a:pt x="23" y="83"/>
                    <a:pt x="23" y="82"/>
                    <a:pt x="23" y="82"/>
                  </a:cubicBezTo>
                  <a:cubicBezTo>
                    <a:pt x="23" y="83"/>
                    <a:pt x="23" y="83"/>
                    <a:pt x="23" y="83"/>
                  </a:cubicBezTo>
                  <a:close/>
                  <a:moveTo>
                    <a:pt x="21" y="83"/>
                  </a:moveTo>
                  <a:cubicBezTo>
                    <a:pt x="21" y="82"/>
                    <a:pt x="21" y="82"/>
                    <a:pt x="21" y="82"/>
                  </a:cubicBezTo>
                  <a:cubicBezTo>
                    <a:pt x="21" y="82"/>
                    <a:pt x="21" y="82"/>
                    <a:pt x="21" y="83"/>
                  </a:cubicBezTo>
                  <a:close/>
                  <a:moveTo>
                    <a:pt x="20" y="82"/>
                  </a:moveTo>
                  <a:cubicBezTo>
                    <a:pt x="20" y="82"/>
                    <a:pt x="20" y="82"/>
                    <a:pt x="20" y="82"/>
                  </a:cubicBezTo>
                  <a:cubicBezTo>
                    <a:pt x="20" y="82"/>
                    <a:pt x="20" y="82"/>
                    <a:pt x="20" y="82"/>
                  </a:cubicBezTo>
                  <a:close/>
                  <a:moveTo>
                    <a:pt x="20" y="82"/>
                  </a:moveTo>
                  <a:cubicBezTo>
                    <a:pt x="19" y="82"/>
                    <a:pt x="19" y="82"/>
                    <a:pt x="19" y="82"/>
                  </a:cubicBezTo>
                  <a:cubicBezTo>
                    <a:pt x="19" y="82"/>
                    <a:pt x="19" y="82"/>
                    <a:pt x="20" y="82"/>
                  </a:cubicBezTo>
                  <a:close/>
                  <a:moveTo>
                    <a:pt x="19" y="82"/>
                  </a:moveTo>
                  <a:cubicBezTo>
                    <a:pt x="18" y="82"/>
                    <a:pt x="18" y="82"/>
                    <a:pt x="18" y="82"/>
                  </a:cubicBezTo>
                  <a:cubicBezTo>
                    <a:pt x="18" y="82"/>
                    <a:pt x="18" y="82"/>
                    <a:pt x="19" y="82"/>
                  </a:cubicBezTo>
                  <a:close/>
                  <a:moveTo>
                    <a:pt x="17" y="82"/>
                  </a:moveTo>
                  <a:cubicBezTo>
                    <a:pt x="17" y="82"/>
                    <a:pt x="17" y="82"/>
                    <a:pt x="17" y="82"/>
                  </a:cubicBezTo>
                  <a:cubicBezTo>
                    <a:pt x="17" y="82"/>
                    <a:pt x="17" y="82"/>
                    <a:pt x="17" y="82"/>
                  </a:cubicBezTo>
                  <a:close/>
                  <a:moveTo>
                    <a:pt x="16" y="82"/>
                  </a:moveTo>
                  <a:cubicBezTo>
                    <a:pt x="16" y="82"/>
                    <a:pt x="16" y="82"/>
                    <a:pt x="16" y="82"/>
                  </a:cubicBezTo>
                  <a:cubicBezTo>
                    <a:pt x="16" y="82"/>
                    <a:pt x="16" y="82"/>
                    <a:pt x="16" y="82"/>
                  </a:cubicBezTo>
                  <a:close/>
                  <a:moveTo>
                    <a:pt x="15" y="82"/>
                  </a:moveTo>
                  <a:cubicBezTo>
                    <a:pt x="15" y="82"/>
                    <a:pt x="15" y="82"/>
                    <a:pt x="15" y="82"/>
                  </a:cubicBezTo>
                  <a:cubicBezTo>
                    <a:pt x="15" y="82"/>
                    <a:pt x="15" y="82"/>
                    <a:pt x="15" y="82"/>
                  </a:cubicBezTo>
                  <a:close/>
                  <a:moveTo>
                    <a:pt x="14" y="82"/>
                  </a:moveTo>
                  <a:cubicBezTo>
                    <a:pt x="14" y="81"/>
                    <a:pt x="14" y="81"/>
                    <a:pt x="14" y="81"/>
                  </a:cubicBezTo>
                  <a:cubicBezTo>
                    <a:pt x="14" y="81"/>
                    <a:pt x="14" y="81"/>
                    <a:pt x="14" y="82"/>
                  </a:cubicBezTo>
                  <a:close/>
                  <a:moveTo>
                    <a:pt x="13" y="81"/>
                  </a:moveTo>
                  <a:cubicBezTo>
                    <a:pt x="13" y="81"/>
                    <a:pt x="13" y="81"/>
                    <a:pt x="13" y="81"/>
                  </a:cubicBezTo>
                  <a:cubicBezTo>
                    <a:pt x="13" y="81"/>
                    <a:pt x="13" y="81"/>
                    <a:pt x="13" y="81"/>
                  </a:cubicBezTo>
                  <a:close/>
                  <a:moveTo>
                    <a:pt x="12" y="81"/>
                  </a:moveTo>
                  <a:cubicBezTo>
                    <a:pt x="12" y="81"/>
                    <a:pt x="12" y="81"/>
                    <a:pt x="12" y="81"/>
                  </a:cubicBezTo>
                  <a:cubicBezTo>
                    <a:pt x="12" y="81"/>
                    <a:pt x="12" y="81"/>
                    <a:pt x="12" y="81"/>
                  </a:cubicBezTo>
                  <a:close/>
                  <a:moveTo>
                    <a:pt x="11" y="81"/>
                  </a:moveTo>
                  <a:cubicBezTo>
                    <a:pt x="11" y="81"/>
                    <a:pt x="11" y="81"/>
                    <a:pt x="11" y="81"/>
                  </a:cubicBezTo>
                  <a:cubicBezTo>
                    <a:pt x="11" y="81"/>
                    <a:pt x="11" y="81"/>
                    <a:pt x="11" y="81"/>
                  </a:cubicBezTo>
                  <a:close/>
                  <a:moveTo>
                    <a:pt x="10" y="81"/>
                  </a:moveTo>
                  <a:cubicBezTo>
                    <a:pt x="10" y="81"/>
                    <a:pt x="10" y="81"/>
                    <a:pt x="10" y="81"/>
                  </a:cubicBezTo>
                  <a:cubicBezTo>
                    <a:pt x="10" y="81"/>
                    <a:pt x="10" y="81"/>
                    <a:pt x="10" y="81"/>
                  </a:cubicBezTo>
                  <a:close/>
                  <a:moveTo>
                    <a:pt x="9" y="80"/>
                  </a:moveTo>
                  <a:cubicBezTo>
                    <a:pt x="9" y="80"/>
                    <a:pt x="9" y="80"/>
                    <a:pt x="9" y="80"/>
                  </a:cubicBezTo>
                  <a:cubicBezTo>
                    <a:pt x="9" y="80"/>
                    <a:pt x="9" y="80"/>
                    <a:pt x="9" y="80"/>
                  </a:cubicBezTo>
                  <a:close/>
                  <a:moveTo>
                    <a:pt x="8" y="80"/>
                  </a:moveTo>
                  <a:cubicBezTo>
                    <a:pt x="8" y="80"/>
                    <a:pt x="8" y="80"/>
                    <a:pt x="8" y="80"/>
                  </a:cubicBezTo>
                  <a:cubicBezTo>
                    <a:pt x="8" y="80"/>
                    <a:pt x="8" y="80"/>
                    <a:pt x="8" y="80"/>
                  </a:cubicBezTo>
                  <a:close/>
                  <a:moveTo>
                    <a:pt x="6" y="80"/>
                  </a:moveTo>
                  <a:cubicBezTo>
                    <a:pt x="6" y="80"/>
                    <a:pt x="6" y="80"/>
                    <a:pt x="6" y="80"/>
                  </a:cubicBezTo>
                  <a:cubicBezTo>
                    <a:pt x="6" y="80"/>
                    <a:pt x="6" y="80"/>
                    <a:pt x="6" y="80"/>
                  </a:cubicBezTo>
                  <a:close/>
                  <a:moveTo>
                    <a:pt x="5" y="80"/>
                  </a:moveTo>
                  <a:cubicBezTo>
                    <a:pt x="5" y="80"/>
                    <a:pt x="5" y="79"/>
                    <a:pt x="5" y="79"/>
                  </a:cubicBezTo>
                  <a:cubicBezTo>
                    <a:pt x="5" y="79"/>
                    <a:pt x="5" y="80"/>
                    <a:pt x="5" y="80"/>
                  </a:cubicBezTo>
                  <a:close/>
                  <a:moveTo>
                    <a:pt x="4" y="79"/>
                  </a:moveTo>
                  <a:cubicBezTo>
                    <a:pt x="4" y="79"/>
                    <a:pt x="4" y="79"/>
                    <a:pt x="4" y="79"/>
                  </a:cubicBezTo>
                  <a:cubicBezTo>
                    <a:pt x="4" y="79"/>
                    <a:pt x="4" y="79"/>
                    <a:pt x="4" y="79"/>
                  </a:cubicBezTo>
                  <a:close/>
                  <a:moveTo>
                    <a:pt x="3" y="79"/>
                  </a:moveTo>
                  <a:lnTo>
                    <a:pt x="3" y="79"/>
                  </a:lnTo>
                  <a:lnTo>
                    <a:pt x="3" y="79"/>
                  </a:lnTo>
                  <a:close/>
                  <a:moveTo>
                    <a:pt x="1" y="77"/>
                  </a:moveTo>
                  <a:lnTo>
                    <a:pt x="1" y="77"/>
                  </a:lnTo>
                  <a:cubicBezTo>
                    <a:pt x="1" y="77"/>
                    <a:pt x="1" y="77"/>
                    <a:pt x="1" y="77"/>
                  </a:cubicBezTo>
                  <a:close/>
                  <a:moveTo>
                    <a:pt x="0" y="77"/>
                  </a:moveTo>
                  <a:lnTo>
                    <a:pt x="0" y="77"/>
                  </a:lnTo>
                  <a:lnTo>
                    <a:pt x="0" y="77"/>
                  </a:lnTo>
                  <a:close/>
                </a:path>
              </a:pathLst>
            </a:custGeom>
            <a:solidFill>
              <a:srgbClr val="B15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7" name="Google Shape;3287;p46"/>
            <p:cNvSpPr/>
            <p:nvPr/>
          </p:nvSpPr>
          <p:spPr>
            <a:xfrm>
              <a:off x="4229314" y="913382"/>
              <a:ext cx="143098" cy="80981"/>
            </a:xfrm>
            <a:custGeom>
              <a:avLst/>
              <a:gdLst/>
              <a:ahLst/>
              <a:cxnLst/>
              <a:rect l="l" t="t" r="r" b="b"/>
              <a:pathLst>
                <a:path w="1806" h="1022" extrusionOk="0">
                  <a:moveTo>
                    <a:pt x="1805" y="0"/>
                  </a:moveTo>
                  <a:lnTo>
                    <a:pt x="37" y="79"/>
                  </a:lnTo>
                  <a:cubicBezTo>
                    <a:pt x="24" y="78"/>
                    <a:pt x="13" y="75"/>
                    <a:pt x="1" y="70"/>
                  </a:cubicBezTo>
                  <a:lnTo>
                    <a:pt x="1" y="70"/>
                  </a:lnTo>
                  <a:cubicBezTo>
                    <a:pt x="26" y="548"/>
                    <a:pt x="107" y="964"/>
                    <a:pt x="246" y="1015"/>
                  </a:cubicBezTo>
                  <a:lnTo>
                    <a:pt x="247" y="1015"/>
                  </a:lnTo>
                  <a:cubicBezTo>
                    <a:pt x="247" y="1015"/>
                    <a:pt x="248" y="1016"/>
                    <a:pt x="249" y="1016"/>
                  </a:cubicBezTo>
                  <a:lnTo>
                    <a:pt x="250" y="1016"/>
                  </a:lnTo>
                  <a:cubicBezTo>
                    <a:pt x="251" y="1016"/>
                    <a:pt x="251" y="1018"/>
                    <a:pt x="251" y="1018"/>
                  </a:cubicBezTo>
                  <a:lnTo>
                    <a:pt x="255" y="1018"/>
                  </a:lnTo>
                  <a:cubicBezTo>
                    <a:pt x="255" y="1018"/>
                    <a:pt x="255" y="1019"/>
                    <a:pt x="255" y="1019"/>
                  </a:cubicBezTo>
                  <a:lnTo>
                    <a:pt x="259" y="1019"/>
                  </a:lnTo>
                  <a:cubicBezTo>
                    <a:pt x="259" y="1019"/>
                    <a:pt x="259" y="1020"/>
                    <a:pt x="259" y="1020"/>
                  </a:cubicBezTo>
                  <a:lnTo>
                    <a:pt x="262" y="1020"/>
                  </a:lnTo>
                  <a:cubicBezTo>
                    <a:pt x="263" y="1020"/>
                    <a:pt x="263" y="1021"/>
                    <a:pt x="263" y="1021"/>
                  </a:cubicBezTo>
                  <a:lnTo>
                    <a:pt x="268" y="1021"/>
                  </a:lnTo>
                  <a:cubicBezTo>
                    <a:pt x="268" y="1021"/>
                    <a:pt x="268" y="1022"/>
                    <a:pt x="268" y="1022"/>
                  </a:cubicBezTo>
                  <a:lnTo>
                    <a:pt x="275" y="1022"/>
                  </a:lnTo>
                  <a:lnTo>
                    <a:pt x="984" y="938"/>
                  </a:lnTo>
                  <a:lnTo>
                    <a:pt x="1147" y="919"/>
                  </a:lnTo>
                  <a:lnTo>
                    <a:pt x="1349" y="895"/>
                  </a:lnTo>
                  <a:lnTo>
                    <a:pt x="1731" y="852"/>
                  </a:lnTo>
                  <a:cubicBezTo>
                    <a:pt x="1774" y="574"/>
                    <a:pt x="1798" y="290"/>
                    <a:pt x="180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8" name="Google Shape;3288;p46"/>
            <p:cNvSpPr/>
            <p:nvPr/>
          </p:nvSpPr>
          <p:spPr>
            <a:xfrm>
              <a:off x="4482160" y="891749"/>
              <a:ext cx="79790" cy="75751"/>
            </a:xfrm>
            <a:custGeom>
              <a:avLst/>
              <a:gdLst/>
              <a:ahLst/>
              <a:cxnLst/>
              <a:rect l="l" t="t" r="r" b="b"/>
              <a:pathLst>
                <a:path w="1007" h="956" extrusionOk="0">
                  <a:moveTo>
                    <a:pt x="996" y="0"/>
                  </a:moveTo>
                  <a:lnTo>
                    <a:pt x="996" y="0"/>
                  </a:lnTo>
                  <a:cubicBezTo>
                    <a:pt x="973" y="57"/>
                    <a:pt x="948" y="115"/>
                    <a:pt x="918" y="170"/>
                  </a:cubicBezTo>
                  <a:lnTo>
                    <a:pt x="65" y="209"/>
                  </a:lnTo>
                  <a:cubicBezTo>
                    <a:pt x="60" y="452"/>
                    <a:pt x="39" y="694"/>
                    <a:pt x="0" y="955"/>
                  </a:cubicBezTo>
                  <a:lnTo>
                    <a:pt x="820" y="860"/>
                  </a:lnTo>
                  <a:cubicBezTo>
                    <a:pt x="952" y="583"/>
                    <a:pt x="1007" y="295"/>
                    <a:pt x="996"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9" name="Google Shape;3289;p46"/>
            <p:cNvSpPr/>
            <p:nvPr/>
          </p:nvSpPr>
          <p:spPr>
            <a:xfrm>
              <a:off x="4366473" y="908231"/>
              <a:ext cx="120913" cy="72740"/>
            </a:xfrm>
            <a:custGeom>
              <a:avLst/>
              <a:gdLst/>
              <a:ahLst/>
              <a:cxnLst/>
              <a:rect l="l" t="t" r="r" b="b"/>
              <a:pathLst>
                <a:path w="1526" h="918" extrusionOk="0">
                  <a:moveTo>
                    <a:pt x="1525" y="1"/>
                  </a:moveTo>
                  <a:lnTo>
                    <a:pt x="74" y="66"/>
                  </a:lnTo>
                  <a:cubicBezTo>
                    <a:pt x="67" y="356"/>
                    <a:pt x="42" y="640"/>
                    <a:pt x="0" y="918"/>
                  </a:cubicBezTo>
                  <a:lnTo>
                    <a:pt x="1460" y="748"/>
                  </a:lnTo>
                  <a:cubicBezTo>
                    <a:pt x="1499" y="486"/>
                    <a:pt x="1520" y="244"/>
                    <a:pt x="15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46"/>
            <p:cNvSpPr/>
            <p:nvPr/>
          </p:nvSpPr>
          <p:spPr>
            <a:xfrm>
              <a:off x="4615437" y="892066"/>
              <a:ext cx="31694" cy="34389"/>
            </a:xfrm>
            <a:custGeom>
              <a:avLst/>
              <a:gdLst/>
              <a:ahLst/>
              <a:cxnLst/>
              <a:rect l="l" t="t" r="r" b="b"/>
              <a:pathLst>
                <a:path w="400" h="434" extrusionOk="0">
                  <a:moveTo>
                    <a:pt x="271" y="1"/>
                  </a:moveTo>
                  <a:cubicBezTo>
                    <a:pt x="267" y="1"/>
                    <a:pt x="263" y="1"/>
                    <a:pt x="259" y="1"/>
                  </a:cubicBezTo>
                  <a:lnTo>
                    <a:pt x="90" y="22"/>
                  </a:lnTo>
                  <a:cubicBezTo>
                    <a:pt x="38" y="28"/>
                    <a:pt x="0" y="76"/>
                    <a:pt x="7" y="130"/>
                  </a:cubicBezTo>
                  <a:lnTo>
                    <a:pt x="34" y="350"/>
                  </a:lnTo>
                  <a:cubicBezTo>
                    <a:pt x="39" y="398"/>
                    <a:pt x="81" y="434"/>
                    <a:pt x="129" y="434"/>
                  </a:cubicBezTo>
                  <a:cubicBezTo>
                    <a:pt x="133" y="434"/>
                    <a:pt x="137" y="434"/>
                    <a:pt x="141" y="433"/>
                  </a:cubicBezTo>
                  <a:lnTo>
                    <a:pt x="309" y="413"/>
                  </a:lnTo>
                  <a:cubicBezTo>
                    <a:pt x="362" y="406"/>
                    <a:pt x="400" y="358"/>
                    <a:pt x="393" y="306"/>
                  </a:cubicBezTo>
                  <a:lnTo>
                    <a:pt x="367" y="86"/>
                  </a:lnTo>
                  <a:cubicBezTo>
                    <a:pt x="361" y="37"/>
                    <a:pt x="319" y="1"/>
                    <a:pt x="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1" name="Google Shape;3291;p46"/>
            <p:cNvSpPr/>
            <p:nvPr/>
          </p:nvSpPr>
          <p:spPr>
            <a:xfrm>
              <a:off x="4621538" y="902209"/>
              <a:ext cx="18779" cy="16878"/>
            </a:xfrm>
            <a:custGeom>
              <a:avLst/>
              <a:gdLst/>
              <a:ahLst/>
              <a:cxnLst/>
              <a:rect l="l" t="t" r="r" b="b"/>
              <a:pathLst>
                <a:path w="237" h="213" extrusionOk="0">
                  <a:moveTo>
                    <a:pt x="160" y="1"/>
                  </a:moveTo>
                  <a:cubicBezTo>
                    <a:pt x="157" y="1"/>
                    <a:pt x="155" y="1"/>
                    <a:pt x="152" y="1"/>
                  </a:cubicBezTo>
                  <a:lnTo>
                    <a:pt x="54" y="11"/>
                  </a:lnTo>
                  <a:cubicBezTo>
                    <a:pt x="23" y="14"/>
                    <a:pt x="0" y="37"/>
                    <a:pt x="5" y="63"/>
                  </a:cubicBezTo>
                  <a:lnTo>
                    <a:pt x="20" y="171"/>
                  </a:lnTo>
                  <a:cubicBezTo>
                    <a:pt x="24" y="195"/>
                    <a:pt x="48" y="212"/>
                    <a:pt x="76" y="212"/>
                  </a:cubicBezTo>
                  <a:cubicBezTo>
                    <a:pt x="78" y="212"/>
                    <a:pt x="80" y="212"/>
                    <a:pt x="83" y="212"/>
                  </a:cubicBezTo>
                  <a:lnTo>
                    <a:pt x="182" y="202"/>
                  </a:lnTo>
                  <a:cubicBezTo>
                    <a:pt x="214" y="199"/>
                    <a:pt x="236" y="175"/>
                    <a:pt x="232" y="150"/>
                  </a:cubicBezTo>
                  <a:lnTo>
                    <a:pt x="216" y="42"/>
                  </a:lnTo>
                  <a:cubicBezTo>
                    <a:pt x="213" y="18"/>
                    <a:pt x="188"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2" name="Google Shape;3292;p46"/>
            <p:cNvSpPr/>
            <p:nvPr/>
          </p:nvSpPr>
          <p:spPr>
            <a:xfrm>
              <a:off x="4249678" y="853714"/>
              <a:ext cx="307749" cy="8478"/>
            </a:xfrm>
            <a:custGeom>
              <a:avLst/>
              <a:gdLst/>
              <a:ahLst/>
              <a:cxnLst/>
              <a:rect l="l" t="t" r="r" b="b"/>
              <a:pathLst>
                <a:path w="3884" h="107" extrusionOk="0">
                  <a:moveTo>
                    <a:pt x="1" y="0"/>
                  </a:moveTo>
                  <a:lnTo>
                    <a:pt x="1" y="106"/>
                  </a:lnTo>
                  <a:lnTo>
                    <a:pt x="3884" y="106"/>
                  </a:lnTo>
                  <a:cubicBezTo>
                    <a:pt x="3876" y="71"/>
                    <a:pt x="3866" y="36"/>
                    <a:pt x="38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46"/>
            <p:cNvSpPr/>
            <p:nvPr/>
          </p:nvSpPr>
          <p:spPr>
            <a:xfrm>
              <a:off x="4215209" y="794364"/>
              <a:ext cx="61803" cy="199995"/>
            </a:xfrm>
            <a:custGeom>
              <a:avLst/>
              <a:gdLst/>
              <a:ahLst/>
              <a:cxnLst/>
              <a:rect l="l" t="t" r="r" b="b"/>
              <a:pathLst>
                <a:path w="780" h="2524" extrusionOk="0">
                  <a:moveTo>
                    <a:pt x="454" y="1"/>
                  </a:moveTo>
                  <a:cubicBezTo>
                    <a:pt x="0" y="1"/>
                    <a:pt x="0" y="2524"/>
                    <a:pt x="454" y="2524"/>
                  </a:cubicBezTo>
                  <a:lnTo>
                    <a:pt x="780" y="2492"/>
                  </a:lnTo>
                  <a:cubicBezTo>
                    <a:pt x="436" y="2225"/>
                    <a:pt x="436" y="300"/>
                    <a:pt x="780" y="32"/>
                  </a:cubicBezTo>
                  <a:lnTo>
                    <a:pt x="4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4" name="Google Shape;3294;p46"/>
            <p:cNvSpPr/>
            <p:nvPr/>
          </p:nvSpPr>
          <p:spPr>
            <a:xfrm>
              <a:off x="4571064" y="702526"/>
              <a:ext cx="53721" cy="100949"/>
            </a:xfrm>
            <a:custGeom>
              <a:avLst/>
              <a:gdLst/>
              <a:ahLst/>
              <a:cxnLst/>
              <a:rect l="l" t="t" r="r" b="b"/>
              <a:pathLst>
                <a:path w="678" h="1274" extrusionOk="0">
                  <a:moveTo>
                    <a:pt x="677" y="0"/>
                  </a:moveTo>
                  <a:lnTo>
                    <a:pt x="677" y="0"/>
                  </a:lnTo>
                  <a:cubicBezTo>
                    <a:pt x="504" y="459"/>
                    <a:pt x="257" y="798"/>
                    <a:pt x="33" y="893"/>
                  </a:cubicBezTo>
                  <a:lnTo>
                    <a:pt x="10" y="1112"/>
                  </a:lnTo>
                  <a:cubicBezTo>
                    <a:pt x="0" y="1201"/>
                    <a:pt x="80" y="1273"/>
                    <a:pt x="187" y="1273"/>
                  </a:cubicBezTo>
                  <a:lnTo>
                    <a:pt x="541" y="1273"/>
                  </a:lnTo>
                  <a:lnTo>
                    <a:pt x="677"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5" name="Google Shape;3295;p46"/>
            <p:cNvSpPr/>
            <p:nvPr/>
          </p:nvSpPr>
          <p:spPr>
            <a:xfrm>
              <a:off x="4221469" y="794364"/>
              <a:ext cx="55544" cy="124641"/>
            </a:xfrm>
            <a:custGeom>
              <a:avLst/>
              <a:gdLst/>
              <a:ahLst/>
              <a:cxnLst/>
              <a:rect l="l" t="t" r="r" b="b"/>
              <a:pathLst>
                <a:path w="701" h="1573" extrusionOk="0">
                  <a:moveTo>
                    <a:pt x="375" y="1"/>
                  </a:moveTo>
                  <a:cubicBezTo>
                    <a:pt x="111" y="1"/>
                    <a:pt x="0" y="858"/>
                    <a:pt x="44" y="1573"/>
                  </a:cubicBezTo>
                  <a:cubicBezTo>
                    <a:pt x="183" y="1573"/>
                    <a:pt x="319" y="1564"/>
                    <a:pt x="451" y="1550"/>
                  </a:cubicBezTo>
                  <a:cubicBezTo>
                    <a:pt x="416" y="921"/>
                    <a:pt x="498" y="189"/>
                    <a:pt x="701" y="32"/>
                  </a:cubicBezTo>
                  <a:lnTo>
                    <a:pt x="375" y="1"/>
                  </a:ln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6" name="Google Shape;3296;p46"/>
            <p:cNvSpPr/>
            <p:nvPr/>
          </p:nvSpPr>
          <p:spPr>
            <a:xfrm>
              <a:off x="4935001" y="790878"/>
              <a:ext cx="18779" cy="32567"/>
            </a:xfrm>
            <a:custGeom>
              <a:avLst/>
              <a:gdLst/>
              <a:ahLst/>
              <a:cxnLst/>
              <a:rect l="l" t="t" r="r" b="b"/>
              <a:pathLst>
                <a:path w="237" h="411" extrusionOk="0">
                  <a:moveTo>
                    <a:pt x="125" y="1"/>
                  </a:moveTo>
                  <a:cubicBezTo>
                    <a:pt x="123" y="1"/>
                    <a:pt x="122" y="1"/>
                    <a:pt x="121" y="1"/>
                  </a:cubicBezTo>
                  <a:cubicBezTo>
                    <a:pt x="57" y="4"/>
                    <a:pt x="3" y="98"/>
                    <a:pt x="1" y="211"/>
                  </a:cubicBezTo>
                  <a:cubicBezTo>
                    <a:pt x="0" y="322"/>
                    <a:pt x="49" y="410"/>
                    <a:pt x="113" y="410"/>
                  </a:cubicBezTo>
                  <a:cubicBezTo>
                    <a:pt x="113" y="410"/>
                    <a:pt x="114" y="410"/>
                    <a:pt x="115" y="410"/>
                  </a:cubicBezTo>
                  <a:cubicBezTo>
                    <a:pt x="179" y="408"/>
                    <a:pt x="234" y="314"/>
                    <a:pt x="235" y="200"/>
                  </a:cubicBezTo>
                  <a:cubicBezTo>
                    <a:pt x="237" y="90"/>
                    <a:pt x="187" y="1"/>
                    <a:pt x="125" y="1"/>
                  </a:cubicBezTo>
                  <a:close/>
                </a:path>
              </a:pathLst>
            </a:custGeom>
            <a:solidFill>
              <a:srgbClr val="644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7" name="Google Shape;3297;p46"/>
            <p:cNvSpPr/>
            <p:nvPr/>
          </p:nvSpPr>
          <p:spPr>
            <a:xfrm>
              <a:off x="4898235" y="789610"/>
              <a:ext cx="15926" cy="31378"/>
            </a:xfrm>
            <a:custGeom>
              <a:avLst/>
              <a:gdLst/>
              <a:ahLst/>
              <a:cxnLst/>
              <a:rect l="l" t="t" r="r" b="b"/>
              <a:pathLst>
                <a:path w="201" h="396" extrusionOk="0">
                  <a:moveTo>
                    <a:pt x="108" y="0"/>
                  </a:moveTo>
                  <a:cubicBezTo>
                    <a:pt x="106" y="0"/>
                    <a:pt x="104" y="1"/>
                    <a:pt x="101" y="1"/>
                  </a:cubicBezTo>
                  <a:cubicBezTo>
                    <a:pt x="47" y="8"/>
                    <a:pt x="2" y="103"/>
                    <a:pt x="2" y="211"/>
                  </a:cubicBezTo>
                  <a:cubicBezTo>
                    <a:pt x="1" y="316"/>
                    <a:pt x="41" y="395"/>
                    <a:pt x="94" y="395"/>
                  </a:cubicBezTo>
                  <a:cubicBezTo>
                    <a:pt x="96" y="395"/>
                    <a:pt x="98" y="395"/>
                    <a:pt x="100" y="395"/>
                  </a:cubicBezTo>
                  <a:cubicBezTo>
                    <a:pt x="155" y="387"/>
                    <a:pt x="200" y="293"/>
                    <a:pt x="201" y="185"/>
                  </a:cubicBezTo>
                  <a:cubicBezTo>
                    <a:pt x="201" y="79"/>
                    <a:pt x="161" y="0"/>
                    <a:pt x="108" y="0"/>
                  </a:cubicBezTo>
                  <a:close/>
                </a:path>
              </a:pathLst>
            </a:custGeom>
            <a:solidFill>
              <a:srgbClr val="644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8" name="Google Shape;3298;p46"/>
            <p:cNvSpPr/>
            <p:nvPr/>
          </p:nvSpPr>
          <p:spPr>
            <a:xfrm>
              <a:off x="4921531" y="767502"/>
              <a:ext cx="39934" cy="20602"/>
            </a:xfrm>
            <a:custGeom>
              <a:avLst/>
              <a:gdLst/>
              <a:ahLst/>
              <a:cxnLst/>
              <a:rect l="l" t="t" r="r" b="b"/>
              <a:pathLst>
                <a:path w="504" h="260" extrusionOk="0">
                  <a:moveTo>
                    <a:pt x="83" y="0"/>
                  </a:moveTo>
                  <a:cubicBezTo>
                    <a:pt x="50" y="0"/>
                    <a:pt x="18" y="22"/>
                    <a:pt x="6" y="58"/>
                  </a:cubicBezTo>
                  <a:lnTo>
                    <a:pt x="1" y="73"/>
                  </a:lnTo>
                  <a:lnTo>
                    <a:pt x="481" y="260"/>
                  </a:lnTo>
                  <a:lnTo>
                    <a:pt x="488" y="235"/>
                  </a:lnTo>
                  <a:cubicBezTo>
                    <a:pt x="503" y="191"/>
                    <a:pt x="483" y="143"/>
                    <a:pt x="442" y="128"/>
                  </a:cubicBezTo>
                  <a:lnTo>
                    <a:pt x="109" y="5"/>
                  </a:lnTo>
                  <a:cubicBezTo>
                    <a:pt x="101" y="2"/>
                    <a:pt x="92" y="0"/>
                    <a:pt x="83" y="0"/>
                  </a:cubicBezTo>
                  <a:close/>
                </a:path>
              </a:pathLst>
            </a:custGeom>
            <a:solidFill>
              <a:srgbClr val="42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46"/>
            <p:cNvSpPr/>
            <p:nvPr/>
          </p:nvSpPr>
          <p:spPr>
            <a:xfrm>
              <a:off x="4901959" y="811718"/>
              <a:ext cx="29951" cy="40253"/>
            </a:xfrm>
            <a:custGeom>
              <a:avLst/>
              <a:gdLst/>
              <a:ahLst/>
              <a:cxnLst/>
              <a:rect l="l" t="t" r="r" b="b"/>
              <a:pathLst>
                <a:path w="378" h="508" extrusionOk="0">
                  <a:moveTo>
                    <a:pt x="303" y="0"/>
                  </a:moveTo>
                  <a:cubicBezTo>
                    <a:pt x="235" y="93"/>
                    <a:pt x="0" y="507"/>
                    <a:pt x="246" y="507"/>
                  </a:cubicBezTo>
                  <a:cubicBezTo>
                    <a:pt x="279" y="507"/>
                    <a:pt x="320" y="500"/>
                    <a:pt x="372" y="483"/>
                  </a:cubicBezTo>
                  <a:lnTo>
                    <a:pt x="378" y="461"/>
                  </a:lnTo>
                  <a:lnTo>
                    <a:pt x="378" y="461"/>
                  </a:lnTo>
                  <a:cubicBezTo>
                    <a:pt x="360" y="464"/>
                    <a:pt x="344" y="465"/>
                    <a:pt x="329" y="465"/>
                  </a:cubicBezTo>
                  <a:cubicBezTo>
                    <a:pt x="136" y="465"/>
                    <a:pt x="239" y="210"/>
                    <a:pt x="326" y="55"/>
                  </a:cubicBezTo>
                  <a:cubicBezTo>
                    <a:pt x="312" y="22"/>
                    <a:pt x="303" y="0"/>
                    <a:pt x="303" y="0"/>
                  </a:cubicBezTo>
                  <a:close/>
                </a:path>
              </a:pathLst>
            </a:custGeom>
            <a:solidFill>
              <a:srgbClr val="B246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0" name="Google Shape;3300;p46"/>
            <p:cNvSpPr/>
            <p:nvPr/>
          </p:nvSpPr>
          <p:spPr>
            <a:xfrm>
              <a:off x="4910754" y="865917"/>
              <a:ext cx="35260" cy="27812"/>
            </a:xfrm>
            <a:custGeom>
              <a:avLst/>
              <a:gdLst/>
              <a:ahLst/>
              <a:cxnLst/>
              <a:rect l="l" t="t" r="r" b="b"/>
              <a:pathLst>
                <a:path w="445" h="351" extrusionOk="0">
                  <a:moveTo>
                    <a:pt x="435" y="1"/>
                  </a:moveTo>
                  <a:lnTo>
                    <a:pt x="1" y="18"/>
                  </a:lnTo>
                  <a:cubicBezTo>
                    <a:pt x="2" y="36"/>
                    <a:pt x="3" y="54"/>
                    <a:pt x="5" y="72"/>
                  </a:cubicBezTo>
                  <a:cubicBezTo>
                    <a:pt x="30" y="246"/>
                    <a:pt x="138" y="351"/>
                    <a:pt x="244" y="351"/>
                  </a:cubicBezTo>
                  <a:cubicBezTo>
                    <a:pt x="258" y="351"/>
                    <a:pt x="272" y="349"/>
                    <a:pt x="286" y="345"/>
                  </a:cubicBezTo>
                  <a:cubicBezTo>
                    <a:pt x="394" y="316"/>
                    <a:pt x="444" y="182"/>
                    <a:pt x="435" y="1"/>
                  </a:cubicBezTo>
                  <a:close/>
                </a:path>
              </a:pathLst>
            </a:custGeom>
            <a:solidFill>
              <a:srgbClr val="60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1" name="Google Shape;3301;p46"/>
            <p:cNvSpPr/>
            <p:nvPr/>
          </p:nvSpPr>
          <p:spPr>
            <a:xfrm>
              <a:off x="4883338" y="768691"/>
              <a:ext cx="31615" cy="22028"/>
            </a:xfrm>
            <a:custGeom>
              <a:avLst/>
              <a:gdLst/>
              <a:ahLst/>
              <a:cxnLst/>
              <a:rect l="l" t="t" r="r" b="b"/>
              <a:pathLst>
                <a:path w="399" h="278" extrusionOk="0">
                  <a:moveTo>
                    <a:pt x="338" y="0"/>
                  </a:moveTo>
                  <a:cubicBezTo>
                    <a:pt x="330" y="0"/>
                    <a:pt x="321" y="2"/>
                    <a:pt x="313" y="7"/>
                  </a:cubicBezTo>
                  <a:lnTo>
                    <a:pt x="49" y="156"/>
                  </a:lnTo>
                  <a:cubicBezTo>
                    <a:pt x="16" y="174"/>
                    <a:pt x="0" y="222"/>
                    <a:pt x="13" y="263"/>
                  </a:cubicBezTo>
                  <a:lnTo>
                    <a:pt x="17" y="278"/>
                  </a:lnTo>
                  <a:lnTo>
                    <a:pt x="398" y="61"/>
                  </a:lnTo>
                  <a:lnTo>
                    <a:pt x="394" y="47"/>
                  </a:lnTo>
                  <a:cubicBezTo>
                    <a:pt x="385" y="17"/>
                    <a:pt x="362" y="0"/>
                    <a:pt x="338" y="0"/>
                  </a:cubicBezTo>
                  <a:close/>
                </a:path>
              </a:pathLst>
            </a:custGeom>
            <a:solidFill>
              <a:srgbClr val="42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46"/>
            <p:cNvSpPr/>
            <p:nvPr/>
          </p:nvSpPr>
          <p:spPr>
            <a:xfrm>
              <a:off x="4913607" y="867502"/>
              <a:ext cx="29951" cy="10856"/>
            </a:xfrm>
            <a:custGeom>
              <a:avLst/>
              <a:gdLst/>
              <a:ahLst/>
              <a:cxnLst/>
              <a:rect l="l" t="t" r="r" b="b"/>
              <a:pathLst>
                <a:path w="378" h="137" extrusionOk="0">
                  <a:moveTo>
                    <a:pt x="375" y="1"/>
                  </a:moveTo>
                  <a:lnTo>
                    <a:pt x="0" y="24"/>
                  </a:lnTo>
                  <a:cubicBezTo>
                    <a:pt x="1" y="38"/>
                    <a:pt x="1" y="52"/>
                    <a:pt x="4" y="66"/>
                  </a:cubicBezTo>
                  <a:cubicBezTo>
                    <a:pt x="7" y="97"/>
                    <a:pt x="15" y="120"/>
                    <a:pt x="26" y="137"/>
                  </a:cubicBezTo>
                  <a:lnTo>
                    <a:pt x="343" y="123"/>
                  </a:lnTo>
                  <a:cubicBezTo>
                    <a:pt x="366" y="102"/>
                    <a:pt x="377" y="66"/>
                    <a:pt x="375" y="1"/>
                  </a:cubicBezTo>
                  <a:close/>
                </a:path>
              </a:pathLst>
            </a:custGeom>
            <a:solidFill>
              <a:srgbClr val="FAE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46"/>
            <p:cNvSpPr/>
            <p:nvPr/>
          </p:nvSpPr>
          <p:spPr>
            <a:xfrm>
              <a:off x="4599431" y="931607"/>
              <a:ext cx="63309" cy="63628"/>
            </a:xfrm>
            <a:custGeom>
              <a:avLst/>
              <a:gdLst/>
              <a:ahLst/>
              <a:cxnLst/>
              <a:rect l="l" t="t" r="r" b="b"/>
              <a:pathLst>
                <a:path w="799" h="803" extrusionOk="0">
                  <a:moveTo>
                    <a:pt x="356" y="0"/>
                  </a:moveTo>
                  <a:cubicBezTo>
                    <a:pt x="243" y="0"/>
                    <a:pt x="1" y="335"/>
                    <a:pt x="247" y="511"/>
                  </a:cubicBezTo>
                  <a:cubicBezTo>
                    <a:pt x="498" y="690"/>
                    <a:pt x="762" y="803"/>
                    <a:pt x="762" y="803"/>
                  </a:cubicBezTo>
                  <a:lnTo>
                    <a:pt x="799" y="545"/>
                  </a:lnTo>
                  <a:cubicBezTo>
                    <a:pt x="602" y="320"/>
                    <a:pt x="470" y="9"/>
                    <a:pt x="360" y="0"/>
                  </a:cubicBezTo>
                  <a:cubicBezTo>
                    <a:pt x="358" y="0"/>
                    <a:pt x="357" y="0"/>
                    <a:pt x="356" y="0"/>
                  </a:cubicBezTo>
                  <a:close/>
                </a:path>
              </a:pathLst>
            </a:custGeom>
            <a:solidFill>
              <a:srgbClr val="D56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46"/>
            <p:cNvSpPr/>
            <p:nvPr/>
          </p:nvSpPr>
          <p:spPr>
            <a:xfrm>
              <a:off x="4636039" y="900149"/>
              <a:ext cx="28366" cy="73374"/>
            </a:xfrm>
            <a:custGeom>
              <a:avLst/>
              <a:gdLst/>
              <a:ahLst/>
              <a:cxnLst/>
              <a:rect l="l" t="t" r="r" b="b"/>
              <a:pathLst>
                <a:path w="358" h="926" extrusionOk="0">
                  <a:moveTo>
                    <a:pt x="91" y="0"/>
                  </a:moveTo>
                  <a:cubicBezTo>
                    <a:pt x="26" y="0"/>
                    <a:pt x="1" y="684"/>
                    <a:pt x="59" y="769"/>
                  </a:cubicBezTo>
                  <a:cubicBezTo>
                    <a:pt x="104" y="835"/>
                    <a:pt x="267" y="925"/>
                    <a:pt x="327" y="925"/>
                  </a:cubicBezTo>
                  <a:cubicBezTo>
                    <a:pt x="349" y="925"/>
                    <a:pt x="357" y="913"/>
                    <a:pt x="340" y="881"/>
                  </a:cubicBezTo>
                  <a:cubicBezTo>
                    <a:pt x="180" y="597"/>
                    <a:pt x="162" y="10"/>
                    <a:pt x="93" y="0"/>
                  </a:cubicBezTo>
                  <a:cubicBezTo>
                    <a:pt x="92" y="0"/>
                    <a:pt x="92" y="0"/>
                    <a:pt x="91" y="0"/>
                  </a:cubicBezTo>
                  <a:close/>
                </a:path>
              </a:pathLst>
            </a:custGeom>
            <a:solidFill>
              <a:srgbClr val="D56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46"/>
            <p:cNvSpPr/>
            <p:nvPr/>
          </p:nvSpPr>
          <p:spPr>
            <a:xfrm>
              <a:off x="4602363" y="893334"/>
              <a:ext cx="52850" cy="62915"/>
            </a:xfrm>
            <a:custGeom>
              <a:avLst/>
              <a:gdLst/>
              <a:ahLst/>
              <a:cxnLst/>
              <a:rect l="l" t="t" r="r" b="b"/>
              <a:pathLst>
                <a:path w="667" h="794" extrusionOk="0">
                  <a:moveTo>
                    <a:pt x="47" y="1"/>
                  </a:moveTo>
                  <a:cubicBezTo>
                    <a:pt x="0" y="1"/>
                    <a:pt x="40" y="377"/>
                    <a:pt x="253" y="607"/>
                  </a:cubicBezTo>
                  <a:cubicBezTo>
                    <a:pt x="405" y="769"/>
                    <a:pt x="544" y="794"/>
                    <a:pt x="616" y="794"/>
                  </a:cubicBezTo>
                  <a:cubicBezTo>
                    <a:pt x="648" y="794"/>
                    <a:pt x="666" y="789"/>
                    <a:pt x="666" y="789"/>
                  </a:cubicBezTo>
                  <a:cubicBezTo>
                    <a:pt x="217" y="494"/>
                    <a:pt x="104" y="20"/>
                    <a:pt x="51" y="2"/>
                  </a:cubicBezTo>
                  <a:cubicBezTo>
                    <a:pt x="50" y="1"/>
                    <a:pt x="48" y="1"/>
                    <a:pt x="47" y="1"/>
                  </a:cubicBezTo>
                  <a:close/>
                </a:path>
              </a:pathLst>
            </a:custGeom>
            <a:solidFill>
              <a:srgbClr val="D56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6" name="Google Shape;3306;p46"/>
            <p:cNvSpPr/>
            <p:nvPr/>
          </p:nvSpPr>
          <p:spPr>
            <a:xfrm>
              <a:off x="4585802" y="904269"/>
              <a:ext cx="64577" cy="62043"/>
            </a:xfrm>
            <a:custGeom>
              <a:avLst/>
              <a:gdLst/>
              <a:ahLst/>
              <a:cxnLst/>
              <a:rect l="l" t="t" r="r" b="b"/>
              <a:pathLst>
                <a:path w="815" h="783" extrusionOk="0">
                  <a:moveTo>
                    <a:pt x="58" y="0"/>
                  </a:moveTo>
                  <a:cubicBezTo>
                    <a:pt x="1" y="0"/>
                    <a:pt x="142" y="409"/>
                    <a:pt x="386" y="609"/>
                  </a:cubicBezTo>
                  <a:cubicBezTo>
                    <a:pt x="588" y="773"/>
                    <a:pt x="769" y="782"/>
                    <a:pt x="807" y="782"/>
                  </a:cubicBezTo>
                  <a:cubicBezTo>
                    <a:pt x="812" y="782"/>
                    <a:pt x="814" y="782"/>
                    <a:pt x="814" y="782"/>
                  </a:cubicBezTo>
                  <a:cubicBezTo>
                    <a:pt x="341" y="537"/>
                    <a:pt x="126" y="16"/>
                    <a:pt x="61" y="1"/>
                  </a:cubicBezTo>
                  <a:cubicBezTo>
                    <a:pt x="60" y="0"/>
                    <a:pt x="59" y="0"/>
                    <a:pt x="58" y="0"/>
                  </a:cubicBezTo>
                  <a:close/>
                </a:path>
              </a:pathLst>
            </a:custGeom>
            <a:solidFill>
              <a:srgbClr val="D56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7" name="Google Shape;3307;p46"/>
            <p:cNvSpPr/>
            <p:nvPr/>
          </p:nvSpPr>
          <p:spPr>
            <a:xfrm>
              <a:off x="4585485" y="926852"/>
              <a:ext cx="60615" cy="54357"/>
            </a:xfrm>
            <a:custGeom>
              <a:avLst/>
              <a:gdLst/>
              <a:ahLst/>
              <a:cxnLst/>
              <a:rect l="l" t="t" r="r" b="b"/>
              <a:pathLst>
                <a:path w="765" h="686" extrusionOk="0">
                  <a:moveTo>
                    <a:pt x="38" y="0"/>
                  </a:moveTo>
                  <a:cubicBezTo>
                    <a:pt x="1" y="0"/>
                    <a:pt x="96" y="291"/>
                    <a:pt x="306" y="476"/>
                  </a:cubicBezTo>
                  <a:cubicBezTo>
                    <a:pt x="537" y="679"/>
                    <a:pt x="737" y="686"/>
                    <a:pt x="762" y="686"/>
                  </a:cubicBezTo>
                  <a:cubicBezTo>
                    <a:pt x="764" y="686"/>
                    <a:pt x="765" y="686"/>
                    <a:pt x="765" y="686"/>
                  </a:cubicBezTo>
                  <a:cubicBezTo>
                    <a:pt x="261" y="403"/>
                    <a:pt x="80" y="6"/>
                    <a:pt x="39" y="0"/>
                  </a:cubicBezTo>
                  <a:cubicBezTo>
                    <a:pt x="39" y="0"/>
                    <a:pt x="38" y="0"/>
                    <a:pt x="38" y="0"/>
                  </a:cubicBezTo>
                  <a:close/>
                </a:path>
              </a:pathLst>
            </a:custGeom>
            <a:solidFill>
              <a:srgbClr val="D56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7" name="Google Shape;1447;p30"/>
          <p:cNvGrpSpPr/>
          <p:nvPr/>
        </p:nvGrpSpPr>
        <p:grpSpPr>
          <a:xfrm>
            <a:off x="173036" y="2954523"/>
            <a:ext cx="939915" cy="2032767"/>
            <a:chOff x="5048525" y="2915109"/>
            <a:chExt cx="930701" cy="2012641"/>
          </a:xfrm>
        </p:grpSpPr>
        <p:sp>
          <p:nvSpPr>
            <p:cNvPr id="1448" name="Google Shape;1448;p30"/>
            <p:cNvSpPr/>
            <p:nvPr/>
          </p:nvSpPr>
          <p:spPr>
            <a:xfrm>
              <a:off x="5671061" y="3585567"/>
              <a:ext cx="250234" cy="269249"/>
            </a:xfrm>
            <a:custGeom>
              <a:avLst/>
              <a:gdLst/>
              <a:ahLst/>
              <a:cxnLst/>
              <a:rect l="l" t="t" r="r" b="b"/>
              <a:pathLst>
                <a:path w="1974" h="2124" extrusionOk="0">
                  <a:moveTo>
                    <a:pt x="1105" y="1"/>
                  </a:moveTo>
                  <a:cubicBezTo>
                    <a:pt x="938" y="1"/>
                    <a:pt x="738" y="57"/>
                    <a:pt x="555" y="213"/>
                  </a:cubicBezTo>
                  <a:cubicBezTo>
                    <a:pt x="1" y="688"/>
                    <a:pt x="1205" y="2123"/>
                    <a:pt x="1205" y="2123"/>
                  </a:cubicBezTo>
                  <a:lnTo>
                    <a:pt x="1973" y="1693"/>
                  </a:lnTo>
                  <a:cubicBezTo>
                    <a:pt x="1973" y="1693"/>
                    <a:pt x="1700" y="470"/>
                    <a:pt x="1454" y="124"/>
                  </a:cubicBezTo>
                  <a:cubicBezTo>
                    <a:pt x="1406" y="57"/>
                    <a:pt x="1273" y="1"/>
                    <a:pt x="1105" y="1"/>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30"/>
            <p:cNvSpPr/>
            <p:nvPr/>
          </p:nvSpPr>
          <p:spPr>
            <a:xfrm>
              <a:off x="5671188" y="3585567"/>
              <a:ext cx="200669" cy="269249"/>
            </a:xfrm>
            <a:custGeom>
              <a:avLst/>
              <a:gdLst/>
              <a:ahLst/>
              <a:cxnLst/>
              <a:rect l="l" t="t" r="r" b="b"/>
              <a:pathLst>
                <a:path w="1583" h="2124" extrusionOk="0">
                  <a:moveTo>
                    <a:pt x="1104" y="1"/>
                  </a:moveTo>
                  <a:cubicBezTo>
                    <a:pt x="937" y="1"/>
                    <a:pt x="737" y="56"/>
                    <a:pt x="554" y="213"/>
                  </a:cubicBezTo>
                  <a:cubicBezTo>
                    <a:pt x="1" y="688"/>
                    <a:pt x="1204" y="2123"/>
                    <a:pt x="1204" y="2123"/>
                  </a:cubicBezTo>
                  <a:lnTo>
                    <a:pt x="1582" y="1912"/>
                  </a:lnTo>
                  <a:cubicBezTo>
                    <a:pt x="1404" y="1735"/>
                    <a:pt x="1231" y="1341"/>
                    <a:pt x="1231" y="887"/>
                  </a:cubicBezTo>
                  <a:cubicBezTo>
                    <a:pt x="1231" y="578"/>
                    <a:pt x="1338" y="303"/>
                    <a:pt x="1431" y="99"/>
                  </a:cubicBezTo>
                  <a:cubicBezTo>
                    <a:pt x="1371" y="44"/>
                    <a:pt x="1251" y="1"/>
                    <a:pt x="110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30"/>
            <p:cNvSpPr/>
            <p:nvPr/>
          </p:nvSpPr>
          <p:spPr>
            <a:xfrm>
              <a:off x="5785528" y="3782813"/>
              <a:ext cx="193697" cy="175062"/>
            </a:xfrm>
            <a:custGeom>
              <a:avLst/>
              <a:gdLst/>
              <a:ahLst/>
              <a:cxnLst/>
              <a:rect l="l" t="t" r="r" b="b"/>
              <a:pathLst>
                <a:path w="1528" h="1381" extrusionOk="0">
                  <a:moveTo>
                    <a:pt x="820" y="0"/>
                  </a:moveTo>
                  <a:cubicBezTo>
                    <a:pt x="528" y="0"/>
                    <a:pt x="125" y="210"/>
                    <a:pt x="72" y="343"/>
                  </a:cubicBezTo>
                  <a:cubicBezTo>
                    <a:pt x="0" y="526"/>
                    <a:pt x="30" y="748"/>
                    <a:pt x="214" y="862"/>
                  </a:cubicBezTo>
                  <a:cubicBezTo>
                    <a:pt x="397" y="975"/>
                    <a:pt x="276" y="1182"/>
                    <a:pt x="328" y="1244"/>
                  </a:cubicBezTo>
                  <a:cubicBezTo>
                    <a:pt x="402" y="1330"/>
                    <a:pt x="645" y="1380"/>
                    <a:pt x="871" y="1380"/>
                  </a:cubicBezTo>
                  <a:cubicBezTo>
                    <a:pt x="1046" y="1380"/>
                    <a:pt x="1211" y="1350"/>
                    <a:pt x="1279" y="1284"/>
                  </a:cubicBezTo>
                  <a:cubicBezTo>
                    <a:pt x="1528" y="1042"/>
                    <a:pt x="1271" y="368"/>
                    <a:pt x="1073" y="101"/>
                  </a:cubicBezTo>
                  <a:cubicBezTo>
                    <a:pt x="1020" y="29"/>
                    <a:pt x="928" y="0"/>
                    <a:pt x="820" y="0"/>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30"/>
            <p:cNvSpPr/>
            <p:nvPr/>
          </p:nvSpPr>
          <p:spPr>
            <a:xfrm>
              <a:off x="5778556" y="3789531"/>
              <a:ext cx="148062" cy="138934"/>
            </a:xfrm>
            <a:custGeom>
              <a:avLst/>
              <a:gdLst/>
              <a:ahLst/>
              <a:cxnLst/>
              <a:rect l="l" t="t" r="r" b="b"/>
              <a:pathLst>
                <a:path w="1168" h="1096" extrusionOk="0">
                  <a:moveTo>
                    <a:pt x="538" y="0"/>
                  </a:moveTo>
                  <a:cubicBezTo>
                    <a:pt x="326" y="0"/>
                    <a:pt x="32" y="246"/>
                    <a:pt x="18" y="367"/>
                  </a:cubicBezTo>
                  <a:cubicBezTo>
                    <a:pt x="1" y="521"/>
                    <a:pt x="63" y="690"/>
                    <a:pt x="212" y="756"/>
                  </a:cubicBezTo>
                  <a:cubicBezTo>
                    <a:pt x="362" y="823"/>
                    <a:pt x="314" y="999"/>
                    <a:pt x="362" y="1041"/>
                  </a:cubicBezTo>
                  <a:cubicBezTo>
                    <a:pt x="405" y="1079"/>
                    <a:pt x="495" y="1096"/>
                    <a:pt x="595" y="1096"/>
                  </a:cubicBezTo>
                  <a:cubicBezTo>
                    <a:pt x="773" y="1096"/>
                    <a:pt x="985" y="1042"/>
                    <a:pt x="1037" y="953"/>
                  </a:cubicBezTo>
                  <a:cubicBezTo>
                    <a:pt x="1167" y="732"/>
                    <a:pt x="864" y="237"/>
                    <a:pt x="678" y="53"/>
                  </a:cubicBezTo>
                  <a:cubicBezTo>
                    <a:pt x="640" y="16"/>
                    <a:pt x="592" y="0"/>
                    <a:pt x="53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30"/>
            <p:cNvSpPr/>
            <p:nvPr/>
          </p:nvSpPr>
          <p:spPr>
            <a:xfrm>
              <a:off x="5842699" y="3916929"/>
              <a:ext cx="98243" cy="54889"/>
            </a:xfrm>
            <a:custGeom>
              <a:avLst/>
              <a:gdLst/>
              <a:ahLst/>
              <a:cxnLst/>
              <a:rect l="l" t="t" r="r" b="b"/>
              <a:pathLst>
                <a:path w="775" h="433" extrusionOk="0">
                  <a:moveTo>
                    <a:pt x="480" y="1"/>
                  </a:moveTo>
                  <a:cubicBezTo>
                    <a:pt x="480" y="1"/>
                    <a:pt x="446" y="77"/>
                    <a:pt x="344" y="77"/>
                  </a:cubicBezTo>
                  <a:cubicBezTo>
                    <a:pt x="315" y="77"/>
                    <a:pt x="281" y="71"/>
                    <a:pt x="240" y="55"/>
                  </a:cubicBezTo>
                  <a:cubicBezTo>
                    <a:pt x="213" y="45"/>
                    <a:pt x="189" y="40"/>
                    <a:pt x="167" y="40"/>
                  </a:cubicBezTo>
                  <a:cubicBezTo>
                    <a:pt x="41" y="40"/>
                    <a:pt x="0" y="193"/>
                    <a:pt x="17" y="245"/>
                  </a:cubicBezTo>
                  <a:cubicBezTo>
                    <a:pt x="38" y="303"/>
                    <a:pt x="151" y="432"/>
                    <a:pt x="327" y="432"/>
                  </a:cubicBezTo>
                  <a:cubicBezTo>
                    <a:pt x="337" y="432"/>
                    <a:pt x="346" y="432"/>
                    <a:pt x="356" y="431"/>
                  </a:cubicBezTo>
                  <a:cubicBezTo>
                    <a:pt x="548" y="415"/>
                    <a:pt x="715" y="311"/>
                    <a:pt x="775" y="190"/>
                  </a:cubicBezTo>
                  <a:lnTo>
                    <a:pt x="480" y="1"/>
                  </a:ln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30"/>
            <p:cNvSpPr/>
            <p:nvPr/>
          </p:nvSpPr>
          <p:spPr>
            <a:xfrm>
              <a:off x="5791740" y="3906788"/>
              <a:ext cx="93046" cy="58185"/>
            </a:xfrm>
            <a:custGeom>
              <a:avLst/>
              <a:gdLst/>
              <a:ahLst/>
              <a:cxnLst/>
              <a:rect l="l" t="t" r="r" b="b"/>
              <a:pathLst>
                <a:path w="734" h="459" extrusionOk="0">
                  <a:moveTo>
                    <a:pt x="172" y="1"/>
                  </a:moveTo>
                  <a:cubicBezTo>
                    <a:pt x="76" y="1"/>
                    <a:pt x="6" y="102"/>
                    <a:pt x="4" y="149"/>
                  </a:cubicBezTo>
                  <a:cubicBezTo>
                    <a:pt x="1" y="213"/>
                    <a:pt x="64" y="386"/>
                    <a:pt x="250" y="436"/>
                  </a:cubicBezTo>
                  <a:cubicBezTo>
                    <a:pt x="306" y="452"/>
                    <a:pt x="362" y="459"/>
                    <a:pt x="417" y="459"/>
                  </a:cubicBezTo>
                  <a:cubicBezTo>
                    <a:pt x="545" y="459"/>
                    <a:pt x="662" y="419"/>
                    <a:pt x="733" y="355"/>
                  </a:cubicBezTo>
                  <a:lnTo>
                    <a:pt x="529" y="79"/>
                  </a:lnTo>
                  <a:cubicBezTo>
                    <a:pt x="529" y="79"/>
                    <a:pt x="492" y="114"/>
                    <a:pt x="431" y="114"/>
                  </a:cubicBezTo>
                  <a:cubicBezTo>
                    <a:pt x="391" y="114"/>
                    <a:pt x="341" y="99"/>
                    <a:pt x="283" y="49"/>
                  </a:cubicBezTo>
                  <a:cubicBezTo>
                    <a:pt x="244" y="14"/>
                    <a:pt x="206" y="1"/>
                    <a:pt x="172" y="1"/>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30"/>
            <p:cNvSpPr/>
            <p:nvPr/>
          </p:nvSpPr>
          <p:spPr>
            <a:xfrm>
              <a:off x="5863742" y="3890182"/>
              <a:ext cx="92919" cy="58185"/>
            </a:xfrm>
            <a:custGeom>
              <a:avLst/>
              <a:gdLst/>
              <a:ahLst/>
              <a:cxnLst/>
              <a:rect l="l" t="t" r="r" b="b"/>
              <a:pathLst>
                <a:path w="733" h="459" extrusionOk="0">
                  <a:moveTo>
                    <a:pt x="172" y="1"/>
                  </a:moveTo>
                  <a:cubicBezTo>
                    <a:pt x="76" y="1"/>
                    <a:pt x="5" y="102"/>
                    <a:pt x="3" y="148"/>
                  </a:cubicBezTo>
                  <a:cubicBezTo>
                    <a:pt x="0" y="213"/>
                    <a:pt x="63" y="385"/>
                    <a:pt x="250" y="437"/>
                  </a:cubicBezTo>
                  <a:cubicBezTo>
                    <a:pt x="305" y="452"/>
                    <a:pt x="361" y="459"/>
                    <a:pt x="415" y="459"/>
                  </a:cubicBezTo>
                  <a:cubicBezTo>
                    <a:pt x="543" y="459"/>
                    <a:pt x="661" y="419"/>
                    <a:pt x="733" y="354"/>
                  </a:cubicBezTo>
                  <a:lnTo>
                    <a:pt x="527" y="79"/>
                  </a:lnTo>
                  <a:cubicBezTo>
                    <a:pt x="527" y="79"/>
                    <a:pt x="491" y="114"/>
                    <a:pt x="431" y="114"/>
                  </a:cubicBezTo>
                  <a:cubicBezTo>
                    <a:pt x="391" y="114"/>
                    <a:pt x="341" y="99"/>
                    <a:pt x="283" y="48"/>
                  </a:cubicBezTo>
                  <a:cubicBezTo>
                    <a:pt x="244" y="14"/>
                    <a:pt x="206" y="1"/>
                    <a:pt x="172" y="1"/>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30"/>
            <p:cNvSpPr/>
            <p:nvPr/>
          </p:nvSpPr>
          <p:spPr>
            <a:xfrm>
              <a:off x="5844474" y="3786489"/>
              <a:ext cx="74031" cy="104074"/>
            </a:xfrm>
            <a:custGeom>
              <a:avLst/>
              <a:gdLst/>
              <a:ahLst/>
              <a:cxnLst/>
              <a:rect l="l" t="t" r="r" b="b"/>
              <a:pathLst>
                <a:path w="584" h="821" extrusionOk="0">
                  <a:moveTo>
                    <a:pt x="506" y="1"/>
                  </a:moveTo>
                  <a:lnTo>
                    <a:pt x="161" y="44"/>
                  </a:lnTo>
                  <a:cubicBezTo>
                    <a:pt x="161" y="44"/>
                    <a:pt x="290" y="320"/>
                    <a:pt x="145" y="459"/>
                  </a:cubicBezTo>
                  <a:cubicBezTo>
                    <a:pt x="0" y="599"/>
                    <a:pt x="113" y="791"/>
                    <a:pt x="176" y="815"/>
                  </a:cubicBezTo>
                  <a:cubicBezTo>
                    <a:pt x="184" y="819"/>
                    <a:pt x="195" y="821"/>
                    <a:pt x="207" y="821"/>
                  </a:cubicBezTo>
                  <a:cubicBezTo>
                    <a:pt x="284" y="821"/>
                    <a:pt x="422" y="750"/>
                    <a:pt x="485" y="564"/>
                  </a:cubicBezTo>
                  <a:cubicBezTo>
                    <a:pt x="560" y="350"/>
                    <a:pt x="584" y="156"/>
                    <a:pt x="506" y="1"/>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30"/>
            <p:cNvSpPr/>
            <p:nvPr/>
          </p:nvSpPr>
          <p:spPr>
            <a:xfrm>
              <a:off x="5055624" y="3507226"/>
              <a:ext cx="79608" cy="104961"/>
            </a:xfrm>
            <a:custGeom>
              <a:avLst/>
              <a:gdLst/>
              <a:ahLst/>
              <a:cxnLst/>
              <a:rect l="l" t="t" r="r" b="b"/>
              <a:pathLst>
                <a:path w="628" h="828" extrusionOk="0">
                  <a:moveTo>
                    <a:pt x="382" y="0"/>
                  </a:moveTo>
                  <a:cubicBezTo>
                    <a:pt x="253" y="0"/>
                    <a:pt x="116" y="144"/>
                    <a:pt x="61" y="346"/>
                  </a:cubicBezTo>
                  <a:cubicBezTo>
                    <a:pt x="0" y="571"/>
                    <a:pt x="65" y="784"/>
                    <a:pt x="204" y="821"/>
                  </a:cubicBezTo>
                  <a:cubicBezTo>
                    <a:pt x="218" y="825"/>
                    <a:pt x="233" y="827"/>
                    <a:pt x="248" y="827"/>
                  </a:cubicBezTo>
                  <a:cubicBezTo>
                    <a:pt x="376" y="827"/>
                    <a:pt x="512" y="684"/>
                    <a:pt x="567" y="483"/>
                  </a:cubicBezTo>
                  <a:cubicBezTo>
                    <a:pt x="628" y="258"/>
                    <a:pt x="565" y="45"/>
                    <a:pt x="426" y="6"/>
                  </a:cubicBezTo>
                  <a:cubicBezTo>
                    <a:pt x="411" y="2"/>
                    <a:pt x="397" y="0"/>
                    <a:pt x="382" y="0"/>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30"/>
            <p:cNvSpPr/>
            <p:nvPr/>
          </p:nvSpPr>
          <p:spPr>
            <a:xfrm>
              <a:off x="5679554" y="3422675"/>
              <a:ext cx="195598" cy="201430"/>
            </a:xfrm>
            <a:custGeom>
              <a:avLst/>
              <a:gdLst/>
              <a:ahLst/>
              <a:cxnLst/>
              <a:rect l="l" t="t" r="r" b="b"/>
              <a:pathLst>
                <a:path w="1543" h="1589" extrusionOk="0">
                  <a:moveTo>
                    <a:pt x="690" y="0"/>
                  </a:moveTo>
                  <a:cubicBezTo>
                    <a:pt x="343" y="0"/>
                    <a:pt x="17" y="146"/>
                    <a:pt x="10" y="689"/>
                  </a:cubicBezTo>
                  <a:cubicBezTo>
                    <a:pt x="0" y="1408"/>
                    <a:pt x="412" y="1588"/>
                    <a:pt x="784" y="1588"/>
                  </a:cubicBezTo>
                  <a:cubicBezTo>
                    <a:pt x="1071" y="1588"/>
                    <a:pt x="1335" y="1480"/>
                    <a:pt x="1362" y="1430"/>
                  </a:cubicBezTo>
                  <a:cubicBezTo>
                    <a:pt x="1424" y="1318"/>
                    <a:pt x="1542" y="756"/>
                    <a:pt x="1522" y="196"/>
                  </a:cubicBezTo>
                  <a:cubicBezTo>
                    <a:pt x="1522" y="196"/>
                    <a:pt x="1091" y="0"/>
                    <a:pt x="690" y="0"/>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30"/>
            <p:cNvSpPr/>
            <p:nvPr/>
          </p:nvSpPr>
          <p:spPr>
            <a:xfrm>
              <a:off x="5612116" y="3216809"/>
              <a:ext cx="303222" cy="323631"/>
            </a:xfrm>
            <a:custGeom>
              <a:avLst/>
              <a:gdLst/>
              <a:ahLst/>
              <a:cxnLst/>
              <a:rect l="l" t="t" r="r" b="b"/>
              <a:pathLst>
                <a:path w="2392" h="2553" extrusionOk="0">
                  <a:moveTo>
                    <a:pt x="1062" y="1"/>
                  </a:moveTo>
                  <a:cubicBezTo>
                    <a:pt x="805" y="1"/>
                    <a:pt x="0" y="510"/>
                    <a:pt x="103" y="1347"/>
                  </a:cubicBezTo>
                  <a:cubicBezTo>
                    <a:pt x="135" y="1604"/>
                    <a:pt x="262" y="1802"/>
                    <a:pt x="414" y="2515"/>
                  </a:cubicBezTo>
                  <a:cubicBezTo>
                    <a:pt x="766" y="2536"/>
                    <a:pt x="1030" y="2552"/>
                    <a:pt x="1250" y="2552"/>
                  </a:cubicBezTo>
                  <a:cubicBezTo>
                    <a:pt x="1621" y="2552"/>
                    <a:pt x="1865" y="2507"/>
                    <a:pt x="2183" y="2370"/>
                  </a:cubicBezTo>
                  <a:cubicBezTo>
                    <a:pt x="2183" y="2370"/>
                    <a:pt x="2391" y="1533"/>
                    <a:pt x="2091" y="898"/>
                  </a:cubicBezTo>
                  <a:cubicBezTo>
                    <a:pt x="1791" y="261"/>
                    <a:pt x="1296" y="82"/>
                    <a:pt x="1106" y="8"/>
                  </a:cubicBezTo>
                  <a:cubicBezTo>
                    <a:pt x="1094" y="3"/>
                    <a:pt x="1079" y="1"/>
                    <a:pt x="1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30"/>
            <p:cNvSpPr/>
            <p:nvPr/>
          </p:nvSpPr>
          <p:spPr>
            <a:xfrm>
              <a:off x="5611989" y="3216936"/>
              <a:ext cx="248586" cy="323504"/>
            </a:xfrm>
            <a:custGeom>
              <a:avLst/>
              <a:gdLst/>
              <a:ahLst/>
              <a:cxnLst/>
              <a:rect l="l" t="t" r="r" b="b"/>
              <a:pathLst>
                <a:path w="1961" h="2552" extrusionOk="0">
                  <a:moveTo>
                    <a:pt x="1067" y="1"/>
                  </a:moveTo>
                  <a:cubicBezTo>
                    <a:pt x="811" y="1"/>
                    <a:pt x="1" y="505"/>
                    <a:pt x="104" y="1346"/>
                  </a:cubicBezTo>
                  <a:cubicBezTo>
                    <a:pt x="136" y="1603"/>
                    <a:pt x="263" y="1801"/>
                    <a:pt x="415" y="2514"/>
                  </a:cubicBezTo>
                  <a:cubicBezTo>
                    <a:pt x="766" y="2535"/>
                    <a:pt x="1031" y="2551"/>
                    <a:pt x="1251" y="2551"/>
                  </a:cubicBezTo>
                  <a:cubicBezTo>
                    <a:pt x="1495" y="2551"/>
                    <a:pt x="1684" y="2532"/>
                    <a:pt x="1875" y="2479"/>
                  </a:cubicBezTo>
                  <a:cubicBezTo>
                    <a:pt x="1931" y="2251"/>
                    <a:pt x="1961" y="2001"/>
                    <a:pt x="1961" y="1738"/>
                  </a:cubicBezTo>
                  <a:cubicBezTo>
                    <a:pt x="1961" y="1132"/>
                    <a:pt x="1537" y="154"/>
                    <a:pt x="1107" y="7"/>
                  </a:cubicBezTo>
                  <a:cubicBezTo>
                    <a:pt x="1096" y="3"/>
                    <a:pt x="1082" y="1"/>
                    <a:pt x="106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30"/>
            <p:cNvSpPr/>
            <p:nvPr/>
          </p:nvSpPr>
          <p:spPr>
            <a:xfrm>
              <a:off x="5332095" y="3168258"/>
              <a:ext cx="517328" cy="568161"/>
            </a:xfrm>
            <a:custGeom>
              <a:avLst/>
              <a:gdLst/>
              <a:ahLst/>
              <a:cxnLst/>
              <a:rect l="l" t="t" r="r" b="b"/>
              <a:pathLst>
                <a:path w="4081" h="4482" extrusionOk="0">
                  <a:moveTo>
                    <a:pt x="1519" y="0"/>
                  </a:moveTo>
                  <a:cubicBezTo>
                    <a:pt x="1003" y="0"/>
                    <a:pt x="515" y="51"/>
                    <a:pt x="354" y="180"/>
                  </a:cubicBezTo>
                  <a:cubicBezTo>
                    <a:pt x="1" y="462"/>
                    <a:pt x="304" y="2145"/>
                    <a:pt x="508" y="2496"/>
                  </a:cubicBezTo>
                  <a:cubicBezTo>
                    <a:pt x="656" y="2749"/>
                    <a:pt x="565" y="3768"/>
                    <a:pt x="575" y="4283"/>
                  </a:cubicBezTo>
                  <a:cubicBezTo>
                    <a:pt x="579" y="4481"/>
                    <a:pt x="824" y="4454"/>
                    <a:pt x="969" y="4458"/>
                  </a:cubicBezTo>
                  <a:lnTo>
                    <a:pt x="3567" y="4463"/>
                  </a:lnTo>
                  <a:cubicBezTo>
                    <a:pt x="3567" y="4463"/>
                    <a:pt x="3754" y="4248"/>
                    <a:pt x="3772" y="4113"/>
                  </a:cubicBezTo>
                  <a:cubicBezTo>
                    <a:pt x="3781" y="4046"/>
                    <a:pt x="3809" y="3315"/>
                    <a:pt x="3830" y="2607"/>
                  </a:cubicBezTo>
                  <a:lnTo>
                    <a:pt x="3833" y="2605"/>
                  </a:lnTo>
                  <a:cubicBezTo>
                    <a:pt x="3994" y="2503"/>
                    <a:pt x="4081" y="2324"/>
                    <a:pt x="4055" y="2145"/>
                  </a:cubicBezTo>
                  <a:cubicBezTo>
                    <a:pt x="3977" y="1594"/>
                    <a:pt x="3781" y="558"/>
                    <a:pt x="2964" y="166"/>
                  </a:cubicBezTo>
                  <a:cubicBezTo>
                    <a:pt x="2765" y="70"/>
                    <a:pt x="2123" y="0"/>
                    <a:pt x="15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30"/>
            <p:cNvSpPr/>
            <p:nvPr/>
          </p:nvSpPr>
          <p:spPr>
            <a:xfrm>
              <a:off x="5431478" y="3168258"/>
              <a:ext cx="415916" cy="312602"/>
            </a:xfrm>
            <a:custGeom>
              <a:avLst/>
              <a:gdLst/>
              <a:ahLst/>
              <a:cxnLst/>
              <a:rect l="l" t="t" r="r" b="b"/>
              <a:pathLst>
                <a:path w="3281" h="2466" extrusionOk="0">
                  <a:moveTo>
                    <a:pt x="732" y="0"/>
                  </a:moveTo>
                  <a:cubicBezTo>
                    <a:pt x="468" y="0"/>
                    <a:pt x="210" y="13"/>
                    <a:pt x="1" y="44"/>
                  </a:cubicBezTo>
                  <a:cubicBezTo>
                    <a:pt x="756" y="648"/>
                    <a:pt x="727" y="1976"/>
                    <a:pt x="765" y="2151"/>
                  </a:cubicBezTo>
                  <a:cubicBezTo>
                    <a:pt x="795" y="2287"/>
                    <a:pt x="1923" y="2466"/>
                    <a:pt x="2651" y="2466"/>
                  </a:cubicBezTo>
                  <a:cubicBezTo>
                    <a:pt x="2982" y="2466"/>
                    <a:pt x="3230" y="2429"/>
                    <a:pt x="3256" y="2335"/>
                  </a:cubicBezTo>
                  <a:cubicBezTo>
                    <a:pt x="3275" y="2274"/>
                    <a:pt x="3281" y="2209"/>
                    <a:pt x="3271" y="2145"/>
                  </a:cubicBezTo>
                  <a:cubicBezTo>
                    <a:pt x="3193" y="1594"/>
                    <a:pt x="2997" y="558"/>
                    <a:pt x="2180" y="166"/>
                  </a:cubicBezTo>
                  <a:cubicBezTo>
                    <a:pt x="1980" y="70"/>
                    <a:pt x="1337" y="0"/>
                    <a:pt x="732"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30"/>
            <p:cNvSpPr/>
            <p:nvPr/>
          </p:nvSpPr>
          <p:spPr>
            <a:xfrm>
              <a:off x="5431604" y="3168258"/>
              <a:ext cx="279010" cy="55396"/>
            </a:xfrm>
            <a:custGeom>
              <a:avLst/>
              <a:gdLst/>
              <a:ahLst/>
              <a:cxnLst/>
              <a:rect l="l" t="t" r="r" b="b"/>
              <a:pathLst>
                <a:path w="2201" h="437" extrusionOk="0">
                  <a:moveTo>
                    <a:pt x="732" y="0"/>
                  </a:moveTo>
                  <a:cubicBezTo>
                    <a:pt x="467" y="0"/>
                    <a:pt x="210" y="13"/>
                    <a:pt x="1" y="44"/>
                  </a:cubicBezTo>
                  <a:cubicBezTo>
                    <a:pt x="116" y="138"/>
                    <a:pt x="215" y="248"/>
                    <a:pt x="297" y="369"/>
                  </a:cubicBezTo>
                  <a:cubicBezTo>
                    <a:pt x="501" y="412"/>
                    <a:pt x="734" y="437"/>
                    <a:pt x="984" y="437"/>
                  </a:cubicBezTo>
                  <a:cubicBezTo>
                    <a:pt x="1496" y="437"/>
                    <a:pt x="1945" y="333"/>
                    <a:pt x="2200" y="176"/>
                  </a:cubicBezTo>
                  <a:lnTo>
                    <a:pt x="2179" y="166"/>
                  </a:lnTo>
                  <a:cubicBezTo>
                    <a:pt x="1979" y="70"/>
                    <a:pt x="1336" y="0"/>
                    <a:pt x="732" y="0"/>
                  </a:cubicBezTo>
                  <a:close/>
                </a:path>
              </a:pathLst>
            </a:custGeom>
            <a:solidFill>
              <a:srgbClr val="CFC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30"/>
            <p:cNvSpPr/>
            <p:nvPr/>
          </p:nvSpPr>
          <p:spPr>
            <a:xfrm>
              <a:off x="5504620" y="3511663"/>
              <a:ext cx="312602" cy="222473"/>
            </a:xfrm>
            <a:custGeom>
              <a:avLst/>
              <a:gdLst/>
              <a:ahLst/>
              <a:cxnLst/>
              <a:rect l="l" t="t" r="r" b="b"/>
              <a:pathLst>
                <a:path w="2466" h="1755" extrusionOk="0">
                  <a:moveTo>
                    <a:pt x="1408" y="0"/>
                  </a:moveTo>
                  <a:cubicBezTo>
                    <a:pt x="765" y="0"/>
                    <a:pt x="137" y="421"/>
                    <a:pt x="28" y="1208"/>
                  </a:cubicBezTo>
                  <a:cubicBezTo>
                    <a:pt x="1" y="1400"/>
                    <a:pt x="7" y="1583"/>
                    <a:pt x="40" y="1750"/>
                  </a:cubicBezTo>
                  <a:lnTo>
                    <a:pt x="2192" y="1754"/>
                  </a:lnTo>
                  <a:cubicBezTo>
                    <a:pt x="2272" y="1586"/>
                    <a:pt x="2330" y="1402"/>
                    <a:pt x="2357" y="1208"/>
                  </a:cubicBezTo>
                  <a:cubicBezTo>
                    <a:pt x="2466" y="421"/>
                    <a:pt x="2052" y="0"/>
                    <a:pt x="1408"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30"/>
            <p:cNvSpPr/>
            <p:nvPr/>
          </p:nvSpPr>
          <p:spPr>
            <a:xfrm>
              <a:off x="5332095" y="4058018"/>
              <a:ext cx="541287" cy="223867"/>
            </a:xfrm>
            <a:custGeom>
              <a:avLst/>
              <a:gdLst/>
              <a:ahLst/>
              <a:cxnLst/>
              <a:rect l="l" t="t" r="r" b="b"/>
              <a:pathLst>
                <a:path w="4270" h="1766" extrusionOk="0">
                  <a:moveTo>
                    <a:pt x="1408" y="0"/>
                  </a:moveTo>
                  <a:lnTo>
                    <a:pt x="1" y="1710"/>
                  </a:lnTo>
                  <a:cubicBezTo>
                    <a:pt x="1" y="1710"/>
                    <a:pt x="767" y="1765"/>
                    <a:pt x="1685" y="1765"/>
                  </a:cubicBezTo>
                  <a:cubicBezTo>
                    <a:pt x="2595" y="1765"/>
                    <a:pt x="3654" y="1712"/>
                    <a:pt x="4269" y="1498"/>
                  </a:cubicBezTo>
                  <a:lnTo>
                    <a:pt x="3748" y="407"/>
                  </a:lnTo>
                  <a:lnTo>
                    <a:pt x="14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30"/>
            <p:cNvSpPr/>
            <p:nvPr/>
          </p:nvSpPr>
          <p:spPr>
            <a:xfrm>
              <a:off x="5418041" y="3699528"/>
              <a:ext cx="383337" cy="81763"/>
            </a:xfrm>
            <a:custGeom>
              <a:avLst/>
              <a:gdLst/>
              <a:ahLst/>
              <a:cxnLst/>
              <a:rect l="l" t="t" r="r" b="b"/>
              <a:pathLst>
                <a:path w="3024" h="645" extrusionOk="0">
                  <a:moveTo>
                    <a:pt x="1773" y="0"/>
                  </a:moveTo>
                  <a:cubicBezTo>
                    <a:pt x="1198" y="0"/>
                    <a:pt x="611" y="79"/>
                    <a:pt x="11" y="237"/>
                  </a:cubicBezTo>
                  <a:lnTo>
                    <a:pt x="1" y="645"/>
                  </a:lnTo>
                  <a:lnTo>
                    <a:pt x="1" y="645"/>
                  </a:lnTo>
                  <a:lnTo>
                    <a:pt x="3014" y="536"/>
                  </a:lnTo>
                  <a:lnTo>
                    <a:pt x="3024" y="128"/>
                  </a:lnTo>
                  <a:cubicBezTo>
                    <a:pt x="2613" y="43"/>
                    <a:pt x="2197" y="0"/>
                    <a:pt x="1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30"/>
            <p:cNvSpPr/>
            <p:nvPr/>
          </p:nvSpPr>
          <p:spPr>
            <a:xfrm>
              <a:off x="5597665" y="3988044"/>
              <a:ext cx="245797" cy="878228"/>
            </a:xfrm>
            <a:custGeom>
              <a:avLst/>
              <a:gdLst/>
              <a:ahLst/>
              <a:cxnLst/>
              <a:rect l="l" t="t" r="r" b="b"/>
              <a:pathLst>
                <a:path w="1939" h="6928" extrusionOk="0">
                  <a:moveTo>
                    <a:pt x="1928" y="1"/>
                  </a:moveTo>
                  <a:lnTo>
                    <a:pt x="175" y="500"/>
                  </a:lnTo>
                  <a:lnTo>
                    <a:pt x="382" y="2692"/>
                  </a:lnTo>
                  <a:cubicBezTo>
                    <a:pt x="382" y="2692"/>
                    <a:pt x="148" y="3141"/>
                    <a:pt x="74" y="3639"/>
                  </a:cubicBezTo>
                  <a:cubicBezTo>
                    <a:pt x="0" y="4136"/>
                    <a:pt x="588" y="5682"/>
                    <a:pt x="555" y="6927"/>
                  </a:cubicBezTo>
                  <a:lnTo>
                    <a:pt x="679" y="6828"/>
                  </a:lnTo>
                  <a:cubicBezTo>
                    <a:pt x="1040" y="5283"/>
                    <a:pt x="1409" y="3728"/>
                    <a:pt x="1411" y="2809"/>
                  </a:cubicBezTo>
                  <a:cubicBezTo>
                    <a:pt x="1836" y="2020"/>
                    <a:pt x="1939" y="641"/>
                    <a:pt x="1928" y="1"/>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30"/>
            <p:cNvSpPr/>
            <p:nvPr/>
          </p:nvSpPr>
          <p:spPr>
            <a:xfrm>
              <a:off x="5602862" y="3988171"/>
              <a:ext cx="240600" cy="609359"/>
            </a:xfrm>
            <a:custGeom>
              <a:avLst/>
              <a:gdLst/>
              <a:ahLst/>
              <a:cxnLst/>
              <a:rect l="l" t="t" r="r" b="b"/>
              <a:pathLst>
                <a:path w="1898" h="4807" extrusionOk="0">
                  <a:moveTo>
                    <a:pt x="1887" y="1"/>
                  </a:moveTo>
                  <a:lnTo>
                    <a:pt x="134" y="499"/>
                  </a:lnTo>
                  <a:lnTo>
                    <a:pt x="341" y="2691"/>
                  </a:lnTo>
                  <a:cubicBezTo>
                    <a:pt x="341" y="2691"/>
                    <a:pt x="107" y="3140"/>
                    <a:pt x="33" y="3638"/>
                  </a:cubicBezTo>
                  <a:cubicBezTo>
                    <a:pt x="0" y="3859"/>
                    <a:pt x="99" y="4289"/>
                    <a:pt x="215" y="4807"/>
                  </a:cubicBezTo>
                  <a:cubicBezTo>
                    <a:pt x="500" y="3761"/>
                    <a:pt x="944" y="3011"/>
                    <a:pt x="1368" y="2930"/>
                  </a:cubicBezTo>
                  <a:cubicBezTo>
                    <a:pt x="1369" y="2888"/>
                    <a:pt x="1370" y="2847"/>
                    <a:pt x="1370" y="2808"/>
                  </a:cubicBezTo>
                  <a:cubicBezTo>
                    <a:pt x="1795" y="2019"/>
                    <a:pt x="1898" y="640"/>
                    <a:pt x="188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30"/>
            <p:cNvSpPr/>
            <p:nvPr/>
          </p:nvSpPr>
          <p:spPr>
            <a:xfrm>
              <a:off x="5639750" y="4788436"/>
              <a:ext cx="275841" cy="128540"/>
            </a:xfrm>
            <a:custGeom>
              <a:avLst/>
              <a:gdLst/>
              <a:ahLst/>
              <a:cxnLst/>
              <a:rect l="l" t="t" r="r" b="b"/>
              <a:pathLst>
                <a:path w="2176" h="1014" extrusionOk="0">
                  <a:moveTo>
                    <a:pt x="382" y="1"/>
                  </a:moveTo>
                  <a:cubicBezTo>
                    <a:pt x="381" y="1"/>
                    <a:pt x="381" y="1"/>
                    <a:pt x="381" y="1"/>
                  </a:cubicBezTo>
                  <a:cubicBezTo>
                    <a:pt x="96" y="11"/>
                    <a:pt x="0" y="1014"/>
                    <a:pt x="0" y="1014"/>
                  </a:cubicBezTo>
                  <a:lnTo>
                    <a:pt x="2107" y="1014"/>
                  </a:lnTo>
                  <a:cubicBezTo>
                    <a:pt x="2175" y="892"/>
                    <a:pt x="1022" y="581"/>
                    <a:pt x="1022" y="581"/>
                  </a:cubicBezTo>
                  <a:cubicBezTo>
                    <a:pt x="1022" y="581"/>
                    <a:pt x="487" y="1"/>
                    <a:pt x="382" y="1"/>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30"/>
            <p:cNvSpPr/>
            <p:nvPr/>
          </p:nvSpPr>
          <p:spPr>
            <a:xfrm>
              <a:off x="5624285" y="4894031"/>
              <a:ext cx="287883" cy="33719"/>
            </a:xfrm>
            <a:custGeom>
              <a:avLst/>
              <a:gdLst/>
              <a:ahLst/>
              <a:cxnLst/>
              <a:rect l="l" t="t" r="r" b="b"/>
              <a:pathLst>
                <a:path w="2271" h="266" extrusionOk="0">
                  <a:moveTo>
                    <a:pt x="24" y="1"/>
                  </a:moveTo>
                  <a:lnTo>
                    <a:pt x="0" y="265"/>
                  </a:lnTo>
                  <a:lnTo>
                    <a:pt x="2247" y="265"/>
                  </a:lnTo>
                  <a:lnTo>
                    <a:pt x="22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30"/>
            <p:cNvSpPr/>
            <p:nvPr/>
          </p:nvSpPr>
          <p:spPr>
            <a:xfrm>
              <a:off x="5750288" y="4847128"/>
              <a:ext cx="61227" cy="66045"/>
            </a:xfrm>
            <a:custGeom>
              <a:avLst/>
              <a:gdLst/>
              <a:ahLst/>
              <a:cxnLst/>
              <a:rect l="l" t="t" r="r" b="b"/>
              <a:pathLst>
                <a:path w="483" h="521" extrusionOk="0">
                  <a:moveTo>
                    <a:pt x="119" y="0"/>
                  </a:moveTo>
                  <a:lnTo>
                    <a:pt x="0" y="521"/>
                  </a:lnTo>
                  <a:lnTo>
                    <a:pt x="285" y="521"/>
                  </a:lnTo>
                  <a:lnTo>
                    <a:pt x="483" y="129"/>
                  </a:lnTo>
                  <a:lnTo>
                    <a:pt x="1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30"/>
            <p:cNvSpPr/>
            <p:nvPr/>
          </p:nvSpPr>
          <p:spPr>
            <a:xfrm>
              <a:off x="5831797" y="4866016"/>
              <a:ext cx="38156" cy="44368"/>
            </a:xfrm>
            <a:custGeom>
              <a:avLst/>
              <a:gdLst/>
              <a:ahLst/>
              <a:cxnLst/>
              <a:rect l="l" t="t" r="r" b="b"/>
              <a:pathLst>
                <a:path w="301" h="350" extrusionOk="0">
                  <a:moveTo>
                    <a:pt x="31" y="0"/>
                  </a:moveTo>
                  <a:lnTo>
                    <a:pt x="1" y="349"/>
                  </a:lnTo>
                  <a:lnTo>
                    <a:pt x="201" y="323"/>
                  </a:lnTo>
                  <a:lnTo>
                    <a:pt x="300" y="49"/>
                  </a:lnTo>
                  <a:lnTo>
                    <a:pt x="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30"/>
            <p:cNvSpPr/>
            <p:nvPr/>
          </p:nvSpPr>
          <p:spPr>
            <a:xfrm>
              <a:off x="5673596" y="4801112"/>
              <a:ext cx="71369" cy="107243"/>
            </a:xfrm>
            <a:custGeom>
              <a:avLst/>
              <a:gdLst/>
              <a:ahLst/>
              <a:cxnLst/>
              <a:rect l="l" t="t" r="r" b="b"/>
              <a:pathLst>
                <a:path w="563" h="846" extrusionOk="0">
                  <a:moveTo>
                    <a:pt x="365" y="0"/>
                  </a:moveTo>
                  <a:lnTo>
                    <a:pt x="0" y="800"/>
                  </a:lnTo>
                  <a:lnTo>
                    <a:pt x="276" y="845"/>
                  </a:lnTo>
                  <a:lnTo>
                    <a:pt x="562" y="174"/>
                  </a:lnTo>
                  <a:lnTo>
                    <a:pt x="3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30"/>
            <p:cNvSpPr/>
            <p:nvPr/>
          </p:nvSpPr>
          <p:spPr>
            <a:xfrm>
              <a:off x="5377096" y="3958635"/>
              <a:ext cx="215881" cy="913469"/>
            </a:xfrm>
            <a:custGeom>
              <a:avLst/>
              <a:gdLst/>
              <a:ahLst/>
              <a:cxnLst/>
              <a:rect l="l" t="t" r="r" b="b"/>
              <a:pathLst>
                <a:path w="1703" h="7206" extrusionOk="0">
                  <a:moveTo>
                    <a:pt x="44" y="0"/>
                  </a:moveTo>
                  <a:lnTo>
                    <a:pt x="44" y="0"/>
                  </a:lnTo>
                  <a:cubicBezTo>
                    <a:pt x="42" y="1011"/>
                    <a:pt x="0" y="2526"/>
                    <a:pt x="277" y="2909"/>
                  </a:cubicBezTo>
                  <a:cubicBezTo>
                    <a:pt x="277" y="2909"/>
                    <a:pt x="173" y="3397"/>
                    <a:pt x="122" y="3903"/>
                  </a:cubicBezTo>
                  <a:cubicBezTo>
                    <a:pt x="72" y="4408"/>
                    <a:pt x="604" y="5942"/>
                    <a:pt x="626" y="7205"/>
                  </a:cubicBezTo>
                  <a:lnTo>
                    <a:pt x="742" y="7103"/>
                  </a:lnTo>
                  <a:cubicBezTo>
                    <a:pt x="1081" y="5419"/>
                    <a:pt x="1604" y="3752"/>
                    <a:pt x="1281" y="3027"/>
                  </a:cubicBezTo>
                  <a:cubicBezTo>
                    <a:pt x="1661" y="2228"/>
                    <a:pt x="1703" y="828"/>
                    <a:pt x="1664" y="179"/>
                  </a:cubicBezTo>
                  <a:lnTo>
                    <a:pt x="44" y="0"/>
                  </a:ln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30"/>
            <p:cNvSpPr/>
            <p:nvPr/>
          </p:nvSpPr>
          <p:spPr>
            <a:xfrm>
              <a:off x="5377096" y="3958635"/>
              <a:ext cx="215754" cy="542934"/>
            </a:xfrm>
            <a:custGeom>
              <a:avLst/>
              <a:gdLst/>
              <a:ahLst/>
              <a:cxnLst/>
              <a:rect l="l" t="t" r="r" b="b"/>
              <a:pathLst>
                <a:path w="1702" h="4283" extrusionOk="0">
                  <a:moveTo>
                    <a:pt x="44" y="0"/>
                  </a:moveTo>
                  <a:cubicBezTo>
                    <a:pt x="42" y="1010"/>
                    <a:pt x="0" y="2526"/>
                    <a:pt x="277" y="2909"/>
                  </a:cubicBezTo>
                  <a:cubicBezTo>
                    <a:pt x="277" y="2909"/>
                    <a:pt x="234" y="3110"/>
                    <a:pt x="190" y="3387"/>
                  </a:cubicBezTo>
                  <a:cubicBezTo>
                    <a:pt x="243" y="3372"/>
                    <a:pt x="298" y="3363"/>
                    <a:pt x="354" y="3363"/>
                  </a:cubicBezTo>
                  <a:cubicBezTo>
                    <a:pt x="727" y="3363"/>
                    <a:pt x="1079" y="3720"/>
                    <a:pt x="1329" y="4283"/>
                  </a:cubicBezTo>
                  <a:cubicBezTo>
                    <a:pt x="1404" y="3754"/>
                    <a:pt x="1411" y="3315"/>
                    <a:pt x="1281" y="3027"/>
                  </a:cubicBezTo>
                  <a:cubicBezTo>
                    <a:pt x="1661" y="2228"/>
                    <a:pt x="1702" y="828"/>
                    <a:pt x="1664" y="179"/>
                  </a:cubicBezTo>
                  <a:lnTo>
                    <a:pt x="44"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30"/>
            <p:cNvSpPr/>
            <p:nvPr/>
          </p:nvSpPr>
          <p:spPr>
            <a:xfrm>
              <a:off x="5373040" y="4808845"/>
              <a:ext cx="156808" cy="109652"/>
            </a:xfrm>
            <a:custGeom>
              <a:avLst/>
              <a:gdLst/>
              <a:ahLst/>
              <a:cxnLst/>
              <a:rect l="l" t="t" r="r" b="b"/>
              <a:pathLst>
                <a:path w="1237" h="865" extrusionOk="0">
                  <a:moveTo>
                    <a:pt x="733" y="0"/>
                  </a:moveTo>
                  <a:cubicBezTo>
                    <a:pt x="732" y="0"/>
                    <a:pt x="732" y="0"/>
                    <a:pt x="732" y="0"/>
                  </a:cubicBezTo>
                  <a:lnTo>
                    <a:pt x="715" y="2"/>
                  </a:lnTo>
                  <a:lnTo>
                    <a:pt x="697" y="0"/>
                  </a:lnTo>
                  <a:cubicBezTo>
                    <a:pt x="697" y="0"/>
                    <a:pt x="697" y="0"/>
                    <a:pt x="696" y="0"/>
                  </a:cubicBezTo>
                  <a:cubicBezTo>
                    <a:pt x="613" y="0"/>
                    <a:pt x="375" y="508"/>
                    <a:pt x="375" y="508"/>
                  </a:cubicBezTo>
                  <a:cubicBezTo>
                    <a:pt x="375" y="508"/>
                    <a:pt x="0" y="759"/>
                    <a:pt x="57" y="864"/>
                  </a:cubicBezTo>
                  <a:lnTo>
                    <a:pt x="1182" y="864"/>
                  </a:lnTo>
                  <a:cubicBezTo>
                    <a:pt x="1237" y="770"/>
                    <a:pt x="1007" y="558"/>
                    <a:pt x="960" y="515"/>
                  </a:cubicBezTo>
                  <a:cubicBezTo>
                    <a:pt x="920" y="327"/>
                    <a:pt x="858" y="116"/>
                    <a:pt x="770" y="35"/>
                  </a:cubicBezTo>
                  <a:cubicBezTo>
                    <a:pt x="757" y="14"/>
                    <a:pt x="743" y="0"/>
                    <a:pt x="733" y="0"/>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30"/>
            <p:cNvSpPr/>
            <p:nvPr/>
          </p:nvSpPr>
          <p:spPr>
            <a:xfrm>
              <a:off x="5368096" y="4897580"/>
              <a:ext cx="173288" cy="29029"/>
            </a:xfrm>
            <a:custGeom>
              <a:avLst/>
              <a:gdLst/>
              <a:ahLst/>
              <a:cxnLst/>
              <a:rect l="l" t="t" r="r" b="b"/>
              <a:pathLst>
                <a:path w="1367" h="229" extrusionOk="0">
                  <a:moveTo>
                    <a:pt x="1" y="1"/>
                  </a:moveTo>
                  <a:lnTo>
                    <a:pt x="18" y="229"/>
                  </a:lnTo>
                  <a:lnTo>
                    <a:pt x="1367" y="229"/>
                  </a:lnTo>
                  <a:lnTo>
                    <a:pt x="13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30"/>
            <p:cNvSpPr/>
            <p:nvPr/>
          </p:nvSpPr>
          <p:spPr>
            <a:xfrm>
              <a:off x="5381026" y="4843071"/>
              <a:ext cx="139949" cy="62242"/>
            </a:xfrm>
            <a:custGeom>
              <a:avLst/>
              <a:gdLst/>
              <a:ahLst/>
              <a:cxnLst/>
              <a:rect l="l" t="t" r="r" b="b"/>
              <a:pathLst>
                <a:path w="1104" h="491" extrusionOk="0">
                  <a:moveTo>
                    <a:pt x="526" y="0"/>
                  </a:moveTo>
                  <a:cubicBezTo>
                    <a:pt x="226" y="0"/>
                    <a:pt x="0" y="217"/>
                    <a:pt x="20" y="486"/>
                  </a:cubicBezTo>
                  <a:lnTo>
                    <a:pt x="21" y="491"/>
                  </a:lnTo>
                  <a:lnTo>
                    <a:pt x="188" y="491"/>
                  </a:lnTo>
                  <a:cubicBezTo>
                    <a:pt x="186" y="313"/>
                    <a:pt x="339" y="171"/>
                    <a:pt x="538" y="171"/>
                  </a:cubicBezTo>
                  <a:cubicBezTo>
                    <a:pt x="738" y="171"/>
                    <a:pt x="912" y="313"/>
                    <a:pt x="935" y="491"/>
                  </a:cubicBezTo>
                  <a:lnTo>
                    <a:pt x="1103" y="491"/>
                  </a:lnTo>
                  <a:lnTo>
                    <a:pt x="1103" y="486"/>
                  </a:lnTo>
                  <a:cubicBezTo>
                    <a:pt x="1083" y="217"/>
                    <a:pt x="825" y="0"/>
                    <a:pt x="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30"/>
            <p:cNvSpPr/>
            <p:nvPr/>
          </p:nvSpPr>
          <p:spPr>
            <a:xfrm>
              <a:off x="5434520" y="4326886"/>
              <a:ext cx="69087" cy="32579"/>
            </a:xfrm>
            <a:custGeom>
              <a:avLst/>
              <a:gdLst/>
              <a:ahLst/>
              <a:cxnLst/>
              <a:rect l="l" t="t" r="r" b="b"/>
              <a:pathLst>
                <a:path w="545" h="257" extrusionOk="0">
                  <a:moveTo>
                    <a:pt x="0" y="1"/>
                  </a:moveTo>
                  <a:lnTo>
                    <a:pt x="0" y="1"/>
                  </a:lnTo>
                  <a:cubicBezTo>
                    <a:pt x="43" y="150"/>
                    <a:pt x="157" y="257"/>
                    <a:pt x="284" y="257"/>
                  </a:cubicBezTo>
                  <a:cubicBezTo>
                    <a:pt x="411" y="257"/>
                    <a:pt x="515" y="150"/>
                    <a:pt x="544" y="1"/>
                  </a:cubicBezTo>
                  <a:lnTo>
                    <a:pt x="544" y="1"/>
                  </a:lnTo>
                  <a:cubicBezTo>
                    <a:pt x="469" y="44"/>
                    <a:pt x="377" y="69"/>
                    <a:pt x="275" y="69"/>
                  </a:cubicBezTo>
                  <a:cubicBezTo>
                    <a:pt x="174" y="69"/>
                    <a:pt x="79" y="44"/>
                    <a:pt x="0" y="1"/>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30"/>
            <p:cNvSpPr/>
            <p:nvPr/>
          </p:nvSpPr>
          <p:spPr>
            <a:xfrm>
              <a:off x="5332095" y="3722853"/>
              <a:ext cx="541287" cy="552062"/>
            </a:xfrm>
            <a:custGeom>
              <a:avLst/>
              <a:gdLst/>
              <a:ahLst/>
              <a:cxnLst/>
              <a:rect l="l" t="t" r="r" b="b"/>
              <a:pathLst>
                <a:path w="4270" h="4355" extrusionOk="0">
                  <a:moveTo>
                    <a:pt x="2472" y="0"/>
                  </a:moveTo>
                  <a:cubicBezTo>
                    <a:pt x="1907" y="0"/>
                    <a:pt x="1234" y="79"/>
                    <a:pt x="588" y="349"/>
                  </a:cubicBezTo>
                  <a:cubicBezTo>
                    <a:pt x="301" y="961"/>
                    <a:pt x="1" y="4354"/>
                    <a:pt x="1" y="4354"/>
                  </a:cubicBezTo>
                  <a:cubicBezTo>
                    <a:pt x="1" y="4354"/>
                    <a:pt x="434" y="4005"/>
                    <a:pt x="1085" y="3899"/>
                  </a:cubicBezTo>
                  <a:cubicBezTo>
                    <a:pt x="1169" y="3886"/>
                    <a:pt x="1286" y="3880"/>
                    <a:pt x="1425" y="3880"/>
                  </a:cubicBezTo>
                  <a:cubicBezTo>
                    <a:pt x="2351" y="3880"/>
                    <a:pt x="4269" y="4145"/>
                    <a:pt x="4269" y="4145"/>
                  </a:cubicBezTo>
                  <a:cubicBezTo>
                    <a:pt x="4269" y="4145"/>
                    <a:pt x="4156" y="1288"/>
                    <a:pt x="3832" y="152"/>
                  </a:cubicBezTo>
                  <a:cubicBezTo>
                    <a:pt x="3832" y="152"/>
                    <a:pt x="3257" y="0"/>
                    <a:pt x="24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30"/>
            <p:cNvSpPr/>
            <p:nvPr/>
          </p:nvSpPr>
          <p:spPr>
            <a:xfrm>
              <a:off x="5800613" y="3738191"/>
              <a:ext cx="72763" cy="510102"/>
            </a:xfrm>
            <a:custGeom>
              <a:avLst/>
              <a:gdLst/>
              <a:ahLst/>
              <a:cxnLst/>
              <a:rect l="l" t="t" r="r" b="b"/>
              <a:pathLst>
                <a:path w="574" h="4024" extrusionOk="0">
                  <a:moveTo>
                    <a:pt x="0" y="0"/>
                  </a:moveTo>
                  <a:lnTo>
                    <a:pt x="0" y="0"/>
                  </a:lnTo>
                  <a:cubicBezTo>
                    <a:pt x="186" y="583"/>
                    <a:pt x="298" y="1334"/>
                    <a:pt x="298" y="2153"/>
                  </a:cubicBezTo>
                  <a:cubicBezTo>
                    <a:pt x="298" y="2819"/>
                    <a:pt x="377" y="3459"/>
                    <a:pt x="250" y="3981"/>
                  </a:cubicBezTo>
                  <a:cubicBezTo>
                    <a:pt x="346" y="3993"/>
                    <a:pt x="573" y="4024"/>
                    <a:pt x="573" y="4024"/>
                  </a:cubicBezTo>
                  <a:cubicBezTo>
                    <a:pt x="573" y="4024"/>
                    <a:pt x="460" y="1167"/>
                    <a:pt x="136" y="31"/>
                  </a:cubicBezTo>
                  <a:cubicBezTo>
                    <a:pt x="136" y="31"/>
                    <a:pt x="87" y="19"/>
                    <a:pt x="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30"/>
            <p:cNvSpPr/>
            <p:nvPr/>
          </p:nvSpPr>
          <p:spPr>
            <a:xfrm>
              <a:off x="5332095" y="3728304"/>
              <a:ext cx="223867" cy="546611"/>
            </a:xfrm>
            <a:custGeom>
              <a:avLst/>
              <a:gdLst/>
              <a:ahLst/>
              <a:cxnLst/>
              <a:rect l="l" t="t" r="r" b="b"/>
              <a:pathLst>
                <a:path w="1766" h="4312" extrusionOk="0">
                  <a:moveTo>
                    <a:pt x="1766" y="0"/>
                  </a:moveTo>
                  <a:lnTo>
                    <a:pt x="1766" y="0"/>
                  </a:lnTo>
                  <a:cubicBezTo>
                    <a:pt x="1383" y="48"/>
                    <a:pt x="981" y="142"/>
                    <a:pt x="588" y="306"/>
                  </a:cubicBezTo>
                  <a:cubicBezTo>
                    <a:pt x="301" y="918"/>
                    <a:pt x="1" y="4311"/>
                    <a:pt x="1" y="4311"/>
                  </a:cubicBezTo>
                  <a:cubicBezTo>
                    <a:pt x="1" y="4311"/>
                    <a:pt x="434" y="3962"/>
                    <a:pt x="1085" y="3856"/>
                  </a:cubicBezTo>
                  <a:cubicBezTo>
                    <a:pt x="1218" y="3354"/>
                    <a:pt x="1565" y="593"/>
                    <a:pt x="1766"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30"/>
            <p:cNvSpPr/>
            <p:nvPr/>
          </p:nvSpPr>
          <p:spPr>
            <a:xfrm>
              <a:off x="5497902" y="3720952"/>
              <a:ext cx="306518" cy="477524"/>
            </a:xfrm>
            <a:custGeom>
              <a:avLst/>
              <a:gdLst/>
              <a:ahLst/>
              <a:cxnLst/>
              <a:rect l="l" t="t" r="r" b="b"/>
              <a:pathLst>
                <a:path w="2418" h="3767" extrusionOk="0">
                  <a:moveTo>
                    <a:pt x="1194" y="1"/>
                  </a:moveTo>
                  <a:cubicBezTo>
                    <a:pt x="916" y="1"/>
                    <a:pt x="625" y="32"/>
                    <a:pt x="322" y="89"/>
                  </a:cubicBezTo>
                  <a:cubicBezTo>
                    <a:pt x="321" y="329"/>
                    <a:pt x="0" y="3587"/>
                    <a:pt x="0" y="3587"/>
                  </a:cubicBezTo>
                  <a:cubicBezTo>
                    <a:pt x="0" y="3587"/>
                    <a:pt x="1808" y="3766"/>
                    <a:pt x="2342" y="3766"/>
                  </a:cubicBezTo>
                  <a:cubicBezTo>
                    <a:pt x="2360" y="3766"/>
                    <a:pt x="2377" y="3766"/>
                    <a:pt x="2392" y="3766"/>
                  </a:cubicBezTo>
                  <a:cubicBezTo>
                    <a:pt x="2392" y="3766"/>
                    <a:pt x="2417" y="807"/>
                    <a:pt x="2154" y="151"/>
                  </a:cubicBezTo>
                  <a:cubicBezTo>
                    <a:pt x="1857" y="48"/>
                    <a:pt x="1536" y="1"/>
                    <a:pt x="119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30"/>
            <p:cNvSpPr/>
            <p:nvPr/>
          </p:nvSpPr>
          <p:spPr>
            <a:xfrm>
              <a:off x="5742302" y="4247785"/>
              <a:ext cx="82017" cy="101032"/>
            </a:xfrm>
            <a:custGeom>
              <a:avLst/>
              <a:gdLst/>
              <a:ahLst/>
              <a:cxnLst/>
              <a:rect l="l" t="t" r="r" b="b"/>
              <a:pathLst>
                <a:path w="647" h="797" extrusionOk="0">
                  <a:moveTo>
                    <a:pt x="415" y="1"/>
                  </a:moveTo>
                  <a:cubicBezTo>
                    <a:pt x="281" y="1"/>
                    <a:pt x="132" y="150"/>
                    <a:pt x="68" y="353"/>
                  </a:cubicBezTo>
                  <a:cubicBezTo>
                    <a:pt x="1" y="570"/>
                    <a:pt x="60" y="768"/>
                    <a:pt x="201" y="794"/>
                  </a:cubicBezTo>
                  <a:cubicBezTo>
                    <a:pt x="212" y="796"/>
                    <a:pt x="222" y="797"/>
                    <a:pt x="233" y="797"/>
                  </a:cubicBezTo>
                  <a:cubicBezTo>
                    <a:pt x="366" y="797"/>
                    <a:pt x="516" y="648"/>
                    <a:pt x="578" y="446"/>
                  </a:cubicBezTo>
                  <a:cubicBezTo>
                    <a:pt x="647" y="227"/>
                    <a:pt x="587" y="30"/>
                    <a:pt x="446" y="4"/>
                  </a:cubicBezTo>
                  <a:cubicBezTo>
                    <a:pt x="436" y="2"/>
                    <a:pt x="426" y="1"/>
                    <a:pt x="415" y="1"/>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30"/>
            <p:cNvSpPr/>
            <p:nvPr/>
          </p:nvSpPr>
          <p:spPr>
            <a:xfrm>
              <a:off x="5354152" y="3200330"/>
              <a:ext cx="162766" cy="282306"/>
            </a:xfrm>
            <a:custGeom>
              <a:avLst/>
              <a:gdLst/>
              <a:ahLst/>
              <a:cxnLst/>
              <a:rect l="l" t="t" r="r" b="b"/>
              <a:pathLst>
                <a:path w="1284" h="2227" extrusionOk="0">
                  <a:moveTo>
                    <a:pt x="354" y="0"/>
                  </a:moveTo>
                  <a:cubicBezTo>
                    <a:pt x="329" y="0"/>
                    <a:pt x="306" y="4"/>
                    <a:pt x="285" y="13"/>
                  </a:cubicBezTo>
                  <a:cubicBezTo>
                    <a:pt x="86" y="101"/>
                    <a:pt x="0" y="564"/>
                    <a:pt x="101" y="1113"/>
                  </a:cubicBezTo>
                  <a:cubicBezTo>
                    <a:pt x="211" y="1713"/>
                    <a:pt x="502" y="2226"/>
                    <a:pt x="764" y="2226"/>
                  </a:cubicBezTo>
                  <a:cubicBezTo>
                    <a:pt x="779" y="2226"/>
                    <a:pt x="795" y="2224"/>
                    <a:pt x="810" y="2220"/>
                  </a:cubicBezTo>
                  <a:cubicBezTo>
                    <a:pt x="1094" y="2151"/>
                    <a:pt x="1283" y="1518"/>
                    <a:pt x="1087" y="859"/>
                  </a:cubicBezTo>
                  <a:cubicBezTo>
                    <a:pt x="936" y="352"/>
                    <a:pt x="575" y="0"/>
                    <a:pt x="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30"/>
            <p:cNvSpPr/>
            <p:nvPr/>
          </p:nvSpPr>
          <p:spPr>
            <a:xfrm>
              <a:off x="5092512" y="3380715"/>
              <a:ext cx="368379" cy="244530"/>
            </a:xfrm>
            <a:custGeom>
              <a:avLst/>
              <a:gdLst/>
              <a:ahLst/>
              <a:cxnLst/>
              <a:rect l="l" t="t" r="r" b="b"/>
              <a:pathLst>
                <a:path w="2906" h="1929" extrusionOk="0">
                  <a:moveTo>
                    <a:pt x="863" y="1"/>
                  </a:moveTo>
                  <a:cubicBezTo>
                    <a:pt x="341" y="558"/>
                    <a:pt x="21" y="1148"/>
                    <a:pt x="8" y="1272"/>
                  </a:cubicBezTo>
                  <a:cubicBezTo>
                    <a:pt x="1" y="1354"/>
                    <a:pt x="325" y="1928"/>
                    <a:pt x="866" y="1928"/>
                  </a:cubicBezTo>
                  <a:cubicBezTo>
                    <a:pt x="943" y="1928"/>
                    <a:pt x="1023" y="1917"/>
                    <a:pt x="1108" y="1891"/>
                  </a:cubicBezTo>
                  <a:cubicBezTo>
                    <a:pt x="1341" y="1819"/>
                    <a:pt x="1769" y="1334"/>
                    <a:pt x="1999" y="1089"/>
                  </a:cubicBezTo>
                  <a:cubicBezTo>
                    <a:pt x="2906" y="126"/>
                    <a:pt x="863" y="1"/>
                    <a:pt x="863" y="1"/>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30"/>
            <p:cNvSpPr/>
            <p:nvPr/>
          </p:nvSpPr>
          <p:spPr>
            <a:xfrm>
              <a:off x="5383688" y="3734008"/>
              <a:ext cx="84425" cy="216134"/>
            </a:xfrm>
            <a:custGeom>
              <a:avLst/>
              <a:gdLst/>
              <a:ahLst/>
              <a:cxnLst/>
              <a:rect l="l" t="t" r="r" b="b"/>
              <a:pathLst>
                <a:path w="666" h="1705" extrusionOk="0">
                  <a:moveTo>
                    <a:pt x="216" y="0"/>
                  </a:moveTo>
                  <a:cubicBezTo>
                    <a:pt x="9" y="422"/>
                    <a:pt x="1" y="944"/>
                    <a:pt x="163" y="1297"/>
                  </a:cubicBezTo>
                  <a:cubicBezTo>
                    <a:pt x="249" y="1483"/>
                    <a:pt x="378" y="1611"/>
                    <a:pt x="535" y="1673"/>
                  </a:cubicBezTo>
                  <a:cubicBezTo>
                    <a:pt x="570" y="1687"/>
                    <a:pt x="609" y="1697"/>
                    <a:pt x="648" y="1705"/>
                  </a:cubicBezTo>
                  <a:lnTo>
                    <a:pt x="666" y="1673"/>
                  </a:lnTo>
                  <a:cubicBezTo>
                    <a:pt x="468" y="1635"/>
                    <a:pt x="305" y="1498"/>
                    <a:pt x="205" y="1279"/>
                  </a:cubicBezTo>
                  <a:cubicBezTo>
                    <a:pt x="49" y="933"/>
                    <a:pt x="60" y="426"/>
                    <a:pt x="263" y="18"/>
                  </a:cubicBezTo>
                  <a:lnTo>
                    <a:pt x="216" y="0"/>
                  </a:lnTo>
                  <a:close/>
                </a:path>
              </a:pathLst>
            </a:custGeom>
            <a:solidFill>
              <a:srgbClr val="7819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30"/>
            <p:cNvSpPr/>
            <p:nvPr/>
          </p:nvSpPr>
          <p:spPr>
            <a:xfrm>
              <a:off x="5048525" y="3520410"/>
              <a:ext cx="309940" cy="256953"/>
            </a:xfrm>
            <a:custGeom>
              <a:avLst/>
              <a:gdLst/>
              <a:ahLst/>
              <a:cxnLst/>
              <a:rect l="l" t="t" r="r" b="b"/>
              <a:pathLst>
                <a:path w="2445" h="2027" extrusionOk="0">
                  <a:moveTo>
                    <a:pt x="660" y="0"/>
                  </a:moveTo>
                  <a:cubicBezTo>
                    <a:pt x="537" y="0"/>
                    <a:pt x="426" y="38"/>
                    <a:pt x="341" y="133"/>
                  </a:cubicBezTo>
                  <a:cubicBezTo>
                    <a:pt x="1" y="516"/>
                    <a:pt x="356" y="1202"/>
                    <a:pt x="456" y="1331"/>
                  </a:cubicBezTo>
                  <a:cubicBezTo>
                    <a:pt x="713" y="1663"/>
                    <a:pt x="1733" y="2027"/>
                    <a:pt x="1733" y="2027"/>
                  </a:cubicBezTo>
                  <a:lnTo>
                    <a:pt x="2444" y="1406"/>
                  </a:lnTo>
                  <a:cubicBezTo>
                    <a:pt x="2444" y="1406"/>
                    <a:pt x="2026" y="654"/>
                    <a:pt x="1671" y="441"/>
                  </a:cubicBezTo>
                  <a:cubicBezTo>
                    <a:pt x="1495" y="336"/>
                    <a:pt x="1026" y="0"/>
                    <a:pt x="660" y="0"/>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30"/>
            <p:cNvSpPr/>
            <p:nvPr/>
          </p:nvSpPr>
          <p:spPr>
            <a:xfrm>
              <a:off x="5048652" y="3520410"/>
              <a:ext cx="309814" cy="257079"/>
            </a:xfrm>
            <a:custGeom>
              <a:avLst/>
              <a:gdLst/>
              <a:ahLst/>
              <a:cxnLst/>
              <a:rect l="l" t="t" r="r" b="b"/>
              <a:pathLst>
                <a:path w="2444" h="2028" extrusionOk="0">
                  <a:moveTo>
                    <a:pt x="660" y="1"/>
                  </a:moveTo>
                  <a:cubicBezTo>
                    <a:pt x="537" y="1"/>
                    <a:pt x="425" y="37"/>
                    <a:pt x="340" y="133"/>
                  </a:cubicBezTo>
                  <a:cubicBezTo>
                    <a:pt x="1" y="516"/>
                    <a:pt x="355" y="1202"/>
                    <a:pt x="455" y="1331"/>
                  </a:cubicBezTo>
                  <a:cubicBezTo>
                    <a:pt x="712" y="1663"/>
                    <a:pt x="1732" y="2028"/>
                    <a:pt x="1732" y="2028"/>
                  </a:cubicBezTo>
                  <a:lnTo>
                    <a:pt x="2443" y="1406"/>
                  </a:lnTo>
                  <a:cubicBezTo>
                    <a:pt x="2443" y="1406"/>
                    <a:pt x="2089" y="770"/>
                    <a:pt x="1756" y="503"/>
                  </a:cubicBezTo>
                  <a:cubicBezTo>
                    <a:pt x="1638" y="617"/>
                    <a:pt x="1422" y="695"/>
                    <a:pt x="1174" y="695"/>
                  </a:cubicBezTo>
                  <a:cubicBezTo>
                    <a:pt x="799" y="695"/>
                    <a:pt x="494" y="518"/>
                    <a:pt x="494" y="299"/>
                  </a:cubicBezTo>
                  <a:cubicBezTo>
                    <a:pt x="494" y="182"/>
                    <a:pt x="583" y="77"/>
                    <a:pt x="724" y="4"/>
                  </a:cubicBezTo>
                  <a:cubicBezTo>
                    <a:pt x="702" y="2"/>
                    <a:pt x="681" y="1"/>
                    <a:pt x="6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0"/>
            <p:cNvSpPr/>
            <p:nvPr/>
          </p:nvSpPr>
          <p:spPr>
            <a:xfrm>
              <a:off x="5115329" y="3193231"/>
              <a:ext cx="411733" cy="375605"/>
            </a:xfrm>
            <a:custGeom>
              <a:avLst/>
              <a:gdLst/>
              <a:ahLst/>
              <a:cxnLst/>
              <a:rect l="l" t="t" r="r" b="b"/>
              <a:pathLst>
                <a:path w="3248" h="2963" extrusionOk="0">
                  <a:moveTo>
                    <a:pt x="2275" y="1"/>
                  </a:moveTo>
                  <a:cubicBezTo>
                    <a:pt x="2272" y="1"/>
                    <a:pt x="2269" y="1"/>
                    <a:pt x="2267" y="1"/>
                  </a:cubicBezTo>
                  <a:cubicBezTo>
                    <a:pt x="2040" y="21"/>
                    <a:pt x="1508" y="195"/>
                    <a:pt x="948" y="795"/>
                  </a:cubicBezTo>
                  <a:cubicBezTo>
                    <a:pt x="387" y="1397"/>
                    <a:pt x="1" y="1965"/>
                    <a:pt x="1" y="1965"/>
                  </a:cubicBezTo>
                  <a:cubicBezTo>
                    <a:pt x="444" y="2364"/>
                    <a:pt x="1004" y="2729"/>
                    <a:pt x="2011" y="2963"/>
                  </a:cubicBezTo>
                  <a:cubicBezTo>
                    <a:pt x="2446" y="2232"/>
                    <a:pt x="2657" y="2056"/>
                    <a:pt x="2790" y="1784"/>
                  </a:cubicBezTo>
                  <a:cubicBezTo>
                    <a:pt x="3247" y="852"/>
                    <a:pt x="2512" y="1"/>
                    <a:pt x="22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0"/>
            <p:cNvSpPr/>
            <p:nvPr/>
          </p:nvSpPr>
          <p:spPr>
            <a:xfrm>
              <a:off x="5115329" y="3193231"/>
              <a:ext cx="359759" cy="375605"/>
            </a:xfrm>
            <a:custGeom>
              <a:avLst/>
              <a:gdLst/>
              <a:ahLst/>
              <a:cxnLst/>
              <a:rect l="l" t="t" r="r" b="b"/>
              <a:pathLst>
                <a:path w="2838" h="2963" extrusionOk="0">
                  <a:moveTo>
                    <a:pt x="2275" y="0"/>
                  </a:moveTo>
                  <a:cubicBezTo>
                    <a:pt x="2272" y="0"/>
                    <a:pt x="2269" y="1"/>
                    <a:pt x="2267" y="1"/>
                  </a:cubicBezTo>
                  <a:cubicBezTo>
                    <a:pt x="2040" y="21"/>
                    <a:pt x="1508" y="195"/>
                    <a:pt x="948" y="797"/>
                  </a:cubicBezTo>
                  <a:cubicBezTo>
                    <a:pt x="388" y="1397"/>
                    <a:pt x="1" y="1965"/>
                    <a:pt x="1" y="1965"/>
                  </a:cubicBezTo>
                  <a:cubicBezTo>
                    <a:pt x="445" y="2364"/>
                    <a:pt x="1004" y="2729"/>
                    <a:pt x="2011" y="2963"/>
                  </a:cubicBezTo>
                  <a:cubicBezTo>
                    <a:pt x="2446" y="2232"/>
                    <a:pt x="2657" y="2056"/>
                    <a:pt x="2790" y="1784"/>
                  </a:cubicBezTo>
                  <a:cubicBezTo>
                    <a:pt x="2808" y="1747"/>
                    <a:pt x="2823" y="1712"/>
                    <a:pt x="2837" y="1676"/>
                  </a:cubicBezTo>
                  <a:lnTo>
                    <a:pt x="2837" y="1676"/>
                  </a:lnTo>
                  <a:cubicBezTo>
                    <a:pt x="2514" y="2149"/>
                    <a:pt x="2066" y="2438"/>
                    <a:pt x="1707" y="2438"/>
                  </a:cubicBezTo>
                  <a:cubicBezTo>
                    <a:pt x="1596" y="2438"/>
                    <a:pt x="1494" y="2410"/>
                    <a:pt x="1406" y="2351"/>
                  </a:cubicBezTo>
                  <a:cubicBezTo>
                    <a:pt x="1030" y="2101"/>
                    <a:pt x="1068" y="1381"/>
                    <a:pt x="1492" y="743"/>
                  </a:cubicBezTo>
                  <a:cubicBezTo>
                    <a:pt x="1732" y="382"/>
                    <a:pt x="2044" y="125"/>
                    <a:pt x="2337" y="15"/>
                  </a:cubicBezTo>
                  <a:cubicBezTo>
                    <a:pt x="2314" y="6"/>
                    <a:pt x="2293" y="0"/>
                    <a:pt x="227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30"/>
            <p:cNvSpPr/>
            <p:nvPr/>
          </p:nvSpPr>
          <p:spPr>
            <a:xfrm>
              <a:off x="5530353" y="3717402"/>
              <a:ext cx="303856" cy="463833"/>
            </a:xfrm>
            <a:custGeom>
              <a:avLst/>
              <a:gdLst/>
              <a:ahLst/>
              <a:cxnLst/>
              <a:rect l="l" t="t" r="r" b="b"/>
              <a:pathLst>
                <a:path w="2397" h="3659" extrusionOk="0">
                  <a:moveTo>
                    <a:pt x="1075" y="0"/>
                  </a:moveTo>
                  <a:cubicBezTo>
                    <a:pt x="797" y="0"/>
                    <a:pt x="506" y="30"/>
                    <a:pt x="205" y="86"/>
                  </a:cubicBezTo>
                  <a:cubicBezTo>
                    <a:pt x="211" y="319"/>
                    <a:pt x="0" y="3483"/>
                    <a:pt x="0" y="3483"/>
                  </a:cubicBezTo>
                  <a:cubicBezTo>
                    <a:pt x="0" y="3483"/>
                    <a:pt x="1811" y="3658"/>
                    <a:pt x="2346" y="3658"/>
                  </a:cubicBezTo>
                  <a:cubicBezTo>
                    <a:pt x="2365" y="3658"/>
                    <a:pt x="2382" y="3658"/>
                    <a:pt x="2397" y="3658"/>
                  </a:cubicBezTo>
                  <a:cubicBezTo>
                    <a:pt x="2397" y="3658"/>
                    <a:pt x="2324" y="783"/>
                    <a:pt x="2039" y="146"/>
                  </a:cubicBezTo>
                  <a:cubicBezTo>
                    <a:pt x="1739" y="46"/>
                    <a:pt x="1417" y="0"/>
                    <a:pt x="10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30"/>
            <p:cNvSpPr/>
            <p:nvPr/>
          </p:nvSpPr>
          <p:spPr>
            <a:xfrm>
              <a:off x="5509437" y="3168131"/>
              <a:ext cx="213979" cy="96468"/>
            </a:xfrm>
            <a:custGeom>
              <a:avLst/>
              <a:gdLst/>
              <a:ahLst/>
              <a:cxnLst/>
              <a:rect l="l" t="t" r="r" b="b"/>
              <a:pathLst>
                <a:path w="1688" h="761" extrusionOk="0">
                  <a:moveTo>
                    <a:pt x="118" y="1"/>
                  </a:moveTo>
                  <a:cubicBezTo>
                    <a:pt x="79" y="1"/>
                    <a:pt x="39" y="1"/>
                    <a:pt x="0" y="2"/>
                  </a:cubicBezTo>
                  <a:cubicBezTo>
                    <a:pt x="267" y="350"/>
                    <a:pt x="722" y="683"/>
                    <a:pt x="1138" y="749"/>
                  </a:cubicBezTo>
                  <a:cubicBezTo>
                    <a:pt x="1186" y="757"/>
                    <a:pt x="1231" y="761"/>
                    <a:pt x="1272" y="761"/>
                  </a:cubicBezTo>
                  <a:cubicBezTo>
                    <a:pt x="1624" y="761"/>
                    <a:pt x="1688" y="487"/>
                    <a:pt x="1556" y="162"/>
                  </a:cubicBezTo>
                  <a:cubicBezTo>
                    <a:pt x="1347" y="68"/>
                    <a:pt x="714" y="1"/>
                    <a:pt x="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30"/>
            <p:cNvSpPr/>
            <p:nvPr/>
          </p:nvSpPr>
          <p:spPr>
            <a:xfrm>
              <a:off x="5509437" y="3168131"/>
              <a:ext cx="193570" cy="51593"/>
            </a:xfrm>
            <a:custGeom>
              <a:avLst/>
              <a:gdLst/>
              <a:ahLst/>
              <a:cxnLst/>
              <a:rect l="l" t="t" r="r" b="b"/>
              <a:pathLst>
                <a:path w="1527" h="407" extrusionOk="0">
                  <a:moveTo>
                    <a:pt x="122" y="1"/>
                  </a:moveTo>
                  <a:cubicBezTo>
                    <a:pt x="81" y="1"/>
                    <a:pt x="41" y="1"/>
                    <a:pt x="0" y="2"/>
                  </a:cubicBezTo>
                  <a:cubicBezTo>
                    <a:pt x="108" y="143"/>
                    <a:pt x="249" y="281"/>
                    <a:pt x="404" y="401"/>
                  </a:cubicBezTo>
                  <a:cubicBezTo>
                    <a:pt x="453" y="404"/>
                    <a:pt x="504" y="407"/>
                    <a:pt x="555" y="407"/>
                  </a:cubicBezTo>
                  <a:cubicBezTo>
                    <a:pt x="981" y="407"/>
                    <a:pt x="1349" y="302"/>
                    <a:pt x="1526" y="151"/>
                  </a:cubicBezTo>
                  <a:cubicBezTo>
                    <a:pt x="1293" y="63"/>
                    <a:pt x="692" y="1"/>
                    <a:pt x="122"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0"/>
            <p:cNvSpPr/>
            <p:nvPr/>
          </p:nvSpPr>
          <p:spPr>
            <a:xfrm>
              <a:off x="5581185" y="3169779"/>
              <a:ext cx="142357" cy="94820"/>
            </a:xfrm>
            <a:custGeom>
              <a:avLst/>
              <a:gdLst/>
              <a:ahLst/>
              <a:cxnLst/>
              <a:rect l="l" t="t" r="r" b="b"/>
              <a:pathLst>
                <a:path w="1123" h="748" extrusionOk="0">
                  <a:moveTo>
                    <a:pt x="1" y="1"/>
                  </a:moveTo>
                  <a:lnTo>
                    <a:pt x="1" y="1"/>
                  </a:lnTo>
                  <a:cubicBezTo>
                    <a:pt x="376" y="27"/>
                    <a:pt x="697" y="78"/>
                    <a:pt x="835" y="140"/>
                  </a:cubicBezTo>
                  <a:cubicBezTo>
                    <a:pt x="964" y="455"/>
                    <a:pt x="907" y="722"/>
                    <a:pt x="580" y="737"/>
                  </a:cubicBezTo>
                  <a:cubicBezTo>
                    <a:pt x="626" y="744"/>
                    <a:pt x="668" y="748"/>
                    <a:pt x="706" y="748"/>
                  </a:cubicBezTo>
                  <a:cubicBezTo>
                    <a:pt x="1058" y="748"/>
                    <a:pt x="1123" y="474"/>
                    <a:pt x="990" y="149"/>
                  </a:cubicBezTo>
                  <a:cubicBezTo>
                    <a:pt x="804" y="13"/>
                    <a:pt x="439" y="2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0"/>
            <p:cNvSpPr/>
            <p:nvPr/>
          </p:nvSpPr>
          <p:spPr>
            <a:xfrm>
              <a:off x="5430971" y="3710050"/>
              <a:ext cx="222726" cy="190781"/>
            </a:xfrm>
            <a:custGeom>
              <a:avLst/>
              <a:gdLst/>
              <a:ahLst/>
              <a:cxnLst/>
              <a:rect l="l" t="t" r="r" b="b"/>
              <a:pathLst>
                <a:path w="1757" h="1505" extrusionOk="0">
                  <a:moveTo>
                    <a:pt x="1704" y="1"/>
                  </a:moveTo>
                  <a:cubicBezTo>
                    <a:pt x="1647" y="423"/>
                    <a:pt x="1323" y="904"/>
                    <a:pt x="897" y="1199"/>
                  </a:cubicBezTo>
                  <a:cubicBezTo>
                    <a:pt x="654" y="1367"/>
                    <a:pt x="400" y="1455"/>
                    <a:pt x="168" y="1455"/>
                  </a:cubicBezTo>
                  <a:cubicBezTo>
                    <a:pt x="114" y="1455"/>
                    <a:pt x="62" y="1450"/>
                    <a:pt x="11" y="1441"/>
                  </a:cubicBezTo>
                  <a:lnTo>
                    <a:pt x="0" y="1489"/>
                  </a:lnTo>
                  <a:cubicBezTo>
                    <a:pt x="55" y="1500"/>
                    <a:pt x="111" y="1504"/>
                    <a:pt x="167" y="1504"/>
                  </a:cubicBezTo>
                  <a:cubicBezTo>
                    <a:pt x="412" y="1504"/>
                    <a:pt x="675" y="1413"/>
                    <a:pt x="927" y="1240"/>
                  </a:cubicBezTo>
                  <a:cubicBezTo>
                    <a:pt x="1365" y="937"/>
                    <a:pt x="1699" y="441"/>
                    <a:pt x="1757" y="6"/>
                  </a:cubicBezTo>
                  <a:lnTo>
                    <a:pt x="17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0"/>
            <p:cNvSpPr/>
            <p:nvPr/>
          </p:nvSpPr>
          <p:spPr>
            <a:xfrm>
              <a:off x="5479521" y="3789024"/>
              <a:ext cx="76186" cy="77960"/>
            </a:xfrm>
            <a:custGeom>
              <a:avLst/>
              <a:gdLst/>
              <a:ahLst/>
              <a:cxnLst/>
              <a:rect l="l" t="t" r="r" b="b"/>
              <a:pathLst>
                <a:path w="601" h="615" extrusionOk="0">
                  <a:moveTo>
                    <a:pt x="530" y="1"/>
                  </a:moveTo>
                  <a:lnTo>
                    <a:pt x="227" y="150"/>
                  </a:lnTo>
                  <a:cubicBezTo>
                    <a:pt x="227" y="150"/>
                    <a:pt x="302" y="246"/>
                    <a:pt x="151" y="360"/>
                  </a:cubicBezTo>
                  <a:cubicBezTo>
                    <a:pt x="1" y="473"/>
                    <a:pt x="134" y="604"/>
                    <a:pt x="194" y="613"/>
                  </a:cubicBezTo>
                  <a:cubicBezTo>
                    <a:pt x="199" y="614"/>
                    <a:pt x="206" y="615"/>
                    <a:pt x="214" y="615"/>
                  </a:cubicBezTo>
                  <a:cubicBezTo>
                    <a:pt x="288" y="615"/>
                    <a:pt x="439" y="571"/>
                    <a:pt x="516" y="429"/>
                  </a:cubicBezTo>
                  <a:cubicBezTo>
                    <a:pt x="600" y="273"/>
                    <a:pt x="598" y="99"/>
                    <a:pt x="53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0"/>
            <p:cNvSpPr/>
            <p:nvPr/>
          </p:nvSpPr>
          <p:spPr>
            <a:xfrm>
              <a:off x="5444027" y="3837448"/>
              <a:ext cx="86327" cy="64143"/>
            </a:xfrm>
            <a:custGeom>
              <a:avLst/>
              <a:gdLst/>
              <a:ahLst/>
              <a:cxnLst/>
              <a:rect l="l" t="t" r="r" b="b"/>
              <a:pathLst>
                <a:path w="681" h="506" extrusionOk="0">
                  <a:moveTo>
                    <a:pt x="656" y="0"/>
                  </a:moveTo>
                  <a:lnTo>
                    <a:pt x="327" y="42"/>
                  </a:lnTo>
                  <a:cubicBezTo>
                    <a:pt x="327" y="42"/>
                    <a:pt x="357" y="161"/>
                    <a:pt x="179" y="221"/>
                  </a:cubicBezTo>
                  <a:cubicBezTo>
                    <a:pt x="0" y="281"/>
                    <a:pt x="70" y="452"/>
                    <a:pt x="120" y="482"/>
                  </a:cubicBezTo>
                  <a:cubicBezTo>
                    <a:pt x="142" y="495"/>
                    <a:pt x="184" y="506"/>
                    <a:pt x="237" y="506"/>
                  </a:cubicBezTo>
                  <a:cubicBezTo>
                    <a:pt x="310" y="506"/>
                    <a:pt x="401" y="484"/>
                    <a:pt x="480" y="411"/>
                  </a:cubicBezTo>
                  <a:cubicBezTo>
                    <a:pt x="616" y="287"/>
                    <a:pt x="680" y="118"/>
                    <a:pt x="656" y="0"/>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0"/>
            <p:cNvSpPr/>
            <p:nvPr/>
          </p:nvSpPr>
          <p:spPr>
            <a:xfrm>
              <a:off x="5131935" y="3905647"/>
              <a:ext cx="317293" cy="455213"/>
            </a:xfrm>
            <a:custGeom>
              <a:avLst/>
              <a:gdLst/>
              <a:ahLst/>
              <a:cxnLst/>
              <a:rect l="l" t="t" r="r" b="b"/>
              <a:pathLst>
                <a:path w="2503" h="3591" extrusionOk="0">
                  <a:moveTo>
                    <a:pt x="1862" y="1"/>
                  </a:moveTo>
                  <a:lnTo>
                    <a:pt x="0" y="2970"/>
                  </a:lnTo>
                  <a:lnTo>
                    <a:pt x="42" y="3590"/>
                  </a:lnTo>
                  <a:lnTo>
                    <a:pt x="769" y="3384"/>
                  </a:lnTo>
                  <a:lnTo>
                    <a:pt x="2503" y="490"/>
                  </a:lnTo>
                  <a:lnTo>
                    <a:pt x="18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30"/>
            <p:cNvSpPr/>
            <p:nvPr/>
          </p:nvSpPr>
          <p:spPr>
            <a:xfrm>
              <a:off x="5335898" y="3900450"/>
              <a:ext cx="118779" cy="115736"/>
            </a:xfrm>
            <a:custGeom>
              <a:avLst/>
              <a:gdLst/>
              <a:ahLst/>
              <a:cxnLst/>
              <a:rect l="l" t="t" r="r" b="b"/>
              <a:pathLst>
                <a:path w="937" h="913" extrusionOk="0">
                  <a:moveTo>
                    <a:pt x="231" y="0"/>
                  </a:moveTo>
                  <a:lnTo>
                    <a:pt x="1" y="368"/>
                  </a:lnTo>
                  <a:lnTo>
                    <a:pt x="713" y="912"/>
                  </a:lnTo>
                  <a:lnTo>
                    <a:pt x="937" y="539"/>
                  </a:lnTo>
                  <a:lnTo>
                    <a:pt x="231"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30"/>
            <p:cNvSpPr/>
            <p:nvPr/>
          </p:nvSpPr>
          <p:spPr>
            <a:xfrm>
              <a:off x="5124456" y="3894872"/>
              <a:ext cx="334406" cy="475622"/>
            </a:xfrm>
            <a:custGeom>
              <a:avLst/>
              <a:gdLst/>
              <a:ahLst/>
              <a:cxnLst/>
              <a:rect l="l" t="t" r="r" b="b"/>
              <a:pathLst>
                <a:path w="2638" h="3752" extrusionOk="0">
                  <a:moveTo>
                    <a:pt x="1936" y="170"/>
                  </a:moveTo>
                  <a:lnTo>
                    <a:pt x="2485" y="590"/>
                  </a:lnTo>
                  <a:lnTo>
                    <a:pt x="790" y="3418"/>
                  </a:lnTo>
                  <a:lnTo>
                    <a:pt x="155" y="3599"/>
                  </a:lnTo>
                  <a:lnTo>
                    <a:pt x="118" y="3070"/>
                  </a:lnTo>
                  <a:lnTo>
                    <a:pt x="1936" y="170"/>
                  </a:lnTo>
                  <a:close/>
                  <a:moveTo>
                    <a:pt x="1905" y="0"/>
                  </a:moveTo>
                  <a:lnTo>
                    <a:pt x="0" y="3040"/>
                  </a:lnTo>
                  <a:lnTo>
                    <a:pt x="47" y="3751"/>
                  </a:lnTo>
                  <a:lnTo>
                    <a:pt x="866" y="3518"/>
                  </a:lnTo>
                  <a:lnTo>
                    <a:pt x="2638" y="560"/>
                  </a:lnTo>
                  <a:lnTo>
                    <a:pt x="19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30"/>
            <p:cNvSpPr/>
            <p:nvPr/>
          </p:nvSpPr>
          <p:spPr>
            <a:xfrm>
              <a:off x="5438830" y="3754924"/>
              <a:ext cx="104328" cy="135258"/>
            </a:xfrm>
            <a:custGeom>
              <a:avLst/>
              <a:gdLst/>
              <a:ahLst/>
              <a:cxnLst/>
              <a:rect l="l" t="t" r="r" b="b"/>
              <a:pathLst>
                <a:path w="823" h="1067" extrusionOk="0">
                  <a:moveTo>
                    <a:pt x="576" y="0"/>
                  </a:moveTo>
                  <a:lnTo>
                    <a:pt x="0" y="943"/>
                  </a:lnTo>
                  <a:lnTo>
                    <a:pt x="268" y="1067"/>
                  </a:lnTo>
                  <a:lnTo>
                    <a:pt x="823" y="134"/>
                  </a:lnTo>
                  <a:lnTo>
                    <a:pt x="576" y="0"/>
                  </a:lnTo>
                  <a:close/>
                </a:path>
              </a:pathLst>
            </a:custGeom>
            <a:solidFill>
              <a:srgbClr val="F19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0"/>
            <p:cNvSpPr/>
            <p:nvPr/>
          </p:nvSpPr>
          <p:spPr>
            <a:xfrm>
              <a:off x="5479521" y="3753276"/>
              <a:ext cx="82017" cy="70608"/>
            </a:xfrm>
            <a:custGeom>
              <a:avLst/>
              <a:gdLst/>
              <a:ahLst/>
              <a:cxnLst/>
              <a:rect l="l" t="t" r="r" b="b"/>
              <a:pathLst>
                <a:path w="647" h="557" extrusionOk="0">
                  <a:moveTo>
                    <a:pt x="288" y="1"/>
                  </a:moveTo>
                  <a:cubicBezTo>
                    <a:pt x="129" y="1"/>
                    <a:pt x="54" y="188"/>
                    <a:pt x="21" y="326"/>
                  </a:cubicBezTo>
                  <a:cubicBezTo>
                    <a:pt x="1" y="407"/>
                    <a:pt x="38" y="490"/>
                    <a:pt x="113" y="531"/>
                  </a:cubicBezTo>
                  <a:cubicBezTo>
                    <a:pt x="144" y="548"/>
                    <a:pt x="178" y="556"/>
                    <a:pt x="212" y="556"/>
                  </a:cubicBezTo>
                  <a:cubicBezTo>
                    <a:pt x="267" y="556"/>
                    <a:pt x="322" y="535"/>
                    <a:pt x="362" y="494"/>
                  </a:cubicBezTo>
                  <a:cubicBezTo>
                    <a:pt x="490" y="364"/>
                    <a:pt x="646" y="147"/>
                    <a:pt x="407" y="31"/>
                  </a:cubicBezTo>
                  <a:cubicBezTo>
                    <a:pt x="362" y="10"/>
                    <a:pt x="323" y="1"/>
                    <a:pt x="288" y="1"/>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0"/>
            <p:cNvSpPr/>
            <p:nvPr/>
          </p:nvSpPr>
          <p:spPr>
            <a:xfrm>
              <a:off x="5492197" y="3766967"/>
              <a:ext cx="41959" cy="36128"/>
            </a:xfrm>
            <a:custGeom>
              <a:avLst/>
              <a:gdLst/>
              <a:ahLst/>
              <a:cxnLst/>
              <a:rect l="l" t="t" r="r" b="b"/>
              <a:pathLst>
                <a:path w="331" h="285" extrusionOk="0">
                  <a:moveTo>
                    <a:pt x="147" y="1"/>
                  </a:moveTo>
                  <a:cubicBezTo>
                    <a:pt x="66" y="1"/>
                    <a:pt x="28" y="96"/>
                    <a:pt x="11" y="166"/>
                  </a:cubicBezTo>
                  <a:cubicBezTo>
                    <a:pt x="0" y="208"/>
                    <a:pt x="20" y="250"/>
                    <a:pt x="58" y="271"/>
                  </a:cubicBezTo>
                  <a:cubicBezTo>
                    <a:pt x="74" y="280"/>
                    <a:pt x="91" y="284"/>
                    <a:pt x="108" y="284"/>
                  </a:cubicBezTo>
                  <a:cubicBezTo>
                    <a:pt x="136" y="284"/>
                    <a:pt x="164" y="273"/>
                    <a:pt x="185" y="252"/>
                  </a:cubicBezTo>
                  <a:cubicBezTo>
                    <a:pt x="250" y="186"/>
                    <a:pt x="330" y="75"/>
                    <a:pt x="208" y="16"/>
                  </a:cubicBezTo>
                  <a:cubicBezTo>
                    <a:pt x="185" y="5"/>
                    <a:pt x="165" y="1"/>
                    <a:pt x="147" y="1"/>
                  </a:cubicBezTo>
                  <a:close/>
                </a:path>
              </a:pathLst>
            </a:custGeom>
            <a:solidFill>
              <a:srgbClr val="F19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0"/>
            <p:cNvSpPr/>
            <p:nvPr/>
          </p:nvSpPr>
          <p:spPr>
            <a:xfrm>
              <a:off x="5364293" y="3863435"/>
              <a:ext cx="149329" cy="121821"/>
            </a:xfrm>
            <a:custGeom>
              <a:avLst/>
              <a:gdLst/>
              <a:ahLst/>
              <a:cxnLst/>
              <a:rect l="l" t="t" r="r" b="b"/>
              <a:pathLst>
                <a:path w="1178" h="961" extrusionOk="0">
                  <a:moveTo>
                    <a:pt x="471" y="0"/>
                  </a:moveTo>
                  <a:cubicBezTo>
                    <a:pt x="206" y="0"/>
                    <a:pt x="1" y="159"/>
                    <a:pt x="37" y="378"/>
                  </a:cubicBezTo>
                  <a:lnTo>
                    <a:pt x="789" y="953"/>
                  </a:lnTo>
                  <a:cubicBezTo>
                    <a:pt x="806" y="958"/>
                    <a:pt x="822" y="960"/>
                    <a:pt x="838" y="960"/>
                  </a:cubicBezTo>
                  <a:cubicBezTo>
                    <a:pt x="1101" y="960"/>
                    <a:pt x="1178" y="271"/>
                    <a:pt x="804" y="82"/>
                  </a:cubicBezTo>
                  <a:cubicBezTo>
                    <a:pt x="691" y="25"/>
                    <a:pt x="576" y="0"/>
                    <a:pt x="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0"/>
            <p:cNvSpPr/>
            <p:nvPr/>
          </p:nvSpPr>
          <p:spPr>
            <a:xfrm>
              <a:off x="5344645" y="3850505"/>
              <a:ext cx="149456" cy="121821"/>
            </a:xfrm>
            <a:custGeom>
              <a:avLst/>
              <a:gdLst/>
              <a:ahLst/>
              <a:cxnLst/>
              <a:rect l="l" t="t" r="r" b="b"/>
              <a:pathLst>
                <a:path w="1179" h="961" extrusionOk="0">
                  <a:moveTo>
                    <a:pt x="471" y="0"/>
                  </a:moveTo>
                  <a:cubicBezTo>
                    <a:pt x="206" y="0"/>
                    <a:pt x="1" y="160"/>
                    <a:pt x="37" y="378"/>
                  </a:cubicBezTo>
                  <a:lnTo>
                    <a:pt x="790" y="953"/>
                  </a:lnTo>
                  <a:cubicBezTo>
                    <a:pt x="807" y="958"/>
                    <a:pt x="823" y="961"/>
                    <a:pt x="839" y="961"/>
                  </a:cubicBezTo>
                  <a:cubicBezTo>
                    <a:pt x="1101" y="961"/>
                    <a:pt x="1178" y="271"/>
                    <a:pt x="803" y="82"/>
                  </a:cubicBezTo>
                  <a:cubicBezTo>
                    <a:pt x="691" y="25"/>
                    <a:pt x="576" y="0"/>
                    <a:pt x="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0"/>
            <p:cNvSpPr/>
            <p:nvPr/>
          </p:nvSpPr>
          <p:spPr>
            <a:xfrm>
              <a:off x="5433126" y="3912239"/>
              <a:ext cx="32325" cy="39677"/>
            </a:xfrm>
            <a:custGeom>
              <a:avLst/>
              <a:gdLst/>
              <a:ahLst/>
              <a:cxnLst/>
              <a:rect l="l" t="t" r="r" b="b"/>
              <a:pathLst>
                <a:path w="255" h="313" extrusionOk="0">
                  <a:moveTo>
                    <a:pt x="149" y="1"/>
                  </a:moveTo>
                  <a:cubicBezTo>
                    <a:pt x="96" y="1"/>
                    <a:pt x="43" y="54"/>
                    <a:pt x="23" y="129"/>
                  </a:cubicBezTo>
                  <a:cubicBezTo>
                    <a:pt x="1" y="213"/>
                    <a:pt x="29" y="295"/>
                    <a:pt x="87" y="310"/>
                  </a:cubicBezTo>
                  <a:cubicBezTo>
                    <a:pt x="94" y="312"/>
                    <a:pt x="101" y="312"/>
                    <a:pt x="107" y="312"/>
                  </a:cubicBezTo>
                  <a:cubicBezTo>
                    <a:pt x="159" y="312"/>
                    <a:pt x="213" y="259"/>
                    <a:pt x="233" y="184"/>
                  </a:cubicBezTo>
                  <a:cubicBezTo>
                    <a:pt x="254" y="100"/>
                    <a:pt x="226" y="18"/>
                    <a:pt x="169" y="3"/>
                  </a:cubicBezTo>
                  <a:cubicBezTo>
                    <a:pt x="162" y="2"/>
                    <a:pt x="155" y="1"/>
                    <a:pt x="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0"/>
            <p:cNvSpPr/>
            <p:nvPr/>
          </p:nvSpPr>
          <p:spPr>
            <a:xfrm>
              <a:off x="5364166" y="3861280"/>
              <a:ext cx="35241" cy="32325"/>
            </a:xfrm>
            <a:custGeom>
              <a:avLst/>
              <a:gdLst/>
              <a:ahLst/>
              <a:cxnLst/>
              <a:rect l="l" t="t" r="r" b="b"/>
              <a:pathLst>
                <a:path w="278" h="255" extrusionOk="0">
                  <a:moveTo>
                    <a:pt x="170" y="1"/>
                  </a:moveTo>
                  <a:cubicBezTo>
                    <a:pt x="132" y="1"/>
                    <a:pt x="91" y="20"/>
                    <a:pt x="59" y="55"/>
                  </a:cubicBezTo>
                  <a:cubicBezTo>
                    <a:pt x="7" y="112"/>
                    <a:pt x="1" y="191"/>
                    <a:pt x="44" y="232"/>
                  </a:cubicBezTo>
                  <a:cubicBezTo>
                    <a:pt x="62" y="247"/>
                    <a:pt x="84" y="254"/>
                    <a:pt x="108" y="254"/>
                  </a:cubicBezTo>
                  <a:cubicBezTo>
                    <a:pt x="146" y="254"/>
                    <a:pt x="187" y="236"/>
                    <a:pt x="219" y="201"/>
                  </a:cubicBezTo>
                  <a:cubicBezTo>
                    <a:pt x="271" y="143"/>
                    <a:pt x="278" y="64"/>
                    <a:pt x="233" y="24"/>
                  </a:cubicBezTo>
                  <a:cubicBezTo>
                    <a:pt x="216" y="8"/>
                    <a:pt x="194" y="1"/>
                    <a:pt x="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30"/>
            <p:cNvSpPr/>
            <p:nvPr/>
          </p:nvSpPr>
          <p:spPr>
            <a:xfrm>
              <a:off x="5529593" y="3000802"/>
              <a:ext cx="149456" cy="202697"/>
            </a:xfrm>
            <a:custGeom>
              <a:avLst/>
              <a:gdLst/>
              <a:ahLst/>
              <a:cxnLst/>
              <a:rect l="l" t="t" r="r" b="b"/>
              <a:pathLst>
                <a:path w="1179" h="1599" extrusionOk="0">
                  <a:moveTo>
                    <a:pt x="350" y="0"/>
                  </a:moveTo>
                  <a:lnTo>
                    <a:pt x="1" y="1322"/>
                  </a:lnTo>
                  <a:cubicBezTo>
                    <a:pt x="408" y="1536"/>
                    <a:pt x="680" y="1599"/>
                    <a:pt x="860" y="1599"/>
                  </a:cubicBezTo>
                  <a:cubicBezTo>
                    <a:pt x="1111" y="1599"/>
                    <a:pt x="1179" y="1476"/>
                    <a:pt x="1179" y="1476"/>
                  </a:cubicBezTo>
                  <a:lnTo>
                    <a:pt x="987" y="218"/>
                  </a:lnTo>
                  <a:lnTo>
                    <a:pt x="350" y="0"/>
                  </a:lnTo>
                  <a:close/>
                </a:path>
              </a:pathLst>
            </a:custGeom>
            <a:solidFill>
              <a:srgbClr val="D56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0"/>
            <p:cNvSpPr/>
            <p:nvPr/>
          </p:nvSpPr>
          <p:spPr>
            <a:xfrm>
              <a:off x="5534663" y="2915109"/>
              <a:ext cx="190147" cy="173668"/>
            </a:xfrm>
            <a:custGeom>
              <a:avLst/>
              <a:gdLst/>
              <a:ahLst/>
              <a:cxnLst/>
              <a:rect l="l" t="t" r="r" b="b"/>
              <a:pathLst>
                <a:path w="1500" h="1370" extrusionOk="0">
                  <a:moveTo>
                    <a:pt x="570" y="0"/>
                  </a:moveTo>
                  <a:cubicBezTo>
                    <a:pt x="539" y="0"/>
                    <a:pt x="509" y="5"/>
                    <a:pt x="480" y="16"/>
                  </a:cubicBezTo>
                  <a:cubicBezTo>
                    <a:pt x="396" y="47"/>
                    <a:pt x="331" y="137"/>
                    <a:pt x="349" y="221"/>
                  </a:cubicBezTo>
                  <a:cubicBezTo>
                    <a:pt x="339" y="216"/>
                    <a:pt x="328" y="213"/>
                    <a:pt x="317" y="213"/>
                  </a:cubicBezTo>
                  <a:cubicBezTo>
                    <a:pt x="271" y="213"/>
                    <a:pt x="221" y="258"/>
                    <a:pt x="231" y="305"/>
                  </a:cubicBezTo>
                  <a:cubicBezTo>
                    <a:pt x="169" y="325"/>
                    <a:pt x="110" y="354"/>
                    <a:pt x="55" y="390"/>
                  </a:cubicBezTo>
                  <a:cubicBezTo>
                    <a:pt x="39" y="400"/>
                    <a:pt x="23" y="413"/>
                    <a:pt x="14" y="429"/>
                  </a:cubicBezTo>
                  <a:cubicBezTo>
                    <a:pt x="6" y="448"/>
                    <a:pt x="8" y="469"/>
                    <a:pt x="11" y="489"/>
                  </a:cubicBezTo>
                  <a:cubicBezTo>
                    <a:pt x="23" y="560"/>
                    <a:pt x="42" y="629"/>
                    <a:pt x="69" y="696"/>
                  </a:cubicBezTo>
                  <a:cubicBezTo>
                    <a:pt x="22" y="734"/>
                    <a:pt x="1" y="796"/>
                    <a:pt x="2" y="856"/>
                  </a:cubicBezTo>
                  <a:cubicBezTo>
                    <a:pt x="4" y="915"/>
                    <a:pt x="24" y="972"/>
                    <a:pt x="49" y="1026"/>
                  </a:cubicBezTo>
                  <a:cubicBezTo>
                    <a:pt x="70" y="1072"/>
                    <a:pt x="94" y="1117"/>
                    <a:pt x="127" y="1154"/>
                  </a:cubicBezTo>
                  <a:cubicBezTo>
                    <a:pt x="152" y="1182"/>
                    <a:pt x="181" y="1206"/>
                    <a:pt x="204" y="1236"/>
                  </a:cubicBezTo>
                  <a:cubicBezTo>
                    <a:pt x="233" y="1274"/>
                    <a:pt x="250" y="1321"/>
                    <a:pt x="252" y="1369"/>
                  </a:cubicBezTo>
                  <a:lnTo>
                    <a:pt x="1108" y="635"/>
                  </a:lnTo>
                  <a:cubicBezTo>
                    <a:pt x="1238" y="621"/>
                    <a:pt x="1388" y="594"/>
                    <a:pt x="1456" y="483"/>
                  </a:cubicBezTo>
                  <a:cubicBezTo>
                    <a:pt x="1500" y="408"/>
                    <a:pt x="1493" y="316"/>
                    <a:pt x="1468" y="234"/>
                  </a:cubicBezTo>
                  <a:cubicBezTo>
                    <a:pt x="1461" y="214"/>
                    <a:pt x="1454" y="192"/>
                    <a:pt x="1438" y="176"/>
                  </a:cubicBezTo>
                  <a:cubicBezTo>
                    <a:pt x="1419" y="158"/>
                    <a:pt x="1393" y="151"/>
                    <a:pt x="1368" y="145"/>
                  </a:cubicBezTo>
                  <a:cubicBezTo>
                    <a:pt x="1314" y="132"/>
                    <a:pt x="1259" y="126"/>
                    <a:pt x="1204" y="126"/>
                  </a:cubicBezTo>
                  <a:cubicBezTo>
                    <a:pt x="1186" y="126"/>
                    <a:pt x="1168" y="127"/>
                    <a:pt x="1150" y="128"/>
                  </a:cubicBezTo>
                  <a:cubicBezTo>
                    <a:pt x="1161" y="98"/>
                    <a:pt x="1146" y="64"/>
                    <a:pt x="1123" y="45"/>
                  </a:cubicBezTo>
                  <a:cubicBezTo>
                    <a:pt x="1098" y="25"/>
                    <a:pt x="1066" y="17"/>
                    <a:pt x="1034" y="12"/>
                  </a:cubicBezTo>
                  <a:cubicBezTo>
                    <a:pt x="1017" y="10"/>
                    <a:pt x="1000" y="9"/>
                    <a:pt x="982" y="9"/>
                  </a:cubicBezTo>
                  <a:cubicBezTo>
                    <a:pt x="920" y="9"/>
                    <a:pt x="857" y="23"/>
                    <a:pt x="800" y="48"/>
                  </a:cubicBezTo>
                  <a:cubicBezTo>
                    <a:pt x="790" y="53"/>
                    <a:pt x="780" y="57"/>
                    <a:pt x="769" y="57"/>
                  </a:cubicBezTo>
                  <a:cubicBezTo>
                    <a:pt x="758" y="57"/>
                    <a:pt x="746" y="51"/>
                    <a:pt x="736" y="46"/>
                  </a:cubicBezTo>
                  <a:cubicBezTo>
                    <a:pt x="686" y="18"/>
                    <a:pt x="627" y="0"/>
                    <a:pt x="570" y="0"/>
                  </a:cubicBezTo>
                  <a:close/>
                </a:path>
              </a:pathLst>
            </a:custGeom>
            <a:solidFill>
              <a:srgbClr val="42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0"/>
            <p:cNvSpPr/>
            <p:nvPr/>
          </p:nvSpPr>
          <p:spPr>
            <a:xfrm>
              <a:off x="5568636" y="2962393"/>
              <a:ext cx="140202" cy="205866"/>
            </a:xfrm>
            <a:custGeom>
              <a:avLst/>
              <a:gdLst/>
              <a:ahLst/>
              <a:cxnLst/>
              <a:rect l="l" t="t" r="r" b="b"/>
              <a:pathLst>
                <a:path w="1106" h="1624" extrusionOk="0">
                  <a:moveTo>
                    <a:pt x="392" y="0"/>
                  </a:moveTo>
                  <a:cubicBezTo>
                    <a:pt x="215" y="0"/>
                    <a:pt x="60" y="52"/>
                    <a:pt x="33" y="201"/>
                  </a:cubicBezTo>
                  <a:cubicBezTo>
                    <a:pt x="0" y="388"/>
                    <a:pt x="3" y="1193"/>
                    <a:pt x="72" y="1375"/>
                  </a:cubicBezTo>
                  <a:cubicBezTo>
                    <a:pt x="127" y="1519"/>
                    <a:pt x="533" y="1623"/>
                    <a:pt x="817" y="1623"/>
                  </a:cubicBezTo>
                  <a:cubicBezTo>
                    <a:pt x="895" y="1623"/>
                    <a:pt x="964" y="1615"/>
                    <a:pt x="1014" y="1598"/>
                  </a:cubicBezTo>
                  <a:cubicBezTo>
                    <a:pt x="1068" y="1233"/>
                    <a:pt x="1105" y="223"/>
                    <a:pt x="867" y="104"/>
                  </a:cubicBezTo>
                  <a:cubicBezTo>
                    <a:pt x="753" y="48"/>
                    <a:pt x="563" y="0"/>
                    <a:pt x="392" y="0"/>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0"/>
            <p:cNvSpPr/>
            <p:nvPr/>
          </p:nvSpPr>
          <p:spPr>
            <a:xfrm>
              <a:off x="5563185" y="2968097"/>
              <a:ext cx="26874" cy="104328"/>
            </a:xfrm>
            <a:custGeom>
              <a:avLst/>
              <a:gdLst/>
              <a:ahLst/>
              <a:cxnLst/>
              <a:rect l="l" t="t" r="r" b="b"/>
              <a:pathLst>
                <a:path w="212" h="823" extrusionOk="0">
                  <a:moveTo>
                    <a:pt x="167" y="0"/>
                  </a:moveTo>
                  <a:lnTo>
                    <a:pt x="19" y="44"/>
                  </a:lnTo>
                  <a:lnTo>
                    <a:pt x="0" y="608"/>
                  </a:lnTo>
                  <a:lnTo>
                    <a:pt x="76" y="811"/>
                  </a:lnTo>
                  <a:lnTo>
                    <a:pt x="211" y="823"/>
                  </a:lnTo>
                  <a:lnTo>
                    <a:pt x="167" y="0"/>
                  </a:lnTo>
                  <a:close/>
                </a:path>
              </a:pathLst>
            </a:custGeom>
            <a:solidFill>
              <a:srgbClr val="42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0"/>
            <p:cNvSpPr/>
            <p:nvPr/>
          </p:nvSpPr>
          <p:spPr>
            <a:xfrm>
              <a:off x="5536565" y="3037691"/>
              <a:ext cx="45002" cy="52227"/>
            </a:xfrm>
            <a:custGeom>
              <a:avLst/>
              <a:gdLst/>
              <a:ahLst/>
              <a:cxnLst/>
              <a:rect l="l" t="t" r="r" b="b"/>
              <a:pathLst>
                <a:path w="355" h="412" extrusionOk="0">
                  <a:moveTo>
                    <a:pt x="158" y="0"/>
                  </a:moveTo>
                  <a:cubicBezTo>
                    <a:pt x="142" y="0"/>
                    <a:pt x="126" y="6"/>
                    <a:pt x="109" y="20"/>
                  </a:cubicBezTo>
                  <a:cubicBezTo>
                    <a:pt x="1" y="108"/>
                    <a:pt x="44" y="227"/>
                    <a:pt x="119" y="302"/>
                  </a:cubicBezTo>
                  <a:cubicBezTo>
                    <a:pt x="198" y="380"/>
                    <a:pt x="255" y="411"/>
                    <a:pt x="291" y="411"/>
                  </a:cubicBezTo>
                  <a:cubicBezTo>
                    <a:pt x="341" y="411"/>
                    <a:pt x="354" y="353"/>
                    <a:pt x="337" y="282"/>
                  </a:cubicBezTo>
                  <a:cubicBezTo>
                    <a:pt x="312" y="178"/>
                    <a:pt x="244" y="0"/>
                    <a:pt x="158" y="0"/>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0"/>
            <p:cNvSpPr/>
            <p:nvPr/>
          </p:nvSpPr>
          <p:spPr>
            <a:xfrm>
              <a:off x="5660032" y="3731600"/>
              <a:ext cx="56791" cy="364830"/>
            </a:xfrm>
            <a:custGeom>
              <a:avLst/>
              <a:gdLst/>
              <a:ahLst/>
              <a:cxnLst/>
              <a:rect l="l" t="t" r="r" b="b"/>
              <a:pathLst>
                <a:path w="448" h="2878" extrusionOk="0">
                  <a:moveTo>
                    <a:pt x="1" y="2622"/>
                  </a:moveTo>
                  <a:lnTo>
                    <a:pt x="1" y="2622"/>
                  </a:lnTo>
                  <a:cubicBezTo>
                    <a:pt x="1" y="2622"/>
                    <a:pt x="1" y="2622"/>
                    <a:pt x="1" y="2622"/>
                  </a:cubicBezTo>
                  <a:cubicBezTo>
                    <a:pt x="1" y="2622"/>
                    <a:pt x="1" y="2622"/>
                    <a:pt x="1" y="2622"/>
                  </a:cubicBezTo>
                  <a:lnTo>
                    <a:pt x="1" y="2622"/>
                  </a:lnTo>
                  <a:lnTo>
                    <a:pt x="1" y="2622"/>
                  </a:lnTo>
                  <a:close/>
                  <a:moveTo>
                    <a:pt x="395" y="1"/>
                  </a:moveTo>
                  <a:lnTo>
                    <a:pt x="143" y="98"/>
                  </a:lnTo>
                  <a:cubicBezTo>
                    <a:pt x="185" y="269"/>
                    <a:pt x="1" y="2622"/>
                    <a:pt x="1" y="2622"/>
                  </a:cubicBezTo>
                  <a:lnTo>
                    <a:pt x="1" y="2622"/>
                  </a:lnTo>
                  <a:lnTo>
                    <a:pt x="238" y="2877"/>
                  </a:lnTo>
                  <a:lnTo>
                    <a:pt x="448" y="2736"/>
                  </a:lnTo>
                  <a:cubicBezTo>
                    <a:pt x="448" y="2736"/>
                    <a:pt x="446" y="748"/>
                    <a:pt x="395" y="1"/>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0"/>
            <p:cNvSpPr/>
            <p:nvPr/>
          </p:nvSpPr>
          <p:spPr>
            <a:xfrm>
              <a:off x="5599186" y="3722726"/>
              <a:ext cx="78721" cy="358745"/>
            </a:xfrm>
            <a:custGeom>
              <a:avLst/>
              <a:gdLst/>
              <a:ahLst/>
              <a:cxnLst/>
              <a:rect l="l" t="t" r="r" b="b"/>
              <a:pathLst>
                <a:path w="621" h="2830" extrusionOk="0">
                  <a:moveTo>
                    <a:pt x="620" y="0"/>
                  </a:moveTo>
                  <a:lnTo>
                    <a:pt x="350" y="115"/>
                  </a:lnTo>
                  <a:cubicBezTo>
                    <a:pt x="374" y="311"/>
                    <a:pt x="0" y="2567"/>
                    <a:pt x="0" y="2567"/>
                  </a:cubicBezTo>
                  <a:lnTo>
                    <a:pt x="174" y="2829"/>
                  </a:lnTo>
                  <a:lnTo>
                    <a:pt x="362" y="2764"/>
                  </a:lnTo>
                  <a:cubicBezTo>
                    <a:pt x="362" y="2764"/>
                    <a:pt x="577" y="862"/>
                    <a:pt x="620"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0"/>
            <p:cNvSpPr/>
            <p:nvPr/>
          </p:nvSpPr>
          <p:spPr>
            <a:xfrm>
              <a:off x="5717330" y="3720952"/>
              <a:ext cx="65918" cy="380168"/>
            </a:xfrm>
            <a:custGeom>
              <a:avLst/>
              <a:gdLst/>
              <a:ahLst/>
              <a:cxnLst/>
              <a:rect l="l" t="t" r="r" b="b"/>
              <a:pathLst>
                <a:path w="520" h="2999" extrusionOk="0">
                  <a:moveTo>
                    <a:pt x="219" y="0"/>
                  </a:moveTo>
                  <a:lnTo>
                    <a:pt x="1" y="125"/>
                  </a:lnTo>
                  <a:cubicBezTo>
                    <a:pt x="53" y="282"/>
                    <a:pt x="75" y="2776"/>
                    <a:pt x="75" y="2776"/>
                  </a:cubicBezTo>
                  <a:lnTo>
                    <a:pt x="331" y="2999"/>
                  </a:lnTo>
                  <a:lnTo>
                    <a:pt x="519" y="2785"/>
                  </a:lnTo>
                  <a:cubicBezTo>
                    <a:pt x="519" y="2785"/>
                    <a:pt x="331" y="710"/>
                    <a:pt x="219"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30"/>
            <p:cNvSpPr/>
            <p:nvPr/>
          </p:nvSpPr>
          <p:spPr>
            <a:xfrm>
              <a:off x="5632271" y="3678232"/>
              <a:ext cx="130188" cy="142864"/>
            </a:xfrm>
            <a:custGeom>
              <a:avLst/>
              <a:gdLst/>
              <a:ahLst/>
              <a:cxnLst/>
              <a:rect l="l" t="t" r="r" b="b"/>
              <a:pathLst>
                <a:path w="1027" h="1127" extrusionOk="0">
                  <a:moveTo>
                    <a:pt x="482" y="0"/>
                  </a:moveTo>
                  <a:cubicBezTo>
                    <a:pt x="223" y="0"/>
                    <a:pt x="14" y="221"/>
                    <a:pt x="7" y="515"/>
                  </a:cubicBezTo>
                  <a:cubicBezTo>
                    <a:pt x="0" y="825"/>
                    <a:pt x="222" y="1098"/>
                    <a:pt x="502" y="1124"/>
                  </a:cubicBezTo>
                  <a:cubicBezTo>
                    <a:pt x="516" y="1126"/>
                    <a:pt x="531" y="1127"/>
                    <a:pt x="546" y="1127"/>
                  </a:cubicBezTo>
                  <a:cubicBezTo>
                    <a:pt x="804" y="1127"/>
                    <a:pt x="1013" y="906"/>
                    <a:pt x="1020" y="613"/>
                  </a:cubicBezTo>
                  <a:cubicBezTo>
                    <a:pt x="1026" y="302"/>
                    <a:pt x="806" y="29"/>
                    <a:pt x="526" y="2"/>
                  </a:cubicBezTo>
                  <a:cubicBezTo>
                    <a:pt x="511" y="1"/>
                    <a:pt x="497" y="0"/>
                    <a:pt x="4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0"/>
            <p:cNvSpPr/>
            <p:nvPr/>
          </p:nvSpPr>
          <p:spPr>
            <a:xfrm>
              <a:off x="5228276" y="3317840"/>
              <a:ext cx="129174" cy="194584"/>
            </a:xfrm>
            <a:custGeom>
              <a:avLst/>
              <a:gdLst/>
              <a:ahLst/>
              <a:cxnLst/>
              <a:rect l="l" t="t" r="r" b="b"/>
              <a:pathLst>
                <a:path w="1019" h="1535" extrusionOk="0">
                  <a:moveTo>
                    <a:pt x="1019" y="1"/>
                  </a:moveTo>
                  <a:lnTo>
                    <a:pt x="1019" y="1"/>
                  </a:lnTo>
                  <a:cubicBezTo>
                    <a:pt x="1019" y="1"/>
                    <a:pt x="204" y="836"/>
                    <a:pt x="1" y="1224"/>
                  </a:cubicBezTo>
                  <a:lnTo>
                    <a:pt x="321" y="1534"/>
                  </a:lnTo>
                  <a:cubicBezTo>
                    <a:pt x="524" y="671"/>
                    <a:pt x="1019" y="1"/>
                    <a:pt x="10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0"/>
            <p:cNvSpPr/>
            <p:nvPr/>
          </p:nvSpPr>
          <p:spPr>
            <a:xfrm>
              <a:off x="5304714" y="3392631"/>
              <a:ext cx="153005" cy="136526"/>
            </a:xfrm>
            <a:custGeom>
              <a:avLst/>
              <a:gdLst/>
              <a:ahLst/>
              <a:cxnLst/>
              <a:rect l="l" t="t" r="r" b="b"/>
              <a:pathLst>
                <a:path w="1207" h="1077" extrusionOk="0">
                  <a:moveTo>
                    <a:pt x="1206" y="1"/>
                  </a:moveTo>
                  <a:cubicBezTo>
                    <a:pt x="1206" y="1"/>
                    <a:pt x="729" y="556"/>
                    <a:pt x="0" y="1035"/>
                  </a:cubicBezTo>
                  <a:lnTo>
                    <a:pt x="362" y="1076"/>
                  </a:lnTo>
                  <a:cubicBezTo>
                    <a:pt x="661" y="800"/>
                    <a:pt x="1206" y="1"/>
                    <a:pt x="120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0"/>
            <p:cNvSpPr/>
            <p:nvPr/>
          </p:nvSpPr>
          <p:spPr>
            <a:xfrm>
              <a:off x="5681329" y="3439915"/>
              <a:ext cx="82017" cy="55903"/>
            </a:xfrm>
            <a:custGeom>
              <a:avLst/>
              <a:gdLst/>
              <a:ahLst/>
              <a:cxnLst/>
              <a:rect l="l" t="t" r="r" b="b"/>
              <a:pathLst>
                <a:path w="647" h="441" extrusionOk="0">
                  <a:moveTo>
                    <a:pt x="311" y="1"/>
                  </a:moveTo>
                  <a:cubicBezTo>
                    <a:pt x="224" y="1"/>
                    <a:pt x="213" y="289"/>
                    <a:pt x="0" y="310"/>
                  </a:cubicBezTo>
                  <a:lnTo>
                    <a:pt x="305" y="441"/>
                  </a:lnTo>
                  <a:lnTo>
                    <a:pt x="647" y="368"/>
                  </a:lnTo>
                  <a:cubicBezTo>
                    <a:pt x="371" y="339"/>
                    <a:pt x="429" y="40"/>
                    <a:pt x="327" y="4"/>
                  </a:cubicBezTo>
                  <a:cubicBezTo>
                    <a:pt x="321" y="2"/>
                    <a:pt x="316" y="1"/>
                    <a:pt x="31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0"/>
            <p:cNvSpPr/>
            <p:nvPr/>
          </p:nvSpPr>
          <p:spPr>
            <a:xfrm>
              <a:off x="5647610" y="3683429"/>
              <a:ext cx="108764" cy="119539"/>
            </a:xfrm>
            <a:custGeom>
              <a:avLst/>
              <a:gdLst/>
              <a:ahLst/>
              <a:cxnLst/>
              <a:rect l="l" t="t" r="r" b="b"/>
              <a:pathLst>
                <a:path w="858" h="943" extrusionOk="0">
                  <a:moveTo>
                    <a:pt x="401" y="1"/>
                  </a:moveTo>
                  <a:cubicBezTo>
                    <a:pt x="185" y="1"/>
                    <a:pt x="11" y="187"/>
                    <a:pt x="6" y="431"/>
                  </a:cubicBezTo>
                  <a:cubicBezTo>
                    <a:pt x="0" y="690"/>
                    <a:pt x="185" y="919"/>
                    <a:pt x="418" y="941"/>
                  </a:cubicBezTo>
                  <a:cubicBezTo>
                    <a:pt x="431" y="942"/>
                    <a:pt x="443" y="943"/>
                    <a:pt x="455" y="943"/>
                  </a:cubicBezTo>
                  <a:cubicBezTo>
                    <a:pt x="672" y="943"/>
                    <a:pt x="847" y="758"/>
                    <a:pt x="852" y="513"/>
                  </a:cubicBezTo>
                  <a:cubicBezTo>
                    <a:pt x="857" y="254"/>
                    <a:pt x="673" y="25"/>
                    <a:pt x="440" y="3"/>
                  </a:cubicBezTo>
                  <a:cubicBezTo>
                    <a:pt x="427" y="2"/>
                    <a:pt x="414" y="1"/>
                    <a:pt x="401" y="1"/>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0"/>
            <p:cNvSpPr/>
            <p:nvPr/>
          </p:nvSpPr>
          <p:spPr>
            <a:xfrm>
              <a:off x="5748640" y="4306223"/>
              <a:ext cx="63129" cy="42593"/>
            </a:xfrm>
            <a:custGeom>
              <a:avLst/>
              <a:gdLst/>
              <a:ahLst/>
              <a:cxnLst/>
              <a:rect l="l" t="t" r="r" b="b"/>
              <a:pathLst>
                <a:path w="498" h="336" extrusionOk="0">
                  <a:moveTo>
                    <a:pt x="23" y="1"/>
                  </a:moveTo>
                  <a:lnTo>
                    <a:pt x="23" y="1"/>
                  </a:lnTo>
                  <a:cubicBezTo>
                    <a:pt x="0" y="175"/>
                    <a:pt x="56" y="314"/>
                    <a:pt x="167" y="333"/>
                  </a:cubicBezTo>
                  <a:cubicBezTo>
                    <a:pt x="176" y="335"/>
                    <a:pt x="186" y="335"/>
                    <a:pt x="195" y="335"/>
                  </a:cubicBezTo>
                  <a:cubicBezTo>
                    <a:pt x="300" y="335"/>
                    <a:pt x="419" y="234"/>
                    <a:pt x="497" y="84"/>
                  </a:cubicBezTo>
                  <a:lnTo>
                    <a:pt x="497" y="84"/>
                  </a:lnTo>
                  <a:cubicBezTo>
                    <a:pt x="437" y="111"/>
                    <a:pt x="372" y="126"/>
                    <a:pt x="307" y="126"/>
                  </a:cubicBezTo>
                  <a:cubicBezTo>
                    <a:pt x="283" y="126"/>
                    <a:pt x="259" y="124"/>
                    <a:pt x="236" y="120"/>
                  </a:cubicBezTo>
                  <a:cubicBezTo>
                    <a:pt x="147" y="104"/>
                    <a:pt x="74" y="61"/>
                    <a:pt x="23" y="1"/>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30"/>
            <p:cNvSpPr/>
            <p:nvPr/>
          </p:nvSpPr>
          <p:spPr>
            <a:xfrm>
              <a:off x="5339447" y="3994002"/>
              <a:ext cx="42593" cy="39931"/>
            </a:xfrm>
            <a:custGeom>
              <a:avLst/>
              <a:gdLst/>
              <a:ahLst/>
              <a:cxnLst/>
              <a:rect l="l" t="t" r="r" b="b"/>
              <a:pathLst>
                <a:path w="336" h="315" extrusionOk="0">
                  <a:moveTo>
                    <a:pt x="181" y="0"/>
                  </a:moveTo>
                  <a:cubicBezTo>
                    <a:pt x="126" y="0"/>
                    <a:pt x="70" y="35"/>
                    <a:pt x="40" y="93"/>
                  </a:cubicBezTo>
                  <a:cubicBezTo>
                    <a:pt x="1" y="172"/>
                    <a:pt x="25" y="264"/>
                    <a:pt x="96" y="301"/>
                  </a:cubicBezTo>
                  <a:cubicBezTo>
                    <a:pt x="115" y="310"/>
                    <a:pt x="134" y="314"/>
                    <a:pt x="154" y="314"/>
                  </a:cubicBezTo>
                  <a:cubicBezTo>
                    <a:pt x="210" y="314"/>
                    <a:pt x="266" y="280"/>
                    <a:pt x="296" y="222"/>
                  </a:cubicBezTo>
                  <a:cubicBezTo>
                    <a:pt x="336" y="143"/>
                    <a:pt x="311" y="50"/>
                    <a:pt x="240" y="15"/>
                  </a:cubicBezTo>
                  <a:cubicBezTo>
                    <a:pt x="222" y="5"/>
                    <a:pt x="201" y="0"/>
                    <a:pt x="18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30"/>
            <p:cNvSpPr/>
            <p:nvPr/>
          </p:nvSpPr>
          <p:spPr>
            <a:xfrm>
              <a:off x="5547340" y="3049607"/>
              <a:ext cx="24973" cy="29029"/>
            </a:xfrm>
            <a:custGeom>
              <a:avLst/>
              <a:gdLst/>
              <a:ahLst/>
              <a:cxnLst/>
              <a:rect l="l" t="t" r="r" b="b"/>
              <a:pathLst>
                <a:path w="197" h="229" extrusionOk="0">
                  <a:moveTo>
                    <a:pt x="87" y="1"/>
                  </a:moveTo>
                  <a:cubicBezTo>
                    <a:pt x="79" y="1"/>
                    <a:pt x="69" y="4"/>
                    <a:pt x="60" y="12"/>
                  </a:cubicBezTo>
                  <a:cubicBezTo>
                    <a:pt x="0" y="60"/>
                    <a:pt x="24" y="126"/>
                    <a:pt x="66" y="168"/>
                  </a:cubicBezTo>
                  <a:cubicBezTo>
                    <a:pt x="110" y="212"/>
                    <a:pt x="141" y="229"/>
                    <a:pt x="161" y="229"/>
                  </a:cubicBezTo>
                  <a:cubicBezTo>
                    <a:pt x="189" y="229"/>
                    <a:pt x="196" y="196"/>
                    <a:pt x="186" y="157"/>
                  </a:cubicBezTo>
                  <a:cubicBezTo>
                    <a:pt x="173" y="99"/>
                    <a:pt x="135" y="1"/>
                    <a:pt x="8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0"/>
            <p:cNvSpPr/>
            <p:nvPr/>
          </p:nvSpPr>
          <p:spPr>
            <a:xfrm>
              <a:off x="5555326" y="3059241"/>
              <a:ext cx="19142" cy="22311"/>
            </a:xfrm>
            <a:custGeom>
              <a:avLst/>
              <a:gdLst/>
              <a:ahLst/>
              <a:cxnLst/>
              <a:rect l="l" t="t" r="r" b="b"/>
              <a:pathLst>
                <a:path w="151" h="176" extrusionOk="0">
                  <a:moveTo>
                    <a:pt x="67" y="0"/>
                  </a:moveTo>
                  <a:cubicBezTo>
                    <a:pt x="60" y="0"/>
                    <a:pt x="53" y="3"/>
                    <a:pt x="46" y="8"/>
                  </a:cubicBezTo>
                  <a:cubicBezTo>
                    <a:pt x="0" y="46"/>
                    <a:pt x="18" y="96"/>
                    <a:pt x="51" y="128"/>
                  </a:cubicBezTo>
                  <a:cubicBezTo>
                    <a:pt x="84" y="162"/>
                    <a:pt x="108" y="175"/>
                    <a:pt x="123" y="175"/>
                  </a:cubicBezTo>
                  <a:cubicBezTo>
                    <a:pt x="145" y="175"/>
                    <a:pt x="151" y="151"/>
                    <a:pt x="144" y="121"/>
                  </a:cubicBezTo>
                  <a:cubicBezTo>
                    <a:pt x="133" y="77"/>
                    <a:pt x="104" y="0"/>
                    <a:pt x="67"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0"/>
            <p:cNvSpPr/>
            <p:nvPr/>
          </p:nvSpPr>
          <p:spPr>
            <a:xfrm>
              <a:off x="5727724" y="3210978"/>
              <a:ext cx="107116" cy="226402"/>
            </a:xfrm>
            <a:custGeom>
              <a:avLst/>
              <a:gdLst/>
              <a:ahLst/>
              <a:cxnLst/>
              <a:rect l="l" t="t" r="r" b="b"/>
              <a:pathLst>
                <a:path w="845" h="1786" extrusionOk="0">
                  <a:moveTo>
                    <a:pt x="0" y="0"/>
                  </a:moveTo>
                  <a:cubicBezTo>
                    <a:pt x="356" y="558"/>
                    <a:pt x="642" y="1148"/>
                    <a:pt x="825" y="1785"/>
                  </a:cubicBezTo>
                  <a:cubicBezTo>
                    <a:pt x="844" y="961"/>
                    <a:pt x="242" y="88"/>
                    <a:pt x="0"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0"/>
            <p:cNvSpPr/>
            <p:nvPr/>
          </p:nvSpPr>
          <p:spPr>
            <a:xfrm>
              <a:off x="5697808" y="3495818"/>
              <a:ext cx="29156" cy="92158"/>
            </a:xfrm>
            <a:custGeom>
              <a:avLst/>
              <a:gdLst/>
              <a:ahLst/>
              <a:cxnLst/>
              <a:rect l="l" t="t" r="r" b="b"/>
              <a:pathLst>
                <a:path w="230" h="727" extrusionOk="0">
                  <a:moveTo>
                    <a:pt x="20" y="1"/>
                  </a:moveTo>
                  <a:cubicBezTo>
                    <a:pt x="20" y="1"/>
                    <a:pt x="1" y="720"/>
                    <a:pt x="51" y="727"/>
                  </a:cubicBezTo>
                  <a:cubicBezTo>
                    <a:pt x="51" y="727"/>
                    <a:pt x="52" y="727"/>
                    <a:pt x="52" y="727"/>
                  </a:cubicBezTo>
                  <a:cubicBezTo>
                    <a:pt x="104" y="727"/>
                    <a:pt x="230" y="54"/>
                    <a:pt x="230" y="54"/>
                  </a:cubicBezTo>
                  <a:lnTo>
                    <a:pt x="20"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30"/>
            <p:cNvSpPr/>
            <p:nvPr/>
          </p:nvSpPr>
          <p:spPr>
            <a:xfrm>
              <a:off x="5415632" y="3538664"/>
              <a:ext cx="18761" cy="148949"/>
            </a:xfrm>
            <a:custGeom>
              <a:avLst/>
              <a:gdLst/>
              <a:ahLst/>
              <a:cxnLst/>
              <a:rect l="l" t="t" r="r" b="b"/>
              <a:pathLst>
                <a:path w="148" h="1175" extrusionOk="0">
                  <a:moveTo>
                    <a:pt x="53" y="0"/>
                  </a:moveTo>
                  <a:cubicBezTo>
                    <a:pt x="0" y="0"/>
                    <a:pt x="14" y="245"/>
                    <a:pt x="14" y="570"/>
                  </a:cubicBezTo>
                  <a:cubicBezTo>
                    <a:pt x="14" y="894"/>
                    <a:pt x="0" y="1175"/>
                    <a:pt x="53" y="1175"/>
                  </a:cubicBezTo>
                  <a:cubicBezTo>
                    <a:pt x="104" y="1175"/>
                    <a:pt x="147" y="911"/>
                    <a:pt x="147" y="588"/>
                  </a:cubicBezTo>
                  <a:cubicBezTo>
                    <a:pt x="147" y="264"/>
                    <a:pt x="104" y="0"/>
                    <a:pt x="5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30"/>
            <p:cNvSpPr/>
            <p:nvPr/>
          </p:nvSpPr>
          <p:spPr>
            <a:xfrm>
              <a:off x="5683737" y="3757713"/>
              <a:ext cx="41959" cy="24719"/>
            </a:xfrm>
            <a:custGeom>
              <a:avLst/>
              <a:gdLst/>
              <a:ahLst/>
              <a:cxnLst/>
              <a:rect l="l" t="t" r="r" b="b"/>
              <a:pathLst>
                <a:path w="331" h="195" extrusionOk="0">
                  <a:moveTo>
                    <a:pt x="83" y="1"/>
                  </a:moveTo>
                  <a:lnTo>
                    <a:pt x="0" y="194"/>
                  </a:lnTo>
                  <a:lnTo>
                    <a:pt x="330" y="194"/>
                  </a:lnTo>
                  <a:lnTo>
                    <a:pt x="267" y="20"/>
                  </a:lnTo>
                  <a:lnTo>
                    <a:pt x="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30"/>
            <p:cNvSpPr/>
            <p:nvPr/>
          </p:nvSpPr>
          <p:spPr>
            <a:xfrm>
              <a:off x="5700217" y="3717656"/>
              <a:ext cx="14958" cy="24085"/>
            </a:xfrm>
            <a:custGeom>
              <a:avLst/>
              <a:gdLst/>
              <a:ahLst/>
              <a:cxnLst/>
              <a:rect l="l" t="t" r="r" b="b"/>
              <a:pathLst>
                <a:path w="118" h="190" extrusionOk="0">
                  <a:moveTo>
                    <a:pt x="1" y="1"/>
                  </a:moveTo>
                  <a:lnTo>
                    <a:pt x="1" y="189"/>
                  </a:lnTo>
                  <a:lnTo>
                    <a:pt x="118" y="126"/>
                  </a:lnTo>
                  <a:lnTo>
                    <a:pt x="80" y="1"/>
                  </a:lnTo>
                  <a:close/>
                </a:path>
              </a:pathLst>
            </a:custGeom>
            <a:solidFill>
              <a:srgbClr val="CFC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30"/>
            <p:cNvSpPr/>
            <p:nvPr/>
          </p:nvSpPr>
          <p:spPr>
            <a:xfrm>
              <a:off x="5695907" y="3719557"/>
              <a:ext cx="6338" cy="6085"/>
            </a:xfrm>
            <a:custGeom>
              <a:avLst/>
              <a:gdLst/>
              <a:ahLst/>
              <a:cxnLst/>
              <a:rect l="l" t="t" r="r" b="b"/>
              <a:pathLst>
                <a:path w="50" h="48" extrusionOk="0">
                  <a:moveTo>
                    <a:pt x="50" y="1"/>
                  </a:moveTo>
                  <a:lnTo>
                    <a:pt x="1" y="24"/>
                  </a:lnTo>
                  <a:lnTo>
                    <a:pt x="50" y="48"/>
                  </a:lnTo>
                  <a:lnTo>
                    <a:pt x="50" y="1"/>
                  </a:lnTo>
                  <a:close/>
                </a:path>
              </a:pathLst>
            </a:custGeom>
            <a:solidFill>
              <a:srgbClr val="CFC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30"/>
            <p:cNvSpPr/>
            <p:nvPr/>
          </p:nvSpPr>
          <p:spPr>
            <a:xfrm>
              <a:off x="5647990" y="3714740"/>
              <a:ext cx="107877" cy="49945"/>
            </a:xfrm>
            <a:custGeom>
              <a:avLst/>
              <a:gdLst/>
              <a:ahLst/>
              <a:cxnLst/>
              <a:rect l="l" t="t" r="r" b="b"/>
              <a:pathLst>
                <a:path w="851" h="394" extrusionOk="0">
                  <a:moveTo>
                    <a:pt x="42" y="0"/>
                  </a:moveTo>
                  <a:cubicBezTo>
                    <a:pt x="19" y="55"/>
                    <a:pt x="4" y="117"/>
                    <a:pt x="3" y="184"/>
                  </a:cubicBezTo>
                  <a:cubicBezTo>
                    <a:pt x="1" y="257"/>
                    <a:pt x="16" y="328"/>
                    <a:pt x="41" y="393"/>
                  </a:cubicBezTo>
                  <a:lnTo>
                    <a:pt x="830" y="393"/>
                  </a:lnTo>
                  <a:cubicBezTo>
                    <a:pt x="841" y="352"/>
                    <a:pt x="848" y="311"/>
                    <a:pt x="849" y="266"/>
                  </a:cubicBezTo>
                  <a:cubicBezTo>
                    <a:pt x="851" y="176"/>
                    <a:pt x="830" y="89"/>
                    <a:pt x="791" y="14"/>
                  </a:cubicBezTo>
                  <a:lnTo>
                    <a:pt x="637" y="14"/>
                  </a:lnTo>
                  <a:lnTo>
                    <a:pt x="526" y="125"/>
                  </a:lnTo>
                  <a:lnTo>
                    <a:pt x="390" y="125"/>
                  </a:lnTo>
                  <a:lnTo>
                    <a:pt x="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30"/>
            <p:cNvSpPr/>
            <p:nvPr/>
          </p:nvSpPr>
          <p:spPr>
            <a:xfrm>
              <a:off x="5628849" y="3418111"/>
              <a:ext cx="85947" cy="44114"/>
            </a:xfrm>
            <a:custGeom>
              <a:avLst/>
              <a:gdLst/>
              <a:ahLst/>
              <a:cxnLst/>
              <a:rect l="l" t="t" r="r" b="b"/>
              <a:pathLst>
                <a:path w="678" h="348" extrusionOk="0">
                  <a:moveTo>
                    <a:pt x="677" y="0"/>
                  </a:moveTo>
                  <a:lnTo>
                    <a:pt x="1" y="296"/>
                  </a:lnTo>
                  <a:cubicBezTo>
                    <a:pt x="1" y="296"/>
                    <a:pt x="187" y="348"/>
                    <a:pt x="306" y="348"/>
                  </a:cubicBezTo>
                  <a:cubicBezTo>
                    <a:pt x="333" y="348"/>
                    <a:pt x="357" y="345"/>
                    <a:pt x="374" y="339"/>
                  </a:cubicBezTo>
                  <a:cubicBezTo>
                    <a:pt x="629" y="243"/>
                    <a:pt x="677" y="0"/>
                    <a:pt x="677"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30"/>
            <p:cNvSpPr/>
            <p:nvPr/>
          </p:nvSpPr>
          <p:spPr>
            <a:xfrm>
              <a:off x="5440478" y="3504311"/>
              <a:ext cx="14198" cy="51086"/>
            </a:xfrm>
            <a:custGeom>
              <a:avLst/>
              <a:gdLst/>
              <a:ahLst/>
              <a:cxnLst/>
              <a:rect l="l" t="t" r="r" b="b"/>
              <a:pathLst>
                <a:path w="112" h="403" extrusionOk="0">
                  <a:moveTo>
                    <a:pt x="56" y="0"/>
                  </a:moveTo>
                  <a:cubicBezTo>
                    <a:pt x="25" y="0"/>
                    <a:pt x="0" y="90"/>
                    <a:pt x="0" y="202"/>
                  </a:cubicBezTo>
                  <a:cubicBezTo>
                    <a:pt x="0" y="313"/>
                    <a:pt x="25" y="403"/>
                    <a:pt x="56" y="403"/>
                  </a:cubicBezTo>
                  <a:cubicBezTo>
                    <a:pt x="87" y="403"/>
                    <a:pt x="112" y="313"/>
                    <a:pt x="112" y="202"/>
                  </a:cubicBezTo>
                  <a:cubicBezTo>
                    <a:pt x="112" y="90"/>
                    <a:pt x="87" y="0"/>
                    <a:pt x="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30"/>
            <p:cNvSpPr/>
            <p:nvPr/>
          </p:nvSpPr>
          <p:spPr>
            <a:xfrm>
              <a:off x="5438069" y="3652499"/>
              <a:ext cx="14198" cy="51213"/>
            </a:xfrm>
            <a:custGeom>
              <a:avLst/>
              <a:gdLst/>
              <a:ahLst/>
              <a:cxnLst/>
              <a:rect l="l" t="t" r="r" b="b"/>
              <a:pathLst>
                <a:path w="112" h="404" extrusionOk="0">
                  <a:moveTo>
                    <a:pt x="56" y="1"/>
                  </a:moveTo>
                  <a:cubicBezTo>
                    <a:pt x="25" y="1"/>
                    <a:pt x="0" y="91"/>
                    <a:pt x="0" y="202"/>
                  </a:cubicBezTo>
                  <a:cubicBezTo>
                    <a:pt x="0" y="313"/>
                    <a:pt x="25" y="403"/>
                    <a:pt x="56" y="403"/>
                  </a:cubicBezTo>
                  <a:cubicBezTo>
                    <a:pt x="87" y="403"/>
                    <a:pt x="111" y="313"/>
                    <a:pt x="111" y="202"/>
                  </a:cubicBezTo>
                  <a:cubicBezTo>
                    <a:pt x="111" y="91"/>
                    <a:pt x="87" y="1"/>
                    <a:pt x="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30"/>
            <p:cNvSpPr/>
            <p:nvPr/>
          </p:nvSpPr>
          <p:spPr>
            <a:xfrm>
              <a:off x="5439210" y="3580623"/>
              <a:ext cx="14324" cy="51086"/>
            </a:xfrm>
            <a:custGeom>
              <a:avLst/>
              <a:gdLst/>
              <a:ahLst/>
              <a:cxnLst/>
              <a:rect l="l" t="t" r="r" b="b"/>
              <a:pathLst>
                <a:path w="113" h="403" extrusionOk="0">
                  <a:moveTo>
                    <a:pt x="56" y="0"/>
                  </a:moveTo>
                  <a:cubicBezTo>
                    <a:pt x="25" y="0"/>
                    <a:pt x="1" y="90"/>
                    <a:pt x="1" y="201"/>
                  </a:cubicBezTo>
                  <a:cubicBezTo>
                    <a:pt x="1" y="313"/>
                    <a:pt x="25" y="403"/>
                    <a:pt x="56" y="403"/>
                  </a:cubicBezTo>
                  <a:cubicBezTo>
                    <a:pt x="87" y="403"/>
                    <a:pt x="112" y="313"/>
                    <a:pt x="112" y="201"/>
                  </a:cubicBezTo>
                  <a:cubicBezTo>
                    <a:pt x="112" y="90"/>
                    <a:pt x="87" y="0"/>
                    <a:pt x="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0"/>
            <p:cNvSpPr/>
            <p:nvPr/>
          </p:nvSpPr>
          <p:spPr>
            <a:xfrm>
              <a:off x="5360997" y="3716515"/>
              <a:ext cx="192049" cy="162132"/>
            </a:xfrm>
            <a:custGeom>
              <a:avLst/>
              <a:gdLst/>
              <a:ahLst/>
              <a:cxnLst/>
              <a:rect l="l" t="t" r="r" b="b"/>
              <a:pathLst>
                <a:path w="1515" h="1279" extrusionOk="0">
                  <a:moveTo>
                    <a:pt x="461" y="0"/>
                  </a:moveTo>
                  <a:cubicBezTo>
                    <a:pt x="160" y="0"/>
                    <a:pt x="1" y="714"/>
                    <a:pt x="96" y="881"/>
                  </a:cubicBezTo>
                  <a:cubicBezTo>
                    <a:pt x="185" y="1034"/>
                    <a:pt x="277" y="1083"/>
                    <a:pt x="491" y="1083"/>
                  </a:cubicBezTo>
                  <a:cubicBezTo>
                    <a:pt x="516" y="1083"/>
                    <a:pt x="542" y="1083"/>
                    <a:pt x="570" y="1082"/>
                  </a:cubicBezTo>
                  <a:cubicBezTo>
                    <a:pt x="573" y="1081"/>
                    <a:pt x="577" y="1081"/>
                    <a:pt x="580" y="1081"/>
                  </a:cubicBezTo>
                  <a:cubicBezTo>
                    <a:pt x="769" y="1081"/>
                    <a:pt x="846" y="1277"/>
                    <a:pt x="921" y="1279"/>
                  </a:cubicBezTo>
                  <a:cubicBezTo>
                    <a:pt x="922" y="1279"/>
                    <a:pt x="923" y="1279"/>
                    <a:pt x="923" y="1279"/>
                  </a:cubicBezTo>
                  <a:cubicBezTo>
                    <a:pt x="1115" y="1279"/>
                    <a:pt x="1515" y="830"/>
                    <a:pt x="1488" y="618"/>
                  </a:cubicBezTo>
                  <a:cubicBezTo>
                    <a:pt x="1445" y="282"/>
                    <a:pt x="792" y="31"/>
                    <a:pt x="480" y="1"/>
                  </a:cubicBezTo>
                  <a:cubicBezTo>
                    <a:pt x="473" y="0"/>
                    <a:pt x="467" y="0"/>
                    <a:pt x="461" y="0"/>
                  </a:cubicBezTo>
                  <a:close/>
                </a:path>
              </a:pathLst>
            </a:custGeom>
            <a:solidFill>
              <a:srgbClr val="D9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0"/>
            <p:cNvSpPr/>
            <p:nvPr/>
          </p:nvSpPr>
          <p:spPr>
            <a:xfrm>
              <a:off x="5360997" y="3716515"/>
              <a:ext cx="148569" cy="162132"/>
            </a:xfrm>
            <a:custGeom>
              <a:avLst/>
              <a:gdLst/>
              <a:ahLst/>
              <a:cxnLst/>
              <a:rect l="l" t="t" r="r" b="b"/>
              <a:pathLst>
                <a:path w="1172" h="1279" extrusionOk="0">
                  <a:moveTo>
                    <a:pt x="461" y="0"/>
                  </a:moveTo>
                  <a:cubicBezTo>
                    <a:pt x="160" y="0"/>
                    <a:pt x="1" y="714"/>
                    <a:pt x="96" y="881"/>
                  </a:cubicBezTo>
                  <a:cubicBezTo>
                    <a:pt x="184" y="1034"/>
                    <a:pt x="277" y="1083"/>
                    <a:pt x="490" y="1083"/>
                  </a:cubicBezTo>
                  <a:cubicBezTo>
                    <a:pt x="515" y="1083"/>
                    <a:pt x="541" y="1083"/>
                    <a:pt x="568" y="1082"/>
                  </a:cubicBezTo>
                  <a:cubicBezTo>
                    <a:pt x="573" y="1081"/>
                    <a:pt x="577" y="1081"/>
                    <a:pt x="581" y="1081"/>
                  </a:cubicBezTo>
                  <a:cubicBezTo>
                    <a:pt x="770" y="1081"/>
                    <a:pt x="846" y="1277"/>
                    <a:pt x="921" y="1279"/>
                  </a:cubicBezTo>
                  <a:cubicBezTo>
                    <a:pt x="921" y="1279"/>
                    <a:pt x="922" y="1279"/>
                    <a:pt x="923" y="1279"/>
                  </a:cubicBezTo>
                  <a:cubicBezTo>
                    <a:pt x="989" y="1279"/>
                    <a:pt x="1081" y="1224"/>
                    <a:pt x="1171" y="1145"/>
                  </a:cubicBezTo>
                  <a:cubicBezTo>
                    <a:pt x="804" y="1117"/>
                    <a:pt x="518" y="885"/>
                    <a:pt x="518" y="602"/>
                  </a:cubicBezTo>
                  <a:cubicBezTo>
                    <a:pt x="518" y="390"/>
                    <a:pt x="679" y="207"/>
                    <a:pt x="913" y="117"/>
                  </a:cubicBezTo>
                  <a:cubicBezTo>
                    <a:pt x="754" y="52"/>
                    <a:pt x="594" y="12"/>
                    <a:pt x="480" y="1"/>
                  </a:cubicBezTo>
                  <a:cubicBezTo>
                    <a:pt x="473" y="0"/>
                    <a:pt x="467" y="0"/>
                    <a:pt x="46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30"/>
            <p:cNvSpPr/>
            <p:nvPr/>
          </p:nvSpPr>
          <p:spPr>
            <a:xfrm>
              <a:off x="5140555" y="3577961"/>
              <a:ext cx="297137" cy="245164"/>
            </a:xfrm>
            <a:custGeom>
              <a:avLst/>
              <a:gdLst/>
              <a:ahLst/>
              <a:cxnLst/>
              <a:rect l="l" t="t" r="r" b="b"/>
              <a:pathLst>
                <a:path w="2344" h="1934" extrusionOk="0">
                  <a:moveTo>
                    <a:pt x="1209" y="0"/>
                  </a:moveTo>
                  <a:cubicBezTo>
                    <a:pt x="993" y="0"/>
                    <a:pt x="0" y="298"/>
                    <a:pt x="73" y="1247"/>
                  </a:cubicBezTo>
                  <a:cubicBezTo>
                    <a:pt x="88" y="1450"/>
                    <a:pt x="1744" y="1934"/>
                    <a:pt x="1744" y="1934"/>
                  </a:cubicBezTo>
                  <a:lnTo>
                    <a:pt x="2344" y="1087"/>
                  </a:lnTo>
                  <a:cubicBezTo>
                    <a:pt x="2220" y="899"/>
                    <a:pt x="1357" y="44"/>
                    <a:pt x="1240" y="4"/>
                  </a:cubicBezTo>
                  <a:cubicBezTo>
                    <a:pt x="1233" y="2"/>
                    <a:pt x="1222" y="0"/>
                    <a:pt x="1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30"/>
            <p:cNvSpPr/>
            <p:nvPr/>
          </p:nvSpPr>
          <p:spPr>
            <a:xfrm>
              <a:off x="5191387" y="3587088"/>
              <a:ext cx="242501" cy="178739"/>
            </a:xfrm>
            <a:custGeom>
              <a:avLst/>
              <a:gdLst/>
              <a:ahLst/>
              <a:cxnLst/>
              <a:rect l="l" t="t" r="r" b="b"/>
              <a:pathLst>
                <a:path w="1913" h="1410" extrusionOk="0">
                  <a:moveTo>
                    <a:pt x="870" y="1"/>
                  </a:moveTo>
                  <a:cubicBezTo>
                    <a:pt x="735" y="1"/>
                    <a:pt x="262" y="129"/>
                    <a:pt x="0" y="491"/>
                  </a:cubicBezTo>
                  <a:cubicBezTo>
                    <a:pt x="118" y="717"/>
                    <a:pt x="344" y="950"/>
                    <a:pt x="646" y="1132"/>
                  </a:cubicBezTo>
                  <a:cubicBezTo>
                    <a:pt x="953" y="1317"/>
                    <a:pt x="1275" y="1410"/>
                    <a:pt x="1539" y="1410"/>
                  </a:cubicBezTo>
                  <a:cubicBezTo>
                    <a:pt x="1568" y="1410"/>
                    <a:pt x="1596" y="1409"/>
                    <a:pt x="1624" y="1407"/>
                  </a:cubicBezTo>
                  <a:lnTo>
                    <a:pt x="1913" y="1000"/>
                  </a:lnTo>
                  <a:cubicBezTo>
                    <a:pt x="1798" y="826"/>
                    <a:pt x="1005" y="40"/>
                    <a:pt x="899" y="4"/>
                  </a:cubicBezTo>
                  <a:cubicBezTo>
                    <a:pt x="892" y="2"/>
                    <a:pt x="883" y="1"/>
                    <a:pt x="87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30"/>
            <p:cNvSpPr/>
            <p:nvPr/>
          </p:nvSpPr>
          <p:spPr>
            <a:xfrm>
              <a:off x="5305221" y="3617131"/>
              <a:ext cx="105849" cy="95201"/>
            </a:xfrm>
            <a:custGeom>
              <a:avLst/>
              <a:gdLst/>
              <a:ahLst/>
              <a:cxnLst/>
              <a:rect l="l" t="t" r="r" b="b"/>
              <a:pathLst>
                <a:path w="835" h="751" extrusionOk="0">
                  <a:moveTo>
                    <a:pt x="45" y="0"/>
                  </a:moveTo>
                  <a:cubicBezTo>
                    <a:pt x="39" y="0"/>
                    <a:pt x="35" y="1"/>
                    <a:pt x="32" y="4"/>
                  </a:cubicBezTo>
                  <a:cubicBezTo>
                    <a:pt x="1" y="37"/>
                    <a:pt x="149" y="228"/>
                    <a:pt x="363" y="433"/>
                  </a:cubicBezTo>
                  <a:cubicBezTo>
                    <a:pt x="555" y="618"/>
                    <a:pt x="736" y="750"/>
                    <a:pt x="791" y="750"/>
                  </a:cubicBezTo>
                  <a:cubicBezTo>
                    <a:pt x="797" y="750"/>
                    <a:pt x="801" y="749"/>
                    <a:pt x="804" y="745"/>
                  </a:cubicBezTo>
                  <a:cubicBezTo>
                    <a:pt x="835" y="713"/>
                    <a:pt x="687" y="522"/>
                    <a:pt x="473" y="317"/>
                  </a:cubicBezTo>
                  <a:cubicBezTo>
                    <a:pt x="280" y="132"/>
                    <a:pt x="99" y="0"/>
                    <a:pt x="45"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30"/>
            <p:cNvSpPr/>
            <p:nvPr/>
          </p:nvSpPr>
          <p:spPr>
            <a:xfrm>
              <a:off x="5163119" y="3730459"/>
              <a:ext cx="109905" cy="46396"/>
            </a:xfrm>
            <a:custGeom>
              <a:avLst/>
              <a:gdLst/>
              <a:ahLst/>
              <a:cxnLst/>
              <a:rect l="l" t="t" r="r" b="b"/>
              <a:pathLst>
                <a:path w="867" h="366" extrusionOk="0">
                  <a:moveTo>
                    <a:pt x="54" y="1"/>
                  </a:moveTo>
                  <a:cubicBezTo>
                    <a:pt x="32" y="1"/>
                    <a:pt x="19" y="5"/>
                    <a:pt x="16" y="13"/>
                  </a:cubicBezTo>
                  <a:cubicBezTo>
                    <a:pt x="1" y="50"/>
                    <a:pt x="176" y="156"/>
                    <a:pt x="407" y="249"/>
                  </a:cubicBezTo>
                  <a:cubicBezTo>
                    <a:pt x="585" y="321"/>
                    <a:pt x="745" y="366"/>
                    <a:pt x="815" y="366"/>
                  </a:cubicBezTo>
                  <a:cubicBezTo>
                    <a:pt x="836" y="366"/>
                    <a:pt x="849" y="362"/>
                    <a:pt x="852" y="354"/>
                  </a:cubicBezTo>
                  <a:cubicBezTo>
                    <a:pt x="867" y="317"/>
                    <a:pt x="691" y="211"/>
                    <a:pt x="461" y="117"/>
                  </a:cubicBezTo>
                  <a:cubicBezTo>
                    <a:pt x="283" y="45"/>
                    <a:pt x="125" y="1"/>
                    <a:pt x="5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30"/>
            <p:cNvSpPr/>
            <p:nvPr/>
          </p:nvSpPr>
          <p:spPr>
            <a:xfrm>
              <a:off x="5622003" y="3029324"/>
              <a:ext cx="19649" cy="32579"/>
            </a:xfrm>
            <a:custGeom>
              <a:avLst/>
              <a:gdLst/>
              <a:ahLst/>
              <a:cxnLst/>
              <a:rect l="l" t="t" r="r" b="b"/>
              <a:pathLst>
                <a:path w="155" h="257" extrusionOk="0">
                  <a:moveTo>
                    <a:pt x="78" y="1"/>
                  </a:moveTo>
                  <a:cubicBezTo>
                    <a:pt x="40" y="1"/>
                    <a:pt x="7" y="53"/>
                    <a:pt x="3" y="120"/>
                  </a:cubicBezTo>
                  <a:cubicBezTo>
                    <a:pt x="0" y="191"/>
                    <a:pt x="30" y="252"/>
                    <a:pt x="70" y="256"/>
                  </a:cubicBezTo>
                  <a:cubicBezTo>
                    <a:pt x="72" y="256"/>
                    <a:pt x="73" y="257"/>
                    <a:pt x="75" y="257"/>
                  </a:cubicBezTo>
                  <a:cubicBezTo>
                    <a:pt x="114" y="257"/>
                    <a:pt x="147" y="205"/>
                    <a:pt x="151" y="137"/>
                  </a:cubicBezTo>
                  <a:cubicBezTo>
                    <a:pt x="154" y="67"/>
                    <a:pt x="124" y="6"/>
                    <a:pt x="84" y="1"/>
                  </a:cubicBezTo>
                  <a:cubicBezTo>
                    <a:pt x="82" y="1"/>
                    <a:pt x="80" y="1"/>
                    <a:pt x="78" y="1"/>
                  </a:cubicBezTo>
                  <a:close/>
                </a:path>
              </a:pathLst>
            </a:custGeom>
            <a:solidFill>
              <a:srgbClr val="63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30"/>
            <p:cNvSpPr/>
            <p:nvPr/>
          </p:nvSpPr>
          <p:spPr>
            <a:xfrm>
              <a:off x="5602228" y="2993957"/>
              <a:ext cx="46269" cy="28522"/>
            </a:xfrm>
            <a:custGeom>
              <a:avLst/>
              <a:gdLst/>
              <a:ahLst/>
              <a:cxnLst/>
              <a:rect l="l" t="t" r="r" b="b"/>
              <a:pathLst>
                <a:path w="365" h="225" extrusionOk="0">
                  <a:moveTo>
                    <a:pt x="305" y="1"/>
                  </a:moveTo>
                  <a:cubicBezTo>
                    <a:pt x="301" y="1"/>
                    <a:pt x="298" y="1"/>
                    <a:pt x="295" y="2"/>
                  </a:cubicBezTo>
                  <a:lnTo>
                    <a:pt x="36" y="58"/>
                  </a:lnTo>
                  <a:cubicBezTo>
                    <a:pt x="15" y="62"/>
                    <a:pt x="1" y="84"/>
                    <a:pt x="5" y="107"/>
                  </a:cubicBezTo>
                  <a:lnTo>
                    <a:pt x="22" y="191"/>
                  </a:lnTo>
                  <a:cubicBezTo>
                    <a:pt x="26" y="211"/>
                    <a:pt x="43" y="224"/>
                    <a:pt x="62" y="224"/>
                  </a:cubicBezTo>
                  <a:cubicBezTo>
                    <a:pt x="65" y="224"/>
                    <a:pt x="68" y="224"/>
                    <a:pt x="70" y="224"/>
                  </a:cubicBezTo>
                  <a:lnTo>
                    <a:pt x="330" y="167"/>
                  </a:lnTo>
                  <a:cubicBezTo>
                    <a:pt x="351" y="163"/>
                    <a:pt x="365" y="140"/>
                    <a:pt x="361" y="118"/>
                  </a:cubicBezTo>
                  <a:lnTo>
                    <a:pt x="343" y="33"/>
                  </a:lnTo>
                  <a:cubicBezTo>
                    <a:pt x="340" y="15"/>
                    <a:pt x="323" y="1"/>
                    <a:pt x="305" y="1"/>
                  </a:cubicBezTo>
                  <a:close/>
                </a:path>
              </a:pathLst>
            </a:custGeom>
            <a:solidFill>
              <a:srgbClr val="42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30"/>
            <p:cNvSpPr/>
            <p:nvPr/>
          </p:nvSpPr>
          <p:spPr>
            <a:xfrm>
              <a:off x="5674991" y="3034395"/>
              <a:ext cx="19142" cy="32579"/>
            </a:xfrm>
            <a:custGeom>
              <a:avLst/>
              <a:gdLst/>
              <a:ahLst/>
              <a:cxnLst/>
              <a:rect l="l" t="t" r="r" b="b"/>
              <a:pathLst>
                <a:path w="151" h="257" extrusionOk="0">
                  <a:moveTo>
                    <a:pt x="70" y="1"/>
                  </a:moveTo>
                  <a:cubicBezTo>
                    <a:pt x="31" y="1"/>
                    <a:pt x="1" y="56"/>
                    <a:pt x="2" y="125"/>
                  </a:cubicBezTo>
                  <a:cubicBezTo>
                    <a:pt x="3" y="196"/>
                    <a:pt x="37" y="255"/>
                    <a:pt x="78" y="257"/>
                  </a:cubicBezTo>
                  <a:cubicBezTo>
                    <a:pt x="79" y="257"/>
                    <a:pt x="79" y="257"/>
                    <a:pt x="80" y="257"/>
                  </a:cubicBezTo>
                  <a:cubicBezTo>
                    <a:pt x="120" y="257"/>
                    <a:pt x="151" y="201"/>
                    <a:pt x="150" y="132"/>
                  </a:cubicBezTo>
                  <a:cubicBezTo>
                    <a:pt x="149" y="61"/>
                    <a:pt x="114" y="2"/>
                    <a:pt x="73" y="1"/>
                  </a:cubicBezTo>
                  <a:cubicBezTo>
                    <a:pt x="72" y="1"/>
                    <a:pt x="71" y="1"/>
                    <a:pt x="70" y="1"/>
                  </a:cubicBezTo>
                  <a:close/>
                </a:path>
              </a:pathLst>
            </a:custGeom>
            <a:solidFill>
              <a:srgbClr val="63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30"/>
            <p:cNvSpPr/>
            <p:nvPr/>
          </p:nvSpPr>
          <p:spPr>
            <a:xfrm>
              <a:off x="5676131" y="2998394"/>
              <a:ext cx="39424" cy="28522"/>
            </a:xfrm>
            <a:custGeom>
              <a:avLst/>
              <a:gdLst/>
              <a:ahLst/>
              <a:cxnLst/>
              <a:rect l="l" t="t" r="r" b="b"/>
              <a:pathLst>
                <a:path w="311" h="225" extrusionOk="0">
                  <a:moveTo>
                    <a:pt x="62" y="0"/>
                  </a:moveTo>
                  <a:cubicBezTo>
                    <a:pt x="48" y="0"/>
                    <a:pt x="34" y="10"/>
                    <a:pt x="29" y="26"/>
                  </a:cubicBezTo>
                  <a:lnTo>
                    <a:pt x="7" y="100"/>
                  </a:lnTo>
                  <a:cubicBezTo>
                    <a:pt x="0" y="119"/>
                    <a:pt x="10" y="140"/>
                    <a:pt x="28" y="147"/>
                  </a:cubicBezTo>
                  <a:lnTo>
                    <a:pt x="239" y="223"/>
                  </a:lnTo>
                  <a:cubicBezTo>
                    <a:pt x="243" y="224"/>
                    <a:pt x="246" y="225"/>
                    <a:pt x="250" y="225"/>
                  </a:cubicBezTo>
                  <a:cubicBezTo>
                    <a:pt x="264" y="225"/>
                    <a:pt x="278" y="215"/>
                    <a:pt x="282" y="199"/>
                  </a:cubicBezTo>
                  <a:lnTo>
                    <a:pt x="304" y="126"/>
                  </a:lnTo>
                  <a:cubicBezTo>
                    <a:pt x="311" y="107"/>
                    <a:pt x="301" y="86"/>
                    <a:pt x="283" y="79"/>
                  </a:cubicBezTo>
                  <a:lnTo>
                    <a:pt x="72" y="2"/>
                  </a:lnTo>
                  <a:cubicBezTo>
                    <a:pt x="69" y="1"/>
                    <a:pt x="65" y="0"/>
                    <a:pt x="62" y="0"/>
                  </a:cubicBezTo>
                  <a:close/>
                </a:path>
              </a:pathLst>
            </a:custGeom>
            <a:solidFill>
              <a:srgbClr val="42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30"/>
            <p:cNvSpPr/>
            <p:nvPr/>
          </p:nvSpPr>
          <p:spPr>
            <a:xfrm>
              <a:off x="5648877" y="3053409"/>
              <a:ext cx="24846" cy="42213"/>
            </a:xfrm>
            <a:custGeom>
              <a:avLst/>
              <a:gdLst/>
              <a:ahLst/>
              <a:cxnLst/>
              <a:rect l="l" t="t" r="r" b="b"/>
              <a:pathLst>
                <a:path w="196" h="333" extrusionOk="0">
                  <a:moveTo>
                    <a:pt x="37" y="1"/>
                  </a:moveTo>
                  <a:cubicBezTo>
                    <a:pt x="109" y="138"/>
                    <a:pt x="140" y="230"/>
                    <a:pt x="101" y="283"/>
                  </a:cubicBezTo>
                  <a:cubicBezTo>
                    <a:pt x="75" y="316"/>
                    <a:pt x="34" y="323"/>
                    <a:pt x="0" y="324"/>
                  </a:cubicBezTo>
                  <a:lnTo>
                    <a:pt x="0" y="328"/>
                  </a:lnTo>
                  <a:cubicBezTo>
                    <a:pt x="0" y="328"/>
                    <a:pt x="23" y="332"/>
                    <a:pt x="53" y="332"/>
                  </a:cubicBezTo>
                  <a:cubicBezTo>
                    <a:pt x="86" y="332"/>
                    <a:pt x="128" y="326"/>
                    <a:pt x="151" y="299"/>
                  </a:cubicBezTo>
                  <a:cubicBezTo>
                    <a:pt x="195" y="247"/>
                    <a:pt x="143" y="150"/>
                    <a:pt x="37" y="1"/>
                  </a:cubicBezTo>
                  <a:close/>
                </a:path>
              </a:pathLst>
            </a:custGeom>
            <a:solidFill>
              <a:srgbClr val="D05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30"/>
            <p:cNvSpPr/>
            <p:nvPr/>
          </p:nvSpPr>
          <p:spPr>
            <a:xfrm>
              <a:off x="5623905" y="3103989"/>
              <a:ext cx="49945" cy="17240"/>
            </a:xfrm>
            <a:custGeom>
              <a:avLst/>
              <a:gdLst/>
              <a:ahLst/>
              <a:cxnLst/>
              <a:rect l="l" t="t" r="r" b="b"/>
              <a:pathLst>
                <a:path w="394" h="136" extrusionOk="0">
                  <a:moveTo>
                    <a:pt x="21" y="0"/>
                  </a:moveTo>
                  <a:lnTo>
                    <a:pt x="0" y="63"/>
                  </a:lnTo>
                  <a:cubicBezTo>
                    <a:pt x="5" y="67"/>
                    <a:pt x="103" y="136"/>
                    <a:pt x="266" y="136"/>
                  </a:cubicBezTo>
                  <a:cubicBezTo>
                    <a:pt x="304" y="136"/>
                    <a:pt x="347" y="132"/>
                    <a:pt x="393" y="122"/>
                  </a:cubicBezTo>
                  <a:lnTo>
                    <a:pt x="382" y="92"/>
                  </a:lnTo>
                  <a:cubicBezTo>
                    <a:pt x="351" y="99"/>
                    <a:pt x="321" y="102"/>
                    <a:pt x="293" y="102"/>
                  </a:cubicBezTo>
                  <a:cubicBezTo>
                    <a:pt x="126" y="102"/>
                    <a:pt x="22" y="1"/>
                    <a:pt x="21" y="0"/>
                  </a:cubicBezTo>
                  <a:close/>
                </a:path>
              </a:pathLst>
            </a:custGeom>
            <a:solidFill>
              <a:srgbClr val="D05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9"/>
        <p:cNvGrpSpPr/>
        <p:nvPr/>
      </p:nvGrpSpPr>
      <p:grpSpPr>
        <a:xfrm>
          <a:off x="0" y="0"/>
          <a:ext cx="0" cy="0"/>
          <a:chOff x="0" y="0"/>
          <a:chExt cx="0" cy="0"/>
        </a:xfrm>
      </p:grpSpPr>
      <p:sp>
        <p:nvSpPr>
          <p:cNvPr id="3600" name="Google Shape;3600;p48"/>
          <p:cNvSpPr txBox="1">
            <a:spLocks noGrp="1"/>
          </p:cNvSpPr>
          <p:nvPr>
            <p:ph type="title"/>
          </p:nvPr>
        </p:nvSpPr>
        <p:spPr>
          <a:xfrm>
            <a:off x="713225" y="368825"/>
            <a:ext cx="7717500" cy="88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Nguồn tham khảo</a:t>
            </a:r>
            <a:endParaRPr lang="en-US"/>
          </a:p>
        </p:txBody>
      </p:sp>
      <p:sp>
        <p:nvSpPr>
          <p:cNvPr id="3601" name="Google Shape;3601;p48"/>
          <p:cNvSpPr txBox="1">
            <a:spLocks noGrp="1"/>
          </p:cNvSpPr>
          <p:nvPr>
            <p:ph type="body" idx="1"/>
          </p:nvPr>
        </p:nvSpPr>
        <p:spPr>
          <a:xfrm>
            <a:off x="713105" y="1076325"/>
            <a:ext cx="7717790" cy="192405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endParaRPr sz="2400">
              <a:solidFill>
                <a:schemeClr val="accent5"/>
              </a:solidFill>
              <a:latin typeface="Londrina Solid"/>
              <a:ea typeface="Londrina Solid"/>
              <a:cs typeface="Londrina Solid"/>
              <a:sym typeface="Londrina Solid"/>
            </a:endParaRPr>
          </a:p>
          <a:p>
            <a:pPr marL="457200" lvl="0" indent="-317500" algn="l" rtl="0">
              <a:spcBef>
                <a:spcPts val="800"/>
              </a:spcBef>
              <a:spcAft>
                <a:spcPts val="0"/>
              </a:spcAft>
              <a:buSzPts val="1400"/>
              <a:buChar char="➔"/>
            </a:pPr>
            <a:r>
              <a:rPr lang="en-US" i="1" u="sng">
                <a:uFill>
                  <a:noFill/>
                </a:uFill>
                <a:latin typeface="Arial" panose="020B0604020202020204" pitchFamily="34" charset="0"/>
                <a:cs typeface="Arial" panose="020B0604020202020204" pitchFamily="34" charset="0"/>
              </a:rPr>
              <a:t>https://spring.io/</a:t>
            </a:r>
            <a:endParaRPr lang="en-US" i="1" u="sng">
              <a:uFill>
                <a:noFill/>
              </a:uFill>
              <a:latin typeface="Arial" panose="020B0604020202020204" pitchFamily="34" charset="0"/>
              <a:cs typeface="Arial" panose="020B0604020202020204" pitchFamily="34" charset="0"/>
            </a:endParaRPr>
          </a:p>
          <a:p>
            <a:pPr marL="457200" lvl="0" indent="-317500" algn="l" rtl="0">
              <a:spcBef>
                <a:spcPts val="0"/>
              </a:spcBef>
              <a:spcAft>
                <a:spcPts val="0"/>
              </a:spcAft>
              <a:buSzPts val="1400"/>
              <a:buChar char="➔"/>
            </a:pPr>
            <a:r>
              <a:rPr lang="en-US" i="1" u="sng">
                <a:uFill>
                  <a:noFill/>
                </a:uFill>
                <a:latin typeface="Arial" panose="020B0604020202020204" pitchFamily="34" charset="0"/>
                <a:cs typeface="Arial" panose="020B0604020202020204" pitchFamily="34" charset="0"/>
                <a:hlinkClick r:id="rId1"/>
              </a:rPr>
              <a:t>https://www.youtube.com/@SiViCode</a:t>
            </a:r>
            <a:endParaRPr lang="en-US" i="1" u="sng">
              <a:uFill>
                <a:noFill/>
              </a:uFill>
              <a:latin typeface="Arial" panose="020B0604020202020204" pitchFamily="34" charset="0"/>
              <a:cs typeface="Arial" panose="020B0604020202020204" pitchFamily="34" charset="0"/>
            </a:endParaRPr>
          </a:p>
          <a:p>
            <a:pPr marL="457200" lvl="0" indent="-317500" algn="l" rtl="0">
              <a:spcBef>
                <a:spcPts val="0"/>
              </a:spcBef>
              <a:spcAft>
                <a:spcPts val="0"/>
              </a:spcAft>
              <a:buSzPts val="1400"/>
              <a:buChar char="➔"/>
            </a:pPr>
            <a:r>
              <a:rPr lang="en-US" i="1" u="sng">
                <a:uFill>
                  <a:noFill/>
                </a:uFill>
                <a:latin typeface="Arial" panose="020B0604020202020204" pitchFamily="34" charset="0"/>
                <a:cs typeface="Arial" panose="020B0604020202020204" pitchFamily="34" charset="0"/>
              </a:rPr>
              <a:t>https://laptrinhjavaweb.com/hoc-spring-mvc-khong-su-dung-spring-boot-186</a:t>
            </a:r>
            <a:endParaRPr lang="en-US" i="1">
              <a:uFill>
                <a:noFill/>
              </a:uFill>
              <a:latin typeface="Arial" panose="020B0604020202020204" pitchFamily="34" charset="0"/>
              <a:cs typeface="Arial" panose="020B0604020202020204" pitchFamily="34" charset="0"/>
            </a:endParaRPr>
          </a:p>
          <a:p>
            <a:pPr marL="0" lvl="0" indent="0" algn="l" rtl="0">
              <a:spcBef>
                <a:spcPts val="800"/>
              </a:spcBef>
              <a:spcAft>
                <a:spcPts val="0"/>
              </a:spcAft>
              <a:buNone/>
            </a:pPr>
            <a:endParaRPr i="1">
              <a:solidFill>
                <a:schemeClr val="accent5"/>
              </a:solidFill>
              <a:latin typeface="Arial" panose="020B0604020202020204" pitchFamily="34" charset="0"/>
              <a:ea typeface="Londrina Solid"/>
              <a:cs typeface="Arial" panose="020B0604020202020204" pitchFamily="34" charset="0"/>
              <a:sym typeface="Londrina Solid"/>
            </a:endParaRPr>
          </a:p>
        </p:txBody>
      </p:sp>
      <p:grpSp>
        <p:nvGrpSpPr>
          <p:cNvPr id="3814" name="Google Shape;3814;p48"/>
          <p:cNvGrpSpPr/>
          <p:nvPr/>
        </p:nvGrpSpPr>
        <p:grpSpPr>
          <a:xfrm>
            <a:off x="918356" y="3000413"/>
            <a:ext cx="1089389" cy="1865904"/>
            <a:chOff x="3420052" y="2841567"/>
            <a:chExt cx="1133600" cy="1941627"/>
          </a:xfrm>
        </p:grpSpPr>
        <p:sp>
          <p:nvSpPr>
            <p:cNvPr id="3815" name="Google Shape;3815;p48"/>
            <p:cNvSpPr/>
            <p:nvPr/>
          </p:nvSpPr>
          <p:spPr>
            <a:xfrm>
              <a:off x="3956663" y="3411528"/>
              <a:ext cx="190419" cy="77097"/>
            </a:xfrm>
            <a:custGeom>
              <a:avLst/>
              <a:gdLst/>
              <a:ahLst/>
              <a:cxnLst/>
              <a:rect l="l" t="t" r="r" b="b"/>
              <a:pathLst>
                <a:path w="2050" h="830" extrusionOk="0">
                  <a:moveTo>
                    <a:pt x="1066" y="1"/>
                  </a:moveTo>
                  <a:cubicBezTo>
                    <a:pt x="799" y="1"/>
                    <a:pt x="529" y="20"/>
                    <a:pt x="258" y="57"/>
                  </a:cubicBezTo>
                  <a:lnTo>
                    <a:pt x="1" y="642"/>
                  </a:lnTo>
                  <a:cubicBezTo>
                    <a:pt x="365" y="767"/>
                    <a:pt x="717" y="830"/>
                    <a:pt x="1056" y="830"/>
                  </a:cubicBezTo>
                  <a:cubicBezTo>
                    <a:pt x="1401" y="830"/>
                    <a:pt x="1732" y="765"/>
                    <a:pt x="2050" y="633"/>
                  </a:cubicBezTo>
                  <a:lnTo>
                    <a:pt x="1791" y="50"/>
                  </a:lnTo>
                  <a:cubicBezTo>
                    <a:pt x="1552" y="17"/>
                    <a:pt x="1310"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6" name="Google Shape;3816;p48"/>
            <p:cNvSpPr/>
            <p:nvPr/>
          </p:nvSpPr>
          <p:spPr>
            <a:xfrm>
              <a:off x="4105098" y="3513792"/>
              <a:ext cx="54897" cy="44307"/>
            </a:xfrm>
            <a:custGeom>
              <a:avLst/>
              <a:gdLst/>
              <a:ahLst/>
              <a:cxnLst/>
              <a:rect l="l" t="t" r="r" b="b"/>
              <a:pathLst>
                <a:path w="591" h="477" extrusionOk="0">
                  <a:moveTo>
                    <a:pt x="541" y="1"/>
                  </a:moveTo>
                  <a:lnTo>
                    <a:pt x="0" y="210"/>
                  </a:lnTo>
                  <a:lnTo>
                    <a:pt x="590" y="476"/>
                  </a:lnTo>
                  <a:lnTo>
                    <a:pt x="541" y="1"/>
                  </a:lnTo>
                  <a:close/>
                </a:path>
              </a:pathLst>
            </a:custGeom>
            <a:solidFill>
              <a:srgbClr val="96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7" name="Google Shape;3817;p48"/>
            <p:cNvSpPr/>
            <p:nvPr/>
          </p:nvSpPr>
          <p:spPr>
            <a:xfrm>
              <a:off x="3942823" y="3507754"/>
              <a:ext cx="58891" cy="44214"/>
            </a:xfrm>
            <a:custGeom>
              <a:avLst/>
              <a:gdLst/>
              <a:ahLst/>
              <a:cxnLst/>
              <a:rect l="l" t="t" r="r" b="b"/>
              <a:pathLst>
                <a:path w="634" h="476" extrusionOk="0">
                  <a:moveTo>
                    <a:pt x="54" y="0"/>
                  </a:moveTo>
                  <a:lnTo>
                    <a:pt x="1" y="476"/>
                  </a:lnTo>
                  <a:lnTo>
                    <a:pt x="633" y="209"/>
                  </a:lnTo>
                  <a:lnTo>
                    <a:pt x="54" y="0"/>
                  </a:lnTo>
                  <a:close/>
                </a:path>
              </a:pathLst>
            </a:custGeom>
            <a:solidFill>
              <a:srgbClr val="96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8" name="Google Shape;3818;p48"/>
            <p:cNvSpPr/>
            <p:nvPr/>
          </p:nvSpPr>
          <p:spPr>
            <a:xfrm>
              <a:off x="4272295" y="3860446"/>
              <a:ext cx="61120" cy="83785"/>
            </a:xfrm>
            <a:custGeom>
              <a:avLst/>
              <a:gdLst/>
              <a:ahLst/>
              <a:cxnLst/>
              <a:rect l="l" t="t" r="r" b="b"/>
              <a:pathLst>
                <a:path w="658" h="902" extrusionOk="0">
                  <a:moveTo>
                    <a:pt x="169" y="0"/>
                  </a:moveTo>
                  <a:cubicBezTo>
                    <a:pt x="150" y="0"/>
                    <a:pt x="132" y="4"/>
                    <a:pt x="116" y="12"/>
                  </a:cubicBezTo>
                  <a:cubicBezTo>
                    <a:pt x="0" y="68"/>
                    <a:pt x="1" y="310"/>
                    <a:pt x="119" y="552"/>
                  </a:cubicBezTo>
                  <a:cubicBezTo>
                    <a:pt x="220" y="760"/>
                    <a:pt x="375" y="901"/>
                    <a:pt x="489" y="901"/>
                  </a:cubicBezTo>
                  <a:cubicBezTo>
                    <a:pt x="508" y="901"/>
                    <a:pt x="526" y="897"/>
                    <a:pt x="542" y="889"/>
                  </a:cubicBezTo>
                  <a:cubicBezTo>
                    <a:pt x="658" y="833"/>
                    <a:pt x="656" y="591"/>
                    <a:pt x="538" y="349"/>
                  </a:cubicBezTo>
                  <a:cubicBezTo>
                    <a:pt x="437" y="141"/>
                    <a:pt x="284" y="0"/>
                    <a:pt x="169" y="0"/>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9" name="Google Shape;3819;p48"/>
            <p:cNvSpPr/>
            <p:nvPr/>
          </p:nvSpPr>
          <p:spPr>
            <a:xfrm>
              <a:off x="3956013" y="3411337"/>
              <a:ext cx="190419" cy="77097"/>
            </a:xfrm>
            <a:custGeom>
              <a:avLst/>
              <a:gdLst/>
              <a:ahLst/>
              <a:cxnLst/>
              <a:rect l="l" t="t" r="r" b="b"/>
              <a:pathLst>
                <a:path w="2050" h="830" extrusionOk="0">
                  <a:moveTo>
                    <a:pt x="1066" y="1"/>
                  </a:moveTo>
                  <a:cubicBezTo>
                    <a:pt x="799" y="1"/>
                    <a:pt x="529" y="20"/>
                    <a:pt x="258" y="57"/>
                  </a:cubicBezTo>
                  <a:lnTo>
                    <a:pt x="1" y="642"/>
                  </a:lnTo>
                  <a:cubicBezTo>
                    <a:pt x="365" y="767"/>
                    <a:pt x="717" y="830"/>
                    <a:pt x="1056" y="830"/>
                  </a:cubicBezTo>
                  <a:cubicBezTo>
                    <a:pt x="1401" y="830"/>
                    <a:pt x="1732" y="765"/>
                    <a:pt x="2050" y="633"/>
                  </a:cubicBezTo>
                  <a:lnTo>
                    <a:pt x="1791" y="50"/>
                  </a:lnTo>
                  <a:cubicBezTo>
                    <a:pt x="1552" y="17"/>
                    <a:pt x="1310" y="1"/>
                    <a:pt x="106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0" name="Google Shape;3820;p48"/>
            <p:cNvSpPr/>
            <p:nvPr/>
          </p:nvSpPr>
          <p:spPr>
            <a:xfrm>
              <a:off x="3716456" y="3684425"/>
              <a:ext cx="189955" cy="277548"/>
            </a:xfrm>
            <a:custGeom>
              <a:avLst/>
              <a:gdLst/>
              <a:ahLst/>
              <a:cxnLst/>
              <a:rect l="l" t="t" r="r" b="b"/>
              <a:pathLst>
                <a:path w="2045" h="2988" extrusionOk="0">
                  <a:moveTo>
                    <a:pt x="610" y="0"/>
                  </a:moveTo>
                  <a:cubicBezTo>
                    <a:pt x="463" y="42"/>
                    <a:pt x="59" y="1448"/>
                    <a:pt x="0" y="2494"/>
                  </a:cubicBezTo>
                  <a:lnTo>
                    <a:pt x="1335" y="2988"/>
                  </a:lnTo>
                  <a:cubicBezTo>
                    <a:pt x="1574" y="2363"/>
                    <a:pt x="1976" y="1277"/>
                    <a:pt x="2045" y="508"/>
                  </a:cubicBezTo>
                  <a:lnTo>
                    <a:pt x="610" y="0"/>
                  </a:ln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1" name="Google Shape;3821;p48"/>
            <p:cNvSpPr/>
            <p:nvPr/>
          </p:nvSpPr>
          <p:spPr>
            <a:xfrm>
              <a:off x="3869906" y="4269428"/>
              <a:ext cx="370528" cy="40499"/>
            </a:xfrm>
            <a:custGeom>
              <a:avLst/>
              <a:gdLst/>
              <a:ahLst/>
              <a:cxnLst/>
              <a:rect l="l" t="t" r="r" b="b"/>
              <a:pathLst>
                <a:path w="3989" h="436" extrusionOk="0">
                  <a:moveTo>
                    <a:pt x="1557" y="1"/>
                  </a:moveTo>
                  <a:cubicBezTo>
                    <a:pt x="666" y="1"/>
                    <a:pt x="1" y="88"/>
                    <a:pt x="1" y="216"/>
                  </a:cubicBezTo>
                  <a:cubicBezTo>
                    <a:pt x="1" y="364"/>
                    <a:pt x="892" y="364"/>
                    <a:pt x="1992" y="397"/>
                  </a:cubicBezTo>
                  <a:cubicBezTo>
                    <a:pt x="2535" y="414"/>
                    <a:pt x="3027" y="435"/>
                    <a:pt x="3387" y="435"/>
                  </a:cubicBezTo>
                  <a:cubicBezTo>
                    <a:pt x="3758" y="435"/>
                    <a:pt x="3988" y="412"/>
                    <a:pt x="3988" y="337"/>
                  </a:cubicBezTo>
                  <a:cubicBezTo>
                    <a:pt x="3988" y="188"/>
                    <a:pt x="3095" y="42"/>
                    <a:pt x="1995" y="7"/>
                  </a:cubicBezTo>
                  <a:cubicBezTo>
                    <a:pt x="1844" y="3"/>
                    <a:pt x="1698" y="1"/>
                    <a:pt x="1557" y="1"/>
                  </a:cubicBezTo>
                  <a:close/>
                </a:path>
              </a:pathLst>
            </a:custGeom>
            <a:solidFill>
              <a:srgbClr val="89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2" name="Google Shape;3822;p48"/>
            <p:cNvSpPr/>
            <p:nvPr/>
          </p:nvSpPr>
          <p:spPr>
            <a:xfrm>
              <a:off x="3863869" y="4045385"/>
              <a:ext cx="371086" cy="38920"/>
            </a:xfrm>
            <a:custGeom>
              <a:avLst/>
              <a:gdLst/>
              <a:ahLst/>
              <a:cxnLst/>
              <a:rect l="l" t="t" r="r" b="b"/>
              <a:pathLst>
                <a:path w="3995" h="419" extrusionOk="0">
                  <a:moveTo>
                    <a:pt x="2300" y="0"/>
                  </a:moveTo>
                  <a:cubicBezTo>
                    <a:pt x="2201" y="0"/>
                    <a:pt x="2100" y="2"/>
                    <a:pt x="1997" y="4"/>
                  </a:cubicBezTo>
                  <a:cubicBezTo>
                    <a:pt x="894" y="27"/>
                    <a:pt x="0" y="165"/>
                    <a:pt x="0" y="314"/>
                  </a:cubicBezTo>
                  <a:cubicBezTo>
                    <a:pt x="0" y="396"/>
                    <a:pt x="272" y="418"/>
                    <a:pt x="702" y="418"/>
                  </a:cubicBezTo>
                  <a:cubicBezTo>
                    <a:pt x="1050" y="418"/>
                    <a:pt x="1501" y="403"/>
                    <a:pt x="1995" y="393"/>
                  </a:cubicBezTo>
                  <a:cubicBezTo>
                    <a:pt x="3098" y="371"/>
                    <a:pt x="3995" y="379"/>
                    <a:pt x="3995" y="231"/>
                  </a:cubicBezTo>
                  <a:cubicBezTo>
                    <a:pt x="3995" y="97"/>
                    <a:pt x="3259" y="0"/>
                    <a:pt x="2300" y="0"/>
                  </a:cubicBezTo>
                  <a:close/>
                </a:path>
              </a:pathLst>
            </a:custGeom>
            <a:solidFill>
              <a:srgbClr val="947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3" name="Google Shape;3823;p48"/>
            <p:cNvSpPr/>
            <p:nvPr/>
          </p:nvSpPr>
          <p:spPr>
            <a:xfrm>
              <a:off x="3890249" y="4072322"/>
              <a:ext cx="156608" cy="670741"/>
            </a:xfrm>
            <a:custGeom>
              <a:avLst/>
              <a:gdLst/>
              <a:ahLst/>
              <a:cxnLst/>
              <a:rect l="l" t="t" r="r" b="b"/>
              <a:pathLst>
                <a:path w="1686" h="7221" extrusionOk="0">
                  <a:moveTo>
                    <a:pt x="160" y="1"/>
                  </a:moveTo>
                  <a:lnTo>
                    <a:pt x="160" y="1"/>
                  </a:lnTo>
                  <a:cubicBezTo>
                    <a:pt x="115" y="1014"/>
                    <a:pt x="12" y="2531"/>
                    <a:pt x="256" y="2915"/>
                  </a:cubicBezTo>
                  <a:cubicBezTo>
                    <a:pt x="256" y="2915"/>
                    <a:pt x="137" y="3405"/>
                    <a:pt x="69" y="3911"/>
                  </a:cubicBezTo>
                  <a:cubicBezTo>
                    <a:pt x="0" y="4418"/>
                    <a:pt x="437" y="5955"/>
                    <a:pt x="404" y="7220"/>
                  </a:cubicBezTo>
                  <a:lnTo>
                    <a:pt x="517" y="7119"/>
                  </a:lnTo>
                  <a:cubicBezTo>
                    <a:pt x="907" y="5431"/>
                    <a:pt x="1470" y="3759"/>
                    <a:pt x="1196" y="3033"/>
                  </a:cubicBezTo>
                  <a:cubicBezTo>
                    <a:pt x="1588" y="2233"/>
                    <a:pt x="1686" y="831"/>
                    <a:pt x="1677" y="181"/>
                  </a:cubicBezTo>
                  <a:lnTo>
                    <a:pt x="160" y="1"/>
                  </a:ln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4" name="Google Shape;3824;p48"/>
            <p:cNvSpPr/>
            <p:nvPr/>
          </p:nvSpPr>
          <p:spPr>
            <a:xfrm>
              <a:off x="3891271" y="4072322"/>
              <a:ext cx="155587" cy="398766"/>
            </a:xfrm>
            <a:custGeom>
              <a:avLst/>
              <a:gdLst/>
              <a:ahLst/>
              <a:cxnLst/>
              <a:rect l="l" t="t" r="r" b="b"/>
              <a:pathLst>
                <a:path w="1675" h="4293" extrusionOk="0">
                  <a:moveTo>
                    <a:pt x="149" y="1"/>
                  </a:moveTo>
                  <a:lnTo>
                    <a:pt x="149" y="1"/>
                  </a:lnTo>
                  <a:cubicBezTo>
                    <a:pt x="104" y="1014"/>
                    <a:pt x="1" y="2531"/>
                    <a:pt x="245" y="2915"/>
                  </a:cubicBezTo>
                  <a:cubicBezTo>
                    <a:pt x="245" y="2915"/>
                    <a:pt x="196" y="3117"/>
                    <a:pt x="143" y="3394"/>
                  </a:cubicBezTo>
                  <a:cubicBezTo>
                    <a:pt x="194" y="3379"/>
                    <a:pt x="246" y="3371"/>
                    <a:pt x="299" y="3371"/>
                  </a:cubicBezTo>
                  <a:cubicBezTo>
                    <a:pt x="650" y="3371"/>
                    <a:pt x="966" y="3728"/>
                    <a:pt x="1178" y="4293"/>
                  </a:cubicBezTo>
                  <a:cubicBezTo>
                    <a:pt x="1271" y="3763"/>
                    <a:pt x="1294" y="3322"/>
                    <a:pt x="1185" y="3033"/>
                  </a:cubicBezTo>
                  <a:cubicBezTo>
                    <a:pt x="1577" y="2232"/>
                    <a:pt x="1675" y="831"/>
                    <a:pt x="1666" y="179"/>
                  </a:cubicBezTo>
                  <a:lnTo>
                    <a:pt x="149" y="1"/>
                  </a:ln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5" name="Google Shape;3825;p48"/>
            <p:cNvSpPr/>
            <p:nvPr/>
          </p:nvSpPr>
          <p:spPr>
            <a:xfrm>
              <a:off x="4062648" y="4070185"/>
              <a:ext cx="164225" cy="666375"/>
            </a:xfrm>
            <a:custGeom>
              <a:avLst/>
              <a:gdLst/>
              <a:ahLst/>
              <a:cxnLst/>
              <a:rect l="l" t="t" r="r" b="b"/>
              <a:pathLst>
                <a:path w="1768" h="7174" extrusionOk="0">
                  <a:moveTo>
                    <a:pt x="1618" y="0"/>
                  </a:moveTo>
                  <a:lnTo>
                    <a:pt x="1" y="516"/>
                  </a:lnTo>
                  <a:lnTo>
                    <a:pt x="457" y="2786"/>
                  </a:lnTo>
                  <a:cubicBezTo>
                    <a:pt x="457" y="2786"/>
                    <a:pt x="287" y="3251"/>
                    <a:pt x="275" y="3767"/>
                  </a:cubicBezTo>
                  <a:cubicBezTo>
                    <a:pt x="263" y="4283"/>
                    <a:pt x="1006" y="5883"/>
                    <a:pt x="1123" y="7174"/>
                  </a:cubicBezTo>
                  <a:lnTo>
                    <a:pt x="1230" y="7071"/>
                  </a:lnTo>
                  <a:cubicBezTo>
                    <a:pt x="1393" y="5471"/>
                    <a:pt x="1560" y="3861"/>
                    <a:pt x="1454" y="2907"/>
                  </a:cubicBezTo>
                  <a:cubicBezTo>
                    <a:pt x="1768" y="2091"/>
                    <a:pt x="1704" y="662"/>
                    <a:pt x="1618" y="0"/>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6" name="Google Shape;3826;p48"/>
            <p:cNvSpPr/>
            <p:nvPr/>
          </p:nvSpPr>
          <p:spPr>
            <a:xfrm>
              <a:off x="4062648" y="4070000"/>
              <a:ext cx="164225" cy="462673"/>
            </a:xfrm>
            <a:custGeom>
              <a:avLst/>
              <a:gdLst/>
              <a:ahLst/>
              <a:cxnLst/>
              <a:rect l="l" t="t" r="r" b="b"/>
              <a:pathLst>
                <a:path w="1768" h="4981" extrusionOk="0">
                  <a:moveTo>
                    <a:pt x="1618" y="1"/>
                  </a:moveTo>
                  <a:lnTo>
                    <a:pt x="1" y="517"/>
                  </a:lnTo>
                  <a:lnTo>
                    <a:pt x="457" y="2788"/>
                  </a:lnTo>
                  <a:cubicBezTo>
                    <a:pt x="457" y="2788"/>
                    <a:pt x="286" y="3253"/>
                    <a:pt x="274" y="3769"/>
                  </a:cubicBezTo>
                  <a:cubicBezTo>
                    <a:pt x="270" y="3999"/>
                    <a:pt x="414" y="4444"/>
                    <a:pt x="587" y="4980"/>
                  </a:cubicBezTo>
                  <a:cubicBezTo>
                    <a:pt x="736" y="3897"/>
                    <a:pt x="1071" y="3120"/>
                    <a:pt x="1466" y="3036"/>
                  </a:cubicBezTo>
                  <a:cubicBezTo>
                    <a:pt x="1463" y="2993"/>
                    <a:pt x="1458" y="2950"/>
                    <a:pt x="1454" y="2909"/>
                  </a:cubicBezTo>
                  <a:cubicBezTo>
                    <a:pt x="1768" y="2093"/>
                    <a:pt x="1704" y="664"/>
                    <a:pt x="1618" y="1"/>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7" name="Google Shape;3827;p48"/>
            <p:cNvSpPr/>
            <p:nvPr/>
          </p:nvSpPr>
          <p:spPr>
            <a:xfrm>
              <a:off x="4215727" y="3670864"/>
              <a:ext cx="199987" cy="257391"/>
            </a:xfrm>
            <a:custGeom>
              <a:avLst/>
              <a:gdLst/>
              <a:ahLst/>
              <a:cxnLst/>
              <a:rect l="l" t="t" r="r" b="b"/>
              <a:pathLst>
                <a:path w="2153" h="2771" extrusionOk="0">
                  <a:moveTo>
                    <a:pt x="1224" y="1"/>
                  </a:moveTo>
                  <a:cubicBezTo>
                    <a:pt x="1224" y="1"/>
                    <a:pt x="1" y="626"/>
                    <a:pt x="38" y="1153"/>
                  </a:cubicBezTo>
                  <a:cubicBezTo>
                    <a:pt x="77" y="1680"/>
                    <a:pt x="1093" y="2771"/>
                    <a:pt x="1093" y="2771"/>
                  </a:cubicBezTo>
                  <a:lnTo>
                    <a:pt x="2152" y="1829"/>
                  </a:lnTo>
                  <a:cubicBezTo>
                    <a:pt x="2152" y="1829"/>
                    <a:pt x="1683" y="985"/>
                    <a:pt x="1224" y="1"/>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8" name="Google Shape;3828;p48"/>
            <p:cNvSpPr/>
            <p:nvPr/>
          </p:nvSpPr>
          <p:spPr>
            <a:xfrm>
              <a:off x="4195663" y="3554383"/>
              <a:ext cx="203795" cy="272439"/>
            </a:xfrm>
            <a:custGeom>
              <a:avLst/>
              <a:gdLst/>
              <a:ahLst/>
              <a:cxnLst/>
              <a:rect l="l" t="t" r="r" b="b"/>
              <a:pathLst>
                <a:path w="2194" h="2933" extrusionOk="0">
                  <a:moveTo>
                    <a:pt x="1" y="1"/>
                  </a:moveTo>
                  <a:lnTo>
                    <a:pt x="40" y="1894"/>
                  </a:lnTo>
                  <a:lnTo>
                    <a:pt x="309" y="2933"/>
                  </a:lnTo>
                  <a:cubicBezTo>
                    <a:pt x="309" y="2933"/>
                    <a:pt x="1756" y="2789"/>
                    <a:pt x="2194" y="2183"/>
                  </a:cubicBezTo>
                  <a:cubicBezTo>
                    <a:pt x="1556" y="776"/>
                    <a:pt x="820" y="269"/>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9" name="Google Shape;3829;p48"/>
            <p:cNvSpPr/>
            <p:nvPr/>
          </p:nvSpPr>
          <p:spPr>
            <a:xfrm>
              <a:off x="4195663" y="3554383"/>
              <a:ext cx="125027" cy="272439"/>
            </a:xfrm>
            <a:custGeom>
              <a:avLst/>
              <a:gdLst/>
              <a:ahLst/>
              <a:cxnLst/>
              <a:rect l="l" t="t" r="r" b="b"/>
              <a:pathLst>
                <a:path w="1346" h="2933" extrusionOk="0">
                  <a:moveTo>
                    <a:pt x="1" y="1"/>
                  </a:moveTo>
                  <a:lnTo>
                    <a:pt x="40" y="1894"/>
                  </a:lnTo>
                  <a:lnTo>
                    <a:pt x="309" y="2933"/>
                  </a:lnTo>
                  <a:cubicBezTo>
                    <a:pt x="309" y="2933"/>
                    <a:pt x="660" y="2897"/>
                    <a:pt x="1069" y="2790"/>
                  </a:cubicBezTo>
                  <a:cubicBezTo>
                    <a:pt x="1048" y="2627"/>
                    <a:pt x="1037" y="2455"/>
                    <a:pt x="1037" y="2276"/>
                  </a:cubicBezTo>
                  <a:cubicBezTo>
                    <a:pt x="1037" y="1682"/>
                    <a:pt x="1159" y="1158"/>
                    <a:pt x="1346" y="844"/>
                  </a:cubicBezTo>
                  <a:cubicBezTo>
                    <a:pt x="927" y="396"/>
                    <a:pt x="478" y="157"/>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0" name="Google Shape;3830;p48"/>
            <p:cNvSpPr/>
            <p:nvPr/>
          </p:nvSpPr>
          <p:spPr>
            <a:xfrm>
              <a:off x="3831358" y="3504038"/>
              <a:ext cx="456542" cy="419294"/>
            </a:xfrm>
            <a:custGeom>
              <a:avLst/>
              <a:gdLst/>
              <a:ahLst/>
              <a:cxnLst/>
              <a:rect l="l" t="t" r="r" b="b"/>
              <a:pathLst>
                <a:path w="4915" h="4514" extrusionOk="0">
                  <a:moveTo>
                    <a:pt x="1979" y="1"/>
                  </a:moveTo>
                  <a:cubicBezTo>
                    <a:pt x="1960" y="1"/>
                    <a:pt x="1942" y="2"/>
                    <a:pt x="1927" y="3"/>
                  </a:cubicBezTo>
                  <a:cubicBezTo>
                    <a:pt x="1494" y="38"/>
                    <a:pt x="457" y="467"/>
                    <a:pt x="457" y="467"/>
                  </a:cubicBezTo>
                  <a:cubicBezTo>
                    <a:pt x="457" y="467"/>
                    <a:pt x="0" y="1323"/>
                    <a:pt x="237" y="1923"/>
                  </a:cubicBezTo>
                  <a:cubicBezTo>
                    <a:pt x="474" y="2524"/>
                    <a:pt x="532" y="4186"/>
                    <a:pt x="532" y="4186"/>
                  </a:cubicBezTo>
                  <a:cubicBezTo>
                    <a:pt x="532" y="4186"/>
                    <a:pt x="527" y="4333"/>
                    <a:pt x="751" y="4513"/>
                  </a:cubicBezTo>
                  <a:lnTo>
                    <a:pt x="4057" y="4471"/>
                  </a:lnTo>
                  <a:lnTo>
                    <a:pt x="4231" y="4222"/>
                  </a:lnTo>
                  <a:cubicBezTo>
                    <a:pt x="4231" y="4222"/>
                    <a:pt x="4231" y="4222"/>
                    <a:pt x="4231" y="4222"/>
                  </a:cubicBezTo>
                  <a:cubicBezTo>
                    <a:pt x="4231" y="4222"/>
                    <a:pt x="4258" y="2727"/>
                    <a:pt x="4341" y="2416"/>
                  </a:cubicBezTo>
                  <a:cubicBezTo>
                    <a:pt x="4425" y="2103"/>
                    <a:pt x="4914" y="1022"/>
                    <a:pt x="4579" y="735"/>
                  </a:cubicBezTo>
                  <a:cubicBezTo>
                    <a:pt x="4256" y="457"/>
                    <a:pt x="2493" y="1"/>
                    <a:pt x="1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1" name="Google Shape;3831;p48"/>
            <p:cNvSpPr/>
            <p:nvPr/>
          </p:nvSpPr>
          <p:spPr>
            <a:xfrm>
              <a:off x="3964930" y="3843448"/>
              <a:ext cx="235470" cy="29724"/>
            </a:xfrm>
            <a:custGeom>
              <a:avLst/>
              <a:gdLst/>
              <a:ahLst/>
              <a:cxnLst/>
              <a:rect l="l" t="t" r="r" b="b"/>
              <a:pathLst>
                <a:path w="2535" h="320" extrusionOk="0">
                  <a:moveTo>
                    <a:pt x="1211" y="1"/>
                  </a:moveTo>
                  <a:cubicBezTo>
                    <a:pt x="771" y="1"/>
                    <a:pt x="374" y="58"/>
                    <a:pt x="93" y="150"/>
                  </a:cubicBezTo>
                  <a:cubicBezTo>
                    <a:pt x="0" y="181"/>
                    <a:pt x="35" y="279"/>
                    <a:pt x="125" y="279"/>
                  </a:cubicBezTo>
                  <a:cubicBezTo>
                    <a:pt x="132" y="279"/>
                    <a:pt x="140" y="278"/>
                    <a:pt x="148" y="277"/>
                  </a:cubicBezTo>
                  <a:cubicBezTo>
                    <a:pt x="440" y="228"/>
                    <a:pt x="788" y="199"/>
                    <a:pt x="1162" y="199"/>
                  </a:cubicBezTo>
                  <a:cubicBezTo>
                    <a:pt x="1626" y="199"/>
                    <a:pt x="2051" y="244"/>
                    <a:pt x="2377" y="316"/>
                  </a:cubicBezTo>
                  <a:cubicBezTo>
                    <a:pt x="2387" y="319"/>
                    <a:pt x="2397" y="320"/>
                    <a:pt x="2406" y="320"/>
                  </a:cubicBezTo>
                  <a:cubicBezTo>
                    <a:pt x="2491" y="320"/>
                    <a:pt x="2534" y="231"/>
                    <a:pt x="2449" y="195"/>
                  </a:cubicBezTo>
                  <a:cubicBezTo>
                    <a:pt x="2168" y="78"/>
                    <a:pt x="1718" y="1"/>
                    <a:pt x="121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2" name="Google Shape;3832;p48"/>
            <p:cNvSpPr/>
            <p:nvPr/>
          </p:nvSpPr>
          <p:spPr>
            <a:xfrm>
              <a:off x="3987409" y="3675972"/>
              <a:ext cx="132736" cy="16813"/>
            </a:xfrm>
            <a:custGeom>
              <a:avLst/>
              <a:gdLst/>
              <a:ahLst/>
              <a:cxnLst/>
              <a:rect l="l" t="t" r="r" b="b"/>
              <a:pathLst>
                <a:path w="1429" h="181" extrusionOk="0">
                  <a:moveTo>
                    <a:pt x="683" y="0"/>
                  </a:moveTo>
                  <a:cubicBezTo>
                    <a:pt x="435" y="0"/>
                    <a:pt x="211" y="33"/>
                    <a:pt x="53" y="85"/>
                  </a:cubicBezTo>
                  <a:cubicBezTo>
                    <a:pt x="0" y="103"/>
                    <a:pt x="20" y="158"/>
                    <a:pt x="72" y="158"/>
                  </a:cubicBezTo>
                  <a:cubicBezTo>
                    <a:pt x="76" y="158"/>
                    <a:pt x="81" y="157"/>
                    <a:pt x="85" y="157"/>
                  </a:cubicBezTo>
                  <a:cubicBezTo>
                    <a:pt x="249" y="129"/>
                    <a:pt x="445" y="113"/>
                    <a:pt x="655" y="113"/>
                  </a:cubicBezTo>
                  <a:cubicBezTo>
                    <a:pt x="917" y="113"/>
                    <a:pt x="1156" y="137"/>
                    <a:pt x="1339" y="179"/>
                  </a:cubicBezTo>
                  <a:cubicBezTo>
                    <a:pt x="1345" y="180"/>
                    <a:pt x="1350" y="181"/>
                    <a:pt x="1355" y="181"/>
                  </a:cubicBezTo>
                  <a:cubicBezTo>
                    <a:pt x="1404" y="181"/>
                    <a:pt x="1428" y="131"/>
                    <a:pt x="1381" y="111"/>
                  </a:cubicBezTo>
                  <a:cubicBezTo>
                    <a:pt x="1222" y="44"/>
                    <a:pt x="968" y="0"/>
                    <a:pt x="68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3" name="Google Shape;3833;p48"/>
            <p:cNvSpPr/>
            <p:nvPr/>
          </p:nvSpPr>
          <p:spPr>
            <a:xfrm>
              <a:off x="4010817" y="3702074"/>
              <a:ext cx="102083" cy="16813"/>
            </a:xfrm>
            <a:custGeom>
              <a:avLst/>
              <a:gdLst/>
              <a:ahLst/>
              <a:cxnLst/>
              <a:rect l="l" t="t" r="r" b="b"/>
              <a:pathLst>
                <a:path w="1099" h="181" extrusionOk="0">
                  <a:moveTo>
                    <a:pt x="526" y="1"/>
                  </a:moveTo>
                  <a:cubicBezTo>
                    <a:pt x="335" y="1"/>
                    <a:pt x="163" y="33"/>
                    <a:pt x="41" y="85"/>
                  </a:cubicBezTo>
                  <a:cubicBezTo>
                    <a:pt x="1" y="103"/>
                    <a:pt x="16" y="158"/>
                    <a:pt x="56" y="158"/>
                  </a:cubicBezTo>
                  <a:cubicBezTo>
                    <a:pt x="59" y="158"/>
                    <a:pt x="62" y="158"/>
                    <a:pt x="65" y="157"/>
                  </a:cubicBezTo>
                  <a:cubicBezTo>
                    <a:pt x="192" y="129"/>
                    <a:pt x="342" y="113"/>
                    <a:pt x="504" y="113"/>
                  </a:cubicBezTo>
                  <a:cubicBezTo>
                    <a:pt x="706" y="113"/>
                    <a:pt x="889" y="138"/>
                    <a:pt x="1030" y="179"/>
                  </a:cubicBezTo>
                  <a:cubicBezTo>
                    <a:pt x="1035" y="180"/>
                    <a:pt x="1039" y="181"/>
                    <a:pt x="1043" y="181"/>
                  </a:cubicBezTo>
                  <a:cubicBezTo>
                    <a:pt x="1080" y="181"/>
                    <a:pt x="1099" y="130"/>
                    <a:pt x="1062" y="111"/>
                  </a:cubicBezTo>
                  <a:cubicBezTo>
                    <a:pt x="940" y="44"/>
                    <a:pt x="745" y="1"/>
                    <a:pt x="52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4" name="Google Shape;3834;p48"/>
            <p:cNvSpPr/>
            <p:nvPr/>
          </p:nvSpPr>
          <p:spPr>
            <a:xfrm>
              <a:off x="3888391" y="3876609"/>
              <a:ext cx="323899" cy="45979"/>
            </a:xfrm>
            <a:custGeom>
              <a:avLst/>
              <a:gdLst/>
              <a:ahLst/>
              <a:cxnLst/>
              <a:rect l="l" t="t" r="r" b="b"/>
              <a:pathLst>
                <a:path w="3487" h="495" extrusionOk="0">
                  <a:moveTo>
                    <a:pt x="1744" y="0"/>
                  </a:moveTo>
                  <a:cubicBezTo>
                    <a:pt x="781" y="0"/>
                    <a:pt x="1" y="110"/>
                    <a:pt x="1" y="248"/>
                  </a:cubicBezTo>
                  <a:cubicBezTo>
                    <a:pt x="1" y="385"/>
                    <a:pt x="781" y="495"/>
                    <a:pt x="1744" y="495"/>
                  </a:cubicBezTo>
                  <a:cubicBezTo>
                    <a:pt x="2706" y="495"/>
                    <a:pt x="3486" y="385"/>
                    <a:pt x="3486" y="248"/>
                  </a:cubicBezTo>
                  <a:cubicBezTo>
                    <a:pt x="3486" y="110"/>
                    <a:pt x="2706" y="0"/>
                    <a:pt x="174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5" name="Google Shape;3835;p48"/>
            <p:cNvSpPr/>
            <p:nvPr/>
          </p:nvSpPr>
          <p:spPr>
            <a:xfrm>
              <a:off x="3831358" y="3516207"/>
              <a:ext cx="456542" cy="407126"/>
            </a:xfrm>
            <a:custGeom>
              <a:avLst/>
              <a:gdLst/>
              <a:ahLst/>
              <a:cxnLst/>
              <a:rect l="l" t="t" r="r" b="b"/>
              <a:pathLst>
                <a:path w="4915" h="4383" extrusionOk="0">
                  <a:moveTo>
                    <a:pt x="1377" y="0"/>
                  </a:moveTo>
                  <a:lnTo>
                    <a:pt x="1377" y="0"/>
                  </a:lnTo>
                  <a:cubicBezTo>
                    <a:pt x="935" y="137"/>
                    <a:pt x="457" y="335"/>
                    <a:pt x="457" y="335"/>
                  </a:cubicBezTo>
                  <a:cubicBezTo>
                    <a:pt x="457" y="335"/>
                    <a:pt x="0" y="1192"/>
                    <a:pt x="237" y="1792"/>
                  </a:cubicBezTo>
                  <a:cubicBezTo>
                    <a:pt x="474" y="2393"/>
                    <a:pt x="532" y="4055"/>
                    <a:pt x="532" y="4055"/>
                  </a:cubicBezTo>
                  <a:cubicBezTo>
                    <a:pt x="532" y="4055"/>
                    <a:pt x="527" y="4202"/>
                    <a:pt x="751" y="4382"/>
                  </a:cubicBezTo>
                  <a:lnTo>
                    <a:pt x="4057" y="4340"/>
                  </a:lnTo>
                  <a:lnTo>
                    <a:pt x="4231" y="4091"/>
                  </a:lnTo>
                  <a:cubicBezTo>
                    <a:pt x="4231" y="4091"/>
                    <a:pt x="4258" y="2596"/>
                    <a:pt x="4341" y="2285"/>
                  </a:cubicBezTo>
                  <a:cubicBezTo>
                    <a:pt x="4425" y="1972"/>
                    <a:pt x="4914" y="892"/>
                    <a:pt x="4579" y="604"/>
                  </a:cubicBezTo>
                  <a:cubicBezTo>
                    <a:pt x="4423" y="471"/>
                    <a:pt x="3794" y="258"/>
                    <a:pt x="3271" y="113"/>
                  </a:cubicBezTo>
                  <a:lnTo>
                    <a:pt x="3271" y="113"/>
                  </a:lnTo>
                  <a:cubicBezTo>
                    <a:pt x="3278" y="181"/>
                    <a:pt x="3115" y="373"/>
                    <a:pt x="3182" y="373"/>
                  </a:cubicBezTo>
                  <a:cubicBezTo>
                    <a:pt x="3183" y="373"/>
                    <a:pt x="3183" y="373"/>
                    <a:pt x="3184" y="373"/>
                  </a:cubicBezTo>
                  <a:cubicBezTo>
                    <a:pt x="3189" y="373"/>
                    <a:pt x="3195" y="373"/>
                    <a:pt x="3201" y="373"/>
                  </a:cubicBezTo>
                  <a:cubicBezTo>
                    <a:pt x="3693" y="373"/>
                    <a:pt x="3024" y="1699"/>
                    <a:pt x="2523" y="1793"/>
                  </a:cubicBezTo>
                  <a:cubicBezTo>
                    <a:pt x="3393" y="1871"/>
                    <a:pt x="4091" y="2783"/>
                    <a:pt x="4091" y="3616"/>
                  </a:cubicBezTo>
                  <a:cubicBezTo>
                    <a:pt x="4091" y="4157"/>
                    <a:pt x="3801" y="4260"/>
                    <a:pt x="3359" y="4260"/>
                  </a:cubicBezTo>
                  <a:cubicBezTo>
                    <a:pt x="3091" y="4260"/>
                    <a:pt x="2766" y="4222"/>
                    <a:pt x="2417" y="4222"/>
                  </a:cubicBezTo>
                  <a:cubicBezTo>
                    <a:pt x="2068" y="4222"/>
                    <a:pt x="1743" y="4260"/>
                    <a:pt x="1475" y="4260"/>
                  </a:cubicBezTo>
                  <a:cubicBezTo>
                    <a:pt x="1033" y="4260"/>
                    <a:pt x="743" y="4157"/>
                    <a:pt x="743" y="3616"/>
                  </a:cubicBezTo>
                  <a:cubicBezTo>
                    <a:pt x="743" y="2791"/>
                    <a:pt x="1403" y="1888"/>
                    <a:pt x="2257" y="1795"/>
                  </a:cubicBezTo>
                  <a:cubicBezTo>
                    <a:pt x="1743" y="1708"/>
                    <a:pt x="1095" y="540"/>
                    <a:pt x="1504" y="335"/>
                  </a:cubicBezTo>
                  <a:cubicBezTo>
                    <a:pt x="1614" y="278"/>
                    <a:pt x="1356" y="115"/>
                    <a:pt x="1377"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6" name="Google Shape;3836;p48"/>
            <p:cNvSpPr/>
            <p:nvPr/>
          </p:nvSpPr>
          <p:spPr>
            <a:xfrm>
              <a:off x="3890249" y="3892678"/>
              <a:ext cx="324735" cy="58055"/>
            </a:xfrm>
            <a:custGeom>
              <a:avLst/>
              <a:gdLst/>
              <a:ahLst/>
              <a:cxnLst/>
              <a:rect l="l" t="t" r="r" b="b"/>
              <a:pathLst>
                <a:path w="3496" h="625" extrusionOk="0">
                  <a:moveTo>
                    <a:pt x="1724" y="1"/>
                  </a:moveTo>
                  <a:cubicBezTo>
                    <a:pt x="1141" y="1"/>
                    <a:pt x="566" y="64"/>
                    <a:pt x="0" y="189"/>
                  </a:cubicBezTo>
                  <a:lnTo>
                    <a:pt x="0" y="625"/>
                  </a:lnTo>
                  <a:lnTo>
                    <a:pt x="3495" y="625"/>
                  </a:lnTo>
                  <a:lnTo>
                    <a:pt x="3495" y="189"/>
                  </a:lnTo>
                  <a:cubicBezTo>
                    <a:pt x="2896" y="63"/>
                    <a:pt x="2306" y="1"/>
                    <a:pt x="1724" y="1"/>
                  </a:cubicBezTo>
                  <a:close/>
                </a:path>
              </a:pathLst>
            </a:custGeom>
            <a:solidFill>
              <a:srgbClr val="8E18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7" name="Google Shape;3837;p48"/>
            <p:cNvSpPr/>
            <p:nvPr/>
          </p:nvSpPr>
          <p:spPr>
            <a:xfrm>
              <a:off x="4153864" y="4685470"/>
              <a:ext cx="179737" cy="90287"/>
            </a:xfrm>
            <a:custGeom>
              <a:avLst/>
              <a:gdLst/>
              <a:ahLst/>
              <a:cxnLst/>
              <a:rect l="l" t="t" r="r" b="b"/>
              <a:pathLst>
                <a:path w="1935" h="972" extrusionOk="0">
                  <a:moveTo>
                    <a:pt x="251" y="0"/>
                  </a:moveTo>
                  <a:cubicBezTo>
                    <a:pt x="251" y="0"/>
                    <a:pt x="251" y="0"/>
                    <a:pt x="250" y="0"/>
                  </a:cubicBezTo>
                  <a:cubicBezTo>
                    <a:pt x="1" y="11"/>
                    <a:pt x="26" y="972"/>
                    <a:pt x="26" y="972"/>
                  </a:cubicBezTo>
                  <a:lnTo>
                    <a:pt x="1888" y="972"/>
                  </a:lnTo>
                  <a:cubicBezTo>
                    <a:pt x="1935" y="854"/>
                    <a:pt x="882" y="556"/>
                    <a:pt x="882" y="556"/>
                  </a:cubicBezTo>
                  <a:cubicBezTo>
                    <a:pt x="882" y="556"/>
                    <a:pt x="346" y="0"/>
                    <a:pt x="251" y="0"/>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8" name="Google Shape;3838;p48"/>
            <p:cNvSpPr/>
            <p:nvPr/>
          </p:nvSpPr>
          <p:spPr>
            <a:xfrm>
              <a:off x="4146340" y="4759594"/>
              <a:ext cx="185311" cy="23593"/>
            </a:xfrm>
            <a:custGeom>
              <a:avLst/>
              <a:gdLst/>
              <a:ahLst/>
              <a:cxnLst/>
              <a:rect l="l" t="t" r="r" b="b"/>
              <a:pathLst>
                <a:path w="1995" h="254" extrusionOk="0">
                  <a:moveTo>
                    <a:pt x="1" y="0"/>
                  </a:moveTo>
                  <a:lnTo>
                    <a:pt x="8" y="254"/>
                  </a:lnTo>
                  <a:lnTo>
                    <a:pt x="1994" y="254"/>
                  </a:lnTo>
                  <a:lnTo>
                    <a:pt x="19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9" name="Google Shape;3839;p48"/>
            <p:cNvSpPr/>
            <p:nvPr/>
          </p:nvSpPr>
          <p:spPr>
            <a:xfrm>
              <a:off x="4227524" y="4726619"/>
              <a:ext cx="35669" cy="46444"/>
            </a:xfrm>
            <a:custGeom>
              <a:avLst/>
              <a:gdLst/>
              <a:ahLst/>
              <a:cxnLst/>
              <a:rect l="l" t="t" r="r" b="b"/>
              <a:pathLst>
                <a:path w="384" h="500" extrusionOk="0">
                  <a:moveTo>
                    <a:pt x="47" y="1"/>
                  </a:moveTo>
                  <a:lnTo>
                    <a:pt x="0" y="500"/>
                  </a:lnTo>
                  <a:lnTo>
                    <a:pt x="252" y="500"/>
                  </a:lnTo>
                  <a:lnTo>
                    <a:pt x="384" y="124"/>
                  </a:lnTo>
                  <a:lnTo>
                    <a:pt x="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0" name="Google Shape;3840;p48"/>
            <p:cNvSpPr/>
            <p:nvPr/>
          </p:nvSpPr>
          <p:spPr>
            <a:xfrm>
              <a:off x="4279076" y="4739902"/>
              <a:ext cx="22757" cy="31210"/>
            </a:xfrm>
            <a:custGeom>
              <a:avLst/>
              <a:gdLst/>
              <a:ahLst/>
              <a:cxnLst/>
              <a:rect l="l" t="t" r="r" b="b"/>
              <a:pathLst>
                <a:path w="245" h="336" extrusionOk="0">
                  <a:moveTo>
                    <a:pt x="0" y="0"/>
                  </a:moveTo>
                  <a:lnTo>
                    <a:pt x="12" y="335"/>
                  </a:lnTo>
                  <a:lnTo>
                    <a:pt x="185" y="310"/>
                  </a:lnTo>
                  <a:lnTo>
                    <a:pt x="244" y="47"/>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1" name="Google Shape;3841;p48"/>
            <p:cNvSpPr/>
            <p:nvPr/>
          </p:nvSpPr>
          <p:spPr>
            <a:xfrm>
              <a:off x="4176993" y="4694294"/>
              <a:ext cx="39849" cy="75332"/>
            </a:xfrm>
            <a:custGeom>
              <a:avLst/>
              <a:gdLst/>
              <a:ahLst/>
              <a:cxnLst/>
              <a:rect l="l" t="t" r="r" b="b"/>
              <a:pathLst>
                <a:path w="429" h="811" extrusionOk="0">
                  <a:moveTo>
                    <a:pt x="236" y="1"/>
                  </a:moveTo>
                  <a:lnTo>
                    <a:pt x="0" y="767"/>
                  </a:lnTo>
                  <a:lnTo>
                    <a:pt x="249" y="810"/>
                  </a:lnTo>
                  <a:lnTo>
                    <a:pt x="429" y="168"/>
                  </a:lnTo>
                  <a:lnTo>
                    <a:pt x="2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2" name="Google Shape;3842;p48"/>
            <p:cNvSpPr/>
            <p:nvPr/>
          </p:nvSpPr>
          <p:spPr>
            <a:xfrm>
              <a:off x="3871671" y="4703211"/>
              <a:ext cx="100133" cy="74496"/>
            </a:xfrm>
            <a:custGeom>
              <a:avLst/>
              <a:gdLst/>
              <a:ahLst/>
              <a:cxnLst/>
              <a:rect l="l" t="t" r="r" b="b"/>
              <a:pathLst>
                <a:path w="1078" h="802" extrusionOk="0">
                  <a:moveTo>
                    <a:pt x="636" y="0"/>
                  </a:moveTo>
                  <a:cubicBezTo>
                    <a:pt x="564" y="0"/>
                    <a:pt x="336" y="471"/>
                    <a:pt x="336" y="471"/>
                  </a:cubicBezTo>
                  <a:cubicBezTo>
                    <a:pt x="336" y="471"/>
                    <a:pt x="1" y="704"/>
                    <a:pt x="46" y="801"/>
                  </a:cubicBezTo>
                  <a:lnTo>
                    <a:pt x="1026" y="801"/>
                  </a:lnTo>
                  <a:cubicBezTo>
                    <a:pt x="1077" y="714"/>
                    <a:pt x="884" y="517"/>
                    <a:pt x="845" y="478"/>
                  </a:cubicBezTo>
                  <a:cubicBezTo>
                    <a:pt x="818" y="303"/>
                    <a:pt x="773" y="108"/>
                    <a:pt x="699" y="32"/>
                  </a:cubicBezTo>
                  <a:cubicBezTo>
                    <a:pt x="687" y="13"/>
                    <a:pt x="677" y="0"/>
                    <a:pt x="666" y="0"/>
                  </a:cubicBezTo>
                  <a:lnTo>
                    <a:pt x="653" y="3"/>
                  </a:lnTo>
                  <a:lnTo>
                    <a:pt x="637" y="0"/>
                  </a:lnTo>
                  <a:cubicBezTo>
                    <a:pt x="637" y="0"/>
                    <a:pt x="636" y="0"/>
                    <a:pt x="636" y="0"/>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3" name="Google Shape;3843;p48"/>
            <p:cNvSpPr/>
            <p:nvPr/>
          </p:nvSpPr>
          <p:spPr>
            <a:xfrm>
              <a:off x="3868792" y="4763588"/>
              <a:ext cx="109700" cy="19599"/>
            </a:xfrm>
            <a:custGeom>
              <a:avLst/>
              <a:gdLst/>
              <a:ahLst/>
              <a:cxnLst/>
              <a:rect l="l" t="t" r="r" b="b"/>
              <a:pathLst>
                <a:path w="1181" h="211" extrusionOk="0">
                  <a:moveTo>
                    <a:pt x="1" y="0"/>
                  </a:moveTo>
                  <a:lnTo>
                    <a:pt x="6" y="211"/>
                  </a:lnTo>
                  <a:lnTo>
                    <a:pt x="1181" y="211"/>
                  </a:lnTo>
                  <a:lnTo>
                    <a:pt x="11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4" name="Google Shape;3844;p48"/>
            <p:cNvSpPr/>
            <p:nvPr/>
          </p:nvSpPr>
          <p:spPr>
            <a:xfrm>
              <a:off x="3877802" y="4726340"/>
              <a:ext cx="88150" cy="42357"/>
            </a:xfrm>
            <a:custGeom>
              <a:avLst/>
              <a:gdLst/>
              <a:ahLst/>
              <a:cxnLst/>
              <a:rect l="l" t="t" r="r" b="b"/>
              <a:pathLst>
                <a:path w="949" h="456" extrusionOk="0">
                  <a:moveTo>
                    <a:pt x="466" y="1"/>
                  </a:moveTo>
                  <a:cubicBezTo>
                    <a:pt x="206" y="1"/>
                    <a:pt x="0" y="203"/>
                    <a:pt x="7" y="452"/>
                  </a:cubicBezTo>
                  <a:lnTo>
                    <a:pt x="7" y="456"/>
                  </a:lnTo>
                  <a:lnTo>
                    <a:pt x="152" y="456"/>
                  </a:lnTo>
                  <a:cubicBezTo>
                    <a:pt x="158" y="291"/>
                    <a:pt x="296" y="160"/>
                    <a:pt x="470" y="160"/>
                  </a:cubicBezTo>
                  <a:cubicBezTo>
                    <a:pt x="644" y="160"/>
                    <a:pt x="789" y="291"/>
                    <a:pt x="803" y="456"/>
                  </a:cubicBezTo>
                  <a:lnTo>
                    <a:pt x="949" y="456"/>
                  </a:lnTo>
                  <a:lnTo>
                    <a:pt x="949" y="452"/>
                  </a:lnTo>
                  <a:cubicBezTo>
                    <a:pt x="943" y="203"/>
                    <a:pt x="726" y="1"/>
                    <a:pt x="4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5" name="Google Shape;3845;p48"/>
            <p:cNvSpPr/>
            <p:nvPr/>
          </p:nvSpPr>
          <p:spPr>
            <a:xfrm>
              <a:off x="3867956" y="3931226"/>
              <a:ext cx="373129" cy="369785"/>
            </a:xfrm>
            <a:custGeom>
              <a:avLst/>
              <a:gdLst/>
              <a:ahLst/>
              <a:cxnLst/>
              <a:rect l="l" t="t" r="r" b="b"/>
              <a:pathLst>
                <a:path w="4017" h="3981" extrusionOk="0">
                  <a:moveTo>
                    <a:pt x="1896" y="0"/>
                  </a:moveTo>
                  <a:cubicBezTo>
                    <a:pt x="1896" y="0"/>
                    <a:pt x="284" y="45"/>
                    <a:pt x="191" y="296"/>
                  </a:cubicBezTo>
                  <a:cubicBezTo>
                    <a:pt x="98" y="549"/>
                    <a:pt x="0" y="3871"/>
                    <a:pt x="0" y="3871"/>
                  </a:cubicBezTo>
                  <a:cubicBezTo>
                    <a:pt x="164" y="3894"/>
                    <a:pt x="336" y="3902"/>
                    <a:pt x="518" y="3902"/>
                  </a:cubicBezTo>
                  <a:cubicBezTo>
                    <a:pt x="1016" y="3902"/>
                    <a:pt x="1593" y="3840"/>
                    <a:pt x="2297" y="3840"/>
                  </a:cubicBezTo>
                  <a:cubicBezTo>
                    <a:pt x="2800" y="3840"/>
                    <a:pt x="3367" y="3872"/>
                    <a:pt x="4017" y="3980"/>
                  </a:cubicBezTo>
                  <a:cubicBezTo>
                    <a:pt x="4017" y="3980"/>
                    <a:pt x="3774" y="394"/>
                    <a:pt x="3737" y="257"/>
                  </a:cubicBezTo>
                  <a:cubicBezTo>
                    <a:pt x="3700" y="121"/>
                    <a:pt x="1896" y="0"/>
                    <a:pt x="18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6" name="Google Shape;3846;p48"/>
            <p:cNvSpPr/>
            <p:nvPr/>
          </p:nvSpPr>
          <p:spPr>
            <a:xfrm>
              <a:off x="3867956" y="3931226"/>
              <a:ext cx="373129" cy="369785"/>
            </a:xfrm>
            <a:custGeom>
              <a:avLst/>
              <a:gdLst/>
              <a:ahLst/>
              <a:cxnLst/>
              <a:rect l="l" t="t" r="r" b="b"/>
              <a:pathLst>
                <a:path w="4017" h="3981" extrusionOk="0">
                  <a:moveTo>
                    <a:pt x="1896" y="0"/>
                  </a:moveTo>
                  <a:cubicBezTo>
                    <a:pt x="1896" y="0"/>
                    <a:pt x="284" y="45"/>
                    <a:pt x="191" y="296"/>
                  </a:cubicBezTo>
                  <a:cubicBezTo>
                    <a:pt x="98" y="549"/>
                    <a:pt x="0" y="3871"/>
                    <a:pt x="0" y="3871"/>
                  </a:cubicBezTo>
                  <a:cubicBezTo>
                    <a:pt x="116" y="3887"/>
                    <a:pt x="236" y="3896"/>
                    <a:pt x="360" y="3899"/>
                  </a:cubicBezTo>
                  <a:cubicBezTo>
                    <a:pt x="272" y="3535"/>
                    <a:pt x="223" y="3155"/>
                    <a:pt x="223" y="2791"/>
                  </a:cubicBezTo>
                  <a:cubicBezTo>
                    <a:pt x="223" y="1327"/>
                    <a:pt x="997" y="1534"/>
                    <a:pt x="1989" y="1462"/>
                  </a:cubicBezTo>
                  <a:cubicBezTo>
                    <a:pt x="2128" y="1452"/>
                    <a:pt x="2262" y="1445"/>
                    <a:pt x="2390" y="1445"/>
                  </a:cubicBezTo>
                  <a:cubicBezTo>
                    <a:pt x="3229" y="1445"/>
                    <a:pt x="3785" y="1720"/>
                    <a:pt x="3785" y="2991"/>
                  </a:cubicBezTo>
                  <a:cubicBezTo>
                    <a:pt x="3785" y="3315"/>
                    <a:pt x="3745" y="3631"/>
                    <a:pt x="3672" y="3929"/>
                  </a:cubicBezTo>
                  <a:cubicBezTo>
                    <a:pt x="3785" y="3943"/>
                    <a:pt x="3899" y="3960"/>
                    <a:pt x="4017" y="3980"/>
                  </a:cubicBezTo>
                  <a:cubicBezTo>
                    <a:pt x="4017" y="3980"/>
                    <a:pt x="3774" y="394"/>
                    <a:pt x="3737" y="257"/>
                  </a:cubicBezTo>
                  <a:cubicBezTo>
                    <a:pt x="3700" y="121"/>
                    <a:pt x="1896" y="0"/>
                    <a:pt x="1896"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7" name="Google Shape;3847;p48"/>
            <p:cNvSpPr/>
            <p:nvPr/>
          </p:nvSpPr>
          <p:spPr>
            <a:xfrm>
              <a:off x="4015926" y="3958814"/>
              <a:ext cx="93166" cy="193670"/>
            </a:xfrm>
            <a:custGeom>
              <a:avLst/>
              <a:gdLst/>
              <a:ahLst/>
              <a:cxnLst/>
              <a:rect l="l" t="t" r="r" b="b"/>
              <a:pathLst>
                <a:path w="1003" h="2085" extrusionOk="0">
                  <a:moveTo>
                    <a:pt x="918" y="1"/>
                  </a:moveTo>
                  <a:lnTo>
                    <a:pt x="1" y="140"/>
                  </a:lnTo>
                  <a:cubicBezTo>
                    <a:pt x="329" y="1263"/>
                    <a:pt x="559" y="2084"/>
                    <a:pt x="725" y="2084"/>
                  </a:cubicBezTo>
                  <a:cubicBezTo>
                    <a:pt x="764" y="2084"/>
                    <a:pt x="800" y="2038"/>
                    <a:pt x="833" y="1938"/>
                  </a:cubicBezTo>
                  <a:cubicBezTo>
                    <a:pt x="1003" y="1419"/>
                    <a:pt x="918" y="1"/>
                    <a:pt x="91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8" name="Google Shape;3848;p48"/>
            <p:cNvSpPr/>
            <p:nvPr/>
          </p:nvSpPr>
          <p:spPr>
            <a:xfrm>
              <a:off x="3894986" y="4022627"/>
              <a:ext cx="21364" cy="192091"/>
            </a:xfrm>
            <a:custGeom>
              <a:avLst/>
              <a:gdLst/>
              <a:ahLst/>
              <a:cxnLst/>
              <a:rect l="l" t="t" r="r" b="b"/>
              <a:pathLst>
                <a:path w="230" h="2068" extrusionOk="0">
                  <a:moveTo>
                    <a:pt x="0" y="0"/>
                  </a:moveTo>
                  <a:cubicBezTo>
                    <a:pt x="76" y="1199"/>
                    <a:pt x="129" y="2068"/>
                    <a:pt x="168" y="2068"/>
                  </a:cubicBezTo>
                  <a:cubicBezTo>
                    <a:pt x="176" y="2068"/>
                    <a:pt x="184" y="2027"/>
                    <a:pt x="191" y="1940"/>
                  </a:cubicBezTo>
                  <a:cubicBezTo>
                    <a:pt x="230" y="1449"/>
                    <a:pt x="210" y="16"/>
                    <a:pt x="210" y="16"/>
                  </a:cubicBezTo>
                  <a:lnTo>
                    <a:pt x="0"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9" name="Google Shape;3849;p48"/>
            <p:cNvSpPr/>
            <p:nvPr/>
          </p:nvSpPr>
          <p:spPr>
            <a:xfrm>
              <a:off x="3853465" y="3910884"/>
              <a:ext cx="382232" cy="165711"/>
            </a:xfrm>
            <a:custGeom>
              <a:avLst/>
              <a:gdLst/>
              <a:ahLst/>
              <a:cxnLst/>
              <a:rect l="l" t="t" r="r" b="b"/>
              <a:pathLst>
                <a:path w="4115" h="1784" extrusionOk="0">
                  <a:moveTo>
                    <a:pt x="1946" y="0"/>
                  </a:moveTo>
                  <a:cubicBezTo>
                    <a:pt x="1441" y="0"/>
                    <a:pt x="951" y="66"/>
                    <a:pt x="483" y="236"/>
                  </a:cubicBezTo>
                  <a:cubicBezTo>
                    <a:pt x="1" y="337"/>
                    <a:pt x="112" y="1125"/>
                    <a:pt x="111" y="1784"/>
                  </a:cubicBezTo>
                  <a:cubicBezTo>
                    <a:pt x="813" y="1602"/>
                    <a:pt x="1536" y="1514"/>
                    <a:pt x="2280" y="1514"/>
                  </a:cubicBezTo>
                  <a:cubicBezTo>
                    <a:pt x="2878" y="1514"/>
                    <a:pt x="3490" y="1571"/>
                    <a:pt x="4114" y="1682"/>
                  </a:cubicBezTo>
                  <a:cubicBezTo>
                    <a:pt x="4114" y="863"/>
                    <a:pt x="4064" y="227"/>
                    <a:pt x="3843" y="219"/>
                  </a:cubicBezTo>
                  <a:cubicBezTo>
                    <a:pt x="3194" y="96"/>
                    <a:pt x="2558" y="0"/>
                    <a:pt x="19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0" name="Google Shape;3850;p48"/>
            <p:cNvSpPr/>
            <p:nvPr/>
          </p:nvSpPr>
          <p:spPr>
            <a:xfrm>
              <a:off x="3853465" y="3910884"/>
              <a:ext cx="382232" cy="165711"/>
            </a:xfrm>
            <a:custGeom>
              <a:avLst/>
              <a:gdLst/>
              <a:ahLst/>
              <a:cxnLst/>
              <a:rect l="l" t="t" r="r" b="b"/>
              <a:pathLst>
                <a:path w="4115" h="1784" extrusionOk="0">
                  <a:moveTo>
                    <a:pt x="1946" y="0"/>
                  </a:moveTo>
                  <a:cubicBezTo>
                    <a:pt x="1441" y="0"/>
                    <a:pt x="951" y="66"/>
                    <a:pt x="482" y="236"/>
                  </a:cubicBezTo>
                  <a:cubicBezTo>
                    <a:pt x="1" y="337"/>
                    <a:pt x="112" y="1125"/>
                    <a:pt x="111" y="1784"/>
                  </a:cubicBezTo>
                  <a:cubicBezTo>
                    <a:pt x="256" y="1746"/>
                    <a:pt x="401" y="1713"/>
                    <a:pt x="547" y="1683"/>
                  </a:cubicBezTo>
                  <a:cubicBezTo>
                    <a:pt x="422" y="1476"/>
                    <a:pt x="350" y="1242"/>
                    <a:pt x="350" y="992"/>
                  </a:cubicBezTo>
                  <a:cubicBezTo>
                    <a:pt x="350" y="161"/>
                    <a:pt x="1144" y="99"/>
                    <a:pt x="2116" y="99"/>
                  </a:cubicBezTo>
                  <a:cubicBezTo>
                    <a:pt x="3088" y="99"/>
                    <a:pt x="3872" y="161"/>
                    <a:pt x="3872" y="992"/>
                  </a:cubicBezTo>
                  <a:cubicBezTo>
                    <a:pt x="3872" y="1216"/>
                    <a:pt x="3814" y="1428"/>
                    <a:pt x="3711" y="1619"/>
                  </a:cubicBezTo>
                  <a:cubicBezTo>
                    <a:pt x="3845" y="1638"/>
                    <a:pt x="3979" y="1658"/>
                    <a:pt x="4114" y="1682"/>
                  </a:cubicBezTo>
                  <a:cubicBezTo>
                    <a:pt x="4113" y="863"/>
                    <a:pt x="4064" y="225"/>
                    <a:pt x="3843" y="219"/>
                  </a:cubicBezTo>
                  <a:cubicBezTo>
                    <a:pt x="3194" y="96"/>
                    <a:pt x="2558" y="0"/>
                    <a:pt x="1946"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1" name="Google Shape;3851;p48"/>
            <p:cNvSpPr/>
            <p:nvPr/>
          </p:nvSpPr>
          <p:spPr>
            <a:xfrm>
              <a:off x="3958614" y="3498651"/>
              <a:ext cx="183453" cy="130228"/>
            </a:xfrm>
            <a:custGeom>
              <a:avLst/>
              <a:gdLst/>
              <a:ahLst/>
              <a:cxnLst/>
              <a:rect l="l" t="t" r="r" b="b"/>
              <a:pathLst>
                <a:path w="1975" h="1402" extrusionOk="0">
                  <a:moveTo>
                    <a:pt x="853" y="1"/>
                  </a:moveTo>
                  <a:cubicBezTo>
                    <a:pt x="540" y="1"/>
                    <a:pt x="237" y="67"/>
                    <a:pt x="1" y="196"/>
                  </a:cubicBezTo>
                  <a:cubicBezTo>
                    <a:pt x="4" y="515"/>
                    <a:pt x="366" y="1386"/>
                    <a:pt x="366" y="1386"/>
                  </a:cubicBezTo>
                  <a:lnTo>
                    <a:pt x="1642" y="1402"/>
                  </a:lnTo>
                  <a:lnTo>
                    <a:pt x="1974" y="320"/>
                  </a:lnTo>
                  <a:cubicBezTo>
                    <a:pt x="1657" y="105"/>
                    <a:pt x="1246" y="1"/>
                    <a:pt x="8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2" name="Google Shape;3852;p48"/>
            <p:cNvSpPr/>
            <p:nvPr/>
          </p:nvSpPr>
          <p:spPr>
            <a:xfrm>
              <a:off x="3972454" y="3508497"/>
              <a:ext cx="155772" cy="110536"/>
            </a:xfrm>
            <a:custGeom>
              <a:avLst/>
              <a:gdLst/>
              <a:ahLst/>
              <a:cxnLst/>
              <a:rect l="l" t="t" r="r" b="b"/>
              <a:pathLst>
                <a:path w="1677" h="1190" extrusionOk="0">
                  <a:moveTo>
                    <a:pt x="724" y="0"/>
                  </a:moveTo>
                  <a:cubicBezTo>
                    <a:pt x="458" y="0"/>
                    <a:pt x="201" y="57"/>
                    <a:pt x="1" y="166"/>
                  </a:cubicBezTo>
                  <a:cubicBezTo>
                    <a:pt x="3" y="437"/>
                    <a:pt x="311" y="1177"/>
                    <a:pt x="311" y="1177"/>
                  </a:cubicBezTo>
                  <a:lnTo>
                    <a:pt x="1395" y="1190"/>
                  </a:lnTo>
                  <a:lnTo>
                    <a:pt x="1677" y="272"/>
                  </a:lnTo>
                  <a:cubicBezTo>
                    <a:pt x="1407" y="89"/>
                    <a:pt x="1058" y="0"/>
                    <a:pt x="724"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3" name="Google Shape;3853;p48"/>
            <p:cNvSpPr/>
            <p:nvPr/>
          </p:nvSpPr>
          <p:spPr>
            <a:xfrm>
              <a:off x="3958614" y="3498651"/>
              <a:ext cx="183453" cy="61213"/>
            </a:xfrm>
            <a:custGeom>
              <a:avLst/>
              <a:gdLst/>
              <a:ahLst/>
              <a:cxnLst/>
              <a:rect l="l" t="t" r="r" b="b"/>
              <a:pathLst>
                <a:path w="1975" h="659" extrusionOk="0">
                  <a:moveTo>
                    <a:pt x="853" y="1"/>
                  </a:moveTo>
                  <a:cubicBezTo>
                    <a:pt x="540" y="1"/>
                    <a:pt x="237" y="67"/>
                    <a:pt x="1" y="196"/>
                  </a:cubicBezTo>
                  <a:cubicBezTo>
                    <a:pt x="1" y="269"/>
                    <a:pt x="38" y="381"/>
                    <a:pt x="53" y="497"/>
                  </a:cubicBezTo>
                  <a:cubicBezTo>
                    <a:pt x="354" y="603"/>
                    <a:pt x="719" y="658"/>
                    <a:pt x="1150" y="658"/>
                  </a:cubicBezTo>
                  <a:cubicBezTo>
                    <a:pt x="1415" y="658"/>
                    <a:pt x="1667" y="634"/>
                    <a:pt x="1892" y="590"/>
                  </a:cubicBezTo>
                  <a:lnTo>
                    <a:pt x="1974" y="320"/>
                  </a:lnTo>
                  <a:cubicBezTo>
                    <a:pt x="1657" y="105"/>
                    <a:pt x="1246" y="1"/>
                    <a:pt x="85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4" name="Google Shape;3854;p48"/>
            <p:cNvSpPr/>
            <p:nvPr/>
          </p:nvSpPr>
          <p:spPr>
            <a:xfrm>
              <a:off x="3718035" y="3555312"/>
              <a:ext cx="169891" cy="284236"/>
            </a:xfrm>
            <a:custGeom>
              <a:avLst/>
              <a:gdLst/>
              <a:ahLst/>
              <a:cxnLst/>
              <a:rect l="l" t="t" r="r" b="b"/>
              <a:pathLst>
                <a:path w="1829" h="3060" extrusionOk="0">
                  <a:moveTo>
                    <a:pt x="1641" y="0"/>
                  </a:moveTo>
                  <a:cubicBezTo>
                    <a:pt x="849" y="340"/>
                    <a:pt x="201" y="1260"/>
                    <a:pt x="0" y="2372"/>
                  </a:cubicBezTo>
                  <a:cubicBezTo>
                    <a:pt x="512" y="2938"/>
                    <a:pt x="1738" y="3060"/>
                    <a:pt x="1738" y="3060"/>
                  </a:cubicBezTo>
                  <a:cubicBezTo>
                    <a:pt x="1738" y="3060"/>
                    <a:pt x="1828" y="2182"/>
                    <a:pt x="1825" y="1887"/>
                  </a:cubicBezTo>
                  <a:cubicBezTo>
                    <a:pt x="1820" y="1414"/>
                    <a:pt x="1641" y="0"/>
                    <a:pt x="16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5" name="Google Shape;3855;p48"/>
            <p:cNvSpPr/>
            <p:nvPr/>
          </p:nvSpPr>
          <p:spPr>
            <a:xfrm>
              <a:off x="3786122" y="3555312"/>
              <a:ext cx="101805" cy="284236"/>
            </a:xfrm>
            <a:custGeom>
              <a:avLst/>
              <a:gdLst/>
              <a:ahLst/>
              <a:cxnLst/>
              <a:rect l="l" t="t" r="r" b="b"/>
              <a:pathLst>
                <a:path w="1096" h="3060" extrusionOk="0">
                  <a:moveTo>
                    <a:pt x="908" y="0"/>
                  </a:moveTo>
                  <a:cubicBezTo>
                    <a:pt x="572" y="144"/>
                    <a:pt x="262" y="393"/>
                    <a:pt x="1" y="717"/>
                  </a:cubicBezTo>
                  <a:cubicBezTo>
                    <a:pt x="168" y="1015"/>
                    <a:pt x="299" y="1452"/>
                    <a:pt x="349" y="1948"/>
                  </a:cubicBezTo>
                  <a:cubicBezTo>
                    <a:pt x="385" y="2307"/>
                    <a:pt x="375" y="2644"/>
                    <a:pt x="325" y="2927"/>
                  </a:cubicBezTo>
                  <a:cubicBezTo>
                    <a:pt x="697" y="3029"/>
                    <a:pt x="1005" y="3060"/>
                    <a:pt x="1005" y="3060"/>
                  </a:cubicBezTo>
                  <a:cubicBezTo>
                    <a:pt x="1005" y="3060"/>
                    <a:pt x="1095" y="2182"/>
                    <a:pt x="1092" y="1887"/>
                  </a:cubicBezTo>
                  <a:cubicBezTo>
                    <a:pt x="1087" y="1414"/>
                    <a:pt x="908" y="0"/>
                    <a:pt x="90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6" name="Google Shape;3856;p48"/>
            <p:cNvSpPr/>
            <p:nvPr/>
          </p:nvSpPr>
          <p:spPr>
            <a:xfrm>
              <a:off x="3645955" y="3882461"/>
              <a:ext cx="202495" cy="246895"/>
            </a:xfrm>
            <a:custGeom>
              <a:avLst/>
              <a:gdLst/>
              <a:ahLst/>
              <a:cxnLst/>
              <a:rect l="l" t="t" r="r" b="b"/>
              <a:pathLst>
                <a:path w="2180" h="2658" extrusionOk="0">
                  <a:moveTo>
                    <a:pt x="1301" y="1"/>
                  </a:moveTo>
                  <a:cubicBezTo>
                    <a:pt x="896" y="1"/>
                    <a:pt x="596" y="334"/>
                    <a:pt x="465" y="578"/>
                  </a:cubicBezTo>
                  <a:cubicBezTo>
                    <a:pt x="224" y="1022"/>
                    <a:pt x="0" y="2393"/>
                    <a:pt x="0" y="2393"/>
                  </a:cubicBezTo>
                  <a:lnTo>
                    <a:pt x="965" y="2657"/>
                  </a:lnTo>
                  <a:cubicBezTo>
                    <a:pt x="965" y="2657"/>
                    <a:pt x="2068" y="1278"/>
                    <a:pt x="2148" y="768"/>
                  </a:cubicBezTo>
                  <a:cubicBezTo>
                    <a:pt x="2179" y="570"/>
                    <a:pt x="2113" y="244"/>
                    <a:pt x="1572" y="50"/>
                  </a:cubicBezTo>
                  <a:cubicBezTo>
                    <a:pt x="1477" y="16"/>
                    <a:pt x="1387" y="1"/>
                    <a:pt x="1301" y="1"/>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7" name="Google Shape;3857;p48"/>
            <p:cNvSpPr/>
            <p:nvPr/>
          </p:nvSpPr>
          <p:spPr>
            <a:xfrm>
              <a:off x="3639174" y="3882461"/>
              <a:ext cx="209276" cy="246895"/>
            </a:xfrm>
            <a:custGeom>
              <a:avLst/>
              <a:gdLst/>
              <a:ahLst/>
              <a:cxnLst/>
              <a:rect l="l" t="t" r="r" b="b"/>
              <a:pathLst>
                <a:path w="2253" h="2658" extrusionOk="0">
                  <a:moveTo>
                    <a:pt x="1376" y="1"/>
                  </a:moveTo>
                  <a:cubicBezTo>
                    <a:pt x="1288" y="1"/>
                    <a:pt x="1205" y="17"/>
                    <a:pt x="1128" y="43"/>
                  </a:cubicBezTo>
                  <a:cubicBezTo>
                    <a:pt x="1189" y="43"/>
                    <a:pt x="1248" y="54"/>
                    <a:pt x="1302" y="77"/>
                  </a:cubicBezTo>
                  <a:cubicBezTo>
                    <a:pt x="1640" y="220"/>
                    <a:pt x="1643" y="1769"/>
                    <a:pt x="636" y="1769"/>
                  </a:cubicBezTo>
                  <a:cubicBezTo>
                    <a:pt x="509" y="1769"/>
                    <a:pt x="367" y="1745"/>
                    <a:pt x="207" y="1690"/>
                  </a:cubicBezTo>
                  <a:lnTo>
                    <a:pt x="207" y="1690"/>
                  </a:lnTo>
                  <a:cubicBezTo>
                    <a:pt x="0" y="2178"/>
                    <a:pt x="95" y="2312"/>
                    <a:pt x="607" y="2539"/>
                  </a:cubicBezTo>
                  <a:lnTo>
                    <a:pt x="1038" y="2657"/>
                  </a:lnTo>
                  <a:cubicBezTo>
                    <a:pt x="1038" y="2657"/>
                    <a:pt x="2141" y="1278"/>
                    <a:pt x="2221" y="768"/>
                  </a:cubicBezTo>
                  <a:cubicBezTo>
                    <a:pt x="2252" y="570"/>
                    <a:pt x="2186" y="244"/>
                    <a:pt x="1645" y="50"/>
                  </a:cubicBezTo>
                  <a:cubicBezTo>
                    <a:pt x="1551" y="16"/>
                    <a:pt x="1461" y="1"/>
                    <a:pt x="1376" y="1"/>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8" name="Google Shape;3858;p48"/>
            <p:cNvSpPr/>
            <p:nvPr/>
          </p:nvSpPr>
          <p:spPr>
            <a:xfrm>
              <a:off x="4290687" y="3821341"/>
              <a:ext cx="176579" cy="190234"/>
            </a:xfrm>
            <a:custGeom>
              <a:avLst/>
              <a:gdLst/>
              <a:ahLst/>
              <a:cxnLst/>
              <a:rect l="l" t="t" r="r" b="b"/>
              <a:pathLst>
                <a:path w="1901" h="2048" extrusionOk="0">
                  <a:moveTo>
                    <a:pt x="972" y="0"/>
                  </a:moveTo>
                  <a:cubicBezTo>
                    <a:pt x="783" y="0"/>
                    <a:pt x="506" y="81"/>
                    <a:pt x="293" y="486"/>
                  </a:cubicBezTo>
                  <a:cubicBezTo>
                    <a:pt x="0" y="1042"/>
                    <a:pt x="445" y="1499"/>
                    <a:pt x="621" y="1668"/>
                  </a:cubicBezTo>
                  <a:cubicBezTo>
                    <a:pt x="888" y="1923"/>
                    <a:pt x="1588" y="2047"/>
                    <a:pt x="1588" y="2047"/>
                  </a:cubicBezTo>
                  <a:lnTo>
                    <a:pt x="1900" y="1214"/>
                  </a:lnTo>
                  <a:cubicBezTo>
                    <a:pt x="1900" y="1214"/>
                    <a:pt x="1498" y="111"/>
                    <a:pt x="1139" y="21"/>
                  </a:cubicBezTo>
                  <a:cubicBezTo>
                    <a:pt x="1101" y="12"/>
                    <a:pt x="1043" y="0"/>
                    <a:pt x="972" y="0"/>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9" name="Google Shape;3859;p48"/>
            <p:cNvSpPr/>
            <p:nvPr/>
          </p:nvSpPr>
          <p:spPr>
            <a:xfrm>
              <a:off x="4282420" y="3821155"/>
              <a:ext cx="159581" cy="190419"/>
            </a:xfrm>
            <a:custGeom>
              <a:avLst/>
              <a:gdLst/>
              <a:ahLst/>
              <a:cxnLst/>
              <a:rect l="l" t="t" r="r" b="b"/>
              <a:pathLst>
                <a:path w="1718" h="2050" extrusionOk="0">
                  <a:moveTo>
                    <a:pt x="1030" y="0"/>
                  </a:moveTo>
                  <a:cubicBezTo>
                    <a:pt x="816" y="0"/>
                    <a:pt x="501" y="79"/>
                    <a:pt x="293" y="475"/>
                  </a:cubicBezTo>
                  <a:cubicBezTo>
                    <a:pt x="0" y="1031"/>
                    <a:pt x="451" y="1591"/>
                    <a:pt x="627" y="1760"/>
                  </a:cubicBezTo>
                  <a:cubicBezTo>
                    <a:pt x="894" y="2015"/>
                    <a:pt x="1677" y="2049"/>
                    <a:pt x="1677" y="2049"/>
                  </a:cubicBezTo>
                  <a:lnTo>
                    <a:pt x="1717" y="1943"/>
                  </a:lnTo>
                  <a:cubicBezTo>
                    <a:pt x="1529" y="1918"/>
                    <a:pt x="1327" y="1835"/>
                    <a:pt x="1137" y="1694"/>
                  </a:cubicBezTo>
                  <a:cubicBezTo>
                    <a:pt x="652" y="1334"/>
                    <a:pt x="428" y="733"/>
                    <a:pt x="635" y="352"/>
                  </a:cubicBezTo>
                  <a:cubicBezTo>
                    <a:pt x="743" y="155"/>
                    <a:pt x="946" y="56"/>
                    <a:pt x="1184" y="56"/>
                  </a:cubicBezTo>
                  <a:cubicBezTo>
                    <a:pt x="1228" y="56"/>
                    <a:pt x="1273" y="59"/>
                    <a:pt x="1319" y="66"/>
                  </a:cubicBezTo>
                  <a:cubicBezTo>
                    <a:pt x="1289" y="46"/>
                    <a:pt x="1258" y="31"/>
                    <a:pt x="1228" y="23"/>
                  </a:cubicBezTo>
                  <a:cubicBezTo>
                    <a:pt x="1187" y="13"/>
                    <a:pt x="1117" y="0"/>
                    <a:pt x="1030" y="0"/>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0" name="Google Shape;3860;p48"/>
            <p:cNvSpPr/>
            <p:nvPr/>
          </p:nvSpPr>
          <p:spPr>
            <a:xfrm>
              <a:off x="3617717" y="4039811"/>
              <a:ext cx="132922" cy="53225"/>
            </a:xfrm>
            <a:custGeom>
              <a:avLst/>
              <a:gdLst/>
              <a:ahLst/>
              <a:cxnLst/>
              <a:rect l="l" t="t" r="r" b="b"/>
              <a:pathLst>
                <a:path w="1431" h="573" extrusionOk="0">
                  <a:moveTo>
                    <a:pt x="554" y="1"/>
                  </a:moveTo>
                  <a:cubicBezTo>
                    <a:pt x="241" y="1"/>
                    <a:pt x="1" y="209"/>
                    <a:pt x="54" y="499"/>
                  </a:cubicBezTo>
                  <a:lnTo>
                    <a:pt x="1394" y="572"/>
                  </a:lnTo>
                  <a:cubicBezTo>
                    <a:pt x="1431" y="266"/>
                    <a:pt x="979" y="40"/>
                    <a:pt x="630" y="5"/>
                  </a:cubicBezTo>
                  <a:cubicBezTo>
                    <a:pt x="604" y="2"/>
                    <a:pt x="579" y="1"/>
                    <a:pt x="554" y="1"/>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1" name="Google Shape;3861;p48"/>
            <p:cNvSpPr/>
            <p:nvPr/>
          </p:nvSpPr>
          <p:spPr>
            <a:xfrm>
              <a:off x="3627098" y="4039718"/>
              <a:ext cx="99575" cy="27866"/>
            </a:xfrm>
            <a:custGeom>
              <a:avLst/>
              <a:gdLst/>
              <a:ahLst/>
              <a:cxnLst/>
              <a:rect l="l" t="t" r="r" b="b"/>
              <a:pathLst>
                <a:path w="1072" h="300" extrusionOk="0">
                  <a:moveTo>
                    <a:pt x="455" y="1"/>
                  </a:moveTo>
                  <a:cubicBezTo>
                    <a:pt x="254" y="1"/>
                    <a:pt x="83" y="87"/>
                    <a:pt x="1" y="225"/>
                  </a:cubicBezTo>
                  <a:cubicBezTo>
                    <a:pt x="126" y="270"/>
                    <a:pt x="305" y="299"/>
                    <a:pt x="505" y="299"/>
                  </a:cubicBezTo>
                  <a:cubicBezTo>
                    <a:pt x="741" y="299"/>
                    <a:pt x="947" y="260"/>
                    <a:pt x="1071" y="200"/>
                  </a:cubicBezTo>
                  <a:cubicBezTo>
                    <a:pt x="917" y="94"/>
                    <a:pt x="710" y="24"/>
                    <a:pt x="529" y="5"/>
                  </a:cubicBezTo>
                  <a:cubicBezTo>
                    <a:pt x="504" y="2"/>
                    <a:pt x="479" y="1"/>
                    <a:pt x="455" y="1"/>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2" name="Google Shape;3862;p48"/>
            <p:cNvSpPr/>
            <p:nvPr/>
          </p:nvSpPr>
          <p:spPr>
            <a:xfrm>
              <a:off x="3420052" y="4079939"/>
              <a:ext cx="394865" cy="702415"/>
            </a:xfrm>
            <a:custGeom>
              <a:avLst/>
              <a:gdLst/>
              <a:ahLst/>
              <a:cxnLst/>
              <a:rect l="l" t="t" r="r" b="b"/>
              <a:pathLst>
                <a:path w="4251" h="7562" extrusionOk="0">
                  <a:moveTo>
                    <a:pt x="1945" y="1"/>
                  </a:moveTo>
                  <a:cubicBezTo>
                    <a:pt x="1277" y="1"/>
                    <a:pt x="629" y="44"/>
                    <a:pt x="0" y="131"/>
                  </a:cubicBezTo>
                  <a:lnTo>
                    <a:pt x="247" y="7561"/>
                  </a:lnTo>
                  <a:lnTo>
                    <a:pt x="4250" y="7561"/>
                  </a:lnTo>
                  <a:lnTo>
                    <a:pt x="4003" y="131"/>
                  </a:lnTo>
                  <a:cubicBezTo>
                    <a:pt x="3297" y="44"/>
                    <a:pt x="2611" y="1"/>
                    <a:pt x="19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3" name="Google Shape;3863;p48"/>
            <p:cNvSpPr/>
            <p:nvPr/>
          </p:nvSpPr>
          <p:spPr>
            <a:xfrm>
              <a:off x="3675214" y="4081889"/>
              <a:ext cx="36969" cy="240207"/>
            </a:xfrm>
            <a:custGeom>
              <a:avLst/>
              <a:gdLst/>
              <a:ahLst/>
              <a:cxnLst/>
              <a:rect l="l" t="t" r="r" b="b"/>
              <a:pathLst>
                <a:path w="398" h="2586" extrusionOk="0">
                  <a:moveTo>
                    <a:pt x="1" y="0"/>
                  </a:moveTo>
                  <a:lnTo>
                    <a:pt x="397" y="2585"/>
                  </a:lnTo>
                  <a:lnTo>
                    <a:pt x="365" y="23"/>
                  </a:lnTo>
                  <a:cubicBezTo>
                    <a:pt x="244" y="14"/>
                    <a:pt x="122" y="7"/>
                    <a:pt x="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4" name="Google Shape;3864;p48"/>
            <p:cNvSpPr/>
            <p:nvPr/>
          </p:nvSpPr>
          <p:spPr>
            <a:xfrm>
              <a:off x="3544336" y="4581622"/>
              <a:ext cx="34461" cy="200730"/>
            </a:xfrm>
            <a:custGeom>
              <a:avLst/>
              <a:gdLst/>
              <a:ahLst/>
              <a:cxnLst/>
              <a:rect l="l" t="t" r="r" b="b"/>
              <a:pathLst>
                <a:path w="371" h="2161" extrusionOk="0">
                  <a:moveTo>
                    <a:pt x="1" y="0"/>
                  </a:moveTo>
                  <a:lnTo>
                    <a:pt x="27" y="2160"/>
                  </a:lnTo>
                  <a:lnTo>
                    <a:pt x="370" y="2160"/>
                  </a:lnTo>
                  <a:lnTo>
                    <a:pt x="1"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5" name="Google Shape;3865;p48"/>
            <p:cNvSpPr/>
            <p:nvPr/>
          </p:nvSpPr>
          <p:spPr>
            <a:xfrm>
              <a:off x="3634994" y="4664106"/>
              <a:ext cx="20435" cy="118246"/>
            </a:xfrm>
            <a:custGeom>
              <a:avLst/>
              <a:gdLst/>
              <a:ahLst/>
              <a:cxnLst/>
              <a:rect l="l" t="t" r="r" b="b"/>
              <a:pathLst>
                <a:path w="220" h="1273" extrusionOk="0">
                  <a:moveTo>
                    <a:pt x="146" y="0"/>
                  </a:moveTo>
                  <a:lnTo>
                    <a:pt x="0" y="1272"/>
                  </a:lnTo>
                  <a:lnTo>
                    <a:pt x="220" y="1272"/>
                  </a:lnTo>
                  <a:lnTo>
                    <a:pt x="146"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6" name="Google Shape;3866;p48"/>
            <p:cNvSpPr/>
            <p:nvPr/>
          </p:nvSpPr>
          <p:spPr>
            <a:xfrm>
              <a:off x="3526780" y="4134092"/>
              <a:ext cx="25823" cy="328636"/>
            </a:xfrm>
            <a:custGeom>
              <a:avLst/>
              <a:gdLst/>
              <a:ahLst/>
              <a:cxnLst/>
              <a:rect l="l" t="t" r="r" b="b"/>
              <a:pathLst>
                <a:path w="278" h="3538" extrusionOk="0">
                  <a:moveTo>
                    <a:pt x="0" y="1"/>
                  </a:moveTo>
                  <a:lnTo>
                    <a:pt x="249" y="3538"/>
                  </a:lnTo>
                  <a:lnTo>
                    <a:pt x="277" y="1281"/>
                  </a:lnTo>
                  <a:lnTo>
                    <a:pt x="0"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7" name="Google Shape;3867;p48"/>
            <p:cNvSpPr/>
            <p:nvPr/>
          </p:nvSpPr>
          <p:spPr>
            <a:xfrm>
              <a:off x="3723887" y="4085140"/>
              <a:ext cx="91030" cy="697214"/>
            </a:xfrm>
            <a:custGeom>
              <a:avLst/>
              <a:gdLst/>
              <a:ahLst/>
              <a:cxnLst/>
              <a:rect l="l" t="t" r="r" b="b"/>
              <a:pathLst>
                <a:path w="980" h="7506" extrusionOk="0">
                  <a:moveTo>
                    <a:pt x="1" y="1"/>
                  </a:moveTo>
                  <a:cubicBezTo>
                    <a:pt x="164" y="1007"/>
                    <a:pt x="276" y="2189"/>
                    <a:pt x="309" y="3453"/>
                  </a:cubicBezTo>
                  <a:cubicBezTo>
                    <a:pt x="350" y="4978"/>
                    <a:pt x="273" y="6383"/>
                    <a:pt x="110" y="7505"/>
                  </a:cubicBezTo>
                  <a:lnTo>
                    <a:pt x="979" y="7505"/>
                  </a:lnTo>
                  <a:lnTo>
                    <a:pt x="732" y="75"/>
                  </a:lnTo>
                  <a:cubicBezTo>
                    <a:pt x="486" y="45"/>
                    <a:pt x="243" y="20"/>
                    <a:pt x="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8" name="Google Shape;3868;p48"/>
            <p:cNvSpPr/>
            <p:nvPr/>
          </p:nvSpPr>
          <p:spPr>
            <a:xfrm>
              <a:off x="3420052" y="4084676"/>
              <a:ext cx="94188" cy="697678"/>
            </a:xfrm>
            <a:custGeom>
              <a:avLst/>
              <a:gdLst/>
              <a:ahLst/>
              <a:cxnLst/>
              <a:rect l="l" t="t" r="r" b="b"/>
              <a:pathLst>
                <a:path w="1014" h="7511" extrusionOk="0">
                  <a:moveTo>
                    <a:pt x="721" y="0"/>
                  </a:moveTo>
                  <a:cubicBezTo>
                    <a:pt x="478" y="21"/>
                    <a:pt x="238" y="48"/>
                    <a:pt x="0" y="80"/>
                  </a:cubicBezTo>
                  <a:lnTo>
                    <a:pt x="247" y="7510"/>
                  </a:lnTo>
                  <a:lnTo>
                    <a:pt x="1013" y="7510"/>
                  </a:lnTo>
                  <a:cubicBezTo>
                    <a:pt x="790" y="6388"/>
                    <a:pt x="637" y="4983"/>
                    <a:pt x="597" y="3458"/>
                  </a:cubicBezTo>
                  <a:cubicBezTo>
                    <a:pt x="562" y="2191"/>
                    <a:pt x="610" y="1008"/>
                    <a:pt x="72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9" name="Google Shape;3869;p48"/>
            <p:cNvSpPr/>
            <p:nvPr/>
          </p:nvSpPr>
          <p:spPr>
            <a:xfrm>
              <a:off x="4460207" y="2841567"/>
              <a:ext cx="93445" cy="233798"/>
            </a:xfrm>
            <a:custGeom>
              <a:avLst/>
              <a:gdLst/>
              <a:ahLst/>
              <a:cxnLst/>
              <a:rect l="l" t="t" r="r" b="b"/>
              <a:pathLst>
                <a:path w="1006" h="2517" extrusionOk="0">
                  <a:moveTo>
                    <a:pt x="553" y="1"/>
                  </a:moveTo>
                  <a:lnTo>
                    <a:pt x="0" y="1379"/>
                  </a:lnTo>
                  <a:lnTo>
                    <a:pt x="300" y="2469"/>
                  </a:lnTo>
                  <a:lnTo>
                    <a:pt x="635" y="2516"/>
                  </a:lnTo>
                  <a:lnTo>
                    <a:pt x="1006" y="1521"/>
                  </a:lnTo>
                  <a:lnTo>
                    <a:pt x="5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0" name="Google Shape;3870;p48"/>
            <p:cNvSpPr/>
            <p:nvPr/>
          </p:nvSpPr>
          <p:spPr>
            <a:xfrm>
              <a:off x="4471911" y="2841567"/>
              <a:ext cx="81741" cy="172028"/>
            </a:xfrm>
            <a:custGeom>
              <a:avLst/>
              <a:gdLst/>
              <a:ahLst/>
              <a:cxnLst/>
              <a:rect l="l" t="t" r="r" b="b"/>
              <a:pathLst>
                <a:path w="880" h="1852" extrusionOk="0">
                  <a:moveTo>
                    <a:pt x="427" y="1"/>
                  </a:moveTo>
                  <a:lnTo>
                    <a:pt x="0" y="1064"/>
                  </a:lnTo>
                  <a:cubicBezTo>
                    <a:pt x="155" y="1528"/>
                    <a:pt x="420" y="1851"/>
                    <a:pt x="687" y="1851"/>
                  </a:cubicBezTo>
                  <a:cubicBezTo>
                    <a:pt x="711" y="1851"/>
                    <a:pt x="736" y="1848"/>
                    <a:pt x="760" y="1843"/>
                  </a:cubicBezTo>
                  <a:lnTo>
                    <a:pt x="880" y="1521"/>
                  </a:lnTo>
                  <a:lnTo>
                    <a:pt x="427" y="1"/>
                  </a:ln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1" name="Google Shape;3871;p48"/>
            <p:cNvSpPr/>
            <p:nvPr/>
          </p:nvSpPr>
          <p:spPr>
            <a:xfrm>
              <a:off x="3940780" y="3670864"/>
              <a:ext cx="216242" cy="234076"/>
            </a:xfrm>
            <a:custGeom>
              <a:avLst/>
              <a:gdLst/>
              <a:ahLst/>
              <a:cxnLst/>
              <a:rect l="l" t="t" r="r" b="b"/>
              <a:pathLst>
                <a:path w="2328" h="2520" extrusionOk="0">
                  <a:moveTo>
                    <a:pt x="0" y="1"/>
                  </a:moveTo>
                  <a:lnTo>
                    <a:pt x="0" y="1"/>
                  </a:lnTo>
                  <a:cubicBezTo>
                    <a:pt x="723" y="1504"/>
                    <a:pt x="2134" y="2519"/>
                    <a:pt x="2134" y="2519"/>
                  </a:cubicBezTo>
                  <a:lnTo>
                    <a:pt x="2327" y="2519"/>
                  </a:lnTo>
                  <a:cubicBezTo>
                    <a:pt x="2327" y="2519"/>
                    <a:pt x="704" y="1321"/>
                    <a:pt x="94" y="6"/>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2" name="Google Shape;3872;p48"/>
            <p:cNvSpPr/>
            <p:nvPr/>
          </p:nvSpPr>
          <p:spPr>
            <a:xfrm>
              <a:off x="3800891" y="3507754"/>
              <a:ext cx="169891" cy="224323"/>
            </a:xfrm>
            <a:custGeom>
              <a:avLst/>
              <a:gdLst/>
              <a:ahLst/>
              <a:cxnLst/>
              <a:rect l="l" t="t" r="r" b="b"/>
              <a:pathLst>
                <a:path w="1829" h="2415" extrusionOk="0">
                  <a:moveTo>
                    <a:pt x="1582" y="0"/>
                  </a:moveTo>
                  <a:cubicBezTo>
                    <a:pt x="1010" y="183"/>
                    <a:pt x="456" y="461"/>
                    <a:pt x="0" y="795"/>
                  </a:cubicBezTo>
                  <a:cubicBezTo>
                    <a:pt x="79" y="1671"/>
                    <a:pt x="399" y="2414"/>
                    <a:pt x="399" y="2414"/>
                  </a:cubicBezTo>
                  <a:lnTo>
                    <a:pt x="1828" y="1945"/>
                  </a:lnTo>
                  <a:lnTo>
                    <a:pt x="15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3" name="Google Shape;3873;p48"/>
            <p:cNvSpPr/>
            <p:nvPr/>
          </p:nvSpPr>
          <p:spPr>
            <a:xfrm>
              <a:off x="3800427" y="3508868"/>
              <a:ext cx="164411" cy="217264"/>
            </a:xfrm>
            <a:custGeom>
              <a:avLst/>
              <a:gdLst/>
              <a:ahLst/>
              <a:cxnLst/>
              <a:rect l="l" t="t" r="r" b="b"/>
              <a:pathLst>
                <a:path w="1770" h="2339" extrusionOk="0">
                  <a:moveTo>
                    <a:pt x="1528" y="0"/>
                  </a:moveTo>
                  <a:cubicBezTo>
                    <a:pt x="967" y="177"/>
                    <a:pt x="447" y="407"/>
                    <a:pt x="0" y="730"/>
                  </a:cubicBezTo>
                  <a:cubicBezTo>
                    <a:pt x="77" y="1579"/>
                    <a:pt x="367" y="2339"/>
                    <a:pt x="367" y="2339"/>
                  </a:cubicBezTo>
                  <a:lnTo>
                    <a:pt x="1769" y="1885"/>
                  </a:lnTo>
                  <a:lnTo>
                    <a:pt x="15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4" name="Google Shape;3874;p48"/>
            <p:cNvSpPr/>
            <p:nvPr/>
          </p:nvSpPr>
          <p:spPr>
            <a:xfrm>
              <a:off x="3805350" y="3513141"/>
              <a:ext cx="140260" cy="122426"/>
            </a:xfrm>
            <a:custGeom>
              <a:avLst/>
              <a:gdLst/>
              <a:ahLst/>
              <a:cxnLst/>
              <a:rect l="l" t="t" r="r" b="b"/>
              <a:pathLst>
                <a:path w="1510" h="1318" extrusionOk="0">
                  <a:moveTo>
                    <a:pt x="1427" y="0"/>
                  </a:moveTo>
                  <a:cubicBezTo>
                    <a:pt x="903" y="166"/>
                    <a:pt x="417" y="380"/>
                    <a:pt x="1" y="682"/>
                  </a:cubicBezTo>
                  <a:cubicBezTo>
                    <a:pt x="21" y="905"/>
                    <a:pt x="56" y="1121"/>
                    <a:pt x="98" y="1317"/>
                  </a:cubicBezTo>
                  <a:cubicBezTo>
                    <a:pt x="339" y="1287"/>
                    <a:pt x="609" y="1206"/>
                    <a:pt x="877" y="1074"/>
                  </a:cubicBezTo>
                  <a:cubicBezTo>
                    <a:pt x="1127" y="951"/>
                    <a:pt x="1342" y="799"/>
                    <a:pt x="1509" y="638"/>
                  </a:cubicBezTo>
                  <a:lnTo>
                    <a:pt x="1427" y="0"/>
                  </a:ln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5" name="Google Shape;3875;p48"/>
            <p:cNvSpPr/>
            <p:nvPr/>
          </p:nvSpPr>
          <p:spPr>
            <a:xfrm>
              <a:off x="4129992" y="3514442"/>
              <a:ext cx="170356" cy="221630"/>
            </a:xfrm>
            <a:custGeom>
              <a:avLst/>
              <a:gdLst/>
              <a:ahLst/>
              <a:cxnLst/>
              <a:rect l="l" t="t" r="r" b="b"/>
              <a:pathLst>
                <a:path w="1834" h="2386" extrusionOk="0">
                  <a:moveTo>
                    <a:pt x="262" y="0"/>
                  </a:moveTo>
                  <a:lnTo>
                    <a:pt x="1" y="1923"/>
                  </a:lnTo>
                  <a:lnTo>
                    <a:pt x="1444" y="2386"/>
                  </a:lnTo>
                  <a:cubicBezTo>
                    <a:pt x="1444" y="2386"/>
                    <a:pt x="1747" y="1611"/>
                    <a:pt x="1833" y="745"/>
                  </a:cubicBezTo>
                  <a:cubicBezTo>
                    <a:pt x="1374" y="415"/>
                    <a:pt x="839" y="181"/>
                    <a:pt x="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6" name="Google Shape;3876;p48"/>
            <p:cNvSpPr/>
            <p:nvPr/>
          </p:nvSpPr>
          <p:spPr>
            <a:xfrm>
              <a:off x="4137144" y="3516021"/>
              <a:ext cx="164504" cy="212898"/>
            </a:xfrm>
            <a:custGeom>
              <a:avLst/>
              <a:gdLst/>
              <a:ahLst/>
              <a:cxnLst/>
              <a:rect l="l" t="t" r="r" b="b"/>
              <a:pathLst>
                <a:path w="1771" h="2292" extrusionOk="0">
                  <a:moveTo>
                    <a:pt x="243" y="0"/>
                  </a:moveTo>
                  <a:lnTo>
                    <a:pt x="1" y="1846"/>
                  </a:lnTo>
                  <a:lnTo>
                    <a:pt x="1403" y="2292"/>
                  </a:lnTo>
                  <a:cubicBezTo>
                    <a:pt x="1403" y="2292"/>
                    <a:pt x="1693" y="1547"/>
                    <a:pt x="1770" y="716"/>
                  </a:cubicBezTo>
                  <a:cubicBezTo>
                    <a:pt x="1324" y="399"/>
                    <a:pt x="803" y="174"/>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7" name="Google Shape;3877;p48"/>
            <p:cNvSpPr/>
            <p:nvPr/>
          </p:nvSpPr>
          <p:spPr>
            <a:xfrm>
              <a:off x="4157579" y="3520479"/>
              <a:ext cx="138774" cy="117874"/>
            </a:xfrm>
            <a:custGeom>
              <a:avLst/>
              <a:gdLst/>
              <a:ahLst/>
              <a:cxnLst/>
              <a:rect l="l" t="t" r="r" b="b"/>
              <a:pathLst>
                <a:path w="1494" h="1269" extrusionOk="0">
                  <a:moveTo>
                    <a:pt x="73" y="0"/>
                  </a:moveTo>
                  <a:lnTo>
                    <a:pt x="1" y="557"/>
                  </a:lnTo>
                  <a:cubicBezTo>
                    <a:pt x="186" y="738"/>
                    <a:pt x="433" y="912"/>
                    <a:pt x="725" y="1049"/>
                  </a:cubicBezTo>
                  <a:cubicBezTo>
                    <a:pt x="956" y="1157"/>
                    <a:pt x="1186" y="1230"/>
                    <a:pt x="1399" y="1268"/>
                  </a:cubicBezTo>
                  <a:cubicBezTo>
                    <a:pt x="1439" y="1082"/>
                    <a:pt x="1473" y="876"/>
                    <a:pt x="1493" y="665"/>
                  </a:cubicBezTo>
                  <a:cubicBezTo>
                    <a:pt x="1078" y="371"/>
                    <a:pt x="595" y="162"/>
                    <a:pt x="73"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8" name="Google Shape;3878;p48"/>
            <p:cNvSpPr/>
            <p:nvPr/>
          </p:nvSpPr>
          <p:spPr>
            <a:xfrm>
              <a:off x="3927683" y="4353677"/>
              <a:ext cx="47651" cy="23965"/>
            </a:xfrm>
            <a:custGeom>
              <a:avLst/>
              <a:gdLst/>
              <a:ahLst/>
              <a:cxnLst/>
              <a:rect l="l" t="t" r="r" b="b"/>
              <a:pathLst>
                <a:path w="513" h="258" extrusionOk="0">
                  <a:moveTo>
                    <a:pt x="1" y="0"/>
                  </a:moveTo>
                  <a:lnTo>
                    <a:pt x="1" y="0"/>
                  </a:lnTo>
                  <a:cubicBezTo>
                    <a:pt x="35" y="149"/>
                    <a:pt x="137" y="257"/>
                    <a:pt x="257" y="257"/>
                  </a:cubicBezTo>
                  <a:cubicBezTo>
                    <a:pt x="377" y="257"/>
                    <a:pt x="478" y="149"/>
                    <a:pt x="513" y="0"/>
                  </a:cubicBezTo>
                  <a:lnTo>
                    <a:pt x="513" y="0"/>
                  </a:lnTo>
                  <a:cubicBezTo>
                    <a:pt x="441" y="43"/>
                    <a:pt x="352" y="69"/>
                    <a:pt x="257" y="69"/>
                  </a:cubicBezTo>
                  <a:cubicBezTo>
                    <a:pt x="161" y="69"/>
                    <a:pt x="74" y="43"/>
                    <a:pt x="1" y="0"/>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9" name="Google Shape;3879;p48"/>
            <p:cNvSpPr/>
            <p:nvPr/>
          </p:nvSpPr>
          <p:spPr>
            <a:xfrm>
              <a:off x="3969018" y="3498744"/>
              <a:ext cx="155865" cy="112951"/>
            </a:xfrm>
            <a:custGeom>
              <a:avLst/>
              <a:gdLst/>
              <a:ahLst/>
              <a:cxnLst/>
              <a:rect l="l" t="t" r="r" b="b"/>
              <a:pathLst>
                <a:path w="1678" h="1216" extrusionOk="0">
                  <a:moveTo>
                    <a:pt x="739" y="0"/>
                  </a:moveTo>
                  <a:cubicBezTo>
                    <a:pt x="474" y="0"/>
                    <a:pt x="216" y="48"/>
                    <a:pt x="0" y="140"/>
                  </a:cubicBezTo>
                  <a:cubicBezTo>
                    <a:pt x="495" y="862"/>
                    <a:pt x="868" y="1215"/>
                    <a:pt x="868" y="1215"/>
                  </a:cubicBezTo>
                  <a:cubicBezTo>
                    <a:pt x="868" y="1215"/>
                    <a:pt x="1270" y="834"/>
                    <a:pt x="1677" y="212"/>
                  </a:cubicBezTo>
                  <a:cubicBezTo>
                    <a:pt x="1393" y="70"/>
                    <a:pt x="1060" y="0"/>
                    <a:pt x="739" y="0"/>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0" name="Google Shape;3880;p48"/>
            <p:cNvSpPr/>
            <p:nvPr/>
          </p:nvSpPr>
          <p:spPr>
            <a:xfrm>
              <a:off x="4000971" y="3555684"/>
              <a:ext cx="94002" cy="56011"/>
            </a:xfrm>
            <a:custGeom>
              <a:avLst/>
              <a:gdLst/>
              <a:ahLst/>
              <a:cxnLst/>
              <a:rect l="l" t="t" r="r" b="b"/>
              <a:pathLst>
                <a:path w="1012" h="603" extrusionOk="0">
                  <a:moveTo>
                    <a:pt x="1" y="1"/>
                  </a:moveTo>
                  <a:lnTo>
                    <a:pt x="1" y="1"/>
                  </a:lnTo>
                  <a:cubicBezTo>
                    <a:pt x="315" y="404"/>
                    <a:pt x="524" y="602"/>
                    <a:pt x="524" y="602"/>
                  </a:cubicBezTo>
                  <a:cubicBezTo>
                    <a:pt x="524" y="602"/>
                    <a:pt x="739" y="399"/>
                    <a:pt x="1012" y="48"/>
                  </a:cubicBezTo>
                  <a:lnTo>
                    <a:pt x="1012" y="48"/>
                  </a:lnTo>
                  <a:cubicBezTo>
                    <a:pt x="917" y="53"/>
                    <a:pt x="818" y="56"/>
                    <a:pt x="717" y="56"/>
                  </a:cubicBezTo>
                  <a:cubicBezTo>
                    <a:pt x="464" y="56"/>
                    <a:pt x="222" y="37"/>
                    <a:pt x="1" y="1"/>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1" name="Google Shape;3881;p48"/>
            <p:cNvSpPr/>
            <p:nvPr/>
          </p:nvSpPr>
          <p:spPr>
            <a:xfrm>
              <a:off x="3997162" y="3464747"/>
              <a:ext cx="100133" cy="85735"/>
            </a:xfrm>
            <a:custGeom>
              <a:avLst/>
              <a:gdLst/>
              <a:ahLst/>
              <a:cxnLst/>
              <a:rect l="l" t="t" r="r" b="b"/>
              <a:pathLst>
                <a:path w="1078" h="923" extrusionOk="0">
                  <a:moveTo>
                    <a:pt x="1010" y="1"/>
                  </a:moveTo>
                  <a:lnTo>
                    <a:pt x="47" y="16"/>
                  </a:lnTo>
                  <a:lnTo>
                    <a:pt x="0" y="411"/>
                  </a:lnTo>
                  <a:cubicBezTo>
                    <a:pt x="0" y="411"/>
                    <a:pt x="172" y="902"/>
                    <a:pt x="553" y="922"/>
                  </a:cubicBezTo>
                  <a:cubicBezTo>
                    <a:pt x="560" y="922"/>
                    <a:pt x="568" y="922"/>
                    <a:pt x="575" y="922"/>
                  </a:cubicBezTo>
                  <a:cubicBezTo>
                    <a:pt x="941" y="922"/>
                    <a:pt x="1078" y="460"/>
                    <a:pt x="1078" y="460"/>
                  </a:cubicBezTo>
                  <a:lnTo>
                    <a:pt x="1010" y="1"/>
                  </a:lnTo>
                  <a:close/>
                </a:path>
              </a:pathLst>
            </a:custGeom>
            <a:solidFill>
              <a:srgbClr val="E270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2" name="Google Shape;3882;p48"/>
            <p:cNvSpPr/>
            <p:nvPr/>
          </p:nvSpPr>
          <p:spPr>
            <a:xfrm>
              <a:off x="4098967" y="3419697"/>
              <a:ext cx="34275" cy="41428"/>
            </a:xfrm>
            <a:custGeom>
              <a:avLst/>
              <a:gdLst/>
              <a:ahLst/>
              <a:cxnLst/>
              <a:rect l="l" t="t" r="r" b="b"/>
              <a:pathLst>
                <a:path w="369" h="446" extrusionOk="0">
                  <a:moveTo>
                    <a:pt x="146" y="0"/>
                  </a:moveTo>
                  <a:cubicBezTo>
                    <a:pt x="122" y="0"/>
                    <a:pt x="99" y="1"/>
                    <a:pt x="76" y="3"/>
                  </a:cubicBezTo>
                  <a:lnTo>
                    <a:pt x="1" y="422"/>
                  </a:lnTo>
                  <a:cubicBezTo>
                    <a:pt x="47" y="437"/>
                    <a:pt x="100" y="446"/>
                    <a:pt x="151" y="446"/>
                  </a:cubicBezTo>
                  <a:cubicBezTo>
                    <a:pt x="164" y="446"/>
                    <a:pt x="176" y="445"/>
                    <a:pt x="188" y="444"/>
                  </a:cubicBezTo>
                  <a:cubicBezTo>
                    <a:pt x="226" y="441"/>
                    <a:pt x="263" y="432"/>
                    <a:pt x="280" y="413"/>
                  </a:cubicBezTo>
                  <a:cubicBezTo>
                    <a:pt x="298" y="395"/>
                    <a:pt x="293" y="366"/>
                    <a:pt x="261" y="347"/>
                  </a:cubicBezTo>
                  <a:lnTo>
                    <a:pt x="261" y="347"/>
                  </a:lnTo>
                  <a:cubicBezTo>
                    <a:pt x="269" y="349"/>
                    <a:pt x="277" y="350"/>
                    <a:pt x="285" y="350"/>
                  </a:cubicBezTo>
                  <a:cubicBezTo>
                    <a:pt x="309" y="350"/>
                    <a:pt x="329" y="339"/>
                    <a:pt x="325" y="324"/>
                  </a:cubicBezTo>
                  <a:cubicBezTo>
                    <a:pt x="322" y="305"/>
                    <a:pt x="294" y="288"/>
                    <a:pt x="264" y="276"/>
                  </a:cubicBezTo>
                  <a:lnTo>
                    <a:pt x="264" y="276"/>
                  </a:lnTo>
                  <a:cubicBezTo>
                    <a:pt x="267" y="277"/>
                    <a:pt x="270" y="277"/>
                    <a:pt x="272" y="277"/>
                  </a:cubicBezTo>
                  <a:cubicBezTo>
                    <a:pt x="284" y="277"/>
                    <a:pt x="293" y="270"/>
                    <a:pt x="290" y="264"/>
                  </a:cubicBezTo>
                  <a:cubicBezTo>
                    <a:pt x="287" y="256"/>
                    <a:pt x="274" y="248"/>
                    <a:pt x="263" y="242"/>
                  </a:cubicBezTo>
                  <a:cubicBezTo>
                    <a:pt x="252" y="235"/>
                    <a:pt x="242" y="228"/>
                    <a:pt x="243" y="221"/>
                  </a:cubicBezTo>
                  <a:cubicBezTo>
                    <a:pt x="245" y="204"/>
                    <a:pt x="300" y="207"/>
                    <a:pt x="313" y="193"/>
                  </a:cubicBezTo>
                  <a:cubicBezTo>
                    <a:pt x="323" y="185"/>
                    <a:pt x="310" y="173"/>
                    <a:pt x="312" y="162"/>
                  </a:cubicBezTo>
                  <a:cubicBezTo>
                    <a:pt x="316" y="150"/>
                    <a:pt x="343" y="143"/>
                    <a:pt x="356" y="132"/>
                  </a:cubicBezTo>
                  <a:cubicBezTo>
                    <a:pt x="368" y="122"/>
                    <a:pt x="363" y="108"/>
                    <a:pt x="346" y="97"/>
                  </a:cubicBezTo>
                  <a:cubicBezTo>
                    <a:pt x="330" y="88"/>
                    <a:pt x="304" y="83"/>
                    <a:pt x="281" y="83"/>
                  </a:cubicBezTo>
                  <a:cubicBezTo>
                    <a:pt x="279" y="83"/>
                    <a:pt x="277" y="83"/>
                    <a:pt x="275" y="83"/>
                  </a:cubicBezTo>
                  <a:cubicBezTo>
                    <a:pt x="294" y="61"/>
                    <a:pt x="310" y="34"/>
                    <a:pt x="274" y="16"/>
                  </a:cubicBezTo>
                  <a:cubicBezTo>
                    <a:pt x="252" y="5"/>
                    <a:pt x="218" y="2"/>
                    <a:pt x="187" y="1"/>
                  </a:cubicBezTo>
                  <a:cubicBezTo>
                    <a:pt x="173" y="0"/>
                    <a:pt x="160" y="0"/>
                    <a:pt x="146" y="0"/>
                  </a:cubicBezTo>
                  <a:close/>
                </a:path>
              </a:pathLst>
            </a:custGeom>
            <a:solidFill>
              <a:srgbClr val="912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3" name="Google Shape;3883;p48"/>
            <p:cNvSpPr/>
            <p:nvPr/>
          </p:nvSpPr>
          <p:spPr>
            <a:xfrm>
              <a:off x="3968832" y="3407250"/>
              <a:ext cx="44679" cy="59262"/>
            </a:xfrm>
            <a:custGeom>
              <a:avLst/>
              <a:gdLst/>
              <a:ahLst/>
              <a:cxnLst/>
              <a:rect l="l" t="t" r="r" b="b"/>
              <a:pathLst>
                <a:path w="481" h="638" extrusionOk="0">
                  <a:moveTo>
                    <a:pt x="241" y="1"/>
                  </a:moveTo>
                  <a:cubicBezTo>
                    <a:pt x="202" y="1"/>
                    <a:pt x="161" y="4"/>
                    <a:pt x="135" y="16"/>
                  </a:cubicBezTo>
                  <a:cubicBezTo>
                    <a:pt x="85" y="38"/>
                    <a:pt x="105" y="78"/>
                    <a:pt x="130" y="112"/>
                  </a:cubicBezTo>
                  <a:cubicBezTo>
                    <a:pt x="122" y="111"/>
                    <a:pt x="115" y="111"/>
                    <a:pt x="107" y="111"/>
                  </a:cubicBezTo>
                  <a:cubicBezTo>
                    <a:pt x="79" y="111"/>
                    <a:pt x="51" y="117"/>
                    <a:pt x="32" y="126"/>
                  </a:cubicBezTo>
                  <a:cubicBezTo>
                    <a:pt x="6" y="140"/>
                    <a:pt x="0" y="159"/>
                    <a:pt x="15" y="174"/>
                  </a:cubicBezTo>
                  <a:cubicBezTo>
                    <a:pt x="31" y="191"/>
                    <a:pt x="69" y="203"/>
                    <a:pt x="72" y="222"/>
                  </a:cubicBezTo>
                  <a:cubicBezTo>
                    <a:pt x="75" y="236"/>
                    <a:pt x="57" y="252"/>
                    <a:pt x="69" y="265"/>
                  </a:cubicBezTo>
                  <a:cubicBezTo>
                    <a:pt x="86" y="287"/>
                    <a:pt x="161" y="286"/>
                    <a:pt x="163" y="309"/>
                  </a:cubicBezTo>
                  <a:cubicBezTo>
                    <a:pt x="164" y="320"/>
                    <a:pt x="149" y="330"/>
                    <a:pt x="134" y="338"/>
                  </a:cubicBezTo>
                  <a:cubicBezTo>
                    <a:pt x="118" y="347"/>
                    <a:pt x="101" y="355"/>
                    <a:pt x="95" y="367"/>
                  </a:cubicBezTo>
                  <a:cubicBezTo>
                    <a:pt x="91" y="377"/>
                    <a:pt x="103" y="387"/>
                    <a:pt x="121" y="387"/>
                  </a:cubicBezTo>
                  <a:cubicBezTo>
                    <a:pt x="124" y="387"/>
                    <a:pt x="127" y="387"/>
                    <a:pt x="130" y="386"/>
                  </a:cubicBezTo>
                  <a:lnTo>
                    <a:pt x="130" y="386"/>
                  </a:lnTo>
                  <a:cubicBezTo>
                    <a:pt x="89" y="400"/>
                    <a:pt x="49" y="423"/>
                    <a:pt x="43" y="449"/>
                  </a:cubicBezTo>
                  <a:cubicBezTo>
                    <a:pt x="38" y="471"/>
                    <a:pt x="66" y="490"/>
                    <a:pt x="101" y="490"/>
                  </a:cubicBezTo>
                  <a:cubicBezTo>
                    <a:pt x="110" y="490"/>
                    <a:pt x="119" y="489"/>
                    <a:pt x="129" y="486"/>
                  </a:cubicBezTo>
                  <a:lnTo>
                    <a:pt x="129" y="486"/>
                  </a:lnTo>
                  <a:cubicBezTo>
                    <a:pt x="84" y="512"/>
                    <a:pt x="74" y="552"/>
                    <a:pt x="97" y="580"/>
                  </a:cubicBezTo>
                  <a:cubicBezTo>
                    <a:pt x="121" y="609"/>
                    <a:pt x="170" y="624"/>
                    <a:pt x="222" y="632"/>
                  </a:cubicBezTo>
                  <a:cubicBezTo>
                    <a:pt x="249" y="635"/>
                    <a:pt x="276" y="637"/>
                    <a:pt x="304" y="637"/>
                  </a:cubicBezTo>
                  <a:cubicBezTo>
                    <a:pt x="365" y="637"/>
                    <a:pt x="426" y="628"/>
                    <a:pt x="481" y="612"/>
                  </a:cubicBezTo>
                  <a:lnTo>
                    <a:pt x="407" y="12"/>
                  </a:lnTo>
                  <a:cubicBezTo>
                    <a:pt x="359" y="5"/>
                    <a:pt x="307" y="1"/>
                    <a:pt x="256" y="1"/>
                  </a:cubicBezTo>
                  <a:cubicBezTo>
                    <a:pt x="251" y="1"/>
                    <a:pt x="246" y="1"/>
                    <a:pt x="241" y="1"/>
                  </a:cubicBezTo>
                  <a:close/>
                </a:path>
              </a:pathLst>
            </a:custGeom>
            <a:solidFill>
              <a:srgbClr val="912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4" name="Google Shape;3884;p48"/>
            <p:cNvSpPr/>
            <p:nvPr/>
          </p:nvSpPr>
          <p:spPr>
            <a:xfrm>
              <a:off x="4006265" y="3410873"/>
              <a:ext cx="91216" cy="109700"/>
            </a:xfrm>
            <a:custGeom>
              <a:avLst/>
              <a:gdLst/>
              <a:ahLst/>
              <a:cxnLst/>
              <a:rect l="l" t="t" r="r" b="b"/>
              <a:pathLst>
                <a:path w="982" h="1181" extrusionOk="0">
                  <a:moveTo>
                    <a:pt x="444" y="0"/>
                  </a:moveTo>
                  <a:cubicBezTo>
                    <a:pt x="139" y="0"/>
                    <a:pt x="1" y="73"/>
                    <a:pt x="1" y="73"/>
                  </a:cubicBezTo>
                  <a:cubicBezTo>
                    <a:pt x="1" y="291"/>
                    <a:pt x="20" y="929"/>
                    <a:pt x="49" y="987"/>
                  </a:cubicBezTo>
                  <a:cubicBezTo>
                    <a:pt x="77" y="1045"/>
                    <a:pt x="354" y="1181"/>
                    <a:pt x="492" y="1181"/>
                  </a:cubicBezTo>
                  <a:cubicBezTo>
                    <a:pt x="495" y="1181"/>
                    <a:pt x="497" y="1181"/>
                    <a:pt x="499" y="1180"/>
                  </a:cubicBezTo>
                  <a:cubicBezTo>
                    <a:pt x="634" y="1175"/>
                    <a:pt x="895" y="1006"/>
                    <a:pt x="939" y="948"/>
                  </a:cubicBezTo>
                  <a:cubicBezTo>
                    <a:pt x="982" y="890"/>
                    <a:pt x="948" y="107"/>
                    <a:pt x="939" y="54"/>
                  </a:cubicBezTo>
                  <a:cubicBezTo>
                    <a:pt x="741" y="14"/>
                    <a:pt x="576" y="0"/>
                    <a:pt x="444" y="0"/>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5" name="Google Shape;3885;p48"/>
            <p:cNvSpPr/>
            <p:nvPr/>
          </p:nvSpPr>
          <p:spPr>
            <a:xfrm>
              <a:off x="4006544" y="3432980"/>
              <a:ext cx="34090" cy="86107"/>
            </a:xfrm>
            <a:custGeom>
              <a:avLst/>
              <a:gdLst/>
              <a:ahLst/>
              <a:cxnLst/>
              <a:rect l="l" t="t" r="r" b="b"/>
              <a:pathLst>
                <a:path w="367" h="927" extrusionOk="0">
                  <a:moveTo>
                    <a:pt x="3" y="0"/>
                  </a:moveTo>
                  <a:cubicBezTo>
                    <a:pt x="1" y="403"/>
                    <a:pt x="41" y="814"/>
                    <a:pt x="366" y="926"/>
                  </a:cubicBezTo>
                  <a:lnTo>
                    <a:pt x="366" y="517"/>
                  </a:lnTo>
                  <a:cubicBezTo>
                    <a:pt x="366" y="517"/>
                    <a:pt x="152" y="512"/>
                    <a:pt x="139" y="0"/>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6" name="Google Shape;3886;p48"/>
            <p:cNvSpPr/>
            <p:nvPr/>
          </p:nvSpPr>
          <p:spPr>
            <a:xfrm>
              <a:off x="4061162" y="3432980"/>
              <a:ext cx="34090" cy="86107"/>
            </a:xfrm>
            <a:custGeom>
              <a:avLst/>
              <a:gdLst/>
              <a:ahLst/>
              <a:cxnLst/>
              <a:rect l="l" t="t" r="r" b="b"/>
              <a:pathLst>
                <a:path w="367" h="927" extrusionOk="0">
                  <a:moveTo>
                    <a:pt x="227" y="0"/>
                  </a:moveTo>
                  <a:cubicBezTo>
                    <a:pt x="215" y="512"/>
                    <a:pt x="1" y="517"/>
                    <a:pt x="1" y="517"/>
                  </a:cubicBezTo>
                  <a:lnTo>
                    <a:pt x="1" y="926"/>
                  </a:lnTo>
                  <a:cubicBezTo>
                    <a:pt x="326" y="814"/>
                    <a:pt x="366" y="403"/>
                    <a:pt x="364" y="0"/>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7" name="Google Shape;3887;p48"/>
            <p:cNvSpPr/>
            <p:nvPr/>
          </p:nvSpPr>
          <p:spPr>
            <a:xfrm>
              <a:off x="4006265" y="3410873"/>
              <a:ext cx="89265" cy="54711"/>
            </a:xfrm>
            <a:custGeom>
              <a:avLst/>
              <a:gdLst/>
              <a:ahLst/>
              <a:cxnLst/>
              <a:rect l="l" t="t" r="r" b="b"/>
              <a:pathLst>
                <a:path w="961" h="589" extrusionOk="0">
                  <a:moveTo>
                    <a:pt x="444" y="0"/>
                  </a:moveTo>
                  <a:cubicBezTo>
                    <a:pt x="139" y="0"/>
                    <a:pt x="1" y="73"/>
                    <a:pt x="1" y="73"/>
                  </a:cubicBezTo>
                  <a:cubicBezTo>
                    <a:pt x="1" y="180"/>
                    <a:pt x="5" y="391"/>
                    <a:pt x="14" y="584"/>
                  </a:cubicBezTo>
                  <a:cubicBezTo>
                    <a:pt x="152" y="545"/>
                    <a:pt x="310" y="523"/>
                    <a:pt x="479" y="523"/>
                  </a:cubicBezTo>
                  <a:cubicBezTo>
                    <a:pt x="655" y="523"/>
                    <a:pt x="819" y="548"/>
                    <a:pt x="960" y="588"/>
                  </a:cubicBezTo>
                  <a:cubicBezTo>
                    <a:pt x="957" y="353"/>
                    <a:pt x="944" y="84"/>
                    <a:pt x="939" y="54"/>
                  </a:cubicBezTo>
                  <a:cubicBezTo>
                    <a:pt x="741" y="14"/>
                    <a:pt x="576" y="0"/>
                    <a:pt x="444" y="0"/>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8" name="Google Shape;3888;p48"/>
            <p:cNvSpPr/>
            <p:nvPr/>
          </p:nvSpPr>
          <p:spPr>
            <a:xfrm>
              <a:off x="4021778" y="3442268"/>
              <a:ext cx="13190" cy="19785"/>
            </a:xfrm>
            <a:custGeom>
              <a:avLst/>
              <a:gdLst/>
              <a:ahLst/>
              <a:cxnLst/>
              <a:rect l="l" t="t" r="r" b="b"/>
              <a:pathLst>
                <a:path w="142" h="213" extrusionOk="0">
                  <a:moveTo>
                    <a:pt x="75" y="0"/>
                  </a:moveTo>
                  <a:cubicBezTo>
                    <a:pt x="42" y="0"/>
                    <a:pt x="12" y="42"/>
                    <a:pt x="6" y="97"/>
                  </a:cubicBezTo>
                  <a:cubicBezTo>
                    <a:pt x="1" y="155"/>
                    <a:pt x="25" y="206"/>
                    <a:pt x="61" y="212"/>
                  </a:cubicBezTo>
                  <a:cubicBezTo>
                    <a:pt x="63" y="212"/>
                    <a:pt x="65" y="212"/>
                    <a:pt x="67" y="212"/>
                  </a:cubicBezTo>
                  <a:cubicBezTo>
                    <a:pt x="100" y="212"/>
                    <a:pt x="130" y="171"/>
                    <a:pt x="135" y="116"/>
                  </a:cubicBezTo>
                  <a:cubicBezTo>
                    <a:pt x="141" y="57"/>
                    <a:pt x="116" y="6"/>
                    <a:pt x="81" y="1"/>
                  </a:cubicBezTo>
                  <a:cubicBezTo>
                    <a:pt x="79" y="0"/>
                    <a:pt x="77" y="0"/>
                    <a:pt x="75" y="0"/>
                  </a:cubicBezTo>
                  <a:close/>
                </a:path>
              </a:pathLst>
            </a:custGeom>
            <a:solidFill>
              <a:srgbClr val="775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9" name="Google Shape;3889;p48"/>
            <p:cNvSpPr/>
            <p:nvPr/>
          </p:nvSpPr>
          <p:spPr>
            <a:xfrm>
              <a:off x="4069893" y="3442640"/>
              <a:ext cx="12354" cy="19878"/>
            </a:xfrm>
            <a:custGeom>
              <a:avLst/>
              <a:gdLst/>
              <a:ahLst/>
              <a:cxnLst/>
              <a:rect l="l" t="t" r="r" b="b"/>
              <a:pathLst>
                <a:path w="133" h="214" extrusionOk="0">
                  <a:moveTo>
                    <a:pt x="66" y="1"/>
                  </a:moveTo>
                  <a:cubicBezTo>
                    <a:pt x="32" y="1"/>
                    <a:pt x="3" y="45"/>
                    <a:pt x="1" y="102"/>
                  </a:cubicBezTo>
                  <a:cubicBezTo>
                    <a:pt x="0" y="161"/>
                    <a:pt x="28" y="210"/>
                    <a:pt x="64" y="213"/>
                  </a:cubicBezTo>
                  <a:cubicBezTo>
                    <a:pt x="65" y="213"/>
                    <a:pt x="67" y="213"/>
                    <a:pt x="68" y="213"/>
                  </a:cubicBezTo>
                  <a:cubicBezTo>
                    <a:pt x="102" y="213"/>
                    <a:pt x="130" y="168"/>
                    <a:pt x="131" y="112"/>
                  </a:cubicBezTo>
                  <a:cubicBezTo>
                    <a:pt x="133" y="53"/>
                    <a:pt x="105" y="4"/>
                    <a:pt x="69" y="1"/>
                  </a:cubicBezTo>
                  <a:cubicBezTo>
                    <a:pt x="68" y="1"/>
                    <a:pt x="67" y="1"/>
                    <a:pt x="66" y="1"/>
                  </a:cubicBezTo>
                  <a:close/>
                </a:path>
              </a:pathLst>
            </a:custGeom>
            <a:solidFill>
              <a:srgbClr val="775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0" name="Google Shape;3890;p48"/>
            <p:cNvSpPr/>
            <p:nvPr/>
          </p:nvSpPr>
          <p:spPr>
            <a:xfrm>
              <a:off x="4042027" y="3459917"/>
              <a:ext cx="13097" cy="26659"/>
            </a:xfrm>
            <a:custGeom>
              <a:avLst/>
              <a:gdLst/>
              <a:ahLst/>
              <a:cxnLst/>
              <a:rect l="l" t="t" r="r" b="b"/>
              <a:pathLst>
                <a:path w="141" h="287" extrusionOk="0">
                  <a:moveTo>
                    <a:pt x="115" y="0"/>
                  </a:moveTo>
                  <a:lnTo>
                    <a:pt x="115" y="0"/>
                  </a:lnTo>
                  <a:cubicBezTo>
                    <a:pt x="122" y="135"/>
                    <a:pt x="116" y="221"/>
                    <a:pt x="76" y="249"/>
                  </a:cubicBezTo>
                  <a:cubicBezTo>
                    <a:pt x="66" y="256"/>
                    <a:pt x="55" y="259"/>
                    <a:pt x="44" y="259"/>
                  </a:cubicBezTo>
                  <a:cubicBezTo>
                    <a:pt x="29" y="259"/>
                    <a:pt x="14" y="254"/>
                    <a:pt x="1" y="248"/>
                  </a:cubicBezTo>
                  <a:lnTo>
                    <a:pt x="0" y="250"/>
                  </a:lnTo>
                  <a:cubicBezTo>
                    <a:pt x="0" y="250"/>
                    <a:pt x="40" y="287"/>
                    <a:pt x="79" y="287"/>
                  </a:cubicBezTo>
                  <a:cubicBezTo>
                    <a:pt x="87" y="287"/>
                    <a:pt x="96" y="285"/>
                    <a:pt x="104" y="280"/>
                  </a:cubicBezTo>
                  <a:cubicBezTo>
                    <a:pt x="117" y="271"/>
                    <a:pt x="125" y="256"/>
                    <a:pt x="130" y="235"/>
                  </a:cubicBezTo>
                  <a:cubicBezTo>
                    <a:pt x="140" y="188"/>
                    <a:pt x="132" y="108"/>
                    <a:pt x="115" y="0"/>
                  </a:cubicBezTo>
                  <a:close/>
                </a:path>
              </a:pathLst>
            </a:custGeom>
            <a:solidFill>
              <a:srgbClr val="E270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1" name="Google Shape;3891;p48"/>
            <p:cNvSpPr/>
            <p:nvPr/>
          </p:nvSpPr>
          <p:spPr>
            <a:xfrm>
              <a:off x="4036082" y="3492892"/>
              <a:ext cx="32511" cy="7895"/>
            </a:xfrm>
            <a:custGeom>
              <a:avLst/>
              <a:gdLst/>
              <a:ahLst/>
              <a:cxnLst/>
              <a:rect l="l" t="t" r="r" b="b"/>
              <a:pathLst>
                <a:path w="350" h="85" extrusionOk="0">
                  <a:moveTo>
                    <a:pt x="12" y="1"/>
                  </a:moveTo>
                  <a:lnTo>
                    <a:pt x="1" y="55"/>
                  </a:lnTo>
                  <a:cubicBezTo>
                    <a:pt x="4" y="57"/>
                    <a:pt x="65" y="85"/>
                    <a:pt x="162" y="85"/>
                  </a:cubicBezTo>
                  <a:cubicBezTo>
                    <a:pt x="215" y="85"/>
                    <a:pt x="278" y="76"/>
                    <a:pt x="349" y="51"/>
                  </a:cubicBezTo>
                  <a:lnTo>
                    <a:pt x="336" y="28"/>
                  </a:lnTo>
                  <a:cubicBezTo>
                    <a:pt x="288" y="45"/>
                    <a:pt x="243" y="51"/>
                    <a:pt x="202" y="51"/>
                  </a:cubicBezTo>
                  <a:cubicBezTo>
                    <a:pt x="88" y="51"/>
                    <a:pt x="12" y="1"/>
                    <a:pt x="12" y="1"/>
                  </a:cubicBezTo>
                  <a:close/>
                </a:path>
              </a:pathLst>
            </a:custGeom>
            <a:solidFill>
              <a:srgbClr val="E270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2" name="Google Shape;3892;p48"/>
            <p:cNvSpPr/>
            <p:nvPr/>
          </p:nvSpPr>
          <p:spPr>
            <a:xfrm>
              <a:off x="4051780" y="3503388"/>
              <a:ext cx="9475" cy="3901"/>
            </a:xfrm>
            <a:custGeom>
              <a:avLst/>
              <a:gdLst/>
              <a:ahLst/>
              <a:cxnLst/>
              <a:rect l="l" t="t" r="r" b="b"/>
              <a:pathLst>
                <a:path w="102" h="42" extrusionOk="0">
                  <a:moveTo>
                    <a:pt x="60" y="1"/>
                  </a:moveTo>
                  <a:cubicBezTo>
                    <a:pt x="57" y="1"/>
                    <a:pt x="53" y="1"/>
                    <a:pt x="49" y="1"/>
                  </a:cubicBezTo>
                  <a:cubicBezTo>
                    <a:pt x="22" y="5"/>
                    <a:pt x="0" y="15"/>
                    <a:pt x="1" y="26"/>
                  </a:cubicBezTo>
                  <a:cubicBezTo>
                    <a:pt x="2" y="35"/>
                    <a:pt x="20" y="41"/>
                    <a:pt x="43" y="41"/>
                  </a:cubicBezTo>
                  <a:cubicBezTo>
                    <a:pt x="47" y="41"/>
                    <a:pt x="50" y="41"/>
                    <a:pt x="54" y="41"/>
                  </a:cubicBezTo>
                  <a:cubicBezTo>
                    <a:pt x="80" y="38"/>
                    <a:pt x="102" y="27"/>
                    <a:pt x="102" y="16"/>
                  </a:cubicBezTo>
                  <a:cubicBezTo>
                    <a:pt x="101" y="7"/>
                    <a:pt x="83" y="1"/>
                    <a:pt x="60" y="1"/>
                  </a:cubicBezTo>
                  <a:close/>
                </a:path>
              </a:pathLst>
            </a:custGeom>
            <a:solidFill>
              <a:srgbClr val="E270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3" name="Google Shape;3893;p48"/>
            <p:cNvSpPr/>
            <p:nvPr/>
          </p:nvSpPr>
          <p:spPr>
            <a:xfrm>
              <a:off x="4010352" y="3433909"/>
              <a:ext cx="33161" cy="18206"/>
            </a:xfrm>
            <a:custGeom>
              <a:avLst/>
              <a:gdLst/>
              <a:ahLst/>
              <a:cxnLst/>
              <a:rect l="l" t="t" r="r" b="b"/>
              <a:pathLst>
                <a:path w="357" h="196" extrusionOk="0">
                  <a:moveTo>
                    <a:pt x="73" y="1"/>
                  </a:moveTo>
                  <a:cubicBezTo>
                    <a:pt x="34" y="1"/>
                    <a:pt x="1" y="34"/>
                    <a:pt x="1" y="74"/>
                  </a:cubicBezTo>
                  <a:lnTo>
                    <a:pt x="1" y="123"/>
                  </a:lnTo>
                  <a:cubicBezTo>
                    <a:pt x="1" y="164"/>
                    <a:pt x="34" y="196"/>
                    <a:pt x="73" y="196"/>
                  </a:cubicBezTo>
                  <a:lnTo>
                    <a:pt x="283" y="196"/>
                  </a:lnTo>
                  <a:cubicBezTo>
                    <a:pt x="323" y="196"/>
                    <a:pt x="355" y="164"/>
                    <a:pt x="355" y="123"/>
                  </a:cubicBezTo>
                  <a:lnTo>
                    <a:pt x="355" y="74"/>
                  </a:lnTo>
                  <a:cubicBezTo>
                    <a:pt x="356" y="34"/>
                    <a:pt x="323" y="1"/>
                    <a:pt x="283" y="1"/>
                  </a:cubicBezTo>
                  <a:close/>
                </a:path>
              </a:pathLst>
            </a:custGeom>
            <a:solidFill>
              <a:srgbClr val="912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4" name="Google Shape;3894;p48"/>
            <p:cNvSpPr/>
            <p:nvPr/>
          </p:nvSpPr>
          <p:spPr>
            <a:xfrm>
              <a:off x="4059676" y="3433909"/>
              <a:ext cx="33068" cy="18206"/>
            </a:xfrm>
            <a:custGeom>
              <a:avLst/>
              <a:gdLst/>
              <a:ahLst/>
              <a:cxnLst/>
              <a:rect l="l" t="t" r="r" b="b"/>
              <a:pathLst>
                <a:path w="356" h="196" extrusionOk="0">
                  <a:moveTo>
                    <a:pt x="74" y="1"/>
                  </a:moveTo>
                  <a:cubicBezTo>
                    <a:pt x="33" y="1"/>
                    <a:pt x="1" y="34"/>
                    <a:pt x="1" y="74"/>
                  </a:cubicBezTo>
                  <a:lnTo>
                    <a:pt x="1" y="123"/>
                  </a:lnTo>
                  <a:cubicBezTo>
                    <a:pt x="1" y="162"/>
                    <a:pt x="33" y="196"/>
                    <a:pt x="74" y="196"/>
                  </a:cubicBezTo>
                  <a:lnTo>
                    <a:pt x="282" y="196"/>
                  </a:lnTo>
                  <a:cubicBezTo>
                    <a:pt x="323" y="196"/>
                    <a:pt x="355" y="162"/>
                    <a:pt x="355" y="123"/>
                  </a:cubicBezTo>
                  <a:lnTo>
                    <a:pt x="355" y="74"/>
                  </a:lnTo>
                  <a:cubicBezTo>
                    <a:pt x="355" y="34"/>
                    <a:pt x="323" y="1"/>
                    <a:pt x="282" y="1"/>
                  </a:cubicBezTo>
                  <a:close/>
                </a:path>
              </a:pathLst>
            </a:custGeom>
            <a:solidFill>
              <a:srgbClr val="912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5" name="Google Shape;3895;p48"/>
            <p:cNvSpPr/>
            <p:nvPr/>
          </p:nvSpPr>
          <p:spPr>
            <a:xfrm>
              <a:off x="3991125" y="3413102"/>
              <a:ext cx="45886" cy="123355"/>
            </a:xfrm>
            <a:custGeom>
              <a:avLst/>
              <a:gdLst/>
              <a:ahLst/>
              <a:cxnLst/>
              <a:rect l="l" t="t" r="r" b="b"/>
              <a:pathLst>
                <a:path w="494" h="1328" extrusionOk="0">
                  <a:moveTo>
                    <a:pt x="4" y="1"/>
                  </a:moveTo>
                  <a:cubicBezTo>
                    <a:pt x="1" y="577"/>
                    <a:pt x="56" y="1167"/>
                    <a:pt x="494" y="1328"/>
                  </a:cubicBezTo>
                  <a:lnTo>
                    <a:pt x="494" y="742"/>
                  </a:lnTo>
                  <a:cubicBezTo>
                    <a:pt x="494" y="742"/>
                    <a:pt x="204" y="735"/>
                    <a:pt x="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6" name="Google Shape;3896;p48"/>
            <p:cNvSpPr/>
            <p:nvPr/>
          </p:nvSpPr>
          <p:spPr>
            <a:xfrm>
              <a:off x="4064785" y="3413102"/>
              <a:ext cx="45794" cy="123355"/>
            </a:xfrm>
            <a:custGeom>
              <a:avLst/>
              <a:gdLst/>
              <a:ahLst/>
              <a:cxnLst/>
              <a:rect l="l" t="t" r="r" b="b"/>
              <a:pathLst>
                <a:path w="493" h="1328" extrusionOk="0">
                  <a:moveTo>
                    <a:pt x="306" y="1"/>
                  </a:moveTo>
                  <a:cubicBezTo>
                    <a:pt x="288" y="735"/>
                    <a:pt x="0" y="742"/>
                    <a:pt x="0" y="742"/>
                  </a:cubicBezTo>
                  <a:lnTo>
                    <a:pt x="0" y="1328"/>
                  </a:lnTo>
                  <a:cubicBezTo>
                    <a:pt x="438" y="1167"/>
                    <a:pt x="493" y="577"/>
                    <a:pt x="4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7" name="Google Shape;3897;p48"/>
            <p:cNvSpPr/>
            <p:nvPr/>
          </p:nvSpPr>
          <p:spPr>
            <a:xfrm>
              <a:off x="3975055" y="3341300"/>
              <a:ext cx="151685" cy="76261"/>
            </a:xfrm>
            <a:custGeom>
              <a:avLst/>
              <a:gdLst/>
              <a:ahLst/>
              <a:cxnLst/>
              <a:rect l="l" t="t" r="r" b="b"/>
              <a:pathLst>
                <a:path w="1633" h="821" extrusionOk="0">
                  <a:moveTo>
                    <a:pt x="816" y="1"/>
                  </a:moveTo>
                  <a:cubicBezTo>
                    <a:pt x="366" y="1"/>
                    <a:pt x="0" y="259"/>
                    <a:pt x="0" y="747"/>
                  </a:cubicBezTo>
                  <a:cubicBezTo>
                    <a:pt x="0" y="772"/>
                    <a:pt x="3" y="795"/>
                    <a:pt x="4" y="820"/>
                  </a:cubicBezTo>
                  <a:cubicBezTo>
                    <a:pt x="268" y="763"/>
                    <a:pt x="534" y="735"/>
                    <a:pt x="802" y="735"/>
                  </a:cubicBezTo>
                  <a:cubicBezTo>
                    <a:pt x="1076" y="735"/>
                    <a:pt x="1352" y="764"/>
                    <a:pt x="1629" y="820"/>
                  </a:cubicBezTo>
                  <a:cubicBezTo>
                    <a:pt x="1630" y="796"/>
                    <a:pt x="1632" y="772"/>
                    <a:pt x="1632" y="747"/>
                  </a:cubicBezTo>
                  <a:cubicBezTo>
                    <a:pt x="1632" y="259"/>
                    <a:pt x="1267" y="1"/>
                    <a:pt x="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8" name="Google Shape;3898;p48"/>
            <p:cNvSpPr/>
            <p:nvPr/>
          </p:nvSpPr>
          <p:spPr>
            <a:xfrm>
              <a:off x="3975055" y="3369909"/>
              <a:ext cx="151685" cy="47651"/>
            </a:xfrm>
            <a:custGeom>
              <a:avLst/>
              <a:gdLst/>
              <a:ahLst/>
              <a:cxnLst/>
              <a:rect l="l" t="t" r="r" b="b"/>
              <a:pathLst>
                <a:path w="1633" h="513" extrusionOk="0">
                  <a:moveTo>
                    <a:pt x="132" y="0"/>
                  </a:moveTo>
                  <a:cubicBezTo>
                    <a:pt x="49" y="116"/>
                    <a:pt x="0" y="263"/>
                    <a:pt x="0" y="439"/>
                  </a:cubicBezTo>
                  <a:cubicBezTo>
                    <a:pt x="0" y="464"/>
                    <a:pt x="2" y="488"/>
                    <a:pt x="4" y="512"/>
                  </a:cubicBezTo>
                  <a:cubicBezTo>
                    <a:pt x="268" y="455"/>
                    <a:pt x="534" y="427"/>
                    <a:pt x="802" y="427"/>
                  </a:cubicBezTo>
                  <a:cubicBezTo>
                    <a:pt x="1076" y="427"/>
                    <a:pt x="1351" y="456"/>
                    <a:pt x="1628" y="512"/>
                  </a:cubicBezTo>
                  <a:cubicBezTo>
                    <a:pt x="1630" y="488"/>
                    <a:pt x="1632" y="464"/>
                    <a:pt x="1632" y="439"/>
                  </a:cubicBezTo>
                  <a:cubicBezTo>
                    <a:pt x="1632" y="309"/>
                    <a:pt x="1605" y="195"/>
                    <a:pt x="1558" y="98"/>
                  </a:cubicBezTo>
                  <a:cubicBezTo>
                    <a:pt x="1509" y="278"/>
                    <a:pt x="1160" y="321"/>
                    <a:pt x="905" y="321"/>
                  </a:cubicBezTo>
                  <a:cubicBezTo>
                    <a:pt x="569" y="321"/>
                    <a:pt x="225" y="220"/>
                    <a:pt x="13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9" name="Google Shape;3899;p48"/>
            <p:cNvSpPr/>
            <p:nvPr/>
          </p:nvSpPr>
          <p:spPr>
            <a:xfrm>
              <a:off x="3964652" y="3404092"/>
              <a:ext cx="172492" cy="27123"/>
            </a:xfrm>
            <a:custGeom>
              <a:avLst/>
              <a:gdLst/>
              <a:ahLst/>
              <a:cxnLst/>
              <a:rect l="l" t="t" r="r" b="b"/>
              <a:pathLst>
                <a:path w="1857" h="292" extrusionOk="0">
                  <a:moveTo>
                    <a:pt x="899" y="1"/>
                  </a:moveTo>
                  <a:cubicBezTo>
                    <a:pt x="589" y="1"/>
                    <a:pt x="290" y="33"/>
                    <a:pt x="0" y="98"/>
                  </a:cubicBezTo>
                  <a:lnTo>
                    <a:pt x="0" y="236"/>
                  </a:lnTo>
                  <a:cubicBezTo>
                    <a:pt x="307" y="267"/>
                    <a:pt x="635" y="292"/>
                    <a:pt x="986" y="292"/>
                  </a:cubicBezTo>
                  <a:cubicBezTo>
                    <a:pt x="1262" y="292"/>
                    <a:pt x="1552" y="276"/>
                    <a:pt x="1857" y="236"/>
                  </a:cubicBezTo>
                  <a:lnTo>
                    <a:pt x="1857" y="98"/>
                  </a:lnTo>
                  <a:cubicBezTo>
                    <a:pt x="1528" y="33"/>
                    <a:pt x="1208" y="1"/>
                    <a:pt x="8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0" name="Google Shape;3900;p48"/>
            <p:cNvSpPr/>
            <p:nvPr/>
          </p:nvSpPr>
          <p:spPr>
            <a:xfrm>
              <a:off x="4145411" y="3661482"/>
              <a:ext cx="23129" cy="23036"/>
            </a:xfrm>
            <a:custGeom>
              <a:avLst/>
              <a:gdLst/>
              <a:ahLst/>
              <a:cxnLst/>
              <a:rect l="l" t="t" r="r" b="b"/>
              <a:pathLst>
                <a:path w="249" h="248" extrusionOk="0">
                  <a:moveTo>
                    <a:pt x="125" y="1"/>
                  </a:moveTo>
                  <a:cubicBezTo>
                    <a:pt x="57" y="1"/>
                    <a:pt x="1" y="56"/>
                    <a:pt x="1" y="124"/>
                  </a:cubicBezTo>
                  <a:cubicBezTo>
                    <a:pt x="1" y="192"/>
                    <a:pt x="57" y="247"/>
                    <a:pt x="125" y="247"/>
                  </a:cubicBezTo>
                  <a:cubicBezTo>
                    <a:pt x="193" y="247"/>
                    <a:pt x="248" y="192"/>
                    <a:pt x="248" y="124"/>
                  </a:cubicBezTo>
                  <a:cubicBezTo>
                    <a:pt x="248" y="56"/>
                    <a:pt x="193" y="1"/>
                    <a:pt x="12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1" name="Google Shape;3901;p48"/>
            <p:cNvSpPr/>
            <p:nvPr/>
          </p:nvSpPr>
          <p:spPr>
            <a:xfrm>
              <a:off x="3929262" y="3659439"/>
              <a:ext cx="23036" cy="22943"/>
            </a:xfrm>
            <a:custGeom>
              <a:avLst/>
              <a:gdLst/>
              <a:ahLst/>
              <a:cxnLst/>
              <a:rect l="l" t="t" r="r" b="b"/>
              <a:pathLst>
                <a:path w="248" h="247" extrusionOk="0">
                  <a:moveTo>
                    <a:pt x="124" y="0"/>
                  </a:moveTo>
                  <a:cubicBezTo>
                    <a:pt x="56" y="0"/>
                    <a:pt x="1" y="56"/>
                    <a:pt x="1" y="124"/>
                  </a:cubicBezTo>
                  <a:cubicBezTo>
                    <a:pt x="1" y="192"/>
                    <a:pt x="56" y="247"/>
                    <a:pt x="124" y="247"/>
                  </a:cubicBezTo>
                  <a:cubicBezTo>
                    <a:pt x="192" y="247"/>
                    <a:pt x="247" y="192"/>
                    <a:pt x="247" y="124"/>
                  </a:cubicBezTo>
                  <a:cubicBezTo>
                    <a:pt x="247" y="56"/>
                    <a:pt x="192" y="0"/>
                    <a:pt x="12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2" name="Google Shape;3902;p48"/>
            <p:cNvSpPr/>
            <p:nvPr/>
          </p:nvSpPr>
          <p:spPr>
            <a:xfrm>
              <a:off x="3994097" y="3458895"/>
              <a:ext cx="42914" cy="77561"/>
            </a:xfrm>
            <a:custGeom>
              <a:avLst/>
              <a:gdLst/>
              <a:ahLst/>
              <a:cxnLst/>
              <a:rect l="l" t="t" r="r" b="b"/>
              <a:pathLst>
                <a:path w="462" h="835" extrusionOk="0">
                  <a:moveTo>
                    <a:pt x="232" y="1"/>
                  </a:moveTo>
                  <a:cubicBezTo>
                    <a:pt x="150" y="18"/>
                    <a:pt x="72" y="40"/>
                    <a:pt x="0" y="67"/>
                  </a:cubicBezTo>
                  <a:cubicBezTo>
                    <a:pt x="47" y="427"/>
                    <a:pt x="168" y="727"/>
                    <a:pt x="462" y="835"/>
                  </a:cubicBezTo>
                  <a:lnTo>
                    <a:pt x="462" y="249"/>
                  </a:lnTo>
                  <a:cubicBezTo>
                    <a:pt x="462" y="249"/>
                    <a:pt x="323" y="246"/>
                    <a:pt x="232" y="1"/>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3" name="Google Shape;3903;p48"/>
            <p:cNvSpPr/>
            <p:nvPr/>
          </p:nvSpPr>
          <p:spPr>
            <a:xfrm>
              <a:off x="4064785" y="3458988"/>
              <a:ext cx="42821" cy="77468"/>
            </a:xfrm>
            <a:custGeom>
              <a:avLst/>
              <a:gdLst/>
              <a:ahLst/>
              <a:cxnLst/>
              <a:rect l="l" t="t" r="r" b="b"/>
              <a:pathLst>
                <a:path w="461" h="834" extrusionOk="0">
                  <a:moveTo>
                    <a:pt x="229" y="1"/>
                  </a:moveTo>
                  <a:cubicBezTo>
                    <a:pt x="139" y="245"/>
                    <a:pt x="0" y="248"/>
                    <a:pt x="0" y="248"/>
                  </a:cubicBezTo>
                  <a:lnTo>
                    <a:pt x="0" y="834"/>
                  </a:lnTo>
                  <a:cubicBezTo>
                    <a:pt x="294" y="727"/>
                    <a:pt x="414" y="427"/>
                    <a:pt x="461" y="67"/>
                  </a:cubicBezTo>
                  <a:cubicBezTo>
                    <a:pt x="389" y="40"/>
                    <a:pt x="311" y="18"/>
                    <a:pt x="229" y="1"/>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4" name="Google Shape;3904;p48"/>
            <p:cNvSpPr/>
            <p:nvPr/>
          </p:nvSpPr>
          <p:spPr>
            <a:xfrm>
              <a:off x="4042863" y="3325974"/>
              <a:ext cx="17091" cy="51367"/>
            </a:xfrm>
            <a:custGeom>
              <a:avLst/>
              <a:gdLst/>
              <a:ahLst/>
              <a:cxnLst/>
              <a:rect l="l" t="t" r="r" b="b"/>
              <a:pathLst>
                <a:path w="184" h="553" extrusionOk="0">
                  <a:moveTo>
                    <a:pt x="92" y="1"/>
                  </a:moveTo>
                  <a:cubicBezTo>
                    <a:pt x="42" y="1"/>
                    <a:pt x="1" y="159"/>
                    <a:pt x="1" y="353"/>
                  </a:cubicBezTo>
                  <a:cubicBezTo>
                    <a:pt x="1" y="548"/>
                    <a:pt x="42" y="552"/>
                    <a:pt x="92" y="552"/>
                  </a:cubicBezTo>
                  <a:cubicBezTo>
                    <a:pt x="143" y="552"/>
                    <a:pt x="184" y="548"/>
                    <a:pt x="184" y="353"/>
                  </a:cubicBezTo>
                  <a:cubicBezTo>
                    <a:pt x="184" y="159"/>
                    <a:pt x="143"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5" name="Google Shape;3905;p48"/>
            <p:cNvSpPr/>
            <p:nvPr/>
          </p:nvSpPr>
          <p:spPr>
            <a:xfrm>
              <a:off x="3564399" y="4330920"/>
              <a:ext cx="79790" cy="183360"/>
            </a:xfrm>
            <a:custGeom>
              <a:avLst/>
              <a:gdLst/>
              <a:ahLst/>
              <a:cxnLst/>
              <a:rect l="l" t="t" r="r" b="b"/>
              <a:pathLst>
                <a:path w="859" h="1974" extrusionOk="0">
                  <a:moveTo>
                    <a:pt x="376" y="1"/>
                  </a:moveTo>
                  <a:cubicBezTo>
                    <a:pt x="155" y="1"/>
                    <a:pt x="1" y="443"/>
                    <a:pt x="31" y="987"/>
                  </a:cubicBezTo>
                  <a:cubicBezTo>
                    <a:pt x="61" y="1532"/>
                    <a:pt x="263" y="1973"/>
                    <a:pt x="484" y="1973"/>
                  </a:cubicBezTo>
                  <a:cubicBezTo>
                    <a:pt x="705" y="1973"/>
                    <a:pt x="859" y="1532"/>
                    <a:pt x="829" y="987"/>
                  </a:cubicBezTo>
                  <a:cubicBezTo>
                    <a:pt x="799" y="443"/>
                    <a:pt x="595" y="1"/>
                    <a:pt x="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6" name="Google Shape;3906;p48"/>
            <p:cNvSpPr/>
            <p:nvPr/>
          </p:nvSpPr>
          <p:spPr>
            <a:xfrm>
              <a:off x="3960472" y="3930855"/>
              <a:ext cx="207232" cy="19135"/>
            </a:xfrm>
            <a:custGeom>
              <a:avLst/>
              <a:gdLst/>
              <a:ahLst/>
              <a:cxnLst/>
              <a:rect l="l" t="t" r="r" b="b"/>
              <a:pathLst>
                <a:path w="2231" h="206" extrusionOk="0">
                  <a:moveTo>
                    <a:pt x="1107" y="1"/>
                  </a:moveTo>
                  <a:cubicBezTo>
                    <a:pt x="563" y="1"/>
                    <a:pt x="109" y="80"/>
                    <a:pt x="0" y="184"/>
                  </a:cubicBezTo>
                  <a:cubicBezTo>
                    <a:pt x="250" y="130"/>
                    <a:pt x="636" y="96"/>
                    <a:pt x="1071" y="96"/>
                  </a:cubicBezTo>
                  <a:cubicBezTo>
                    <a:pt x="1561" y="96"/>
                    <a:pt x="1991" y="140"/>
                    <a:pt x="2231" y="205"/>
                  </a:cubicBezTo>
                  <a:cubicBezTo>
                    <a:pt x="2165" y="91"/>
                    <a:pt x="1688" y="1"/>
                    <a:pt x="110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7" name="Google Shape;3907;p48"/>
            <p:cNvSpPr/>
            <p:nvPr/>
          </p:nvSpPr>
          <p:spPr>
            <a:xfrm>
              <a:off x="4039241" y="3808337"/>
              <a:ext cx="42450" cy="43007"/>
            </a:xfrm>
            <a:custGeom>
              <a:avLst/>
              <a:gdLst/>
              <a:ahLst/>
              <a:cxnLst/>
              <a:rect l="l" t="t" r="r" b="b"/>
              <a:pathLst>
                <a:path w="457" h="463" extrusionOk="0">
                  <a:moveTo>
                    <a:pt x="227" y="1"/>
                  </a:moveTo>
                  <a:lnTo>
                    <a:pt x="0" y="200"/>
                  </a:lnTo>
                  <a:lnTo>
                    <a:pt x="229" y="462"/>
                  </a:lnTo>
                  <a:lnTo>
                    <a:pt x="456" y="264"/>
                  </a:lnTo>
                  <a:lnTo>
                    <a:pt x="2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8" name="Google Shape;3908;p48"/>
            <p:cNvSpPr/>
            <p:nvPr/>
          </p:nvSpPr>
          <p:spPr>
            <a:xfrm>
              <a:off x="4048436" y="3817811"/>
              <a:ext cx="23965" cy="24151"/>
            </a:xfrm>
            <a:custGeom>
              <a:avLst/>
              <a:gdLst/>
              <a:ahLst/>
              <a:cxnLst/>
              <a:rect l="l" t="t" r="r" b="b"/>
              <a:pathLst>
                <a:path w="258" h="260" extrusionOk="0">
                  <a:moveTo>
                    <a:pt x="128" y="0"/>
                  </a:moveTo>
                  <a:lnTo>
                    <a:pt x="1" y="112"/>
                  </a:lnTo>
                  <a:lnTo>
                    <a:pt x="130" y="259"/>
                  </a:lnTo>
                  <a:lnTo>
                    <a:pt x="258" y="148"/>
                  </a:lnTo>
                  <a:lnTo>
                    <a:pt x="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9" name="Google Shape;3909;p48"/>
            <p:cNvSpPr/>
            <p:nvPr/>
          </p:nvSpPr>
          <p:spPr>
            <a:xfrm>
              <a:off x="4049644" y="3818090"/>
              <a:ext cx="12911" cy="13376"/>
            </a:xfrm>
            <a:custGeom>
              <a:avLst/>
              <a:gdLst/>
              <a:ahLst/>
              <a:cxnLst/>
              <a:rect l="l" t="t" r="r" b="b"/>
              <a:pathLst>
                <a:path w="139" h="144" extrusionOk="0">
                  <a:moveTo>
                    <a:pt x="54" y="0"/>
                  </a:moveTo>
                  <a:lnTo>
                    <a:pt x="1" y="48"/>
                  </a:lnTo>
                  <a:lnTo>
                    <a:pt x="85" y="144"/>
                  </a:lnTo>
                  <a:lnTo>
                    <a:pt x="139" y="97"/>
                  </a:lnTo>
                  <a:lnTo>
                    <a:pt x="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0" name="Google Shape;3910;p48"/>
            <p:cNvSpPr/>
            <p:nvPr/>
          </p:nvSpPr>
          <p:spPr>
            <a:xfrm>
              <a:off x="3833123" y="3552525"/>
              <a:ext cx="45329" cy="161253"/>
            </a:xfrm>
            <a:custGeom>
              <a:avLst/>
              <a:gdLst/>
              <a:ahLst/>
              <a:cxnLst/>
              <a:rect l="l" t="t" r="r" b="b"/>
              <a:pathLst>
                <a:path w="488" h="1736" extrusionOk="0">
                  <a:moveTo>
                    <a:pt x="58" y="0"/>
                  </a:moveTo>
                  <a:cubicBezTo>
                    <a:pt x="39" y="11"/>
                    <a:pt x="20" y="22"/>
                    <a:pt x="0" y="32"/>
                  </a:cubicBezTo>
                  <a:lnTo>
                    <a:pt x="428" y="1735"/>
                  </a:lnTo>
                  <a:lnTo>
                    <a:pt x="488" y="1716"/>
                  </a:lnTo>
                  <a:lnTo>
                    <a:pt x="58"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1" name="Google Shape;3911;p48"/>
            <p:cNvSpPr/>
            <p:nvPr/>
          </p:nvSpPr>
          <p:spPr>
            <a:xfrm>
              <a:off x="3889970" y="3525588"/>
              <a:ext cx="33347" cy="173700"/>
            </a:xfrm>
            <a:custGeom>
              <a:avLst/>
              <a:gdLst/>
              <a:ahLst/>
              <a:cxnLst/>
              <a:rect l="l" t="t" r="r" b="b"/>
              <a:pathLst>
                <a:path w="359" h="1870" extrusionOk="0">
                  <a:moveTo>
                    <a:pt x="61" y="0"/>
                  </a:moveTo>
                  <a:cubicBezTo>
                    <a:pt x="41" y="8"/>
                    <a:pt x="20" y="16"/>
                    <a:pt x="1" y="24"/>
                  </a:cubicBezTo>
                  <a:lnTo>
                    <a:pt x="298" y="1870"/>
                  </a:lnTo>
                  <a:lnTo>
                    <a:pt x="359" y="1849"/>
                  </a:lnTo>
                  <a:lnTo>
                    <a:pt x="61"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2" name="Google Shape;3912;p48"/>
            <p:cNvSpPr/>
            <p:nvPr/>
          </p:nvSpPr>
          <p:spPr>
            <a:xfrm>
              <a:off x="4175785" y="3532369"/>
              <a:ext cx="36319" cy="169241"/>
            </a:xfrm>
            <a:custGeom>
              <a:avLst/>
              <a:gdLst/>
              <a:ahLst/>
              <a:cxnLst/>
              <a:rect l="l" t="t" r="r" b="b"/>
              <a:pathLst>
                <a:path w="391" h="1822" extrusionOk="0">
                  <a:moveTo>
                    <a:pt x="330" y="1"/>
                  </a:moveTo>
                  <a:lnTo>
                    <a:pt x="0" y="1802"/>
                  </a:lnTo>
                  <a:lnTo>
                    <a:pt x="60" y="1821"/>
                  </a:lnTo>
                  <a:lnTo>
                    <a:pt x="390" y="25"/>
                  </a:lnTo>
                  <a:cubicBezTo>
                    <a:pt x="370" y="16"/>
                    <a:pt x="350" y="8"/>
                    <a:pt x="33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3" name="Google Shape;3913;p48"/>
            <p:cNvSpPr/>
            <p:nvPr/>
          </p:nvSpPr>
          <p:spPr>
            <a:xfrm>
              <a:off x="4220836" y="3558749"/>
              <a:ext cx="47930" cy="157166"/>
            </a:xfrm>
            <a:custGeom>
              <a:avLst/>
              <a:gdLst/>
              <a:ahLst/>
              <a:cxnLst/>
              <a:rect l="l" t="t" r="r" b="b"/>
              <a:pathLst>
                <a:path w="516" h="1692" extrusionOk="0">
                  <a:moveTo>
                    <a:pt x="459" y="1"/>
                  </a:moveTo>
                  <a:lnTo>
                    <a:pt x="1" y="1672"/>
                  </a:lnTo>
                  <a:lnTo>
                    <a:pt x="62" y="1692"/>
                  </a:lnTo>
                  <a:lnTo>
                    <a:pt x="516" y="32"/>
                  </a:lnTo>
                  <a:cubicBezTo>
                    <a:pt x="497" y="21"/>
                    <a:pt x="478" y="11"/>
                    <a:pt x="4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4" name="Google Shape;3914;p48"/>
            <p:cNvSpPr/>
            <p:nvPr/>
          </p:nvSpPr>
          <p:spPr>
            <a:xfrm>
              <a:off x="4069429" y="3351982"/>
              <a:ext cx="32882" cy="18856"/>
            </a:xfrm>
            <a:custGeom>
              <a:avLst/>
              <a:gdLst/>
              <a:ahLst/>
              <a:cxnLst/>
              <a:rect l="l" t="t" r="r" b="b"/>
              <a:pathLst>
                <a:path w="354" h="203" extrusionOk="0">
                  <a:moveTo>
                    <a:pt x="91" y="0"/>
                  </a:moveTo>
                  <a:cubicBezTo>
                    <a:pt x="55" y="0"/>
                    <a:pt x="28" y="11"/>
                    <a:pt x="19" y="31"/>
                  </a:cubicBezTo>
                  <a:cubicBezTo>
                    <a:pt x="1" y="72"/>
                    <a:pt x="56" y="136"/>
                    <a:pt x="144" y="174"/>
                  </a:cubicBezTo>
                  <a:cubicBezTo>
                    <a:pt x="187" y="193"/>
                    <a:pt x="229" y="202"/>
                    <a:pt x="263" y="202"/>
                  </a:cubicBezTo>
                  <a:cubicBezTo>
                    <a:pt x="299" y="202"/>
                    <a:pt x="325" y="192"/>
                    <a:pt x="335" y="171"/>
                  </a:cubicBezTo>
                  <a:cubicBezTo>
                    <a:pt x="353" y="131"/>
                    <a:pt x="296" y="67"/>
                    <a:pt x="210" y="28"/>
                  </a:cubicBezTo>
                  <a:cubicBezTo>
                    <a:pt x="167" y="9"/>
                    <a:pt x="125" y="0"/>
                    <a:pt x="91"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5" name="Google Shape;3915;p48"/>
            <p:cNvSpPr/>
            <p:nvPr/>
          </p:nvSpPr>
          <p:spPr>
            <a:xfrm>
              <a:off x="4148569" y="3669656"/>
              <a:ext cx="12261" cy="12447"/>
            </a:xfrm>
            <a:custGeom>
              <a:avLst/>
              <a:gdLst/>
              <a:ahLst/>
              <a:cxnLst/>
              <a:rect l="l" t="t" r="r" b="b"/>
              <a:pathLst>
                <a:path w="132" h="134" extrusionOk="0">
                  <a:moveTo>
                    <a:pt x="66" y="1"/>
                  </a:moveTo>
                  <a:cubicBezTo>
                    <a:pt x="30" y="1"/>
                    <a:pt x="0" y="31"/>
                    <a:pt x="0" y="67"/>
                  </a:cubicBezTo>
                  <a:cubicBezTo>
                    <a:pt x="0" y="104"/>
                    <a:pt x="30" y="134"/>
                    <a:pt x="66" y="134"/>
                  </a:cubicBezTo>
                  <a:cubicBezTo>
                    <a:pt x="103" y="134"/>
                    <a:pt x="132" y="104"/>
                    <a:pt x="132" y="67"/>
                  </a:cubicBezTo>
                  <a:cubicBezTo>
                    <a:pt x="132" y="31"/>
                    <a:pt x="103"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6" name="Google Shape;3916;p48"/>
            <p:cNvSpPr/>
            <p:nvPr/>
          </p:nvSpPr>
          <p:spPr>
            <a:xfrm>
              <a:off x="3935671" y="3665755"/>
              <a:ext cx="13097" cy="13190"/>
            </a:xfrm>
            <a:custGeom>
              <a:avLst/>
              <a:gdLst/>
              <a:ahLst/>
              <a:cxnLst/>
              <a:rect l="l" t="t" r="r" b="b"/>
              <a:pathLst>
                <a:path w="141" h="142" extrusionOk="0">
                  <a:moveTo>
                    <a:pt x="70" y="1"/>
                  </a:moveTo>
                  <a:cubicBezTo>
                    <a:pt x="31" y="1"/>
                    <a:pt x="0" y="32"/>
                    <a:pt x="0" y="72"/>
                  </a:cubicBezTo>
                  <a:cubicBezTo>
                    <a:pt x="0" y="110"/>
                    <a:pt x="31" y="141"/>
                    <a:pt x="70" y="141"/>
                  </a:cubicBezTo>
                  <a:cubicBezTo>
                    <a:pt x="110" y="141"/>
                    <a:pt x="141" y="110"/>
                    <a:pt x="141" y="72"/>
                  </a:cubicBezTo>
                  <a:cubicBezTo>
                    <a:pt x="141" y="32"/>
                    <a:pt x="110" y="1"/>
                    <a:pt x="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7" name="Google Shape;3917;p48"/>
            <p:cNvSpPr/>
            <p:nvPr/>
          </p:nvSpPr>
          <p:spPr>
            <a:xfrm>
              <a:off x="3435007" y="4134092"/>
              <a:ext cx="364769" cy="607113"/>
            </a:xfrm>
            <a:custGeom>
              <a:avLst/>
              <a:gdLst/>
              <a:ahLst/>
              <a:cxnLst/>
              <a:rect l="l" t="t" r="r" b="b"/>
              <a:pathLst>
                <a:path w="3927" h="6536" extrusionOk="0">
                  <a:moveTo>
                    <a:pt x="1804" y="108"/>
                  </a:moveTo>
                  <a:cubicBezTo>
                    <a:pt x="2384" y="108"/>
                    <a:pt x="2980" y="142"/>
                    <a:pt x="3588" y="212"/>
                  </a:cubicBezTo>
                  <a:lnTo>
                    <a:pt x="3807" y="6428"/>
                  </a:lnTo>
                  <a:lnTo>
                    <a:pt x="339" y="6428"/>
                  </a:lnTo>
                  <a:lnTo>
                    <a:pt x="121" y="210"/>
                  </a:lnTo>
                  <a:cubicBezTo>
                    <a:pt x="664" y="142"/>
                    <a:pt x="1226" y="108"/>
                    <a:pt x="1804" y="108"/>
                  </a:cubicBezTo>
                  <a:close/>
                  <a:moveTo>
                    <a:pt x="1803" y="1"/>
                  </a:moveTo>
                  <a:cubicBezTo>
                    <a:pt x="1202" y="1"/>
                    <a:pt x="617" y="38"/>
                    <a:pt x="53" y="111"/>
                  </a:cubicBezTo>
                  <a:lnTo>
                    <a:pt x="1" y="118"/>
                  </a:lnTo>
                  <a:lnTo>
                    <a:pt x="226" y="6535"/>
                  </a:lnTo>
                  <a:lnTo>
                    <a:pt x="3927" y="6535"/>
                  </a:lnTo>
                  <a:lnTo>
                    <a:pt x="3702" y="117"/>
                  </a:lnTo>
                  <a:lnTo>
                    <a:pt x="3652" y="111"/>
                  </a:lnTo>
                  <a:cubicBezTo>
                    <a:pt x="3022" y="38"/>
                    <a:pt x="2404" y="1"/>
                    <a:pt x="18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8" name="Google Shape;3918;p48"/>
            <p:cNvSpPr/>
            <p:nvPr/>
          </p:nvSpPr>
          <p:spPr>
            <a:xfrm>
              <a:off x="3593009" y="4211188"/>
              <a:ext cx="18206" cy="105427"/>
            </a:xfrm>
            <a:custGeom>
              <a:avLst/>
              <a:gdLst/>
              <a:ahLst/>
              <a:cxnLst/>
              <a:rect l="l" t="t" r="r" b="b"/>
              <a:pathLst>
                <a:path w="196" h="1135" extrusionOk="0">
                  <a:moveTo>
                    <a:pt x="59" y="1"/>
                  </a:moveTo>
                  <a:lnTo>
                    <a:pt x="0" y="1135"/>
                  </a:lnTo>
                  <a:lnTo>
                    <a:pt x="195" y="1135"/>
                  </a:lnTo>
                  <a:lnTo>
                    <a:pt x="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9" name="Google Shape;3919;p48"/>
            <p:cNvSpPr/>
            <p:nvPr/>
          </p:nvSpPr>
          <p:spPr>
            <a:xfrm>
              <a:off x="3599325" y="4531184"/>
              <a:ext cx="18113" cy="105427"/>
            </a:xfrm>
            <a:custGeom>
              <a:avLst/>
              <a:gdLst/>
              <a:ahLst/>
              <a:cxnLst/>
              <a:rect l="l" t="t" r="r" b="b"/>
              <a:pathLst>
                <a:path w="195" h="1135" extrusionOk="0">
                  <a:moveTo>
                    <a:pt x="1" y="0"/>
                  </a:moveTo>
                  <a:lnTo>
                    <a:pt x="137" y="1135"/>
                  </a:lnTo>
                  <a:lnTo>
                    <a:pt x="1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0" name="Google Shape;3920;p48"/>
            <p:cNvSpPr/>
            <p:nvPr/>
          </p:nvSpPr>
          <p:spPr>
            <a:xfrm>
              <a:off x="3578797" y="4363987"/>
              <a:ext cx="51088" cy="117224"/>
            </a:xfrm>
            <a:custGeom>
              <a:avLst/>
              <a:gdLst/>
              <a:ahLst/>
              <a:cxnLst/>
              <a:rect l="l" t="t" r="r" b="b"/>
              <a:pathLst>
                <a:path w="550" h="1262" extrusionOk="0">
                  <a:moveTo>
                    <a:pt x="240" y="0"/>
                  </a:moveTo>
                  <a:cubicBezTo>
                    <a:pt x="99" y="0"/>
                    <a:pt x="0" y="283"/>
                    <a:pt x="19" y="631"/>
                  </a:cubicBezTo>
                  <a:cubicBezTo>
                    <a:pt x="39" y="979"/>
                    <a:pt x="168" y="1262"/>
                    <a:pt x="310" y="1262"/>
                  </a:cubicBezTo>
                  <a:cubicBezTo>
                    <a:pt x="450" y="1262"/>
                    <a:pt x="550" y="979"/>
                    <a:pt x="530" y="631"/>
                  </a:cubicBezTo>
                  <a:cubicBezTo>
                    <a:pt x="511" y="283"/>
                    <a:pt x="380" y="0"/>
                    <a:pt x="24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1" name="Google Shape;3921;p48"/>
            <p:cNvSpPr/>
            <p:nvPr/>
          </p:nvSpPr>
          <p:spPr>
            <a:xfrm>
              <a:off x="3592916" y="4396405"/>
              <a:ext cx="22850" cy="52481"/>
            </a:xfrm>
            <a:custGeom>
              <a:avLst/>
              <a:gdLst/>
              <a:ahLst/>
              <a:cxnLst/>
              <a:rect l="l" t="t" r="r" b="b"/>
              <a:pathLst>
                <a:path w="246" h="565" extrusionOk="0">
                  <a:moveTo>
                    <a:pt x="107" y="0"/>
                  </a:moveTo>
                  <a:cubicBezTo>
                    <a:pt x="44" y="0"/>
                    <a:pt x="0" y="127"/>
                    <a:pt x="9" y="282"/>
                  </a:cubicBezTo>
                  <a:cubicBezTo>
                    <a:pt x="17" y="438"/>
                    <a:pt x="75" y="565"/>
                    <a:pt x="138" y="565"/>
                  </a:cubicBezTo>
                  <a:cubicBezTo>
                    <a:pt x="202" y="565"/>
                    <a:pt x="245" y="438"/>
                    <a:pt x="237" y="282"/>
                  </a:cubicBezTo>
                  <a:cubicBezTo>
                    <a:pt x="228" y="127"/>
                    <a:pt x="171"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2" name="Google Shape;3922;p48"/>
            <p:cNvSpPr/>
            <p:nvPr/>
          </p:nvSpPr>
          <p:spPr>
            <a:xfrm>
              <a:off x="3667690" y="4411731"/>
              <a:ext cx="61584" cy="18113"/>
            </a:xfrm>
            <a:custGeom>
              <a:avLst/>
              <a:gdLst/>
              <a:ahLst/>
              <a:cxnLst/>
              <a:rect l="l" t="t" r="r" b="b"/>
              <a:pathLst>
                <a:path w="663" h="195" extrusionOk="0">
                  <a:moveTo>
                    <a:pt x="1" y="0"/>
                  </a:moveTo>
                  <a:lnTo>
                    <a:pt x="1" y="194"/>
                  </a:lnTo>
                  <a:lnTo>
                    <a:pt x="662" y="5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3" name="Google Shape;3923;p48"/>
            <p:cNvSpPr/>
            <p:nvPr/>
          </p:nvSpPr>
          <p:spPr>
            <a:xfrm>
              <a:off x="3481265" y="4417955"/>
              <a:ext cx="61492" cy="18113"/>
            </a:xfrm>
            <a:custGeom>
              <a:avLst/>
              <a:gdLst/>
              <a:ahLst/>
              <a:cxnLst/>
              <a:rect l="l" t="t" r="r" b="b"/>
              <a:pathLst>
                <a:path w="662" h="195" extrusionOk="0">
                  <a:moveTo>
                    <a:pt x="661" y="1"/>
                  </a:moveTo>
                  <a:lnTo>
                    <a:pt x="1" y="137"/>
                  </a:lnTo>
                  <a:lnTo>
                    <a:pt x="661" y="195"/>
                  </a:lnTo>
                  <a:lnTo>
                    <a:pt x="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4" name="Google Shape;3924;p48"/>
            <p:cNvSpPr/>
            <p:nvPr/>
          </p:nvSpPr>
          <p:spPr>
            <a:xfrm>
              <a:off x="3619110" y="4055045"/>
              <a:ext cx="32511" cy="59541"/>
            </a:xfrm>
            <a:custGeom>
              <a:avLst/>
              <a:gdLst/>
              <a:ahLst/>
              <a:cxnLst/>
              <a:rect l="l" t="t" r="r" b="b"/>
              <a:pathLst>
                <a:path w="350" h="641" extrusionOk="0">
                  <a:moveTo>
                    <a:pt x="174" y="0"/>
                  </a:moveTo>
                  <a:cubicBezTo>
                    <a:pt x="129" y="0"/>
                    <a:pt x="86" y="23"/>
                    <a:pt x="60" y="90"/>
                  </a:cubicBezTo>
                  <a:cubicBezTo>
                    <a:pt x="1" y="241"/>
                    <a:pt x="45" y="490"/>
                    <a:pt x="86" y="595"/>
                  </a:cubicBezTo>
                  <a:cubicBezTo>
                    <a:pt x="98" y="625"/>
                    <a:pt x="146" y="640"/>
                    <a:pt x="194" y="640"/>
                  </a:cubicBezTo>
                  <a:cubicBezTo>
                    <a:pt x="248" y="640"/>
                    <a:pt x="303" y="622"/>
                    <a:pt x="307" y="586"/>
                  </a:cubicBezTo>
                  <a:cubicBezTo>
                    <a:pt x="315" y="519"/>
                    <a:pt x="314" y="145"/>
                    <a:pt x="335" y="107"/>
                  </a:cubicBezTo>
                  <a:cubicBezTo>
                    <a:pt x="349" y="83"/>
                    <a:pt x="259" y="0"/>
                    <a:pt x="174" y="0"/>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5" name="Google Shape;3925;p48"/>
            <p:cNvSpPr/>
            <p:nvPr/>
          </p:nvSpPr>
          <p:spPr>
            <a:xfrm>
              <a:off x="3651156" y="4050308"/>
              <a:ext cx="34647" cy="76818"/>
            </a:xfrm>
            <a:custGeom>
              <a:avLst/>
              <a:gdLst/>
              <a:ahLst/>
              <a:cxnLst/>
              <a:rect l="l" t="t" r="r" b="b"/>
              <a:pathLst>
                <a:path w="373" h="827" extrusionOk="0">
                  <a:moveTo>
                    <a:pt x="143" y="1"/>
                  </a:moveTo>
                  <a:cubicBezTo>
                    <a:pt x="95" y="1"/>
                    <a:pt x="54" y="30"/>
                    <a:pt x="39" y="114"/>
                  </a:cubicBezTo>
                  <a:cubicBezTo>
                    <a:pt x="1" y="335"/>
                    <a:pt x="68" y="752"/>
                    <a:pt x="131" y="790"/>
                  </a:cubicBezTo>
                  <a:cubicBezTo>
                    <a:pt x="164" y="810"/>
                    <a:pt x="221" y="827"/>
                    <a:pt x="270" y="827"/>
                  </a:cubicBezTo>
                  <a:cubicBezTo>
                    <a:pt x="317" y="827"/>
                    <a:pt x="355" y="812"/>
                    <a:pt x="357" y="770"/>
                  </a:cubicBezTo>
                  <a:cubicBezTo>
                    <a:pt x="362" y="684"/>
                    <a:pt x="342" y="213"/>
                    <a:pt x="361" y="163"/>
                  </a:cubicBezTo>
                  <a:cubicBezTo>
                    <a:pt x="372" y="129"/>
                    <a:pt x="243" y="1"/>
                    <a:pt x="143" y="1"/>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6" name="Google Shape;3926;p48"/>
            <p:cNvSpPr/>
            <p:nvPr/>
          </p:nvSpPr>
          <p:spPr>
            <a:xfrm>
              <a:off x="3683853" y="4048171"/>
              <a:ext cx="38177" cy="76446"/>
            </a:xfrm>
            <a:custGeom>
              <a:avLst/>
              <a:gdLst/>
              <a:ahLst/>
              <a:cxnLst/>
              <a:rect l="l" t="t" r="r" b="b"/>
              <a:pathLst>
                <a:path w="411" h="823" extrusionOk="0">
                  <a:moveTo>
                    <a:pt x="165" y="0"/>
                  </a:moveTo>
                  <a:cubicBezTo>
                    <a:pt x="122" y="0"/>
                    <a:pt x="85" y="26"/>
                    <a:pt x="69" y="99"/>
                  </a:cubicBezTo>
                  <a:cubicBezTo>
                    <a:pt x="0" y="399"/>
                    <a:pt x="142" y="771"/>
                    <a:pt x="200" y="808"/>
                  </a:cubicBezTo>
                  <a:cubicBezTo>
                    <a:pt x="216" y="818"/>
                    <a:pt x="240" y="822"/>
                    <a:pt x="266" y="822"/>
                  </a:cubicBezTo>
                  <a:cubicBezTo>
                    <a:pt x="332" y="822"/>
                    <a:pt x="411" y="791"/>
                    <a:pt x="410" y="733"/>
                  </a:cubicBezTo>
                  <a:cubicBezTo>
                    <a:pt x="409" y="653"/>
                    <a:pt x="366" y="212"/>
                    <a:pt x="379" y="164"/>
                  </a:cubicBezTo>
                  <a:cubicBezTo>
                    <a:pt x="388" y="132"/>
                    <a:pt x="261" y="0"/>
                    <a:pt x="165" y="0"/>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7" name="Google Shape;3927;p48"/>
            <p:cNvSpPr/>
            <p:nvPr/>
          </p:nvSpPr>
          <p:spPr>
            <a:xfrm>
              <a:off x="4332208" y="3920358"/>
              <a:ext cx="159302" cy="90565"/>
            </a:xfrm>
            <a:custGeom>
              <a:avLst/>
              <a:gdLst/>
              <a:ahLst/>
              <a:cxnLst/>
              <a:rect l="l" t="t" r="r" b="b"/>
              <a:pathLst>
                <a:path w="1715" h="975" extrusionOk="0">
                  <a:moveTo>
                    <a:pt x="981" y="7"/>
                  </a:moveTo>
                  <a:cubicBezTo>
                    <a:pt x="975" y="7"/>
                    <a:pt x="969" y="7"/>
                    <a:pt x="963" y="7"/>
                  </a:cubicBezTo>
                  <a:cubicBezTo>
                    <a:pt x="846" y="10"/>
                    <a:pt x="506" y="0"/>
                    <a:pt x="491" y="149"/>
                  </a:cubicBezTo>
                  <a:lnTo>
                    <a:pt x="13" y="297"/>
                  </a:lnTo>
                  <a:cubicBezTo>
                    <a:pt x="1" y="425"/>
                    <a:pt x="769" y="814"/>
                    <a:pt x="891" y="911"/>
                  </a:cubicBezTo>
                  <a:cubicBezTo>
                    <a:pt x="953" y="960"/>
                    <a:pt x="1034" y="974"/>
                    <a:pt x="1114" y="974"/>
                  </a:cubicBezTo>
                  <a:cubicBezTo>
                    <a:pt x="1197" y="974"/>
                    <a:pt x="1279" y="959"/>
                    <a:pt x="1342" y="954"/>
                  </a:cubicBezTo>
                  <a:cubicBezTo>
                    <a:pt x="1662" y="929"/>
                    <a:pt x="1714" y="261"/>
                    <a:pt x="1603" y="191"/>
                  </a:cubicBezTo>
                  <a:cubicBezTo>
                    <a:pt x="1515" y="135"/>
                    <a:pt x="1288" y="7"/>
                    <a:pt x="981" y="7"/>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8" name="Google Shape;3928;p48"/>
            <p:cNvSpPr/>
            <p:nvPr/>
          </p:nvSpPr>
          <p:spPr>
            <a:xfrm>
              <a:off x="4386361" y="2949874"/>
              <a:ext cx="132086" cy="1833321"/>
            </a:xfrm>
            <a:custGeom>
              <a:avLst/>
              <a:gdLst/>
              <a:ahLst/>
              <a:cxnLst/>
              <a:rect l="l" t="t" r="r" b="b"/>
              <a:pathLst>
                <a:path w="1422" h="19737" extrusionOk="0">
                  <a:moveTo>
                    <a:pt x="1323" y="1"/>
                  </a:moveTo>
                  <a:cubicBezTo>
                    <a:pt x="1281" y="1"/>
                    <a:pt x="1248" y="31"/>
                    <a:pt x="1246" y="72"/>
                  </a:cubicBezTo>
                  <a:lnTo>
                    <a:pt x="1" y="19737"/>
                  </a:lnTo>
                  <a:lnTo>
                    <a:pt x="175" y="19737"/>
                  </a:lnTo>
                  <a:lnTo>
                    <a:pt x="1418" y="102"/>
                  </a:lnTo>
                  <a:cubicBezTo>
                    <a:pt x="1422" y="49"/>
                    <a:pt x="1375" y="1"/>
                    <a:pt x="1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9" name="Google Shape;3929;p48"/>
            <p:cNvSpPr/>
            <p:nvPr/>
          </p:nvSpPr>
          <p:spPr>
            <a:xfrm>
              <a:off x="4435127" y="3980921"/>
              <a:ext cx="38641" cy="28795"/>
            </a:xfrm>
            <a:custGeom>
              <a:avLst/>
              <a:gdLst/>
              <a:ahLst/>
              <a:cxnLst/>
              <a:rect l="l" t="t" r="r" b="b"/>
              <a:pathLst>
                <a:path w="416" h="310" extrusionOk="0">
                  <a:moveTo>
                    <a:pt x="112" y="1"/>
                  </a:moveTo>
                  <a:cubicBezTo>
                    <a:pt x="27" y="1"/>
                    <a:pt x="9" y="54"/>
                    <a:pt x="5" y="121"/>
                  </a:cubicBezTo>
                  <a:cubicBezTo>
                    <a:pt x="0" y="201"/>
                    <a:pt x="16" y="271"/>
                    <a:pt x="149" y="300"/>
                  </a:cubicBezTo>
                  <a:cubicBezTo>
                    <a:pt x="178" y="307"/>
                    <a:pt x="206" y="309"/>
                    <a:pt x="233" y="309"/>
                  </a:cubicBezTo>
                  <a:cubicBezTo>
                    <a:pt x="329" y="309"/>
                    <a:pt x="403" y="270"/>
                    <a:pt x="408" y="206"/>
                  </a:cubicBezTo>
                  <a:cubicBezTo>
                    <a:pt x="416" y="123"/>
                    <a:pt x="306" y="33"/>
                    <a:pt x="168" y="7"/>
                  </a:cubicBezTo>
                  <a:cubicBezTo>
                    <a:pt x="147" y="3"/>
                    <a:pt x="128" y="1"/>
                    <a:pt x="112" y="1"/>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0" name="Google Shape;3930;p48"/>
            <p:cNvSpPr/>
            <p:nvPr/>
          </p:nvSpPr>
          <p:spPr>
            <a:xfrm>
              <a:off x="4437728" y="3950454"/>
              <a:ext cx="41706" cy="29167"/>
            </a:xfrm>
            <a:custGeom>
              <a:avLst/>
              <a:gdLst/>
              <a:ahLst/>
              <a:cxnLst/>
              <a:rect l="l" t="t" r="r" b="b"/>
              <a:pathLst>
                <a:path w="449" h="314" extrusionOk="0">
                  <a:moveTo>
                    <a:pt x="126" y="0"/>
                  </a:moveTo>
                  <a:cubicBezTo>
                    <a:pt x="28" y="0"/>
                    <a:pt x="8" y="56"/>
                    <a:pt x="4" y="127"/>
                  </a:cubicBezTo>
                  <a:cubicBezTo>
                    <a:pt x="0" y="209"/>
                    <a:pt x="17" y="280"/>
                    <a:pt x="161" y="306"/>
                  </a:cubicBezTo>
                  <a:cubicBezTo>
                    <a:pt x="189" y="311"/>
                    <a:pt x="216" y="314"/>
                    <a:pt x="243" y="314"/>
                  </a:cubicBezTo>
                  <a:cubicBezTo>
                    <a:pt x="352" y="314"/>
                    <a:pt x="436" y="270"/>
                    <a:pt x="441" y="202"/>
                  </a:cubicBezTo>
                  <a:cubicBezTo>
                    <a:pt x="449" y="116"/>
                    <a:pt x="330" y="28"/>
                    <a:pt x="181" y="5"/>
                  </a:cubicBezTo>
                  <a:cubicBezTo>
                    <a:pt x="161" y="2"/>
                    <a:pt x="142" y="0"/>
                    <a:pt x="126" y="0"/>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1" name="Google Shape;3931;p48"/>
            <p:cNvSpPr/>
            <p:nvPr/>
          </p:nvSpPr>
          <p:spPr>
            <a:xfrm>
              <a:off x="4439679" y="3917758"/>
              <a:ext cx="40406" cy="30188"/>
            </a:xfrm>
            <a:custGeom>
              <a:avLst/>
              <a:gdLst/>
              <a:ahLst/>
              <a:cxnLst/>
              <a:rect l="l" t="t" r="r" b="b"/>
              <a:pathLst>
                <a:path w="435" h="325" extrusionOk="0">
                  <a:moveTo>
                    <a:pt x="133" y="1"/>
                  </a:moveTo>
                  <a:cubicBezTo>
                    <a:pt x="30" y="1"/>
                    <a:pt x="10" y="61"/>
                    <a:pt x="5" y="138"/>
                  </a:cubicBezTo>
                  <a:cubicBezTo>
                    <a:pt x="0" y="223"/>
                    <a:pt x="17" y="298"/>
                    <a:pt x="155" y="320"/>
                  </a:cubicBezTo>
                  <a:cubicBezTo>
                    <a:pt x="177" y="323"/>
                    <a:pt x="198" y="325"/>
                    <a:pt x="219" y="325"/>
                  </a:cubicBezTo>
                  <a:cubicBezTo>
                    <a:pt x="332" y="325"/>
                    <a:pt x="420" y="276"/>
                    <a:pt x="427" y="201"/>
                  </a:cubicBezTo>
                  <a:cubicBezTo>
                    <a:pt x="434" y="111"/>
                    <a:pt x="321" y="22"/>
                    <a:pt x="177" y="4"/>
                  </a:cubicBezTo>
                  <a:cubicBezTo>
                    <a:pt x="161" y="2"/>
                    <a:pt x="147" y="1"/>
                    <a:pt x="133" y="1"/>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2" name="Google Shape;3932;p48"/>
            <p:cNvSpPr/>
            <p:nvPr/>
          </p:nvSpPr>
          <p:spPr>
            <a:xfrm>
              <a:off x="4367227" y="3900481"/>
              <a:ext cx="78397" cy="62792"/>
            </a:xfrm>
            <a:custGeom>
              <a:avLst/>
              <a:gdLst/>
              <a:ahLst/>
              <a:cxnLst/>
              <a:rect l="l" t="t" r="r" b="b"/>
              <a:pathLst>
                <a:path w="844" h="676" extrusionOk="0">
                  <a:moveTo>
                    <a:pt x="602" y="1"/>
                  </a:moveTo>
                  <a:cubicBezTo>
                    <a:pt x="517" y="1"/>
                    <a:pt x="419" y="51"/>
                    <a:pt x="336" y="144"/>
                  </a:cubicBezTo>
                  <a:cubicBezTo>
                    <a:pt x="201" y="297"/>
                    <a:pt x="1" y="408"/>
                    <a:pt x="76" y="529"/>
                  </a:cubicBezTo>
                  <a:cubicBezTo>
                    <a:pt x="125" y="607"/>
                    <a:pt x="284" y="676"/>
                    <a:pt x="430" y="676"/>
                  </a:cubicBezTo>
                  <a:cubicBezTo>
                    <a:pt x="510" y="676"/>
                    <a:pt x="587" y="655"/>
                    <a:pt x="639" y="602"/>
                  </a:cubicBezTo>
                  <a:cubicBezTo>
                    <a:pt x="790" y="447"/>
                    <a:pt x="844" y="210"/>
                    <a:pt x="754" y="79"/>
                  </a:cubicBezTo>
                  <a:cubicBezTo>
                    <a:pt x="717" y="26"/>
                    <a:pt x="663" y="1"/>
                    <a:pt x="602" y="1"/>
                  </a:cubicBezTo>
                  <a:close/>
                </a:path>
              </a:pathLst>
            </a:custGeom>
            <a:solidFill>
              <a:srgbClr val="F3A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3" name="Google Shape;3933;p48"/>
            <p:cNvSpPr/>
            <p:nvPr/>
          </p:nvSpPr>
          <p:spPr>
            <a:xfrm>
              <a:off x="4410419" y="3904010"/>
              <a:ext cx="45979" cy="77561"/>
            </a:xfrm>
            <a:custGeom>
              <a:avLst/>
              <a:gdLst/>
              <a:ahLst/>
              <a:cxnLst/>
              <a:rect l="l" t="t" r="r" b="b"/>
              <a:pathLst>
                <a:path w="495" h="835" extrusionOk="0">
                  <a:moveTo>
                    <a:pt x="189" y="1"/>
                  </a:moveTo>
                  <a:cubicBezTo>
                    <a:pt x="166" y="1"/>
                    <a:pt x="141" y="3"/>
                    <a:pt x="116" y="9"/>
                  </a:cubicBezTo>
                  <a:cubicBezTo>
                    <a:pt x="32" y="144"/>
                    <a:pt x="1" y="721"/>
                    <a:pt x="58" y="791"/>
                  </a:cubicBezTo>
                  <a:cubicBezTo>
                    <a:pt x="83" y="822"/>
                    <a:pt x="121" y="834"/>
                    <a:pt x="160" y="834"/>
                  </a:cubicBezTo>
                  <a:cubicBezTo>
                    <a:pt x="220" y="834"/>
                    <a:pt x="284" y="806"/>
                    <a:pt x="317" y="770"/>
                  </a:cubicBezTo>
                  <a:cubicBezTo>
                    <a:pt x="341" y="742"/>
                    <a:pt x="344" y="570"/>
                    <a:pt x="436" y="314"/>
                  </a:cubicBezTo>
                  <a:cubicBezTo>
                    <a:pt x="494" y="157"/>
                    <a:pt x="366" y="1"/>
                    <a:pt x="189" y="1"/>
                  </a:cubicBezTo>
                  <a:close/>
                </a:path>
              </a:pathLst>
            </a:custGeom>
            <a:solidFill>
              <a:srgbClr val="F8C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4" name="Google Shape;3934;p48"/>
            <p:cNvSpPr/>
            <p:nvPr/>
          </p:nvSpPr>
          <p:spPr>
            <a:xfrm>
              <a:off x="4042618" y="3326657"/>
              <a:ext cx="17091" cy="51367"/>
            </a:xfrm>
            <a:custGeom>
              <a:avLst/>
              <a:gdLst/>
              <a:ahLst/>
              <a:cxnLst/>
              <a:rect l="l" t="t" r="r" b="b"/>
              <a:pathLst>
                <a:path w="184" h="553" extrusionOk="0">
                  <a:moveTo>
                    <a:pt x="92" y="1"/>
                  </a:moveTo>
                  <a:cubicBezTo>
                    <a:pt x="42" y="1"/>
                    <a:pt x="1" y="159"/>
                    <a:pt x="1" y="353"/>
                  </a:cubicBezTo>
                  <a:cubicBezTo>
                    <a:pt x="1" y="548"/>
                    <a:pt x="42" y="552"/>
                    <a:pt x="92" y="552"/>
                  </a:cubicBezTo>
                  <a:cubicBezTo>
                    <a:pt x="143" y="552"/>
                    <a:pt x="184" y="548"/>
                    <a:pt x="184" y="353"/>
                  </a:cubicBezTo>
                  <a:cubicBezTo>
                    <a:pt x="184" y="159"/>
                    <a:pt x="143" y="1"/>
                    <a:pt x="92" y="1"/>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5" name="Google Shape;3935;p48"/>
          <p:cNvGrpSpPr/>
          <p:nvPr/>
        </p:nvGrpSpPr>
        <p:grpSpPr>
          <a:xfrm>
            <a:off x="4910485" y="357339"/>
            <a:ext cx="905768" cy="665212"/>
            <a:chOff x="217285" y="3847435"/>
            <a:chExt cx="1045077" cy="767522"/>
          </a:xfrm>
        </p:grpSpPr>
        <p:sp>
          <p:nvSpPr>
            <p:cNvPr id="3936" name="Google Shape;3936;p48"/>
            <p:cNvSpPr/>
            <p:nvPr/>
          </p:nvSpPr>
          <p:spPr>
            <a:xfrm>
              <a:off x="282465" y="3847435"/>
              <a:ext cx="707330" cy="231304"/>
            </a:xfrm>
            <a:custGeom>
              <a:avLst/>
              <a:gdLst/>
              <a:ahLst/>
              <a:cxnLst/>
              <a:rect l="l" t="t" r="r" b="b"/>
              <a:pathLst>
                <a:path w="8302" h="2715" extrusionOk="0">
                  <a:moveTo>
                    <a:pt x="7382" y="1"/>
                  </a:moveTo>
                  <a:cubicBezTo>
                    <a:pt x="7365" y="1"/>
                    <a:pt x="7348" y="2"/>
                    <a:pt x="7332" y="3"/>
                  </a:cubicBezTo>
                  <a:lnTo>
                    <a:pt x="7329" y="3"/>
                  </a:lnTo>
                  <a:cubicBezTo>
                    <a:pt x="7296" y="5"/>
                    <a:pt x="7266" y="8"/>
                    <a:pt x="7237" y="14"/>
                  </a:cubicBezTo>
                  <a:lnTo>
                    <a:pt x="7235" y="15"/>
                  </a:lnTo>
                  <a:cubicBezTo>
                    <a:pt x="7206" y="20"/>
                    <a:pt x="7178" y="28"/>
                    <a:pt x="7154" y="37"/>
                  </a:cubicBezTo>
                  <a:lnTo>
                    <a:pt x="7154" y="124"/>
                  </a:lnTo>
                  <a:lnTo>
                    <a:pt x="7154" y="129"/>
                  </a:lnTo>
                  <a:cubicBezTo>
                    <a:pt x="7262" y="221"/>
                    <a:pt x="7356" y="336"/>
                    <a:pt x="7435" y="468"/>
                  </a:cubicBezTo>
                  <a:lnTo>
                    <a:pt x="8302" y="274"/>
                  </a:lnTo>
                  <a:cubicBezTo>
                    <a:pt x="8277" y="261"/>
                    <a:pt x="8251" y="248"/>
                    <a:pt x="8227" y="236"/>
                  </a:cubicBezTo>
                  <a:cubicBezTo>
                    <a:pt x="8184" y="215"/>
                    <a:pt x="8142" y="195"/>
                    <a:pt x="8100" y="176"/>
                  </a:cubicBezTo>
                  <a:lnTo>
                    <a:pt x="8091" y="172"/>
                  </a:lnTo>
                  <a:lnTo>
                    <a:pt x="8090" y="172"/>
                  </a:lnTo>
                  <a:cubicBezTo>
                    <a:pt x="8041" y="152"/>
                    <a:pt x="7994" y="133"/>
                    <a:pt x="7948" y="116"/>
                  </a:cubicBezTo>
                  <a:lnTo>
                    <a:pt x="7946" y="115"/>
                  </a:lnTo>
                  <a:cubicBezTo>
                    <a:pt x="7900" y="98"/>
                    <a:pt x="7855" y="84"/>
                    <a:pt x="7811" y="72"/>
                  </a:cubicBezTo>
                  <a:lnTo>
                    <a:pt x="7808" y="69"/>
                  </a:lnTo>
                  <a:cubicBezTo>
                    <a:pt x="7764" y="58"/>
                    <a:pt x="7721" y="46"/>
                    <a:pt x="7680" y="37"/>
                  </a:cubicBezTo>
                  <a:lnTo>
                    <a:pt x="7675" y="36"/>
                  </a:lnTo>
                  <a:cubicBezTo>
                    <a:pt x="7634" y="27"/>
                    <a:pt x="7594" y="20"/>
                    <a:pt x="7555" y="15"/>
                  </a:cubicBezTo>
                  <a:lnTo>
                    <a:pt x="7551" y="14"/>
                  </a:lnTo>
                  <a:cubicBezTo>
                    <a:pt x="7512" y="8"/>
                    <a:pt x="7475" y="5"/>
                    <a:pt x="7440" y="3"/>
                  </a:cubicBezTo>
                  <a:lnTo>
                    <a:pt x="7434" y="3"/>
                  </a:lnTo>
                  <a:cubicBezTo>
                    <a:pt x="7417" y="2"/>
                    <a:pt x="7399" y="1"/>
                    <a:pt x="7382" y="1"/>
                  </a:cubicBezTo>
                  <a:close/>
                  <a:moveTo>
                    <a:pt x="2510" y="1"/>
                  </a:moveTo>
                  <a:cubicBezTo>
                    <a:pt x="2493" y="1"/>
                    <a:pt x="2476" y="2"/>
                    <a:pt x="2458" y="3"/>
                  </a:cubicBezTo>
                  <a:lnTo>
                    <a:pt x="2454" y="3"/>
                  </a:lnTo>
                  <a:cubicBezTo>
                    <a:pt x="2418" y="5"/>
                    <a:pt x="2381" y="8"/>
                    <a:pt x="2342" y="14"/>
                  </a:cubicBezTo>
                  <a:lnTo>
                    <a:pt x="2337" y="15"/>
                  </a:lnTo>
                  <a:cubicBezTo>
                    <a:pt x="2298" y="20"/>
                    <a:pt x="2259" y="27"/>
                    <a:pt x="2217" y="36"/>
                  </a:cubicBezTo>
                  <a:lnTo>
                    <a:pt x="2213" y="37"/>
                  </a:lnTo>
                  <a:cubicBezTo>
                    <a:pt x="2171" y="46"/>
                    <a:pt x="2128" y="58"/>
                    <a:pt x="2085" y="69"/>
                  </a:cubicBezTo>
                  <a:lnTo>
                    <a:pt x="2081" y="72"/>
                  </a:lnTo>
                  <a:cubicBezTo>
                    <a:pt x="2037" y="84"/>
                    <a:pt x="1992" y="98"/>
                    <a:pt x="1946" y="115"/>
                  </a:cubicBezTo>
                  <a:lnTo>
                    <a:pt x="1944" y="116"/>
                  </a:lnTo>
                  <a:cubicBezTo>
                    <a:pt x="1898" y="133"/>
                    <a:pt x="1851" y="152"/>
                    <a:pt x="1804" y="172"/>
                  </a:cubicBezTo>
                  <a:lnTo>
                    <a:pt x="1802" y="172"/>
                  </a:lnTo>
                  <a:lnTo>
                    <a:pt x="1793" y="176"/>
                  </a:lnTo>
                  <a:cubicBezTo>
                    <a:pt x="1751" y="195"/>
                    <a:pt x="1708" y="215"/>
                    <a:pt x="1665" y="236"/>
                  </a:cubicBezTo>
                  <a:cubicBezTo>
                    <a:pt x="1532" y="303"/>
                    <a:pt x="1396" y="383"/>
                    <a:pt x="1261" y="478"/>
                  </a:cubicBezTo>
                  <a:cubicBezTo>
                    <a:pt x="1169" y="544"/>
                    <a:pt x="1076" y="617"/>
                    <a:pt x="988" y="695"/>
                  </a:cubicBezTo>
                  <a:cubicBezTo>
                    <a:pt x="967" y="713"/>
                    <a:pt x="948" y="731"/>
                    <a:pt x="928" y="749"/>
                  </a:cubicBezTo>
                  <a:cubicBezTo>
                    <a:pt x="835" y="835"/>
                    <a:pt x="747" y="929"/>
                    <a:pt x="662" y="1030"/>
                  </a:cubicBezTo>
                  <a:cubicBezTo>
                    <a:pt x="635" y="1063"/>
                    <a:pt x="608" y="1095"/>
                    <a:pt x="583" y="1130"/>
                  </a:cubicBezTo>
                  <a:lnTo>
                    <a:pt x="582" y="1130"/>
                  </a:lnTo>
                  <a:cubicBezTo>
                    <a:pt x="457" y="1292"/>
                    <a:pt x="346" y="1472"/>
                    <a:pt x="254" y="1670"/>
                  </a:cubicBezTo>
                  <a:cubicBezTo>
                    <a:pt x="153" y="1884"/>
                    <a:pt x="76" y="2119"/>
                    <a:pt x="29" y="2374"/>
                  </a:cubicBezTo>
                  <a:lnTo>
                    <a:pt x="0" y="2714"/>
                  </a:lnTo>
                  <a:lnTo>
                    <a:pt x="118" y="2714"/>
                  </a:lnTo>
                  <a:lnTo>
                    <a:pt x="728" y="2327"/>
                  </a:lnTo>
                  <a:lnTo>
                    <a:pt x="1174" y="1830"/>
                  </a:lnTo>
                  <a:lnTo>
                    <a:pt x="2162" y="1640"/>
                  </a:lnTo>
                  <a:cubicBezTo>
                    <a:pt x="2161" y="1547"/>
                    <a:pt x="2166" y="1454"/>
                    <a:pt x="2174" y="1363"/>
                  </a:cubicBezTo>
                  <a:cubicBezTo>
                    <a:pt x="2176" y="1348"/>
                    <a:pt x="2177" y="1334"/>
                    <a:pt x="2179" y="1319"/>
                  </a:cubicBezTo>
                  <a:cubicBezTo>
                    <a:pt x="2182" y="1301"/>
                    <a:pt x="2184" y="1282"/>
                    <a:pt x="2186" y="1263"/>
                  </a:cubicBezTo>
                  <a:cubicBezTo>
                    <a:pt x="2209" y="1098"/>
                    <a:pt x="2249" y="940"/>
                    <a:pt x="2303" y="792"/>
                  </a:cubicBezTo>
                  <a:cubicBezTo>
                    <a:pt x="2310" y="772"/>
                    <a:pt x="2318" y="752"/>
                    <a:pt x="2326" y="732"/>
                  </a:cubicBezTo>
                  <a:cubicBezTo>
                    <a:pt x="2424" y="488"/>
                    <a:pt x="2564" y="278"/>
                    <a:pt x="2738" y="129"/>
                  </a:cubicBezTo>
                  <a:lnTo>
                    <a:pt x="2738" y="124"/>
                  </a:lnTo>
                  <a:lnTo>
                    <a:pt x="2738" y="37"/>
                  </a:lnTo>
                  <a:cubicBezTo>
                    <a:pt x="2714" y="28"/>
                    <a:pt x="2687" y="20"/>
                    <a:pt x="2657" y="15"/>
                  </a:cubicBezTo>
                  <a:lnTo>
                    <a:pt x="2656" y="14"/>
                  </a:lnTo>
                  <a:cubicBezTo>
                    <a:pt x="2627" y="8"/>
                    <a:pt x="2596" y="5"/>
                    <a:pt x="2563" y="3"/>
                  </a:cubicBezTo>
                  <a:lnTo>
                    <a:pt x="2560" y="3"/>
                  </a:lnTo>
                  <a:cubicBezTo>
                    <a:pt x="2544" y="2"/>
                    <a:pt x="2527" y="1"/>
                    <a:pt x="25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7" name="Google Shape;3937;p48"/>
            <p:cNvSpPr/>
            <p:nvPr/>
          </p:nvSpPr>
          <p:spPr>
            <a:xfrm>
              <a:off x="280590" y="3870693"/>
              <a:ext cx="846547" cy="744264"/>
            </a:xfrm>
            <a:custGeom>
              <a:avLst/>
              <a:gdLst/>
              <a:ahLst/>
              <a:cxnLst/>
              <a:rect l="l" t="t" r="r" b="b"/>
              <a:pathLst>
                <a:path w="9936" h="8736" extrusionOk="0">
                  <a:moveTo>
                    <a:pt x="2184" y="1367"/>
                  </a:moveTo>
                  <a:lnTo>
                    <a:pt x="1196" y="1557"/>
                  </a:lnTo>
                  <a:lnTo>
                    <a:pt x="750" y="2054"/>
                  </a:lnTo>
                  <a:lnTo>
                    <a:pt x="140" y="2441"/>
                  </a:lnTo>
                  <a:lnTo>
                    <a:pt x="2456" y="2441"/>
                  </a:lnTo>
                  <a:cubicBezTo>
                    <a:pt x="2441" y="2415"/>
                    <a:pt x="2426" y="2387"/>
                    <a:pt x="2412" y="2359"/>
                  </a:cubicBezTo>
                  <a:cubicBezTo>
                    <a:pt x="2398" y="2331"/>
                    <a:pt x="2385" y="2302"/>
                    <a:pt x="2372" y="2272"/>
                  </a:cubicBezTo>
                  <a:cubicBezTo>
                    <a:pt x="2284" y="2071"/>
                    <a:pt x="2228" y="1856"/>
                    <a:pt x="2202" y="1638"/>
                  </a:cubicBezTo>
                  <a:cubicBezTo>
                    <a:pt x="2197" y="1595"/>
                    <a:pt x="2193" y="1554"/>
                    <a:pt x="2191" y="1512"/>
                  </a:cubicBezTo>
                  <a:cubicBezTo>
                    <a:pt x="2186" y="1464"/>
                    <a:pt x="2185" y="1416"/>
                    <a:pt x="2184" y="1367"/>
                  </a:cubicBezTo>
                  <a:close/>
                  <a:moveTo>
                    <a:pt x="4752" y="2199"/>
                  </a:moveTo>
                  <a:cubicBezTo>
                    <a:pt x="4578" y="2240"/>
                    <a:pt x="4437" y="2330"/>
                    <a:pt x="4330" y="2427"/>
                  </a:cubicBezTo>
                  <a:lnTo>
                    <a:pt x="4327" y="2431"/>
                  </a:lnTo>
                  <a:lnTo>
                    <a:pt x="4315" y="2441"/>
                  </a:lnTo>
                  <a:lnTo>
                    <a:pt x="4752" y="2441"/>
                  </a:lnTo>
                  <a:lnTo>
                    <a:pt x="4752" y="2199"/>
                  </a:lnTo>
                  <a:close/>
                  <a:moveTo>
                    <a:pt x="4955" y="2176"/>
                  </a:moveTo>
                  <a:lnTo>
                    <a:pt x="4955" y="2441"/>
                  </a:lnTo>
                  <a:lnTo>
                    <a:pt x="5392" y="2441"/>
                  </a:lnTo>
                  <a:cubicBezTo>
                    <a:pt x="5280" y="2284"/>
                    <a:pt x="5139" y="2176"/>
                    <a:pt x="4963" y="2176"/>
                  </a:cubicBezTo>
                  <a:close/>
                  <a:moveTo>
                    <a:pt x="8324" y="1"/>
                  </a:moveTo>
                  <a:lnTo>
                    <a:pt x="7457" y="195"/>
                  </a:lnTo>
                  <a:cubicBezTo>
                    <a:pt x="7508" y="277"/>
                    <a:pt x="7551" y="365"/>
                    <a:pt x="7589" y="459"/>
                  </a:cubicBezTo>
                  <a:cubicBezTo>
                    <a:pt x="7596" y="480"/>
                    <a:pt x="7604" y="499"/>
                    <a:pt x="7611" y="519"/>
                  </a:cubicBezTo>
                  <a:cubicBezTo>
                    <a:pt x="7665" y="667"/>
                    <a:pt x="7705" y="825"/>
                    <a:pt x="7728" y="990"/>
                  </a:cubicBezTo>
                  <a:cubicBezTo>
                    <a:pt x="7730" y="1009"/>
                    <a:pt x="7732" y="1028"/>
                    <a:pt x="7735" y="1046"/>
                  </a:cubicBezTo>
                  <a:cubicBezTo>
                    <a:pt x="7737" y="1061"/>
                    <a:pt x="7738" y="1075"/>
                    <a:pt x="7740" y="1090"/>
                  </a:cubicBezTo>
                  <a:cubicBezTo>
                    <a:pt x="7742" y="1109"/>
                    <a:pt x="7743" y="1130"/>
                    <a:pt x="7745" y="1150"/>
                  </a:cubicBezTo>
                  <a:cubicBezTo>
                    <a:pt x="7751" y="1225"/>
                    <a:pt x="7753" y="1301"/>
                    <a:pt x="7752" y="1377"/>
                  </a:cubicBezTo>
                  <a:cubicBezTo>
                    <a:pt x="7751" y="1422"/>
                    <a:pt x="7750" y="1467"/>
                    <a:pt x="7746" y="1511"/>
                  </a:cubicBezTo>
                  <a:cubicBezTo>
                    <a:pt x="7743" y="1554"/>
                    <a:pt x="7739" y="1595"/>
                    <a:pt x="7735" y="1637"/>
                  </a:cubicBezTo>
                  <a:cubicBezTo>
                    <a:pt x="7717" y="1780"/>
                    <a:pt x="7687" y="1921"/>
                    <a:pt x="7645" y="2058"/>
                  </a:cubicBezTo>
                  <a:cubicBezTo>
                    <a:pt x="7630" y="2107"/>
                    <a:pt x="7612" y="2155"/>
                    <a:pt x="7593" y="2204"/>
                  </a:cubicBezTo>
                  <a:cubicBezTo>
                    <a:pt x="7584" y="2226"/>
                    <a:pt x="7574" y="2250"/>
                    <a:pt x="7564" y="2272"/>
                  </a:cubicBezTo>
                  <a:cubicBezTo>
                    <a:pt x="7551" y="2301"/>
                    <a:pt x="7538" y="2331"/>
                    <a:pt x="7524" y="2359"/>
                  </a:cubicBezTo>
                  <a:cubicBezTo>
                    <a:pt x="7510" y="2387"/>
                    <a:pt x="7496" y="2415"/>
                    <a:pt x="7481" y="2441"/>
                  </a:cubicBezTo>
                  <a:lnTo>
                    <a:pt x="9928" y="2441"/>
                  </a:lnTo>
                  <a:cubicBezTo>
                    <a:pt x="9901" y="2052"/>
                    <a:pt x="9803" y="1704"/>
                    <a:pt x="9661" y="1397"/>
                  </a:cubicBezTo>
                  <a:cubicBezTo>
                    <a:pt x="9568" y="1199"/>
                    <a:pt x="9457" y="1019"/>
                    <a:pt x="9332" y="857"/>
                  </a:cubicBezTo>
                  <a:cubicBezTo>
                    <a:pt x="9307" y="823"/>
                    <a:pt x="9280" y="790"/>
                    <a:pt x="9252" y="757"/>
                  </a:cubicBezTo>
                  <a:cubicBezTo>
                    <a:pt x="9150" y="635"/>
                    <a:pt x="9040" y="522"/>
                    <a:pt x="8926" y="422"/>
                  </a:cubicBezTo>
                  <a:cubicBezTo>
                    <a:pt x="8733" y="249"/>
                    <a:pt x="8526" y="109"/>
                    <a:pt x="8324" y="1"/>
                  </a:cubicBezTo>
                  <a:close/>
                  <a:moveTo>
                    <a:pt x="2797" y="6612"/>
                  </a:moveTo>
                  <a:cubicBezTo>
                    <a:pt x="2815" y="6612"/>
                    <a:pt x="2840" y="6618"/>
                    <a:pt x="2871" y="6628"/>
                  </a:cubicBezTo>
                  <a:cubicBezTo>
                    <a:pt x="2885" y="6646"/>
                    <a:pt x="2893" y="6664"/>
                    <a:pt x="2897" y="6685"/>
                  </a:cubicBezTo>
                  <a:cubicBezTo>
                    <a:pt x="2915" y="6729"/>
                    <a:pt x="2920" y="6775"/>
                    <a:pt x="2924" y="6821"/>
                  </a:cubicBezTo>
                  <a:cubicBezTo>
                    <a:pt x="2929" y="6881"/>
                    <a:pt x="2930" y="6942"/>
                    <a:pt x="2929" y="7003"/>
                  </a:cubicBezTo>
                  <a:cubicBezTo>
                    <a:pt x="2838" y="6911"/>
                    <a:pt x="2753" y="6779"/>
                    <a:pt x="2760" y="6666"/>
                  </a:cubicBezTo>
                  <a:cubicBezTo>
                    <a:pt x="2752" y="6630"/>
                    <a:pt x="2764" y="6612"/>
                    <a:pt x="2797" y="6612"/>
                  </a:cubicBezTo>
                  <a:close/>
                  <a:moveTo>
                    <a:pt x="7353" y="6653"/>
                  </a:moveTo>
                  <a:cubicBezTo>
                    <a:pt x="7375" y="6653"/>
                    <a:pt x="7397" y="6681"/>
                    <a:pt x="7424" y="6738"/>
                  </a:cubicBezTo>
                  <a:cubicBezTo>
                    <a:pt x="7422" y="6759"/>
                    <a:pt x="7415" y="6779"/>
                    <a:pt x="7405" y="6798"/>
                  </a:cubicBezTo>
                  <a:cubicBezTo>
                    <a:pt x="7388" y="6841"/>
                    <a:pt x="7361" y="6877"/>
                    <a:pt x="7333" y="6913"/>
                  </a:cubicBezTo>
                  <a:cubicBezTo>
                    <a:pt x="7297" y="6959"/>
                    <a:pt x="7256" y="7002"/>
                    <a:pt x="7214" y="7045"/>
                  </a:cubicBezTo>
                  <a:cubicBezTo>
                    <a:pt x="7212" y="6912"/>
                    <a:pt x="7240" y="6755"/>
                    <a:pt x="7321" y="6681"/>
                  </a:cubicBezTo>
                  <a:cubicBezTo>
                    <a:pt x="7331" y="6663"/>
                    <a:pt x="7343" y="6653"/>
                    <a:pt x="7353" y="6653"/>
                  </a:cubicBezTo>
                  <a:close/>
                  <a:moveTo>
                    <a:pt x="1" y="2687"/>
                  </a:moveTo>
                  <a:lnTo>
                    <a:pt x="1" y="2692"/>
                  </a:lnTo>
                  <a:cubicBezTo>
                    <a:pt x="1" y="2732"/>
                    <a:pt x="2" y="2772"/>
                    <a:pt x="4" y="2813"/>
                  </a:cubicBezTo>
                  <a:cubicBezTo>
                    <a:pt x="6" y="2872"/>
                    <a:pt x="10" y="2932"/>
                    <a:pt x="17" y="2992"/>
                  </a:cubicBezTo>
                  <a:lnTo>
                    <a:pt x="18" y="3009"/>
                  </a:lnTo>
                  <a:cubicBezTo>
                    <a:pt x="24" y="3069"/>
                    <a:pt x="32" y="3129"/>
                    <a:pt x="40" y="3189"/>
                  </a:cubicBezTo>
                  <a:lnTo>
                    <a:pt x="40" y="3190"/>
                  </a:lnTo>
                  <a:cubicBezTo>
                    <a:pt x="66" y="3366"/>
                    <a:pt x="107" y="3549"/>
                    <a:pt x="161" y="3739"/>
                  </a:cubicBezTo>
                  <a:cubicBezTo>
                    <a:pt x="176" y="3792"/>
                    <a:pt x="192" y="3845"/>
                    <a:pt x="210" y="3899"/>
                  </a:cubicBezTo>
                  <a:cubicBezTo>
                    <a:pt x="250" y="4023"/>
                    <a:pt x="297" y="4152"/>
                    <a:pt x="351" y="4281"/>
                  </a:cubicBezTo>
                  <a:lnTo>
                    <a:pt x="351" y="4282"/>
                  </a:lnTo>
                  <a:cubicBezTo>
                    <a:pt x="375" y="4338"/>
                    <a:pt x="399" y="4395"/>
                    <a:pt x="425" y="4451"/>
                  </a:cubicBezTo>
                  <a:lnTo>
                    <a:pt x="425" y="4452"/>
                  </a:lnTo>
                  <a:cubicBezTo>
                    <a:pt x="476" y="4567"/>
                    <a:pt x="533" y="4683"/>
                    <a:pt x="595" y="4802"/>
                  </a:cubicBezTo>
                  <a:cubicBezTo>
                    <a:pt x="1050" y="5667"/>
                    <a:pt x="2106" y="6165"/>
                    <a:pt x="3116" y="6380"/>
                  </a:cubicBezTo>
                  <a:cubicBezTo>
                    <a:pt x="3256" y="6410"/>
                    <a:pt x="3397" y="6435"/>
                    <a:pt x="3534" y="6454"/>
                  </a:cubicBezTo>
                  <a:lnTo>
                    <a:pt x="3389" y="6680"/>
                  </a:lnTo>
                  <a:lnTo>
                    <a:pt x="3631" y="6898"/>
                  </a:lnTo>
                  <a:lnTo>
                    <a:pt x="3338" y="7347"/>
                  </a:lnTo>
                  <a:cubicBezTo>
                    <a:pt x="3307" y="7341"/>
                    <a:pt x="3274" y="7337"/>
                    <a:pt x="3242" y="7337"/>
                  </a:cubicBezTo>
                  <a:cubicBezTo>
                    <a:pt x="3208" y="7337"/>
                    <a:pt x="3175" y="7341"/>
                    <a:pt x="3143" y="7347"/>
                  </a:cubicBezTo>
                  <a:cubicBezTo>
                    <a:pt x="3116" y="7285"/>
                    <a:pt x="3090" y="7222"/>
                    <a:pt x="3066" y="7157"/>
                  </a:cubicBezTo>
                  <a:cubicBezTo>
                    <a:pt x="3136" y="7130"/>
                    <a:pt x="3207" y="7101"/>
                    <a:pt x="3277" y="7073"/>
                  </a:cubicBezTo>
                  <a:cubicBezTo>
                    <a:pt x="3308" y="7060"/>
                    <a:pt x="3295" y="6932"/>
                    <a:pt x="3270" y="6932"/>
                  </a:cubicBezTo>
                  <a:lnTo>
                    <a:pt x="3267" y="6932"/>
                  </a:lnTo>
                  <a:cubicBezTo>
                    <a:pt x="3199" y="6958"/>
                    <a:pt x="3130" y="6985"/>
                    <a:pt x="3060" y="7013"/>
                  </a:cubicBezTo>
                  <a:cubicBezTo>
                    <a:pt x="3065" y="6873"/>
                    <a:pt x="3074" y="6716"/>
                    <a:pt x="3023" y="6590"/>
                  </a:cubicBezTo>
                  <a:cubicBezTo>
                    <a:pt x="2992" y="6515"/>
                    <a:pt x="2937" y="6486"/>
                    <a:pt x="2876" y="6486"/>
                  </a:cubicBezTo>
                  <a:cubicBezTo>
                    <a:pt x="2827" y="6486"/>
                    <a:pt x="2772" y="6505"/>
                    <a:pt x="2725" y="6536"/>
                  </a:cubicBezTo>
                  <a:cubicBezTo>
                    <a:pt x="2521" y="6669"/>
                    <a:pt x="2667" y="6948"/>
                    <a:pt x="2818" y="7107"/>
                  </a:cubicBezTo>
                  <a:cubicBezTo>
                    <a:pt x="2745" y="7136"/>
                    <a:pt x="2673" y="7165"/>
                    <a:pt x="2598" y="7194"/>
                  </a:cubicBezTo>
                  <a:cubicBezTo>
                    <a:pt x="2561" y="7208"/>
                    <a:pt x="2603" y="7332"/>
                    <a:pt x="2633" y="7332"/>
                  </a:cubicBezTo>
                  <a:cubicBezTo>
                    <a:pt x="2634" y="7332"/>
                    <a:pt x="2635" y="7331"/>
                    <a:pt x="2636" y="7331"/>
                  </a:cubicBezTo>
                  <a:cubicBezTo>
                    <a:pt x="2725" y="7295"/>
                    <a:pt x="2812" y="7260"/>
                    <a:pt x="2897" y="7225"/>
                  </a:cubicBezTo>
                  <a:cubicBezTo>
                    <a:pt x="2917" y="7291"/>
                    <a:pt x="2933" y="7360"/>
                    <a:pt x="2946" y="7431"/>
                  </a:cubicBezTo>
                  <a:cubicBezTo>
                    <a:pt x="2799" y="7533"/>
                    <a:pt x="2700" y="7710"/>
                    <a:pt x="2700" y="7911"/>
                  </a:cubicBezTo>
                  <a:cubicBezTo>
                    <a:pt x="2700" y="8014"/>
                    <a:pt x="2726" y="8109"/>
                    <a:pt x="2771" y="8193"/>
                  </a:cubicBezTo>
                  <a:lnTo>
                    <a:pt x="3851" y="8193"/>
                  </a:lnTo>
                  <a:cubicBezTo>
                    <a:pt x="3852" y="8181"/>
                    <a:pt x="3852" y="8169"/>
                    <a:pt x="3852" y="8158"/>
                  </a:cubicBezTo>
                  <a:cubicBezTo>
                    <a:pt x="3852" y="8058"/>
                    <a:pt x="3826" y="7965"/>
                    <a:pt x="3782" y="7885"/>
                  </a:cubicBezTo>
                  <a:cubicBezTo>
                    <a:pt x="3776" y="7724"/>
                    <a:pt x="3706" y="7580"/>
                    <a:pt x="3600" y="7481"/>
                  </a:cubicBezTo>
                  <a:lnTo>
                    <a:pt x="3877" y="7121"/>
                  </a:lnTo>
                  <a:lnTo>
                    <a:pt x="4000" y="7234"/>
                  </a:lnTo>
                  <a:lnTo>
                    <a:pt x="4186" y="7401"/>
                  </a:lnTo>
                  <a:lnTo>
                    <a:pt x="4481" y="7078"/>
                  </a:lnTo>
                  <a:lnTo>
                    <a:pt x="4163" y="8193"/>
                  </a:lnTo>
                  <a:lnTo>
                    <a:pt x="4749" y="8193"/>
                  </a:lnTo>
                  <a:lnTo>
                    <a:pt x="4749" y="2687"/>
                  </a:lnTo>
                  <a:lnTo>
                    <a:pt x="4115" y="2687"/>
                  </a:lnTo>
                  <a:cubicBezTo>
                    <a:pt x="4111" y="2693"/>
                    <a:pt x="4106" y="2701"/>
                    <a:pt x="4102" y="2707"/>
                  </a:cubicBezTo>
                  <a:lnTo>
                    <a:pt x="4094" y="2722"/>
                  </a:lnTo>
                  <a:cubicBezTo>
                    <a:pt x="4087" y="2732"/>
                    <a:pt x="4083" y="2741"/>
                    <a:pt x="4078" y="2749"/>
                  </a:cubicBezTo>
                  <a:lnTo>
                    <a:pt x="4072" y="2759"/>
                  </a:lnTo>
                  <a:cubicBezTo>
                    <a:pt x="4067" y="2768"/>
                    <a:pt x="4064" y="2777"/>
                    <a:pt x="4059" y="2783"/>
                  </a:cubicBezTo>
                  <a:lnTo>
                    <a:pt x="4056" y="2791"/>
                  </a:lnTo>
                  <a:lnTo>
                    <a:pt x="4049" y="2806"/>
                  </a:lnTo>
                  <a:lnTo>
                    <a:pt x="4047" y="2810"/>
                  </a:lnTo>
                  <a:lnTo>
                    <a:pt x="4045" y="2814"/>
                  </a:lnTo>
                  <a:lnTo>
                    <a:pt x="4044" y="2814"/>
                  </a:lnTo>
                  <a:lnTo>
                    <a:pt x="4421" y="2863"/>
                  </a:lnTo>
                  <a:lnTo>
                    <a:pt x="4300" y="3375"/>
                  </a:lnTo>
                  <a:cubicBezTo>
                    <a:pt x="4286" y="3376"/>
                    <a:pt x="4274" y="3376"/>
                    <a:pt x="4261" y="3377"/>
                  </a:cubicBezTo>
                  <a:cubicBezTo>
                    <a:pt x="4176" y="3376"/>
                    <a:pt x="4095" y="3371"/>
                    <a:pt x="4017" y="3361"/>
                  </a:cubicBezTo>
                  <a:lnTo>
                    <a:pt x="4014" y="3372"/>
                  </a:lnTo>
                  <a:cubicBezTo>
                    <a:pt x="3927" y="3366"/>
                    <a:pt x="3842" y="3356"/>
                    <a:pt x="3761" y="3342"/>
                  </a:cubicBezTo>
                  <a:cubicBezTo>
                    <a:pt x="3727" y="3337"/>
                    <a:pt x="3695" y="3330"/>
                    <a:pt x="3663" y="3324"/>
                  </a:cubicBezTo>
                  <a:cubicBezTo>
                    <a:pt x="3528" y="3294"/>
                    <a:pt x="3403" y="3253"/>
                    <a:pt x="3287" y="3203"/>
                  </a:cubicBezTo>
                  <a:cubicBezTo>
                    <a:pt x="3257" y="3190"/>
                    <a:pt x="3227" y="3175"/>
                    <a:pt x="3198" y="3160"/>
                  </a:cubicBezTo>
                  <a:cubicBezTo>
                    <a:pt x="3031" y="3076"/>
                    <a:pt x="2888" y="2971"/>
                    <a:pt x="2765" y="2850"/>
                  </a:cubicBezTo>
                  <a:cubicBezTo>
                    <a:pt x="2742" y="2828"/>
                    <a:pt x="2721" y="2806"/>
                    <a:pt x="2699" y="2782"/>
                  </a:cubicBezTo>
                  <a:cubicBezTo>
                    <a:pt x="2672" y="2751"/>
                    <a:pt x="2645" y="2720"/>
                    <a:pt x="2619" y="2687"/>
                  </a:cubicBezTo>
                  <a:close/>
                  <a:moveTo>
                    <a:pt x="4959" y="2687"/>
                  </a:moveTo>
                  <a:lnTo>
                    <a:pt x="4959" y="8193"/>
                  </a:lnTo>
                  <a:lnTo>
                    <a:pt x="5951" y="8193"/>
                  </a:lnTo>
                  <a:lnTo>
                    <a:pt x="5687" y="7181"/>
                  </a:lnTo>
                  <a:lnTo>
                    <a:pt x="5906" y="7428"/>
                  </a:lnTo>
                  <a:lnTo>
                    <a:pt x="6234" y="7131"/>
                  </a:lnTo>
                  <a:lnTo>
                    <a:pt x="6504" y="7480"/>
                  </a:lnTo>
                  <a:cubicBezTo>
                    <a:pt x="6387" y="7585"/>
                    <a:pt x="6314" y="7741"/>
                    <a:pt x="6314" y="7917"/>
                  </a:cubicBezTo>
                  <a:cubicBezTo>
                    <a:pt x="6314" y="8006"/>
                    <a:pt x="6333" y="8089"/>
                    <a:pt x="6367" y="8164"/>
                  </a:cubicBezTo>
                  <a:lnTo>
                    <a:pt x="6367" y="8168"/>
                  </a:lnTo>
                  <a:cubicBezTo>
                    <a:pt x="6367" y="8177"/>
                    <a:pt x="6367" y="8184"/>
                    <a:pt x="6367" y="8193"/>
                  </a:cubicBezTo>
                  <a:lnTo>
                    <a:pt x="7434" y="8193"/>
                  </a:lnTo>
                  <a:cubicBezTo>
                    <a:pt x="7434" y="8186"/>
                    <a:pt x="7434" y="8177"/>
                    <a:pt x="7434" y="8168"/>
                  </a:cubicBezTo>
                  <a:cubicBezTo>
                    <a:pt x="7434" y="8092"/>
                    <a:pt x="7419" y="8020"/>
                    <a:pt x="7393" y="7954"/>
                  </a:cubicBezTo>
                  <a:cubicBezTo>
                    <a:pt x="7394" y="7941"/>
                    <a:pt x="7395" y="7930"/>
                    <a:pt x="7395" y="7917"/>
                  </a:cubicBezTo>
                  <a:cubicBezTo>
                    <a:pt x="7395" y="7712"/>
                    <a:pt x="7293" y="7533"/>
                    <a:pt x="7142" y="7432"/>
                  </a:cubicBezTo>
                  <a:cubicBezTo>
                    <a:pt x="7163" y="7374"/>
                    <a:pt x="7185" y="7316"/>
                    <a:pt x="7209" y="7258"/>
                  </a:cubicBezTo>
                  <a:cubicBezTo>
                    <a:pt x="7277" y="7291"/>
                    <a:pt x="7347" y="7323"/>
                    <a:pt x="7413" y="7356"/>
                  </a:cubicBezTo>
                  <a:cubicBezTo>
                    <a:pt x="7415" y="7357"/>
                    <a:pt x="7418" y="7357"/>
                    <a:pt x="7420" y="7357"/>
                  </a:cubicBezTo>
                  <a:cubicBezTo>
                    <a:pt x="7455" y="7357"/>
                    <a:pt x="7526" y="7261"/>
                    <a:pt x="7501" y="7249"/>
                  </a:cubicBezTo>
                  <a:cubicBezTo>
                    <a:pt x="7436" y="7217"/>
                    <a:pt x="7367" y="7184"/>
                    <a:pt x="7301" y="7151"/>
                  </a:cubicBezTo>
                  <a:cubicBezTo>
                    <a:pt x="7397" y="7055"/>
                    <a:pt x="7509" y="6953"/>
                    <a:pt x="7557" y="6824"/>
                  </a:cubicBezTo>
                  <a:cubicBezTo>
                    <a:pt x="7607" y="6687"/>
                    <a:pt x="7501" y="6594"/>
                    <a:pt x="7382" y="6564"/>
                  </a:cubicBezTo>
                  <a:cubicBezTo>
                    <a:pt x="7362" y="6559"/>
                    <a:pt x="7343" y="6556"/>
                    <a:pt x="7326" y="6556"/>
                  </a:cubicBezTo>
                  <a:cubicBezTo>
                    <a:pt x="7135" y="6556"/>
                    <a:pt x="7066" y="6830"/>
                    <a:pt x="7066" y="7036"/>
                  </a:cubicBezTo>
                  <a:cubicBezTo>
                    <a:pt x="6996" y="7002"/>
                    <a:pt x="6925" y="6968"/>
                    <a:pt x="6853" y="6933"/>
                  </a:cubicBezTo>
                  <a:cubicBezTo>
                    <a:pt x="6851" y="6932"/>
                    <a:pt x="6848" y="6932"/>
                    <a:pt x="6846" y="6932"/>
                  </a:cubicBezTo>
                  <a:cubicBezTo>
                    <a:pt x="6809" y="6932"/>
                    <a:pt x="6762" y="7046"/>
                    <a:pt x="6789" y="7059"/>
                  </a:cubicBezTo>
                  <a:cubicBezTo>
                    <a:pt x="6876" y="7100"/>
                    <a:pt x="6960" y="7140"/>
                    <a:pt x="7044" y="7180"/>
                  </a:cubicBezTo>
                  <a:cubicBezTo>
                    <a:pt x="7015" y="7238"/>
                    <a:pt x="6982" y="7296"/>
                    <a:pt x="6946" y="7352"/>
                  </a:cubicBezTo>
                  <a:cubicBezTo>
                    <a:pt x="6916" y="7347"/>
                    <a:pt x="6885" y="7344"/>
                    <a:pt x="6854" y="7344"/>
                  </a:cubicBezTo>
                  <a:cubicBezTo>
                    <a:pt x="6825" y="7344"/>
                    <a:pt x="6798" y="7346"/>
                    <a:pt x="6771" y="7351"/>
                  </a:cubicBezTo>
                  <a:lnTo>
                    <a:pt x="6481" y="6908"/>
                  </a:lnTo>
                  <a:lnTo>
                    <a:pt x="6702" y="6707"/>
                  </a:lnTo>
                  <a:lnTo>
                    <a:pt x="6533" y="6435"/>
                  </a:lnTo>
                  <a:cubicBezTo>
                    <a:pt x="6628" y="6419"/>
                    <a:pt x="6724" y="6400"/>
                    <a:pt x="6820" y="6380"/>
                  </a:cubicBezTo>
                  <a:cubicBezTo>
                    <a:pt x="7656" y="6202"/>
                    <a:pt x="8525" y="5829"/>
                    <a:pt x="9056" y="5214"/>
                  </a:cubicBezTo>
                  <a:cubicBezTo>
                    <a:pt x="9066" y="5203"/>
                    <a:pt x="9075" y="5191"/>
                    <a:pt x="9085" y="5180"/>
                  </a:cubicBezTo>
                  <a:cubicBezTo>
                    <a:pt x="9183" y="5063"/>
                    <a:pt x="9269" y="4937"/>
                    <a:pt x="9341" y="4802"/>
                  </a:cubicBezTo>
                  <a:cubicBezTo>
                    <a:pt x="9403" y="4684"/>
                    <a:pt x="9460" y="4567"/>
                    <a:pt x="9511" y="4452"/>
                  </a:cubicBezTo>
                  <a:lnTo>
                    <a:pt x="9511" y="4451"/>
                  </a:lnTo>
                  <a:cubicBezTo>
                    <a:pt x="9597" y="4262"/>
                    <a:pt x="9669" y="4078"/>
                    <a:pt x="9726" y="3899"/>
                  </a:cubicBezTo>
                  <a:cubicBezTo>
                    <a:pt x="9744" y="3845"/>
                    <a:pt x="9761" y="3792"/>
                    <a:pt x="9776" y="3739"/>
                  </a:cubicBezTo>
                  <a:cubicBezTo>
                    <a:pt x="9830" y="3550"/>
                    <a:pt x="9870" y="3367"/>
                    <a:pt x="9896" y="3190"/>
                  </a:cubicBezTo>
                  <a:cubicBezTo>
                    <a:pt x="9905" y="3129"/>
                    <a:pt x="9913" y="3069"/>
                    <a:pt x="9918" y="3010"/>
                  </a:cubicBezTo>
                  <a:lnTo>
                    <a:pt x="9920" y="2992"/>
                  </a:lnTo>
                  <a:cubicBezTo>
                    <a:pt x="9930" y="2888"/>
                    <a:pt x="9935" y="2786"/>
                    <a:pt x="9935" y="2687"/>
                  </a:cubicBezTo>
                  <a:lnTo>
                    <a:pt x="7318" y="2687"/>
                  </a:lnTo>
                  <a:cubicBezTo>
                    <a:pt x="7292" y="2720"/>
                    <a:pt x="7264" y="2752"/>
                    <a:pt x="7237" y="2783"/>
                  </a:cubicBezTo>
                  <a:cubicBezTo>
                    <a:pt x="7215" y="2806"/>
                    <a:pt x="7194" y="2828"/>
                    <a:pt x="7171" y="2850"/>
                  </a:cubicBezTo>
                  <a:cubicBezTo>
                    <a:pt x="7154" y="2868"/>
                    <a:pt x="7137" y="2885"/>
                    <a:pt x="7118" y="2901"/>
                  </a:cubicBezTo>
                  <a:cubicBezTo>
                    <a:pt x="7040" y="2971"/>
                    <a:pt x="6954" y="3037"/>
                    <a:pt x="6861" y="3094"/>
                  </a:cubicBezTo>
                  <a:cubicBezTo>
                    <a:pt x="6821" y="3117"/>
                    <a:pt x="6780" y="3140"/>
                    <a:pt x="6739" y="3161"/>
                  </a:cubicBezTo>
                  <a:cubicBezTo>
                    <a:pt x="6710" y="3175"/>
                    <a:pt x="6680" y="3190"/>
                    <a:pt x="6649" y="3203"/>
                  </a:cubicBezTo>
                  <a:lnTo>
                    <a:pt x="6636" y="3209"/>
                  </a:lnTo>
                  <a:cubicBezTo>
                    <a:pt x="6609" y="3221"/>
                    <a:pt x="6581" y="3232"/>
                    <a:pt x="6554" y="3242"/>
                  </a:cubicBezTo>
                  <a:cubicBezTo>
                    <a:pt x="6466" y="3275"/>
                    <a:pt x="6372" y="3302"/>
                    <a:pt x="6273" y="3324"/>
                  </a:cubicBezTo>
                  <a:cubicBezTo>
                    <a:pt x="6242" y="3330"/>
                    <a:pt x="6209" y="3337"/>
                    <a:pt x="6176" y="3343"/>
                  </a:cubicBezTo>
                  <a:cubicBezTo>
                    <a:pt x="6100" y="3356"/>
                    <a:pt x="6022" y="3364"/>
                    <a:pt x="5940" y="3371"/>
                  </a:cubicBezTo>
                  <a:lnTo>
                    <a:pt x="5938" y="3359"/>
                  </a:lnTo>
                  <a:cubicBezTo>
                    <a:pt x="5873" y="3368"/>
                    <a:pt x="5807" y="3373"/>
                    <a:pt x="5738" y="3376"/>
                  </a:cubicBezTo>
                  <a:cubicBezTo>
                    <a:pt x="5701" y="3187"/>
                    <a:pt x="5635" y="2920"/>
                    <a:pt x="5529" y="2687"/>
                  </a:cubicBezTo>
                  <a:close/>
                  <a:moveTo>
                    <a:pt x="3045" y="8438"/>
                  </a:moveTo>
                  <a:lnTo>
                    <a:pt x="3045" y="8613"/>
                  </a:lnTo>
                  <a:cubicBezTo>
                    <a:pt x="3128" y="8672"/>
                    <a:pt x="3227" y="8706"/>
                    <a:pt x="3334" y="8706"/>
                  </a:cubicBezTo>
                  <a:cubicBezTo>
                    <a:pt x="3524" y="8706"/>
                    <a:pt x="3689" y="8599"/>
                    <a:pt x="3780" y="8438"/>
                  </a:cubicBezTo>
                  <a:close/>
                  <a:moveTo>
                    <a:pt x="6431" y="8438"/>
                  </a:moveTo>
                  <a:cubicBezTo>
                    <a:pt x="6521" y="8614"/>
                    <a:pt x="6698" y="8734"/>
                    <a:pt x="6900" y="8734"/>
                  </a:cubicBezTo>
                  <a:cubicBezTo>
                    <a:pt x="7103" y="8734"/>
                    <a:pt x="7279" y="8614"/>
                    <a:pt x="7369" y="8438"/>
                  </a:cubicBezTo>
                  <a:close/>
                  <a:moveTo>
                    <a:pt x="4094" y="8438"/>
                  </a:moveTo>
                  <a:lnTo>
                    <a:pt x="4060" y="8557"/>
                  </a:lnTo>
                  <a:cubicBezTo>
                    <a:pt x="4187" y="8607"/>
                    <a:pt x="4323" y="8648"/>
                    <a:pt x="4466" y="8678"/>
                  </a:cubicBezTo>
                  <a:lnTo>
                    <a:pt x="4466" y="8679"/>
                  </a:lnTo>
                  <a:lnTo>
                    <a:pt x="4486" y="8682"/>
                  </a:lnTo>
                  <a:cubicBezTo>
                    <a:pt x="4508" y="8687"/>
                    <a:pt x="4532" y="8691"/>
                    <a:pt x="4555" y="8695"/>
                  </a:cubicBezTo>
                  <a:cubicBezTo>
                    <a:pt x="4708" y="8722"/>
                    <a:pt x="4869" y="8736"/>
                    <a:pt x="5036" y="8736"/>
                  </a:cubicBezTo>
                  <a:lnTo>
                    <a:pt x="5067" y="8736"/>
                  </a:lnTo>
                  <a:cubicBezTo>
                    <a:pt x="5233" y="8735"/>
                    <a:pt x="5404" y="8718"/>
                    <a:pt x="5578" y="8685"/>
                  </a:cubicBezTo>
                  <a:cubicBezTo>
                    <a:pt x="5732" y="8656"/>
                    <a:pt x="5888" y="8614"/>
                    <a:pt x="6045" y="8557"/>
                  </a:cubicBezTo>
                  <a:lnTo>
                    <a:pt x="6015" y="84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8" name="Google Shape;3938;p48"/>
            <p:cNvSpPr/>
            <p:nvPr/>
          </p:nvSpPr>
          <p:spPr>
            <a:xfrm>
              <a:off x="281868" y="4078659"/>
              <a:ext cx="10735" cy="6816"/>
            </a:xfrm>
            <a:custGeom>
              <a:avLst/>
              <a:gdLst/>
              <a:ahLst/>
              <a:cxnLst/>
              <a:rect l="l" t="t" r="r" b="b"/>
              <a:pathLst>
                <a:path w="126" h="80" extrusionOk="0">
                  <a:moveTo>
                    <a:pt x="7" y="0"/>
                  </a:moveTo>
                  <a:lnTo>
                    <a:pt x="1" y="80"/>
                  </a:lnTo>
                  <a:lnTo>
                    <a:pt x="1" y="80"/>
                  </a:lnTo>
                  <a:lnTo>
                    <a:pt x="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9" name="Google Shape;3939;p48"/>
            <p:cNvSpPr/>
            <p:nvPr/>
          </p:nvSpPr>
          <p:spPr>
            <a:xfrm>
              <a:off x="280590" y="4055996"/>
              <a:ext cx="846632" cy="548485"/>
            </a:xfrm>
            <a:custGeom>
              <a:avLst/>
              <a:gdLst/>
              <a:ahLst/>
              <a:cxnLst/>
              <a:rect l="l" t="t" r="r" b="b"/>
              <a:pathLst>
                <a:path w="9937" h="6438" extrusionOk="0">
                  <a:moveTo>
                    <a:pt x="140" y="266"/>
                  </a:moveTo>
                  <a:lnTo>
                    <a:pt x="16" y="346"/>
                  </a:lnTo>
                  <a:lnTo>
                    <a:pt x="1" y="512"/>
                  </a:lnTo>
                  <a:lnTo>
                    <a:pt x="2619" y="512"/>
                  </a:lnTo>
                  <a:cubicBezTo>
                    <a:pt x="2558" y="435"/>
                    <a:pt x="2503" y="352"/>
                    <a:pt x="2456" y="266"/>
                  </a:cubicBezTo>
                  <a:close/>
                  <a:moveTo>
                    <a:pt x="7481" y="266"/>
                  </a:moveTo>
                  <a:cubicBezTo>
                    <a:pt x="7473" y="279"/>
                    <a:pt x="7466" y="292"/>
                    <a:pt x="7458" y="305"/>
                  </a:cubicBezTo>
                  <a:cubicBezTo>
                    <a:pt x="7445" y="326"/>
                    <a:pt x="7433" y="349"/>
                    <a:pt x="7419" y="370"/>
                  </a:cubicBezTo>
                  <a:cubicBezTo>
                    <a:pt x="7388" y="418"/>
                    <a:pt x="7353" y="466"/>
                    <a:pt x="7318" y="512"/>
                  </a:cubicBezTo>
                  <a:lnTo>
                    <a:pt x="9935" y="512"/>
                  </a:lnTo>
                  <a:cubicBezTo>
                    <a:pt x="9936" y="428"/>
                    <a:pt x="9933" y="347"/>
                    <a:pt x="9928" y="266"/>
                  </a:cubicBezTo>
                  <a:close/>
                  <a:moveTo>
                    <a:pt x="4955" y="1"/>
                  </a:moveTo>
                  <a:cubicBezTo>
                    <a:pt x="4883" y="1"/>
                    <a:pt x="4815" y="9"/>
                    <a:pt x="4752" y="24"/>
                  </a:cubicBezTo>
                  <a:lnTo>
                    <a:pt x="4752" y="266"/>
                  </a:lnTo>
                  <a:lnTo>
                    <a:pt x="4315" y="266"/>
                  </a:lnTo>
                  <a:lnTo>
                    <a:pt x="4312" y="271"/>
                  </a:lnTo>
                  <a:cubicBezTo>
                    <a:pt x="4297" y="285"/>
                    <a:pt x="4283" y="299"/>
                    <a:pt x="4270" y="312"/>
                  </a:cubicBezTo>
                  <a:lnTo>
                    <a:pt x="4254" y="329"/>
                  </a:lnTo>
                  <a:cubicBezTo>
                    <a:pt x="4241" y="342"/>
                    <a:pt x="4230" y="356"/>
                    <a:pt x="4219" y="369"/>
                  </a:cubicBezTo>
                  <a:lnTo>
                    <a:pt x="4205" y="386"/>
                  </a:lnTo>
                  <a:cubicBezTo>
                    <a:pt x="4193" y="401"/>
                    <a:pt x="4183" y="415"/>
                    <a:pt x="4172" y="429"/>
                  </a:cubicBezTo>
                  <a:lnTo>
                    <a:pt x="4159" y="446"/>
                  </a:lnTo>
                  <a:cubicBezTo>
                    <a:pt x="4149" y="460"/>
                    <a:pt x="4140" y="473"/>
                    <a:pt x="4131" y="486"/>
                  </a:cubicBezTo>
                  <a:lnTo>
                    <a:pt x="4121" y="502"/>
                  </a:lnTo>
                  <a:cubicBezTo>
                    <a:pt x="4119" y="505"/>
                    <a:pt x="4117" y="508"/>
                    <a:pt x="4115" y="512"/>
                  </a:cubicBezTo>
                  <a:lnTo>
                    <a:pt x="4749" y="512"/>
                  </a:lnTo>
                  <a:lnTo>
                    <a:pt x="4749" y="6018"/>
                  </a:lnTo>
                  <a:lnTo>
                    <a:pt x="4164" y="6018"/>
                  </a:lnTo>
                  <a:lnTo>
                    <a:pt x="4094" y="6263"/>
                  </a:lnTo>
                  <a:lnTo>
                    <a:pt x="6015" y="6263"/>
                  </a:lnTo>
                  <a:lnTo>
                    <a:pt x="5951" y="6018"/>
                  </a:lnTo>
                  <a:lnTo>
                    <a:pt x="4959" y="6018"/>
                  </a:lnTo>
                  <a:lnTo>
                    <a:pt x="4959" y="512"/>
                  </a:lnTo>
                  <a:lnTo>
                    <a:pt x="5529" y="512"/>
                  </a:lnTo>
                  <a:cubicBezTo>
                    <a:pt x="5489" y="424"/>
                    <a:pt x="5444" y="339"/>
                    <a:pt x="5392" y="266"/>
                  </a:cubicBezTo>
                  <a:lnTo>
                    <a:pt x="4955" y="266"/>
                  </a:lnTo>
                  <a:lnTo>
                    <a:pt x="4955" y="1"/>
                  </a:lnTo>
                  <a:close/>
                  <a:moveTo>
                    <a:pt x="6367" y="6018"/>
                  </a:moveTo>
                  <a:cubicBezTo>
                    <a:pt x="6371" y="6107"/>
                    <a:pt x="6394" y="6190"/>
                    <a:pt x="6431" y="6263"/>
                  </a:cubicBezTo>
                  <a:lnTo>
                    <a:pt x="7369" y="6263"/>
                  </a:lnTo>
                  <a:cubicBezTo>
                    <a:pt x="7407" y="6190"/>
                    <a:pt x="7429" y="6107"/>
                    <a:pt x="7434" y="6018"/>
                  </a:cubicBezTo>
                  <a:close/>
                  <a:moveTo>
                    <a:pt x="2771" y="6018"/>
                  </a:moveTo>
                  <a:cubicBezTo>
                    <a:pt x="2788" y="6051"/>
                    <a:pt x="2809" y="6081"/>
                    <a:pt x="2831" y="6109"/>
                  </a:cubicBezTo>
                  <a:cubicBezTo>
                    <a:pt x="2862" y="6245"/>
                    <a:pt x="2939" y="6362"/>
                    <a:pt x="3045" y="6438"/>
                  </a:cubicBezTo>
                  <a:lnTo>
                    <a:pt x="3045" y="6263"/>
                  </a:lnTo>
                  <a:lnTo>
                    <a:pt x="3780" y="6263"/>
                  </a:lnTo>
                  <a:cubicBezTo>
                    <a:pt x="3821" y="6192"/>
                    <a:pt x="3845" y="6108"/>
                    <a:pt x="3851" y="601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0" name="Google Shape;3940;p48"/>
            <p:cNvSpPr/>
            <p:nvPr/>
          </p:nvSpPr>
          <p:spPr>
            <a:xfrm>
              <a:off x="280590" y="4085389"/>
              <a:ext cx="1363" cy="14228"/>
            </a:xfrm>
            <a:custGeom>
              <a:avLst/>
              <a:gdLst/>
              <a:ahLst/>
              <a:cxnLst/>
              <a:rect l="l" t="t" r="r" b="b"/>
              <a:pathLst>
                <a:path w="16" h="167" extrusionOk="0">
                  <a:moveTo>
                    <a:pt x="1" y="167"/>
                  </a:moveTo>
                  <a:lnTo>
                    <a:pt x="1" y="167"/>
                  </a:lnTo>
                  <a:lnTo>
                    <a:pt x="16" y="1"/>
                  </a:lnTo>
                  <a:lnTo>
                    <a:pt x="16" y="1"/>
                  </a:lnTo>
                  <a:lnTo>
                    <a:pt x="1" y="16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1" name="Google Shape;3941;p48"/>
            <p:cNvSpPr/>
            <p:nvPr/>
          </p:nvSpPr>
          <p:spPr>
            <a:xfrm>
              <a:off x="628215" y="3887818"/>
              <a:ext cx="133508" cy="63726"/>
            </a:xfrm>
            <a:custGeom>
              <a:avLst/>
              <a:gdLst/>
              <a:ahLst/>
              <a:cxnLst/>
              <a:rect l="l" t="t" r="r" b="b"/>
              <a:pathLst>
                <a:path w="1567" h="748" extrusionOk="0">
                  <a:moveTo>
                    <a:pt x="875" y="0"/>
                  </a:moveTo>
                  <a:lnTo>
                    <a:pt x="875" y="553"/>
                  </a:lnTo>
                  <a:lnTo>
                    <a:pt x="1566" y="399"/>
                  </a:lnTo>
                  <a:cubicBezTo>
                    <a:pt x="1414" y="164"/>
                    <a:pt x="1162" y="8"/>
                    <a:pt x="875" y="0"/>
                  </a:cubicBezTo>
                  <a:close/>
                  <a:moveTo>
                    <a:pt x="672" y="19"/>
                  </a:moveTo>
                  <a:cubicBezTo>
                    <a:pt x="332" y="94"/>
                    <a:pt x="64" y="384"/>
                    <a:pt x="1" y="748"/>
                  </a:cubicBezTo>
                  <a:lnTo>
                    <a:pt x="672" y="598"/>
                  </a:lnTo>
                  <a:lnTo>
                    <a:pt x="672" y="1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2" name="Google Shape;3942;p48"/>
            <p:cNvSpPr/>
            <p:nvPr/>
          </p:nvSpPr>
          <p:spPr>
            <a:xfrm>
              <a:off x="626937" y="3921726"/>
              <a:ext cx="147652" cy="122425"/>
            </a:xfrm>
            <a:custGeom>
              <a:avLst/>
              <a:gdLst/>
              <a:ahLst/>
              <a:cxnLst/>
              <a:rect l="l" t="t" r="r" b="b"/>
              <a:pathLst>
                <a:path w="1733" h="1437" extrusionOk="0">
                  <a:moveTo>
                    <a:pt x="687" y="200"/>
                  </a:moveTo>
                  <a:lnTo>
                    <a:pt x="16" y="350"/>
                  </a:lnTo>
                  <a:cubicBezTo>
                    <a:pt x="5" y="405"/>
                    <a:pt x="1" y="461"/>
                    <a:pt x="1" y="519"/>
                  </a:cubicBezTo>
                  <a:cubicBezTo>
                    <a:pt x="1" y="961"/>
                    <a:pt x="295" y="1331"/>
                    <a:pt x="687" y="1417"/>
                  </a:cubicBezTo>
                  <a:lnTo>
                    <a:pt x="687" y="200"/>
                  </a:lnTo>
                  <a:close/>
                  <a:moveTo>
                    <a:pt x="1581" y="1"/>
                  </a:moveTo>
                  <a:lnTo>
                    <a:pt x="890" y="155"/>
                  </a:lnTo>
                  <a:lnTo>
                    <a:pt x="890" y="1437"/>
                  </a:lnTo>
                  <a:cubicBezTo>
                    <a:pt x="1358" y="1424"/>
                    <a:pt x="1732" y="1018"/>
                    <a:pt x="1732" y="519"/>
                  </a:cubicBezTo>
                  <a:cubicBezTo>
                    <a:pt x="1732" y="326"/>
                    <a:pt x="1677" y="148"/>
                    <a:pt x="1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3" name="Google Shape;3943;p48"/>
            <p:cNvSpPr/>
            <p:nvPr/>
          </p:nvSpPr>
          <p:spPr>
            <a:xfrm>
              <a:off x="685470" y="3887733"/>
              <a:ext cx="17296" cy="51032"/>
            </a:xfrm>
            <a:custGeom>
              <a:avLst/>
              <a:gdLst/>
              <a:ahLst/>
              <a:cxnLst/>
              <a:rect l="l" t="t" r="r" b="b"/>
              <a:pathLst>
                <a:path w="203" h="599" extrusionOk="0">
                  <a:moveTo>
                    <a:pt x="179" y="0"/>
                  </a:moveTo>
                  <a:cubicBezTo>
                    <a:pt x="118" y="0"/>
                    <a:pt x="58" y="8"/>
                    <a:pt x="0" y="20"/>
                  </a:cubicBezTo>
                  <a:lnTo>
                    <a:pt x="0" y="599"/>
                  </a:lnTo>
                  <a:lnTo>
                    <a:pt x="203" y="554"/>
                  </a:lnTo>
                  <a:lnTo>
                    <a:pt x="203" y="1"/>
                  </a:lnTo>
                  <a:cubicBezTo>
                    <a:pt x="195" y="0"/>
                    <a:pt x="188"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4" name="Google Shape;3944;p48"/>
            <p:cNvSpPr/>
            <p:nvPr/>
          </p:nvSpPr>
          <p:spPr>
            <a:xfrm>
              <a:off x="685556" y="3934847"/>
              <a:ext cx="17210" cy="109305"/>
            </a:xfrm>
            <a:custGeom>
              <a:avLst/>
              <a:gdLst/>
              <a:ahLst/>
              <a:cxnLst/>
              <a:rect l="l" t="t" r="r" b="b"/>
              <a:pathLst>
                <a:path w="202" h="1283" extrusionOk="0">
                  <a:moveTo>
                    <a:pt x="202" y="1"/>
                  </a:moveTo>
                  <a:lnTo>
                    <a:pt x="0" y="46"/>
                  </a:lnTo>
                  <a:lnTo>
                    <a:pt x="0" y="1263"/>
                  </a:lnTo>
                  <a:cubicBezTo>
                    <a:pt x="57" y="1276"/>
                    <a:pt x="117" y="1283"/>
                    <a:pt x="179" y="1283"/>
                  </a:cubicBezTo>
                  <a:lnTo>
                    <a:pt x="202" y="1283"/>
                  </a:lnTo>
                  <a:lnTo>
                    <a:pt x="2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5" name="Google Shape;3945;p48"/>
            <p:cNvSpPr/>
            <p:nvPr/>
          </p:nvSpPr>
          <p:spPr>
            <a:xfrm>
              <a:off x="915942" y="4397209"/>
              <a:ext cx="48479" cy="53758"/>
            </a:xfrm>
            <a:custGeom>
              <a:avLst/>
              <a:gdLst/>
              <a:ahLst/>
              <a:cxnLst/>
              <a:rect l="l" t="t" r="r" b="b"/>
              <a:pathLst>
                <a:path w="569" h="631" extrusionOk="0">
                  <a:moveTo>
                    <a:pt x="314" y="92"/>
                  </a:moveTo>
                  <a:cubicBezTo>
                    <a:pt x="335" y="92"/>
                    <a:pt x="358" y="119"/>
                    <a:pt x="384" y="171"/>
                  </a:cubicBezTo>
                  <a:cubicBezTo>
                    <a:pt x="383" y="191"/>
                    <a:pt x="376" y="211"/>
                    <a:pt x="365" y="228"/>
                  </a:cubicBezTo>
                  <a:cubicBezTo>
                    <a:pt x="348" y="269"/>
                    <a:pt x="321" y="303"/>
                    <a:pt x="294" y="337"/>
                  </a:cubicBezTo>
                  <a:cubicBezTo>
                    <a:pt x="257" y="381"/>
                    <a:pt x="217" y="422"/>
                    <a:pt x="176" y="461"/>
                  </a:cubicBezTo>
                  <a:cubicBezTo>
                    <a:pt x="173" y="336"/>
                    <a:pt x="200" y="188"/>
                    <a:pt x="282" y="118"/>
                  </a:cubicBezTo>
                  <a:cubicBezTo>
                    <a:pt x="292" y="101"/>
                    <a:pt x="303" y="92"/>
                    <a:pt x="314" y="92"/>
                  </a:cubicBezTo>
                  <a:close/>
                  <a:moveTo>
                    <a:pt x="286" y="0"/>
                  </a:moveTo>
                  <a:cubicBezTo>
                    <a:pt x="47" y="0"/>
                    <a:pt x="0" y="410"/>
                    <a:pt x="41" y="587"/>
                  </a:cubicBezTo>
                  <a:cubicBezTo>
                    <a:pt x="48" y="615"/>
                    <a:pt x="90" y="631"/>
                    <a:pt x="128" y="631"/>
                  </a:cubicBezTo>
                  <a:cubicBezTo>
                    <a:pt x="151" y="631"/>
                    <a:pt x="172" y="625"/>
                    <a:pt x="182" y="613"/>
                  </a:cubicBezTo>
                  <a:cubicBezTo>
                    <a:pt x="198" y="613"/>
                    <a:pt x="212" y="609"/>
                    <a:pt x="222" y="599"/>
                  </a:cubicBezTo>
                  <a:cubicBezTo>
                    <a:pt x="325" y="497"/>
                    <a:pt x="463" y="391"/>
                    <a:pt x="517" y="253"/>
                  </a:cubicBezTo>
                  <a:cubicBezTo>
                    <a:pt x="569" y="124"/>
                    <a:pt x="462" y="36"/>
                    <a:pt x="343" y="7"/>
                  </a:cubicBezTo>
                  <a:cubicBezTo>
                    <a:pt x="323" y="2"/>
                    <a:pt x="304" y="0"/>
                    <a:pt x="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6" name="Google Shape;3946;p48"/>
            <p:cNvSpPr/>
            <p:nvPr/>
          </p:nvSpPr>
          <p:spPr>
            <a:xfrm>
              <a:off x="892426" y="4427283"/>
              <a:ext cx="65008" cy="34248"/>
            </a:xfrm>
            <a:custGeom>
              <a:avLst/>
              <a:gdLst/>
              <a:ahLst/>
              <a:cxnLst/>
              <a:rect l="l" t="t" r="r" b="b"/>
              <a:pathLst>
                <a:path w="763" h="402" extrusionOk="0">
                  <a:moveTo>
                    <a:pt x="84" y="1"/>
                  </a:moveTo>
                  <a:cubicBezTo>
                    <a:pt x="48" y="1"/>
                    <a:pt x="1" y="109"/>
                    <a:pt x="27" y="121"/>
                  </a:cubicBezTo>
                  <a:cubicBezTo>
                    <a:pt x="242" y="218"/>
                    <a:pt x="450" y="311"/>
                    <a:pt x="650" y="401"/>
                  </a:cubicBezTo>
                  <a:cubicBezTo>
                    <a:pt x="652" y="402"/>
                    <a:pt x="654" y="402"/>
                    <a:pt x="657" y="402"/>
                  </a:cubicBezTo>
                  <a:cubicBezTo>
                    <a:pt x="692" y="402"/>
                    <a:pt x="763" y="311"/>
                    <a:pt x="738" y="300"/>
                  </a:cubicBezTo>
                  <a:cubicBezTo>
                    <a:pt x="530" y="204"/>
                    <a:pt x="315" y="105"/>
                    <a:pt x="91" y="2"/>
                  </a:cubicBezTo>
                  <a:cubicBezTo>
                    <a:pt x="89" y="1"/>
                    <a:pt x="86" y="1"/>
                    <a:pt x="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7" name="Google Shape;3947;p48"/>
            <p:cNvSpPr/>
            <p:nvPr/>
          </p:nvSpPr>
          <p:spPr>
            <a:xfrm>
              <a:off x="885269" y="4441767"/>
              <a:ext cx="48564" cy="64237"/>
            </a:xfrm>
            <a:custGeom>
              <a:avLst/>
              <a:gdLst/>
              <a:ahLst/>
              <a:cxnLst/>
              <a:rect l="l" t="t" r="r" b="b"/>
              <a:pathLst>
                <a:path w="570" h="754" extrusionOk="0">
                  <a:moveTo>
                    <a:pt x="413" y="1"/>
                  </a:moveTo>
                  <a:cubicBezTo>
                    <a:pt x="404" y="1"/>
                    <a:pt x="397" y="3"/>
                    <a:pt x="394" y="8"/>
                  </a:cubicBezTo>
                  <a:cubicBezTo>
                    <a:pt x="297" y="222"/>
                    <a:pt x="105" y="435"/>
                    <a:pt x="14" y="637"/>
                  </a:cubicBezTo>
                  <a:cubicBezTo>
                    <a:pt x="1" y="664"/>
                    <a:pt x="220" y="753"/>
                    <a:pt x="277" y="753"/>
                  </a:cubicBezTo>
                  <a:cubicBezTo>
                    <a:pt x="284" y="753"/>
                    <a:pt x="288" y="752"/>
                    <a:pt x="290" y="749"/>
                  </a:cubicBezTo>
                  <a:cubicBezTo>
                    <a:pt x="387" y="541"/>
                    <a:pt x="451" y="304"/>
                    <a:pt x="555" y="80"/>
                  </a:cubicBezTo>
                  <a:cubicBezTo>
                    <a:pt x="569" y="50"/>
                    <a:pt x="460" y="1"/>
                    <a:pt x="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8" name="Google Shape;3948;p48"/>
            <p:cNvSpPr/>
            <p:nvPr/>
          </p:nvSpPr>
          <p:spPr>
            <a:xfrm>
              <a:off x="527421" y="4391671"/>
              <a:ext cx="51972" cy="57677"/>
            </a:xfrm>
            <a:custGeom>
              <a:avLst/>
              <a:gdLst/>
              <a:ahLst/>
              <a:cxnLst/>
              <a:rect l="l" t="t" r="r" b="b"/>
              <a:pathLst>
                <a:path w="610" h="677" extrusionOk="0">
                  <a:moveTo>
                    <a:pt x="324" y="118"/>
                  </a:moveTo>
                  <a:cubicBezTo>
                    <a:pt x="342" y="118"/>
                    <a:pt x="367" y="124"/>
                    <a:pt x="399" y="134"/>
                  </a:cubicBezTo>
                  <a:cubicBezTo>
                    <a:pt x="412" y="149"/>
                    <a:pt x="421" y="168"/>
                    <a:pt x="426" y="188"/>
                  </a:cubicBezTo>
                  <a:cubicBezTo>
                    <a:pt x="442" y="229"/>
                    <a:pt x="448" y="273"/>
                    <a:pt x="451" y="315"/>
                  </a:cubicBezTo>
                  <a:cubicBezTo>
                    <a:pt x="457" y="372"/>
                    <a:pt x="457" y="430"/>
                    <a:pt x="456" y="487"/>
                  </a:cubicBezTo>
                  <a:cubicBezTo>
                    <a:pt x="366" y="400"/>
                    <a:pt x="281" y="276"/>
                    <a:pt x="289" y="169"/>
                  </a:cubicBezTo>
                  <a:cubicBezTo>
                    <a:pt x="280" y="135"/>
                    <a:pt x="291" y="118"/>
                    <a:pt x="324" y="118"/>
                  </a:cubicBezTo>
                  <a:close/>
                  <a:moveTo>
                    <a:pt x="405" y="0"/>
                  </a:moveTo>
                  <a:cubicBezTo>
                    <a:pt x="355" y="0"/>
                    <a:pt x="301" y="19"/>
                    <a:pt x="254" y="48"/>
                  </a:cubicBezTo>
                  <a:cubicBezTo>
                    <a:pt x="0" y="202"/>
                    <a:pt x="285" y="567"/>
                    <a:pt x="449" y="671"/>
                  </a:cubicBezTo>
                  <a:cubicBezTo>
                    <a:pt x="455" y="675"/>
                    <a:pt x="463" y="676"/>
                    <a:pt x="470" y="676"/>
                  </a:cubicBezTo>
                  <a:cubicBezTo>
                    <a:pt x="512" y="676"/>
                    <a:pt x="570" y="627"/>
                    <a:pt x="569" y="590"/>
                  </a:cubicBezTo>
                  <a:cubicBezTo>
                    <a:pt x="580" y="578"/>
                    <a:pt x="587" y="565"/>
                    <a:pt x="587" y="552"/>
                  </a:cubicBezTo>
                  <a:cubicBezTo>
                    <a:pt x="587" y="406"/>
                    <a:pt x="610" y="234"/>
                    <a:pt x="550" y="97"/>
                  </a:cubicBezTo>
                  <a:cubicBezTo>
                    <a:pt x="520" y="28"/>
                    <a:pt x="465" y="0"/>
                    <a:pt x="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9" name="Google Shape;3949;p48"/>
            <p:cNvSpPr/>
            <p:nvPr/>
          </p:nvSpPr>
          <p:spPr>
            <a:xfrm>
              <a:off x="535004" y="4427369"/>
              <a:ext cx="63559" cy="32204"/>
            </a:xfrm>
            <a:custGeom>
              <a:avLst/>
              <a:gdLst/>
              <a:ahLst/>
              <a:cxnLst/>
              <a:rect l="l" t="t" r="r" b="b"/>
              <a:pathLst>
                <a:path w="746" h="378" extrusionOk="0">
                  <a:moveTo>
                    <a:pt x="708" y="1"/>
                  </a:moveTo>
                  <a:cubicBezTo>
                    <a:pt x="707" y="1"/>
                    <a:pt x="706" y="1"/>
                    <a:pt x="705" y="1"/>
                  </a:cubicBezTo>
                  <a:cubicBezTo>
                    <a:pt x="491" y="81"/>
                    <a:pt x="268" y="162"/>
                    <a:pt x="37" y="248"/>
                  </a:cubicBezTo>
                  <a:cubicBezTo>
                    <a:pt x="1" y="261"/>
                    <a:pt x="43" y="378"/>
                    <a:pt x="73" y="378"/>
                  </a:cubicBezTo>
                  <a:cubicBezTo>
                    <a:pt x="74" y="378"/>
                    <a:pt x="75" y="378"/>
                    <a:pt x="76" y="377"/>
                  </a:cubicBezTo>
                  <a:cubicBezTo>
                    <a:pt x="296" y="293"/>
                    <a:pt x="509" y="212"/>
                    <a:pt x="715" y="134"/>
                  </a:cubicBezTo>
                  <a:cubicBezTo>
                    <a:pt x="745" y="122"/>
                    <a:pt x="734" y="1"/>
                    <a:pt x="7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0" name="Google Shape;3950;p48"/>
            <p:cNvSpPr/>
            <p:nvPr/>
          </p:nvSpPr>
          <p:spPr>
            <a:xfrm>
              <a:off x="561161" y="4439467"/>
              <a:ext cx="39959" cy="67645"/>
            </a:xfrm>
            <a:custGeom>
              <a:avLst/>
              <a:gdLst/>
              <a:ahLst/>
              <a:cxnLst/>
              <a:rect l="l" t="t" r="r" b="b"/>
              <a:pathLst>
                <a:path w="469" h="794" extrusionOk="0">
                  <a:moveTo>
                    <a:pt x="151" y="1"/>
                  </a:moveTo>
                  <a:cubicBezTo>
                    <a:pt x="103" y="1"/>
                    <a:pt x="1" y="51"/>
                    <a:pt x="9" y="75"/>
                  </a:cubicBezTo>
                  <a:cubicBezTo>
                    <a:pt x="93" y="295"/>
                    <a:pt x="108" y="582"/>
                    <a:pt x="185" y="788"/>
                  </a:cubicBezTo>
                  <a:cubicBezTo>
                    <a:pt x="186" y="792"/>
                    <a:pt x="192" y="794"/>
                    <a:pt x="200" y="794"/>
                  </a:cubicBezTo>
                  <a:cubicBezTo>
                    <a:pt x="259" y="794"/>
                    <a:pt x="469" y="698"/>
                    <a:pt x="460" y="673"/>
                  </a:cubicBezTo>
                  <a:cubicBezTo>
                    <a:pt x="382" y="458"/>
                    <a:pt x="259" y="244"/>
                    <a:pt x="174" y="11"/>
                  </a:cubicBezTo>
                  <a:cubicBezTo>
                    <a:pt x="171" y="4"/>
                    <a:pt x="163" y="1"/>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1" name="Google Shape;3951;p48"/>
            <p:cNvSpPr/>
            <p:nvPr/>
          </p:nvSpPr>
          <p:spPr>
            <a:xfrm>
              <a:off x="596179" y="4405047"/>
              <a:ext cx="65860" cy="77101"/>
            </a:xfrm>
            <a:custGeom>
              <a:avLst/>
              <a:gdLst/>
              <a:ahLst/>
              <a:cxnLst/>
              <a:rect l="l" t="t" r="r" b="b"/>
              <a:pathLst>
                <a:path w="773" h="905" extrusionOk="0">
                  <a:moveTo>
                    <a:pt x="511" y="1"/>
                  </a:moveTo>
                  <a:lnTo>
                    <a:pt x="1" y="735"/>
                  </a:lnTo>
                  <a:lnTo>
                    <a:pt x="217" y="905"/>
                  </a:lnTo>
                  <a:lnTo>
                    <a:pt x="773" y="226"/>
                  </a:lnTo>
                  <a:lnTo>
                    <a:pt x="5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2" name="Google Shape;3952;p48"/>
            <p:cNvSpPr/>
            <p:nvPr/>
          </p:nvSpPr>
          <p:spPr>
            <a:xfrm>
              <a:off x="832274" y="4405558"/>
              <a:ext cx="65860" cy="77101"/>
            </a:xfrm>
            <a:custGeom>
              <a:avLst/>
              <a:gdLst/>
              <a:ahLst/>
              <a:cxnLst/>
              <a:rect l="l" t="t" r="r" b="b"/>
              <a:pathLst>
                <a:path w="773" h="905" extrusionOk="0">
                  <a:moveTo>
                    <a:pt x="263" y="0"/>
                  </a:moveTo>
                  <a:lnTo>
                    <a:pt x="0" y="224"/>
                  </a:lnTo>
                  <a:lnTo>
                    <a:pt x="556" y="904"/>
                  </a:lnTo>
                  <a:lnTo>
                    <a:pt x="772" y="734"/>
                  </a:lnTo>
                  <a:lnTo>
                    <a:pt x="2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3" name="Google Shape;3953;p48"/>
            <p:cNvSpPr/>
            <p:nvPr/>
          </p:nvSpPr>
          <p:spPr>
            <a:xfrm>
              <a:off x="854170" y="4460340"/>
              <a:ext cx="92101" cy="92266"/>
            </a:xfrm>
            <a:custGeom>
              <a:avLst/>
              <a:gdLst/>
              <a:ahLst/>
              <a:cxnLst/>
              <a:rect l="l" t="t" r="r" b="b"/>
              <a:pathLst>
                <a:path w="1081" h="1083" extrusionOk="0">
                  <a:moveTo>
                    <a:pt x="541" y="1"/>
                  </a:moveTo>
                  <a:cubicBezTo>
                    <a:pt x="242" y="1"/>
                    <a:pt x="0" y="243"/>
                    <a:pt x="0" y="542"/>
                  </a:cubicBezTo>
                  <a:cubicBezTo>
                    <a:pt x="0" y="840"/>
                    <a:pt x="242" y="1082"/>
                    <a:pt x="541" y="1082"/>
                  </a:cubicBezTo>
                  <a:cubicBezTo>
                    <a:pt x="840" y="1082"/>
                    <a:pt x="1081" y="840"/>
                    <a:pt x="1081" y="542"/>
                  </a:cubicBezTo>
                  <a:cubicBezTo>
                    <a:pt x="1081" y="243"/>
                    <a:pt x="840" y="1"/>
                    <a:pt x="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4" name="Google Shape;3954;p48"/>
            <p:cNvSpPr/>
            <p:nvPr/>
          </p:nvSpPr>
          <p:spPr>
            <a:xfrm>
              <a:off x="546932" y="4459914"/>
              <a:ext cx="92186" cy="92266"/>
            </a:xfrm>
            <a:custGeom>
              <a:avLst/>
              <a:gdLst/>
              <a:ahLst/>
              <a:cxnLst/>
              <a:rect l="l" t="t" r="r" b="b"/>
              <a:pathLst>
                <a:path w="1082" h="1083" extrusionOk="0">
                  <a:moveTo>
                    <a:pt x="540" y="1"/>
                  </a:moveTo>
                  <a:cubicBezTo>
                    <a:pt x="243" y="1"/>
                    <a:pt x="1" y="243"/>
                    <a:pt x="1" y="541"/>
                  </a:cubicBezTo>
                  <a:cubicBezTo>
                    <a:pt x="1" y="840"/>
                    <a:pt x="243" y="1082"/>
                    <a:pt x="540" y="1082"/>
                  </a:cubicBezTo>
                  <a:cubicBezTo>
                    <a:pt x="839" y="1082"/>
                    <a:pt x="1081" y="840"/>
                    <a:pt x="1081" y="541"/>
                  </a:cubicBezTo>
                  <a:cubicBezTo>
                    <a:pt x="1081" y="243"/>
                    <a:pt x="839" y="1"/>
                    <a:pt x="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5" name="Google Shape;3955;p48"/>
            <p:cNvSpPr/>
            <p:nvPr/>
          </p:nvSpPr>
          <p:spPr>
            <a:xfrm>
              <a:off x="217285" y="3849139"/>
              <a:ext cx="486577" cy="544226"/>
            </a:xfrm>
            <a:custGeom>
              <a:avLst/>
              <a:gdLst/>
              <a:ahLst/>
              <a:cxnLst/>
              <a:rect l="l" t="t" r="r" b="b"/>
              <a:pathLst>
                <a:path w="5711" h="6388" extrusionOk="0">
                  <a:moveTo>
                    <a:pt x="3698" y="1"/>
                  </a:moveTo>
                  <a:cubicBezTo>
                    <a:pt x="2634" y="1"/>
                    <a:pt x="1" y="1607"/>
                    <a:pt x="1768" y="4780"/>
                  </a:cubicBezTo>
                  <a:cubicBezTo>
                    <a:pt x="2404" y="5924"/>
                    <a:pt x="4223" y="6388"/>
                    <a:pt x="5437" y="6388"/>
                  </a:cubicBezTo>
                  <a:cubicBezTo>
                    <a:pt x="5532" y="6388"/>
                    <a:pt x="5623" y="6385"/>
                    <a:pt x="5710" y="6379"/>
                  </a:cubicBezTo>
                  <a:lnTo>
                    <a:pt x="5535" y="3434"/>
                  </a:lnTo>
                  <a:cubicBezTo>
                    <a:pt x="5475" y="3438"/>
                    <a:pt x="5416" y="3439"/>
                    <a:pt x="5358" y="3439"/>
                  </a:cubicBezTo>
                  <a:cubicBezTo>
                    <a:pt x="3074" y="3439"/>
                    <a:pt x="2960" y="897"/>
                    <a:pt x="3929" y="121"/>
                  </a:cubicBezTo>
                  <a:lnTo>
                    <a:pt x="3929" y="34"/>
                  </a:lnTo>
                  <a:cubicBezTo>
                    <a:pt x="3865" y="12"/>
                    <a:pt x="3787" y="1"/>
                    <a:pt x="36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6" name="Google Shape;3956;p48"/>
            <p:cNvSpPr/>
            <p:nvPr/>
          </p:nvSpPr>
          <p:spPr>
            <a:xfrm>
              <a:off x="359061" y="3849139"/>
              <a:ext cx="341311" cy="477007"/>
            </a:xfrm>
            <a:custGeom>
              <a:avLst/>
              <a:gdLst/>
              <a:ahLst/>
              <a:cxnLst/>
              <a:rect l="l" t="t" r="r" b="b"/>
              <a:pathLst>
                <a:path w="4006" h="5599" extrusionOk="0">
                  <a:moveTo>
                    <a:pt x="2034" y="1"/>
                  </a:moveTo>
                  <a:cubicBezTo>
                    <a:pt x="1557" y="1"/>
                    <a:pt x="762" y="326"/>
                    <a:pt x="191" y="970"/>
                  </a:cubicBezTo>
                  <a:cubicBezTo>
                    <a:pt x="68" y="1309"/>
                    <a:pt x="1" y="1858"/>
                    <a:pt x="1" y="2272"/>
                  </a:cubicBezTo>
                  <a:cubicBezTo>
                    <a:pt x="1" y="4400"/>
                    <a:pt x="1757" y="5428"/>
                    <a:pt x="4006" y="5599"/>
                  </a:cubicBezTo>
                  <a:lnTo>
                    <a:pt x="3871" y="3434"/>
                  </a:lnTo>
                  <a:cubicBezTo>
                    <a:pt x="3811" y="3438"/>
                    <a:pt x="3752" y="3439"/>
                    <a:pt x="3694" y="3439"/>
                  </a:cubicBezTo>
                  <a:cubicBezTo>
                    <a:pt x="1410" y="3439"/>
                    <a:pt x="1296" y="897"/>
                    <a:pt x="2265" y="121"/>
                  </a:cubicBezTo>
                  <a:lnTo>
                    <a:pt x="2265" y="34"/>
                  </a:lnTo>
                  <a:cubicBezTo>
                    <a:pt x="2201" y="12"/>
                    <a:pt x="2123" y="1"/>
                    <a:pt x="2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7" name="Google Shape;3957;p48"/>
            <p:cNvSpPr/>
            <p:nvPr/>
          </p:nvSpPr>
          <p:spPr>
            <a:xfrm>
              <a:off x="460793" y="3953590"/>
              <a:ext cx="43793" cy="78209"/>
            </a:xfrm>
            <a:custGeom>
              <a:avLst/>
              <a:gdLst/>
              <a:ahLst/>
              <a:cxnLst/>
              <a:rect l="l" t="t" r="r" b="b"/>
              <a:pathLst>
                <a:path w="514" h="918" extrusionOk="0">
                  <a:moveTo>
                    <a:pt x="425" y="0"/>
                  </a:moveTo>
                  <a:cubicBezTo>
                    <a:pt x="320" y="15"/>
                    <a:pt x="181" y="53"/>
                    <a:pt x="92" y="121"/>
                  </a:cubicBezTo>
                  <a:cubicBezTo>
                    <a:pt x="104" y="139"/>
                    <a:pt x="92" y="157"/>
                    <a:pt x="68" y="157"/>
                  </a:cubicBezTo>
                  <a:cubicBezTo>
                    <a:pt x="63" y="157"/>
                    <a:pt x="58" y="157"/>
                    <a:pt x="53" y="156"/>
                  </a:cubicBezTo>
                  <a:cubicBezTo>
                    <a:pt x="20" y="193"/>
                    <a:pt x="1" y="238"/>
                    <a:pt x="5" y="289"/>
                  </a:cubicBezTo>
                  <a:lnTo>
                    <a:pt x="28" y="282"/>
                  </a:lnTo>
                  <a:cubicBezTo>
                    <a:pt x="30" y="281"/>
                    <a:pt x="33" y="281"/>
                    <a:pt x="36" y="281"/>
                  </a:cubicBezTo>
                  <a:cubicBezTo>
                    <a:pt x="72" y="281"/>
                    <a:pt x="123" y="330"/>
                    <a:pt x="74" y="344"/>
                  </a:cubicBezTo>
                  <a:cubicBezTo>
                    <a:pt x="56" y="348"/>
                    <a:pt x="40" y="355"/>
                    <a:pt x="25" y="362"/>
                  </a:cubicBezTo>
                  <a:cubicBezTo>
                    <a:pt x="32" y="375"/>
                    <a:pt x="38" y="389"/>
                    <a:pt x="48" y="403"/>
                  </a:cubicBezTo>
                  <a:cubicBezTo>
                    <a:pt x="113" y="508"/>
                    <a:pt x="222" y="536"/>
                    <a:pt x="338" y="536"/>
                  </a:cubicBezTo>
                  <a:cubicBezTo>
                    <a:pt x="371" y="536"/>
                    <a:pt x="405" y="534"/>
                    <a:pt x="439" y="530"/>
                  </a:cubicBezTo>
                  <a:lnTo>
                    <a:pt x="439" y="530"/>
                  </a:lnTo>
                  <a:cubicBezTo>
                    <a:pt x="291" y="620"/>
                    <a:pt x="147" y="743"/>
                    <a:pt x="121" y="899"/>
                  </a:cubicBezTo>
                  <a:lnTo>
                    <a:pt x="135" y="887"/>
                  </a:lnTo>
                  <a:cubicBezTo>
                    <a:pt x="140" y="881"/>
                    <a:pt x="148" y="878"/>
                    <a:pt x="157" y="878"/>
                  </a:cubicBezTo>
                  <a:cubicBezTo>
                    <a:pt x="182" y="878"/>
                    <a:pt x="215" y="898"/>
                    <a:pt x="217" y="918"/>
                  </a:cubicBezTo>
                  <a:cubicBezTo>
                    <a:pt x="225" y="876"/>
                    <a:pt x="238" y="837"/>
                    <a:pt x="257" y="803"/>
                  </a:cubicBezTo>
                  <a:cubicBezTo>
                    <a:pt x="310" y="700"/>
                    <a:pt x="409" y="630"/>
                    <a:pt x="514" y="574"/>
                  </a:cubicBezTo>
                  <a:cubicBezTo>
                    <a:pt x="508" y="535"/>
                    <a:pt x="504" y="494"/>
                    <a:pt x="502" y="454"/>
                  </a:cubicBezTo>
                  <a:cubicBezTo>
                    <a:pt x="450" y="462"/>
                    <a:pt x="390" y="469"/>
                    <a:pt x="333" y="469"/>
                  </a:cubicBezTo>
                  <a:cubicBezTo>
                    <a:pt x="190" y="469"/>
                    <a:pt x="61" y="427"/>
                    <a:pt x="112" y="250"/>
                  </a:cubicBezTo>
                  <a:cubicBezTo>
                    <a:pt x="160" y="86"/>
                    <a:pt x="363" y="67"/>
                    <a:pt x="507" y="57"/>
                  </a:cubicBezTo>
                  <a:cubicBezTo>
                    <a:pt x="509" y="44"/>
                    <a:pt x="510" y="30"/>
                    <a:pt x="513" y="16"/>
                  </a:cubicBezTo>
                  <a:cubicBezTo>
                    <a:pt x="486" y="13"/>
                    <a:pt x="456" y="8"/>
                    <a:pt x="42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8" name="Google Shape;3958;p48"/>
            <p:cNvSpPr/>
            <p:nvPr/>
          </p:nvSpPr>
          <p:spPr>
            <a:xfrm>
              <a:off x="470676" y="4032567"/>
              <a:ext cx="81707" cy="99593"/>
            </a:xfrm>
            <a:custGeom>
              <a:avLst/>
              <a:gdLst/>
              <a:ahLst/>
              <a:cxnLst/>
              <a:rect l="l" t="t" r="r" b="b"/>
              <a:pathLst>
                <a:path w="959" h="1169" extrusionOk="0">
                  <a:moveTo>
                    <a:pt x="99" y="1"/>
                  </a:moveTo>
                  <a:lnTo>
                    <a:pt x="96" y="7"/>
                  </a:lnTo>
                  <a:cubicBezTo>
                    <a:pt x="70" y="36"/>
                    <a:pt x="36" y="52"/>
                    <a:pt x="0" y="58"/>
                  </a:cubicBezTo>
                  <a:cubicBezTo>
                    <a:pt x="5" y="96"/>
                    <a:pt x="15" y="136"/>
                    <a:pt x="35" y="176"/>
                  </a:cubicBezTo>
                  <a:cubicBezTo>
                    <a:pt x="40" y="188"/>
                    <a:pt x="46" y="198"/>
                    <a:pt x="53" y="207"/>
                  </a:cubicBezTo>
                  <a:lnTo>
                    <a:pt x="73" y="197"/>
                  </a:lnTo>
                  <a:cubicBezTo>
                    <a:pt x="77" y="195"/>
                    <a:pt x="81" y="194"/>
                    <a:pt x="86" y="194"/>
                  </a:cubicBezTo>
                  <a:cubicBezTo>
                    <a:pt x="121" y="194"/>
                    <a:pt x="174" y="236"/>
                    <a:pt x="136" y="253"/>
                  </a:cubicBezTo>
                  <a:cubicBezTo>
                    <a:pt x="125" y="259"/>
                    <a:pt x="114" y="265"/>
                    <a:pt x="104" y="272"/>
                  </a:cubicBezTo>
                  <a:cubicBezTo>
                    <a:pt x="170" y="333"/>
                    <a:pt x="256" y="355"/>
                    <a:pt x="347" y="355"/>
                  </a:cubicBezTo>
                  <a:cubicBezTo>
                    <a:pt x="381" y="355"/>
                    <a:pt x="416" y="352"/>
                    <a:pt x="451" y="347"/>
                  </a:cubicBezTo>
                  <a:lnTo>
                    <a:pt x="451" y="347"/>
                  </a:lnTo>
                  <a:cubicBezTo>
                    <a:pt x="325" y="454"/>
                    <a:pt x="222" y="596"/>
                    <a:pt x="277" y="734"/>
                  </a:cubicBezTo>
                  <a:lnTo>
                    <a:pt x="291" y="718"/>
                  </a:lnTo>
                  <a:cubicBezTo>
                    <a:pt x="296" y="712"/>
                    <a:pt x="304" y="709"/>
                    <a:pt x="314" y="709"/>
                  </a:cubicBezTo>
                  <a:cubicBezTo>
                    <a:pt x="345" y="709"/>
                    <a:pt x="389" y="740"/>
                    <a:pt x="369" y="765"/>
                  </a:cubicBezTo>
                  <a:cubicBezTo>
                    <a:pt x="355" y="782"/>
                    <a:pt x="339" y="797"/>
                    <a:pt x="323" y="809"/>
                  </a:cubicBezTo>
                  <a:cubicBezTo>
                    <a:pt x="333" y="822"/>
                    <a:pt x="345" y="835"/>
                    <a:pt x="359" y="848"/>
                  </a:cubicBezTo>
                  <a:cubicBezTo>
                    <a:pt x="376" y="863"/>
                    <a:pt x="394" y="876"/>
                    <a:pt x="413" y="886"/>
                  </a:cubicBezTo>
                  <a:lnTo>
                    <a:pt x="420" y="872"/>
                  </a:lnTo>
                  <a:cubicBezTo>
                    <a:pt x="425" y="862"/>
                    <a:pt x="436" y="858"/>
                    <a:pt x="449" y="858"/>
                  </a:cubicBezTo>
                  <a:cubicBezTo>
                    <a:pt x="479" y="858"/>
                    <a:pt x="518" y="883"/>
                    <a:pt x="506" y="907"/>
                  </a:cubicBezTo>
                  <a:lnTo>
                    <a:pt x="497" y="924"/>
                  </a:lnTo>
                  <a:cubicBezTo>
                    <a:pt x="526" y="931"/>
                    <a:pt x="555" y="935"/>
                    <a:pt x="584" y="935"/>
                  </a:cubicBezTo>
                  <a:cubicBezTo>
                    <a:pt x="644" y="935"/>
                    <a:pt x="704" y="920"/>
                    <a:pt x="763" y="896"/>
                  </a:cubicBezTo>
                  <a:lnTo>
                    <a:pt x="763" y="896"/>
                  </a:lnTo>
                  <a:cubicBezTo>
                    <a:pt x="710" y="985"/>
                    <a:pt x="687" y="1079"/>
                    <a:pt x="715" y="1169"/>
                  </a:cubicBezTo>
                  <a:lnTo>
                    <a:pt x="724" y="1155"/>
                  </a:lnTo>
                  <a:cubicBezTo>
                    <a:pt x="730" y="1146"/>
                    <a:pt x="741" y="1143"/>
                    <a:pt x="753" y="1143"/>
                  </a:cubicBezTo>
                  <a:cubicBezTo>
                    <a:pt x="773" y="1143"/>
                    <a:pt x="796" y="1153"/>
                    <a:pt x="807" y="1166"/>
                  </a:cubicBezTo>
                  <a:cubicBezTo>
                    <a:pt x="771" y="1029"/>
                    <a:pt x="857" y="894"/>
                    <a:pt x="959" y="789"/>
                  </a:cubicBezTo>
                  <a:cubicBezTo>
                    <a:pt x="936" y="768"/>
                    <a:pt x="915" y="747"/>
                    <a:pt x="895" y="726"/>
                  </a:cubicBezTo>
                  <a:cubicBezTo>
                    <a:pt x="877" y="740"/>
                    <a:pt x="860" y="753"/>
                    <a:pt x="843" y="766"/>
                  </a:cubicBezTo>
                  <a:cubicBezTo>
                    <a:pt x="801" y="791"/>
                    <a:pt x="760" y="816"/>
                    <a:pt x="718" y="840"/>
                  </a:cubicBezTo>
                  <a:cubicBezTo>
                    <a:pt x="420" y="798"/>
                    <a:pt x="308" y="704"/>
                    <a:pt x="382" y="556"/>
                  </a:cubicBezTo>
                  <a:cubicBezTo>
                    <a:pt x="424" y="454"/>
                    <a:pt x="513" y="384"/>
                    <a:pt x="608" y="327"/>
                  </a:cubicBezTo>
                  <a:cubicBezTo>
                    <a:pt x="594" y="299"/>
                    <a:pt x="580" y="273"/>
                    <a:pt x="567" y="245"/>
                  </a:cubicBezTo>
                  <a:cubicBezTo>
                    <a:pt x="494" y="273"/>
                    <a:pt x="405" y="301"/>
                    <a:pt x="323" y="301"/>
                  </a:cubicBezTo>
                  <a:cubicBezTo>
                    <a:pt x="232" y="301"/>
                    <a:pt x="149" y="266"/>
                    <a:pt x="107" y="154"/>
                  </a:cubicBezTo>
                  <a:cubicBezTo>
                    <a:pt x="90" y="107"/>
                    <a:pt x="89" y="53"/>
                    <a:pt x="9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9" name="Google Shape;3959;p48"/>
            <p:cNvSpPr/>
            <p:nvPr/>
          </p:nvSpPr>
          <p:spPr>
            <a:xfrm>
              <a:off x="535600" y="4124665"/>
              <a:ext cx="149782" cy="67304"/>
            </a:xfrm>
            <a:custGeom>
              <a:avLst/>
              <a:gdLst/>
              <a:ahLst/>
              <a:cxnLst/>
              <a:rect l="l" t="t" r="r" b="b"/>
              <a:pathLst>
                <a:path w="1758" h="790" extrusionOk="0">
                  <a:moveTo>
                    <a:pt x="141" y="228"/>
                  </a:moveTo>
                  <a:cubicBezTo>
                    <a:pt x="145" y="230"/>
                    <a:pt x="150" y="233"/>
                    <a:pt x="154" y="234"/>
                  </a:cubicBezTo>
                  <a:lnTo>
                    <a:pt x="154" y="234"/>
                  </a:lnTo>
                  <a:cubicBezTo>
                    <a:pt x="150" y="232"/>
                    <a:pt x="146" y="230"/>
                    <a:pt x="141" y="228"/>
                  </a:cubicBezTo>
                  <a:close/>
                  <a:moveTo>
                    <a:pt x="50" y="103"/>
                  </a:moveTo>
                  <a:lnTo>
                    <a:pt x="48" y="108"/>
                  </a:lnTo>
                  <a:cubicBezTo>
                    <a:pt x="33" y="131"/>
                    <a:pt x="18" y="154"/>
                    <a:pt x="1" y="178"/>
                  </a:cubicBezTo>
                  <a:cubicBezTo>
                    <a:pt x="20" y="203"/>
                    <a:pt x="44" y="227"/>
                    <a:pt x="74" y="250"/>
                  </a:cubicBezTo>
                  <a:lnTo>
                    <a:pt x="92" y="229"/>
                  </a:lnTo>
                  <a:cubicBezTo>
                    <a:pt x="97" y="224"/>
                    <a:pt x="105" y="222"/>
                    <a:pt x="114" y="222"/>
                  </a:cubicBezTo>
                  <a:cubicBezTo>
                    <a:pt x="122" y="222"/>
                    <a:pt x="132" y="224"/>
                    <a:pt x="141" y="228"/>
                  </a:cubicBezTo>
                  <a:lnTo>
                    <a:pt x="141" y="228"/>
                  </a:lnTo>
                  <a:cubicBezTo>
                    <a:pt x="124" y="218"/>
                    <a:pt x="107" y="204"/>
                    <a:pt x="93" y="184"/>
                  </a:cubicBezTo>
                  <a:cubicBezTo>
                    <a:pt x="73" y="158"/>
                    <a:pt x="59" y="130"/>
                    <a:pt x="50" y="103"/>
                  </a:cubicBezTo>
                  <a:close/>
                  <a:moveTo>
                    <a:pt x="629" y="0"/>
                  </a:moveTo>
                  <a:cubicBezTo>
                    <a:pt x="538" y="84"/>
                    <a:pt x="358" y="247"/>
                    <a:pt x="217" y="247"/>
                  </a:cubicBezTo>
                  <a:cubicBezTo>
                    <a:pt x="195" y="247"/>
                    <a:pt x="174" y="243"/>
                    <a:pt x="154" y="234"/>
                  </a:cubicBezTo>
                  <a:lnTo>
                    <a:pt x="154" y="234"/>
                  </a:lnTo>
                  <a:cubicBezTo>
                    <a:pt x="172" y="246"/>
                    <a:pt x="183" y="263"/>
                    <a:pt x="169" y="277"/>
                  </a:cubicBezTo>
                  <a:lnTo>
                    <a:pt x="153" y="296"/>
                  </a:lnTo>
                  <a:cubicBezTo>
                    <a:pt x="183" y="307"/>
                    <a:pt x="213" y="312"/>
                    <a:pt x="244" y="312"/>
                  </a:cubicBezTo>
                  <a:cubicBezTo>
                    <a:pt x="331" y="312"/>
                    <a:pt x="418" y="271"/>
                    <a:pt x="501" y="216"/>
                  </a:cubicBezTo>
                  <a:lnTo>
                    <a:pt x="501" y="216"/>
                  </a:lnTo>
                  <a:cubicBezTo>
                    <a:pt x="454" y="314"/>
                    <a:pt x="429" y="418"/>
                    <a:pt x="468" y="494"/>
                  </a:cubicBezTo>
                  <a:cubicBezTo>
                    <a:pt x="473" y="483"/>
                    <a:pt x="478" y="472"/>
                    <a:pt x="483" y="462"/>
                  </a:cubicBezTo>
                  <a:cubicBezTo>
                    <a:pt x="487" y="451"/>
                    <a:pt x="498" y="446"/>
                    <a:pt x="510" y="446"/>
                  </a:cubicBezTo>
                  <a:cubicBezTo>
                    <a:pt x="540" y="446"/>
                    <a:pt x="579" y="471"/>
                    <a:pt x="568" y="496"/>
                  </a:cubicBezTo>
                  <a:cubicBezTo>
                    <a:pt x="559" y="519"/>
                    <a:pt x="548" y="542"/>
                    <a:pt x="535" y="564"/>
                  </a:cubicBezTo>
                  <a:cubicBezTo>
                    <a:pt x="551" y="573"/>
                    <a:pt x="568" y="582"/>
                    <a:pt x="588" y="588"/>
                  </a:cubicBezTo>
                  <a:cubicBezTo>
                    <a:pt x="601" y="592"/>
                    <a:pt x="613" y="594"/>
                    <a:pt x="626" y="597"/>
                  </a:cubicBezTo>
                  <a:lnTo>
                    <a:pt x="628" y="583"/>
                  </a:lnTo>
                  <a:cubicBezTo>
                    <a:pt x="630" y="567"/>
                    <a:pt x="643" y="561"/>
                    <a:pt x="658" y="561"/>
                  </a:cubicBezTo>
                  <a:cubicBezTo>
                    <a:pt x="684" y="561"/>
                    <a:pt x="718" y="580"/>
                    <a:pt x="716" y="602"/>
                  </a:cubicBezTo>
                  <a:cubicBezTo>
                    <a:pt x="841" y="591"/>
                    <a:pt x="952" y="508"/>
                    <a:pt x="1040" y="402"/>
                  </a:cubicBezTo>
                  <a:lnTo>
                    <a:pt x="1040" y="402"/>
                  </a:lnTo>
                  <a:cubicBezTo>
                    <a:pt x="1021" y="549"/>
                    <a:pt x="1040" y="694"/>
                    <a:pt x="1153" y="758"/>
                  </a:cubicBezTo>
                  <a:lnTo>
                    <a:pt x="1158" y="745"/>
                  </a:lnTo>
                  <a:cubicBezTo>
                    <a:pt x="1163" y="735"/>
                    <a:pt x="1174" y="731"/>
                    <a:pt x="1186" y="731"/>
                  </a:cubicBezTo>
                  <a:cubicBezTo>
                    <a:pt x="1202" y="731"/>
                    <a:pt x="1220" y="737"/>
                    <a:pt x="1232" y="748"/>
                  </a:cubicBezTo>
                  <a:lnTo>
                    <a:pt x="1239" y="737"/>
                  </a:lnTo>
                  <a:cubicBezTo>
                    <a:pt x="1244" y="731"/>
                    <a:pt x="1252" y="728"/>
                    <a:pt x="1261" y="728"/>
                  </a:cubicBezTo>
                  <a:cubicBezTo>
                    <a:pt x="1293" y="728"/>
                    <a:pt x="1338" y="760"/>
                    <a:pt x="1316" y="785"/>
                  </a:cubicBezTo>
                  <a:lnTo>
                    <a:pt x="1313" y="789"/>
                  </a:lnTo>
                  <a:cubicBezTo>
                    <a:pt x="1543" y="768"/>
                    <a:pt x="1705" y="465"/>
                    <a:pt x="1751" y="270"/>
                  </a:cubicBezTo>
                  <a:cubicBezTo>
                    <a:pt x="1757" y="243"/>
                    <a:pt x="1718" y="220"/>
                    <a:pt x="1690" y="220"/>
                  </a:cubicBezTo>
                  <a:cubicBezTo>
                    <a:pt x="1678" y="220"/>
                    <a:pt x="1668" y="224"/>
                    <a:pt x="1665" y="236"/>
                  </a:cubicBezTo>
                  <a:cubicBezTo>
                    <a:pt x="1631" y="379"/>
                    <a:pt x="1489" y="724"/>
                    <a:pt x="1289" y="724"/>
                  </a:cubicBezTo>
                  <a:cubicBezTo>
                    <a:pt x="1287" y="724"/>
                    <a:pt x="1286" y="724"/>
                    <a:pt x="1284" y="724"/>
                  </a:cubicBezTo>
                  <a:cubicBezTo>
                    <a:pt x="1043" y="718"/>
                    <a:pt x="1130" y="352"/>
                    <a:pt x="1191" y="171"/>
                  </a:cubicBezTo>
                  <a:cubicBezTo>
                    <a:pt x="1157" y="166"/>
                    <a:pt x="1125" y="161"/>
                    <a:pt x="1093" y="153"/>
                  </a:cubicBezTo>
                  <a:cubicBezTo>
                    <a:pt x="1024" y="305"/>
                    <a:pt x="913" y="480"/>
                    <a:pt x="750" y="507"/>
                  </a:cubicBezTo>
                  <a:cubicBezTo>
                    <a:pt x="723" y="511"/>
                    <a:pt x="698" y="513"/>
                    <a:pt x="677" y="513"/>
                  </a:cubicBezTo>
                  <a:cubicBezTo>
                    <a:pt x="406" y="513"/>
                    <a:pt x="622" y="165"/>
                    <a:pt x="718" y="40"/>
                  </a:cubicBezTo>
                  <a:cubicBezTo>
                    <a:pt x="688" y="28"/>
                    <a:pt x="658" y="14"/>
                    <a:pt x="62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0" name="Google Shape;3960;p48"/>
            <p:cNvSpPr/>
            <p:nvPr/>
          </p:nvSpPr>
          <p:spPr>
            <a:xfrm>
              <a:off x="471528" y="3881684"/>
              <a:ext cx="45412" cy="73353"/>
            </a:xfrm>
            <a:custGeom>
              <a:avLst/>
              <a:gdLst/>
              <a:ahLst/>
              <a:cxnLst/>
              <a:rect l="l" t="t" r="r" b="b"/>
              <a:pathLst>
                <a:path w="533" h="861" extrusionOk="0">
                  <a:moveTo>
                    <a:pt x="236" y="0"/>
                  </a:moveTo>
                  <a:lnTo>
                    <a:pt x="228" y="10"/>
                  </a:lnTo>
                  <a:cubicBezTo>
                    <a:pt x="205" y="26"/>
                    <a:pt x="179" y="35"/>
                    <a:pt x="152" y="41"/>
                  </a:cubicBezTo>
                  <a:cubicBezTo>
                    <a:pt x="187" y="146"/>
                    <a:pt x="300" y="236"/>
                    <a:pt x="409" y="303"/>
                  </a:cubicBezTo>
                  <a:cubicBezTo>
                    <a:pt x="303" y="313"/>
                    <a:pt x="186" y="353"/>
                    <a:pt x="110" y="426"/>
                  </a:cubicBezTo>
                  <a:cubicBezTo>
                    <a:pt x="120" y="429"/>
                    <a:pt x="130" y="432"/>
                    <a:pt x="138" y="433"/>
                  </a:cubicBezTo>
                  <a:cubicBezTo>
                    <a:pt x="183" y="440"/>
                    <a:pt x="199" y="493"/>
                    <a:pt x="152" y="493"/>
                  </a:cubicBezTo>
                  <a:cubicBezTo>
                    <a:pt x="149" y="493"/>
                    <a:pt x="145" y="493"/>
                    <a:pt x="140" y="492"/>
                  </a:cubicBezTo>
                  <a:cubicBezTo>
                    <a:pt x="117" y="489"/>
                    <a:pt x="93" y="482"/>
                    <a:pt x="70" y="474"/>
                  </a:cubicBezTo>
                  <a:cubicBezTo>
                    <a:pt x="50" y="505"/>
                    <a:pt x="36" y="539"/>
                    <a:pt x="31" y="579"/>
                  </a:cubicBezTo>
                  <a:cubicBezTo>
                    <a:pt x="9" y="740"/>
                    <a:pt x="161" y="812"/>
                    <a:pt x="299" y="844"/>
                  </a:cubicBezTo>
                  <a:cubicBezTo>
                    <a:pt x="329" y="852"/>
                    <a:pt x="359" y="857"/>
                    <a:pt x="387" y="860"/>
                  </a:cubicBezTo>
                  <a:cubicBezTo>
                    <a:pt x="389" y="843"/>
                    <a:pt x="391" y="825"/>
                    <a:pt x="393" y="807"/>
                  </a:cubicBezTo>
                  <a:lnTo>
                    <a:pt x="374" y="799"/>
                  </a:lnTo>
                  <a:cubicBezTo>
                    <a:pt x="0" y="751"/>
                    <a:pt x="107" y="545"/>
                    <a:pt x="231" y="444"/>
                  </a:cubicBezTo>
                  <a:cubicBezTo>
                    <a:pt x="303" y="386"/>
                    <a:pt x="395" y="363"/>
                    <a:pt x="486" y="363"/>
                  </a:cubicBezTo>
                  <a:cubicBezTo>
                    <a:pt x="494" y="363"/>
                    <a:pt x="502" y="363"/>
                    <a:pt x="510" y="363"/>
                  </a:cubicBezTo>
                  <a:cubicBezTo>
                    <a:pt x="517" y="344"/>
                    <a:pt x="525" y="326"/>
                    <a:pt x="532" y="307"/>
                  </a:cubicBezTo>
                  <a:cubicBezTo>
                    <a:pt x="408" y="242"/>
                    <a:pt x="233" y="142"/>
                    <a:pt x="236"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1" name="Google Shape;3961;p48"/>
            <p:cNvSpPr/>
            <p:nvPr/>
          </p:nvSpPr>
          <p:spPr>
            <a:xfrm>
              <a:off x="476385" y="3917637"/>
              <a:ext cx="12184" cy="6134"/>
            </a:xfrm>
            <a:custGeom>
              <a:avLst/>
              <a:gdLst/>
              <a:ahLst/>
              <a:cxnLst/>
              <a:rect l="l" t="t" r="r" b="b"/>
              <a:pathLst>
                <a:path w="143" h="72" extrusionOk="0">
                  <a:moveTo>
                    <a:pt x="42" y="0"/>
                  </a:moveTo>
                  <a:lnTo>
                    <a:pt x="42" y="0"/>
                  </a:lnTo>
                  <a:cubicBezTo>
                    <a:pt x="60" y="16"/>
                    <a:pt x="66" y="36"/>
                    <a:pt x="36" y="40"/>
                  </a:cubicBezTo>
                  <a:cubicBezTo>
                    <a:pt x="24" y="41"/>
                    <a:pt x="13" y="45"/>
                    <a:pt x="1" y="47"/>
                  </a:cubicBezTo>
                  <a:lnTo>
                    <a:pt x="14" y="52"/>
                  </a:lnTo>
                  <a:cubicBezTo>
                    <a:pt x="36" y="60"/>
                    <a:pt x="60" y="67"/>
                    <a:pt x="84" y="71"/>
                  </a:cubicBezTo>
                  <a:cubicBezTo>
                    <a:pt x="88" y="72"/>
                    <a:pt x="92" y="72"/>
                    <a:pt x="95" y="72"/>
                  </a:cubicBezTo>
                  <a:cubicBezTo>
                    <a:pt x="142" y="72"/>
                    <a:pt x="126" y="18"/>
                    <a:pt x="81" y="11"/>
                  </a:cubicBezTo>
                  <a:cubicBezTo>
                    <a:pt x="73" y="10"/>
                    <a:pt x="63" y="7"/>
                    <a:pt x="54" y="4"/>
                  </a:cubicBezTo>
                  <a:lnTo>
                    <a:pt x="42"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2" name="Google Shape;3962;p48"/>
            <p:cNvSpPr/>
            <p:nvPr/>
          </p:nvSpPr>
          <p:spPr>
            <a:xfrm>
              <a:off x="456618" y="3878020"/>
              <a:ext cx="35358" cy="39360"/>
            </a:xfrm>
            <a:custGeom>
              <a:avLst/>
              <a:gdLst/>
              <a:ahLst/>
              <a:cxnLst/>
              <a:rect l="l" t="t" r="r" b="b"/>
              <a:pathLst>
                <a:path w="415" h="462" extrusionOk="0">
                  <a:moveTo>
                    <a:pt x="346" y="1"/>
                  </a:moveTo>
                  <a:cubicBezTo>
                    <a:pt x="338" y="1"/>
                    <a:pt x="331" y="2"/>
                    <a:pt x="326" y="6"/>
                  </a:cubicBezTo>
                  <a:lnTo>
                    <a:pt x="316" y="11"/>
                  </a:lnTo>
                  <a:cubicBezTo>
                    <a:pt x="278" y="32"/>
                    <a:pt x="235" y="28"/>
                    <a:pt x="193" y="35"/>
                  </a:cubicBezTo>
                  <a:cubicBezTo>
                    <a:pt x="205" y="44"/>
                    <a:pt x="214" y="61"/>
                    <a:pt x="203" y="73"/>
                  </a:cubicBezTo>
                  <a:cubicBezTo>
                    <a:pt x="198" y="80"/>
                    <a:pt x="190" y="82"/>
                    <a:pt x="182" y="82"/>
                  </a:cubicBezTo>
                  <a:cubicBezTo>
                    <a:pt x="168" y="82"/>
                    <a:pt x="152" y="76"/>
                    <a:pt x="143" y="71"/>
                  </a:cubicBezTo>
                  <a:cubicBezTo>
                    <a:pt x="135" y="67"/>
                    <a:pt x="128" y="63"/>
                    <a:pt x="122" y="58"/>
                  </a:cubicBezTo>
                  <a:cubicBezTo>
                    <a:pt x="105" y="65"/>
                    <a:pt x="89" y="73"/>
                    <a:pt x="75" y="84"/>
                  </a:cubicBezTo>
                  <a:cubicBezTo>
                    <a:pt x="54" y="99"/>
                    <a:pt x="37" y="116"/>
                    <a:pt x="25" y="136"/>
                  </a:cubicBezTo>
                  <a:cubicBezTo>
                    <a:pt x="62" y="141"/>
                    <a:pt x="107" y="187"/>
                    <a:pt x="58" y="197"/>
                  </a:cubicBezTo>
                  <a:cubicBezTo>
                    <a:pt x="40" y="200"/>
                    <a:pt x="21" y="203"/>
                    <a:pt x="3" y="207"/>
                  </a:cubicBezTo>
                  <a:cubicBezTo>
                    <a:pt x="0" y="224"/>
                    <a:pt x="3" y="243"/>
                    <a:pt x="6" y="261"/>
                  </a:cubicBezTo>
                  <a:cubicBezTo>
                    <a:pt x="23" y="344"/>
                    <a:pt x="74" y="413"/>
                    <a:pt x="141" y="461"/>
                  </a:cubicBezTo>
                  <a:cubicBezTo>
                    <a:pt x="168" y="454"/>
                    <a:pt x="194" y="446"/>
                    <a:pt x="222" y="443"/>
                  </a:cubicBezTo>
                  <a:lnTo>
                    <a:pt x="230" y="444"/>
                  </a:lnTo>
                  <a:cubicBezTo>
                    <a:pt x="124" y="382"/>
                    <a:pt x="25" y="250"/>
                    <a:pt x="126" y="152"/>
                  </a:cubicBezTo>
                  <a:cubicBezTo>
                    <a:pt x="183" y="96"/>
                    <a:pt x="258" y="99"/>
                    <a:pt x="327" y="84"/>
                  </a:cubicBezTo>
                  <a:cubicBezTo>
                    <a:pt x="354" y="78"/>
                    <a:pt x="380" y="69"/>
                    <a:pt x="403" y="53"/>
                  </a:cubicBezTo>
                  <a:lnTo>
                    <a:pt x="411" y="43"/>
                  </a:lnTo>
                  <a:cubicBezTo>
                    <a:pt x="415" y="25"/>
                    <a:pt x="376" y="1"/>
                    <a:pt x="34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3" name="Google Shape;3963;p48"/>
            <p:cNvSpPr/>
            <p:nvPr/>
          </p:nvSpPr>
          <p:spPr>
            <a:xfrm>
              <a:off x="460452" y="3863281"/>
              <a:ext cx="14399" cy="21810"/>
            </a:xfrm>
            <a:custGeom>
              <a:avLst/>
              <a:gdLst/>
              <a:ahLst/>
              <a:cxnLst/>
              <a:rect l="l" t="t" r="r" b="b"/>
              <a:pathLst>
                <a:path w="169" h="256" extrusionOk="0">
                  <a:moveTo>
                    <a:pt x="130" y="0"/>
                  </a:moveTo>
                  <a:lnTo>
                    <a:pt x="130" y="0"/>
                  </a:lnTo>
                  <a:cubicBezTo>
                    <a:pt x="88" y="17"/>
                    <a:pt x="45" y="35"/>
                    <a:pt x="4" y="56"/>
                  </a:cubicBezTo>
                  <a:cubicBezTo>
                    <a:pt x="2" y="65"/>
                    <a:pt x="0" y="76"/>
                    <a:pt x="0" y="86"/>
                  </a:cubicBezTo>
                  <a:cubicBezTo>
                    <a:pt x="0" y="145"/>
                    <a:pt x="29" y="198"/>
                    <a:pt x="77" y="231"/>
                  </a:cubicBezTo>
                  <a:cubicBezTo>
                    <a:pt x="83" y="236"/>
                    <a:pt x="90" y="240"/>
                    <a:pt x="98" y="243"/>
                  </a:cubicBezTo>
                  <a:cubicBezTo>
                    <a:pt x="107" y="249"/>
                    <a:pt x="123" y="255"/>
                    <a:pt x="137" y="255"/>
                  </a:cubicBezTo>
                  <a:cubicBezTo>
                    <a:pt x="145" y="255"/>
                    <a:pt x="153" y="253"/>
                    <a:pt x="158" y="246"/>
                  </a:cubicBezTo>
                  <a:cubicBezTo>
                    <a:pt x="169" y="234"/>
                    <a:pt x="160" y="217"/>
                    <a:pt x="148" y="208"/>
                  </a:cubicBezTo>
                  <a:lnTo>
                    <a:pt x="141" y="202"/>
                  </a:lnTo>
                  <a:cubicBezTo>
                    <a:pt x="55" y="159"/>
                    <a:pt x="85" y="68"/>
                    <a:pt x="13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4" name="Google Shape;3964;p48"/>
            <p:cNvSpPr/>
            <p:nvPr/>
          </p:nvSpPr>
          <p:spPr>
            <a:xfrm>
              <a:off x="440600" y="3915677"/>
              <a:ext cx="41492" cy="51458"/>
            </a:xfrm>
            <a:custGeom>
              <a:avLst/>
              <a:gdLst/>
              <a:ahLst/>
              <a:cxnLst/>
              <a:rect l="l" t="t" r="r" b="b"/>
              <a:pathLst>
                <a:path w="487" h="604" extrusionOk="0">
                  <a:moveTo>
                    <a:pt x="410" y="1"/>
                  </a:moveTo>
                  <a:cubicBezTo>
                    <a:pt x="382" y="5"/>
                    <a:pt x="356" y="12"/>
                    <a:pt x="329" y="19"/>
                  </a:cubicBezTo>
                  <a:cubicBezTo>
                    <a:pt x="227" y="50"/>
                    <a:pt x="134" y="111"/>
                    <a:pt x="72" y="197"/>
                  </a:cubicBezTo>
                  <a:cubicBezTo>
                    <a:pt x="102" y="212"/>
                    <a:pt x="124" y="253"/>
                    <a:pt x="79" y="253"/>
                  </a:cubicBezTo>
                  <a:cubicBezTo>
                    <a:pt x="77" y="253"/>
                    <a:pt x="76" y="253"/>
                    <a:pt x="75" y="252"/>
                  </a:cubicBezTo>
                  <a:lnTo>
                    <a:pt x="71" y="252"/>
                  </a:lnTo>
                  <a:cubicBezTo>
                    <a:pt x="95" y="266"/>
                    <a:pt x="112" y="289"/>
                    <a:pt x="86" y="297"/>
                  </a:cubicBezTo>
                  <a:cubicBezTo>
                    <a:pt x="61" y="305"/>
                    <a:pt x="36" y="317"/>
                    <a:pt x="13" y="329"/>
                  </a:cubicBezTo>
                  <a:cubicBezTo>
                    <a:pt x="0" y="463"/>
                    <a:pt x="166" y="554"/>
                    <a:pt x="282" y="599"/>
                  </a:cubicBezTo>
                  <a:lnTo>
                    <a:pt x="290" y="602"/>
                  </a:lnTo>
                  <a:cubicBezTo>
                    <a:pt x="295" y="603"/>
                    <a:pt x="299" y="603"/>
                    <a:pt x="303" y="603"/>
                  </a:cubicBezTo>
                  <a:cubicBezTo>
                    <a:pt x="329" y="603"/>
                    <a:pt x="341" y="584"/>
                    <a:pt x="329" y="566"/>
                  </a:cubicBezTo>
                  <a:cubicBezTo>
                    <a:pt x="324" y="559"/>
                    <a:pt x="316" y="551"/>
                    <a:pt x="303" y="547"/>
                  </a:cubicBezTo>
                  <a:cubicBezTo>
                    <a:pt x="221" y="515"/>
                    <a:pt x="157" y="482"/>
                    <a:pt x="122" y="400"/>
                  </a:cubicBezTo>
                  <a:cubicBezTo>
                    <a:pt x="97" y="344"/>
                    <a:pt x="96" y="339"/>
                    <a:pt x="120" y="292"/>
                  </a:cubicBezTo>
                  <a:cubicBezTo>
                    <a:pt x="135" y="263"/>
                    <a:pt x="154" y="236"/>
                    <a:pt x="175" y="212"/>
                  </a:cubicBezTo>
                  <a:cubicBezTo>
                    <a:pt x="240" y="137"/>
                    <a:pt x="326" y="91"/>
                    <a:pt x="421" y="70"/>
                  </a:cubicBezTo>
                  <a:cubicBezTo>
                    <a:pt x="433" y="67"/>
                    <a:pt x="444" y="64"/>
                    <a:pt x="456" y="63"/>
                  </a:cubicBezTo>
                  <a:cubicBezTo>
                    <a:pt x="486" y="59"/>
                    <a:pt x="480" y="39"/>
                    <a:pt x="462" y="23"/>
                  </a:cubicBezTo>
                  <a:cubicBezTo>
                    <a:pt x="450" y="12"/>
                    <a:pt x="433" y="3"/>
                    <a:pt x="418" y="2"/>
                  </a:cubicBezTo>
                  <a:lnTo>
                    <a:pt x="410"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5" name="Google Shape;3965;p48"/>
            <p:cNvSpPr/>
            <p:nvPr/>
          </p:nvSpPr>
          <p:spPr>
            <a:xfrm>
              <a:off x="438640" y="3977445"/>
              <a:ext cx="40555" cy="60488"/>
            </a:xfrm>
            <a:custGeom>
              <a:avLst/>
              <a:gdLst/>
              <a:ahLst/>
              <a:cxnLst/>
              <a:rect l="l" t="t" r="r" b="b"/>
              <a:pathLst>
                <a:path w="476" h="710" extrusionOk="0">
                  <a:moveTo>
                    <a:pt x="295" y="1"/>
                  </a:moveTo>
                  <a:cubicBezTo>
                    <a:pt x="292" y="1"/>
                    <a:pt x="289" y="1"/>
                    <a:pt x="286" y="2"/>
                  </a:cubicBezTo>
                  <a:lnTo>
                    <a:pt x="265" y="9"/>
                  </a:lnTo>
                  <a:cubicBezTo>
                    <a:pt x="165" y="45"/>
                    <a:pt x="86" y="129"/>
                    <a:pt x="43" y="230"/>
                  </a:cubicBezTo>
                  <a:cubicBezTo>
                    <a:pt x="70" y="246"/>
                    <a:pt x="74" y="282"/>
                    <a:pt x="35" y="282"/>
                  </a:cubicBezTo>
                  <a:cubicBezTo>
                    <a:pt x="32" y="282"/>
                    <a:pt x="29" y="282"/>
                    <a:pt x="25" y="281"/>
                  </a:cubicBezTo>
                  <a:lnTo>
                    <a:pt x="25" y="281"/>
                  </a:lnTo>
                  <a:cubicBezTo>
                    <a:pt x="1" y="370"/>
                    <a:pt x="4" y="466"/>
                    <a:pt x="49" y="547"/>
                  </a:cubicBezTo>
                  <a:cubicBezTo>
                    <a:pt x="63" y="572"/>
                    <a:pt x="83" y="595"/>
                    <a:pt x="107" y="617"/>
                  </a:cubicBezTo>
                  <a:lnTo>
                    <a:pt x="109" y="614"/>
                  </a:lnTo>
                  <a:cubicBezTo>
                    <a:pt x="114" y="608"/>
                    <a:pt x="122" y="605"/>
                    <a:pt x="131" y="605"/>
                  </a:cubicBezTo>
                  <a:cubicBezTo>
                    <a:pt x="163" y="605"/>
                    <a:pt x="206" y="636"/>
                    <a:pt x="186" y="662"/>
                  </a:cubicBezTo>
                  <a:lnTo>
                    <a:pt x="180" y="668"/>
                  </a:lnTo>
                  <a:cubicBezTo>
                    <a:pt x="229" y="693"/>
                    <a:pt x="283" y="709"/>
                    <a:pt x="335" y="709"/>
                  </a:cubicBezTo>
                  <a:cubicBezTo>
                    <a:pt x="349" y="709"/>
                    <a:pt x="363" y="708"/>
                    <a:pt x="376" y="705"/>
                  </a:cubicBezTo>
                  <a:cubicBezTo>
                    <a:pt x="412" y="699"/>
                    <a:pt x="445" y="683"/>
                    <a:pt x="472" y="654"/>
                  </a:cubicBezTo>
                  <a:lnTo>
                    <a:pt x="475" y="648"/>
                  </a:lnTo>
                  <a:lnTo>
                    <a:pt x="476" y="638"/>
                  </a:lnTo>
                  <a:cubicBezTo>
                    <a:pt x="474" y="618"/>
                    <a:pt x="442" y="598"/>
                    <a:pt x="417" y="598"/>
                  </a:cubicBezTo>
                  <a:cubicBezTo>
                    <a:pt x="408" y="598"/>
                    <a:pt x="400" y="601"/>
                    <a:pt x="395" y="607"/>
                  </a:cubicBezTo>
                  <a:lnTo>
                    <a:pt x="380" y="619"/>
                  </a:lnTo>
                  <a:cubicBezTo>
                    <a:pt x="358" y="635"/>
                    <a:pt x="329" y="641"/>
                    <a:pt x="300" y="641"/>
                  </a:cubicBezTo>
                  <a:cubicBezTo>
                    <a:pt x="269" y="641"/>
                    <a:pt x="239" y="634"/>
                    <a:pt x="214" y="623"/>
                  </a:cubicBezTo>
                  <a:cubicBezTo>
                    <a:pt x="115" y="578"/>
                    <a:pt x="94" y="462"/>
                    <a:pt x="107" y="367"/>
                  </a:cubicBezTo>
                  <a:cubicBezTo>
                    <a:pt x="122" y="252"/>
                    <a:pt x="180" y="135"/>
                    <a:pt x="285" y="82"/>
                  </a:cubicBezTo>
                  <a:cubicBezTo>
                    <a:pt x="300" y="75"/>
                    <a:pt x="316" y="68"/>
                    <a:pt x="333" y="64"/>
                  </a:cubicBezTo>
                  <a:cubicBezTo>
                    <a:pt x="382" y="50"/>
                    <a:pt x="331" y="1"/>
                    <a:pt x="29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6" name="Google Shape;3966;p48"/>
            <p:cNvSpPr/>
            <p:nvPr/>
          </p:nvSpPr>
          <p:spPr>
            <a:xfrm>
              <a:off x="461815" y="4049010"/>
              <a:ext cx="42089" cy="56910"/>
            </a:xfrm>
            <a:custGeom>
              <a:avLst/>
              <a:gdLst/>
              <a:ahLst/>
              <a:cxnLst/>
              <a:rect l="l" t="t" r="r" b="b"/>
              <a:pathLst>
                <a:path w="494" h="668" extrusionOk="0">
                  <a:moveTo>
                    <a:pt x="191" y="1"/>
                  </a:moveTo>
                  <a:cubicBezTo>
                    <a:pt x="186" y="1"/>
                    <a:pt x="181" y="2"/>
                    <a:pt x="177" y="4"/>
                  </a:cubicBezTo>
                  <a:lnTo>
                    <a:pt x="157" y="14"/>
                  </a:lnTo>
                  <a:cubicBezTo>
                    <a:pt x="68" y="68"/>
                    <a:pt x="13" y="196"/>
                    <a:pt x="2" y="321"/>
                  </a:cubicBezTo>
                  <a:lnTo>
                    <a:pt x="10" y="317"/>
                  </a:lnTo>
                  <a:cubicBezTo>
                    <a:pt x="14" y="316"/>
                    <a:pt x="18" y="315"/>
                    <a:pt x="22" y="315"/>
                  </a:cubicBezTo>
                  <a:cubicBezTo>
                    <a:pt x="57" y="315"/>
                    <a:pt x="112" y="358"/>
                    <a:pt x="73" y="374"/>
                  </a:cubicBezTo>
                  <a:cubicBezTo>
                    <a:pt x="53" y="383"/>
                    <a:pt x="27" y="390"/>
                    <a:pt x="1" y="398"/>
                  </a:cubicBezTo>
                  <a:cubicBezTo>
                    <a:pt x="4" y="450"/>
                    <a:pt x="16" y="499"/>
                    <a:pt x="38" y="537"/>
                  </a:cubicBezTo>
                  <a:cubicBezTo>
                    <a:pt x="48" y="553"/>
                    <a:pt x="58" y="567"/>
                    <a:pt x="70" y="581"/>
                  </a:cubicBezTo>
                  <a:lnTo>
                    <a:pt x="79" y="571"/>
                  </a:lnTo>
                  <a:cubicBezTo>
                    <a:pt x="84" y="565"/>
                    <a:pt x="92" y="563"/>
                    <a:pt x="101" y="563"/>
                  </a:cubicBezTo>
                  <a:cubicBezTo>
                    <a:pt x="133" y="563"/>
                    <a:pt x="178" y="594"/>
                    <a:pt x="156" y="618"/>
                  </a:cubicBezTo>
                  <a:lnTo>
                    <a:pt x="141" y="636"/>
                  </a:lnTo>
                  <a:cubicBezTo>
                    <a:pt x="180" y="657"/>
                    <a:pt x="224" y="668"/>
                    <a:pt x="268" y="668"/>
                  </a:cubicBezTo>
                  <a:cubicBezTo>
                    <a:pt x="323" y="668"/>
                    <a:pt x="379" y="651"/>
                    <a:pt x="426" y="616"/>
                  </a:cubicBezTo>
                  <a:cubicBezTo>
                    <a:pt x="443" y="603"/>
                    <a:pt x="459" y="589"/>
                    <a:pt x="472" y="572"/>
                  </a:cubicBezTo>
                  <a:cubicBezTo>
                    <a:pt x="493" y="547"/>
                    <a:pt x="450" y="516"/>
                    <a:pt x="418" y="516"/>
                  </a:cubicBezTo>
                  <a:cubicBezTo>
                    <a:pt x="408" y="516"/>
                    <a:pt x="400" y="519"/>
                    <a:pt x="395" y="525"/>
                  </a:cubicBezTo>
                  <a:lnTo>
                    <a:pt x="380" y="541"/>
                  </a:lnTo>
                  <a:cubicBezTo>
                    <a:pt x="341" y="581"/>
                    <a:pt x="289" y="609"/>
                    <a:pt x="238" y="609"/>
                  </a:cubicBezTo>
                  <a:cubicBezTo>
                    <a:pt x="186" y="609"/>
                    <a:pt x="136" y="580"/>
                    <a:pt x="104" y="503"/>
                  </a:cubicBezTo>
                  <a:cubicBezTo>
                    <a:pt x="82" y="447"/>
                    <a:pt x="89" y="385"/>
                    <a:pt x="99" y="328"/>
                  </a:cubicBezTo>
                  <a:cubicBezTo>
                    <a:pt x="114" y="241"/>
                    <a:pt x="135" y="133"/>
                    <a:pt x="208" y="79"/>
                  </a:cubicBezTo>
                  <a:cubicBezTo>
                    <a:pt x="218" y="71"/>
                    <a:pt x="229" y="65"/>
                    <a:pt x="240" y="59"/>
                  </a:cubicBezTo>
                  <a:cubicBezTo>
                    <a:pt x="278" y="43"/>
                    <a:pt x="226" y="1"/>
                    <a:pt x="19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7" name="Google Shape;3967;p48"/>
            <p:cNvSpPr/>
            <p:nvPr/>
          </p:nvSpPr>
          <p:spPr>
            <a:xfrm>
              <a:off x="497515" y="4105581"/>
              <a:ext cx="17381" cy="40723"/>
            </a:xfrm>
            <a:custGeom>
              <a:avLst/>
              <a:gdLst/>
              <a:ahLst/>
              <a:cxnLst/>
              <a:rect l="l" t="t" r="r" b="b"/>
              <a:pathLst>
                <a:path w="204" h="478" extrusionOk="0">
                  <a:moveTo>
                    <a:pt x="133" y="0"/>
                  </a:moveTo>
                  <a:cubicBezTo>
                    <a:pt x="121" y="0"/>
                    <a:pt x="110" y="4"/>
                    <a:pt x="105" y="14"/>
                  </a:cubicBezTo>
                  <a:lnTo>
                    <a:pt x="98" y="28"/>
                  </a:lnTo>
                  <a:cubicBezTo>
                    <a:pt x="47" y="125"/>
                    <a:pt x="6" y="233"/>
                    <a:pt x="1" y="342"/>
                  </a:cubicBezTo>
                  <a:cubicBezTo>
                    <a:pt x="0" y="363"/>
                    <a:pt x="1" y="382"/>
                    <a:pt x="5" y="398"/>
                  </a:cubicBezTo>
                  <a:cubicBezTo>
                    <a:pt x="37" y="407"/>
                    <a:pt x="70" y="439"/>
                    <a:pt x="38" y="453"/>
                  </a:cubicBezTo>
                  <a:lnTo>
                    <a:pt x="31" y="455"/>
                  </a:lnTo>
                  <a:cubicBezTo>
                    <a:pt x="38" y="464"/>
                    <a:pt x="45" y="471"/>
                    <a:pt x="54" y="478"/>
                  </a:cubicBezTo>
                  <a:cubicBezTo>
                    <a:pt x="56" y="468"/>
                    <a:pt x="59" y="459"/>
                    <a:pt x="62" y="450"/>
                  </a:cubicBezTo>
                  <a:cubicBezTo>
                    <a:pt x="65" y="439"/>
                    <a:pt x="75" y="435"/>
                    <a:pt x="88" y="435"/>
                  </a:cubicBezTo>
                  <a:cubicBezTo>
                    <a:pt x="95" y="435"/>
                    <a:pt x="102" y="436"/>
                    <a:pt x="109" y="438"/>
                  </a:cubicBezTo>
                  <a:cubicBezTo>
                    <a:pt x="101" y="427"/>
                    <a:pt x="93" y="413"/>
                    <a:pt x="89" y="394"/>
                  </a:cubicBezTo>
                  <a:cubicBezTo>
                    <a:pt x="68" y="297"/>
                    <a:pt x="134" y="157"/>
                    <a:pt x="182" y="66"/>
                  </a:cubicBezTo>
                  <a:lnTo>
                    <a:pt x="191" y="50"/>
                  </a:lnTo>
                  <a:cubicBezTo>
                    <a:pt x="203" y="26"/>
                    <a:pt x="163" y="0"/>
                    <a:pt x="13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8" name="Google Shape;3968;p48"/>
            <p:cNvSpPr/>
            <p:nvPr/>
          </p:nvSpPr>
          <p:spPr>
            <a:xfrm>
              <a:off x="508932" y="4129777"/>
              <a:ext cx="31013" cy="23258"/>
            </a:xfrm>
            <a:custGeom>
              <a:avLst/>
              <a:gdLst/>
              <a:ahLst/>
              <a:cxnLst/>
              <a:rect l="l" t="t" r="r" b="b"/>
              <a:pathLst>
                <a:path w="364" h="273" extrusionOk="0">
                  <a:moveTo>
                    <a:pt x="304" y="1"/>
                  </a:moveTo>
                  <a:cubicBezTo>
                    <a:pt x="292" y="1"/>
                    <a:pt x="281" y="5"/>
                    <a:pt x="275" y="14"/>
                  </a:cubicBezTo>
                  <a:lnTo>
                    <a:pt x="266" y="27"/>
                  </a:lnTo>
                  <a:cubicBezTo>
                    <a:pt x="237" y="71"/>
                    <a:pt x="205" y="114"/>
                    <a:pt x="166" y="151"/>
                  </a:cubicBezTo>
                  <a:cubicBezTo>
                    <a:pt x="139" y="178"/>
                    <a:pt x="98" y="195"/>
                    <a:pt x="60" y="195"/>
                  </a:cubicBezTo>
                  <a:cubicBezTo>
                    <a:pt x="43" y="195"/>
                    <a:pt x="27" y="192"/>
                    <a:pt x="13" y="185"/>
                  </a:cubicBezTo>
                  <a:lnTo>
                    <a:pt x="13" y="185"/>
                  </a:lnTo>
                  <a:lnTo>
                    <a:pt x="14" y="200"/>
                  </a:lnTo>
                  <a:cubicBezTo>
                    <a:pt x="10" y="214"/>
                    <a:pt x="5" y="229"/>
                    <a:pt x="0" y="244"/>
                  </a:cubicBezTo>
                  <a:cubicBezTo>
                    <a:pt x="34" y="261"/>
                    <a:pt x="67" y="273"/>
                    <a:pt x="101" y="273"/>
                  </a:cubicBezTo>
                  <a:cubicBezTo>
                    <a:pt x="125" y="273"/>
                    <a:pt x="148" y="267"/>
                    <a:pt x="174" y="254"/>
                  </a:cubicBezTo>
                  <a:cubicBezTo>
                    <a:pt x="229" y="223"/>
                    <a:pt x="275" y="171"/>
                    <a:pt x="314" y="118"/>
                  </a:cubicBezTo>
                  <a:cubicBezTo>
                    <a:pt x="331" y="94"/>
                    <a:pt x="346" y="71"/>
                    <a:pt x="361" y="48"/>
                  </a:cubicBezTo>
                  <a:lnTo>
                    <a:pt x="363" y="43"/>
                  </a:lnTo>
                  <a:lnTo>
                    <a:pt x="358" y="25"/>
                  </a:lnTo>
                  <a:cubicBezTo>
                    <a:pt x="347" y="11"/>
                    <a:pt x="324" y="1"/>
                    <a:pt x="30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9" name="Google Shape;3969;p48"/>
            <p:cNvSpPr/>
            <p:nvPr/>
          </p:nvSpPr>
          <p:spPr>
            <a:xfrm>
              <a:off x="531170" y="4143493"/>
              <a:ext cx="53761" cy="47965"/>
            </a:xfrm>
            <a:custGeom>
              <a:avLst/>
              <a:gdLst/>
              <a:ahLst/>
              <a:cxnLst/>
              <a:rect l="l" t="t" r="r" b="b"/>
              <a:pathLst>
                <a:path w="631" h="563" extrusionOk="0">
                  <a:moveTo>
                    <a:pt x="166" y="1"/>
                  </a:moveTo>
                  <a:cubicBezTo>
                    <a:pt x="157" y="1"/>
                    <a:pt x="149" y="3"/>
                    <a:pt x="144" y="8"/>
                  </a:cubicBezTo>
                  <a:lnTo>
                    <a:pt x="126" y="29"/>
                  </a:lnTo>
                  <a:cubicBezTo>
                    <a:pt x="45" y="125"/>
                    <a:pt x="0" y="301"/>
                    <a:pt x="50" y="423"/>
                  </a:cubicBezTo>
                  <a:lnTo>
                    <a:pt x="52" y="420"/>
                  </a:lnTo>
                  <a:cubicBezTo>
                    <a:pt x="57" y="410"/>
                    <a:pt x="68" y="406"/>
                    <a:pt x="80" y="406"/>
                  </a:cubicBezTo>
                  <a:cubicBezTo>
                    <a:pt x="110" y="406"/>
                    <a:pt x="150" y="431"/>
                    <a:pt x="137" y="455"/>
                  </a:cubicBezTo>
                  <a:cubicBezTo>
                    <a:pt x="129" y="471"/>
                    <a:pt x="118" y="487"/>
                    <a:pt x="107" y="504"/>
                  </a:cubicBezTo>
                  <a:cubicBezTo>
                    <a:pt x="122" y="517"/>
                    <a:pt x="140" y="528"/>
                    <a:pt x="159" y="536"/>
                  </a:cubicBezTo>
                  <a:cubicBezTo>
                    <a:pt x="203" y="554"/>
                    <a:pt x="243" y="562"/>
                    <a:pt x="282" y="563"/>
                  </a:cubicBezTo>
                  <a:cubicBezTo>
                    <a:pt x="284" y="547"/>
                    <a:pt x="285" y="533"/>
                    <a:pt x="286" y="520"/>
                  </a:cubicBezTo>
                  <a:cubicBezTo>
                    <a:pt x="287" y="504"/>
                    <a:pt x="300" y="498"/>
                    <a:pt x="315" y="498"/>
                  </a:cubicBezTo>
                  <a:cubicBezTo>
                    <a:pt x="342" y="498"/>
                    <a:pt x="377" y="517"/>
                    <a:pt x="375" y="539"/>
                  </a:cubicBezTo>
                  <a:lnTo>
                    <a:pt x="374" y="548"/>
                  </a:lnTo>
                  <a:cubicBezTo>
                    <a:pt x="464" y="516"/>
                    <a:pt x="536" y="438"/>
                    <a:pt x="587" y="343"/>
                  </a:cubicBezTo>
                  <a:cubicBezTo>
                    <a:pt x="600" y="321"/>
                    <a:pt x="611" y="298"/>
                    <a:pt x="620" y="275"/>
                  </a:cubicBezTo>
                  <a:cubicBezTo>
                    <a:pt x="631" y="250"/>
                    <a:pt x="592" y="225"/>
                    <a:pt x="562" y="225"/>
                  </a:cubicBezTo>
                  <a:cubicBezTo>
                    <a:pt x="550" y="225"/>
                    <a:pt x="539" y="230"/>
                    <a:pt x="535" y="241"/>
                  </a:cubicBezTo>
                  <a:cubicBezTo>
                    <a:pt x="530" y="250"/>
                    <a:pt x="525" y="262"/>
                    <a:pt x="520" y="273"/>
                  </a:cubicBezTo>
                  <a:cubicBezTo>
                    <a:pt x="473" y="375"/>
                    <a:pt x="393" y="498"/>
                    <a:pt x="276" y="498"/>
                  </a:cubicBezTo>
                  <a:cubicBezTo>
                    <a:pt x="264" y="498"/>
                    <a:pt x="252" y="497"/>
                    <a:pt x="240" y="494"/>
                  </a:cubicBezTo>
                  <a:cubicBezTo>
                    <a:pt x="96" y="464"/>
                    <a:pt x="111" y="341"/>
                    <a:pt x="139" y="227"/>
                  </a:cubicBezTo>
                  <a:cubicBezTo>
                    <a:pt x="151" y="171"/>
                    <a:pt x="169" y="119"/>
                    <a:pt x="205" y="75"/>
                  </a:cubicBezTo>
                  <a:lnTo>
                    <a:pt x="221" y="56"/>
                  </a:lnTo>
                  <a:cubicBezTo>
                    <a:pt x="244" y="33"/>
                    <a:pt x="199" y="1"/>
                    <a:pt x="16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0" name="Google Shape;3970;p48"/>
            <p:cNvSpPr/>
            <p:nvPr/>
          </p:nvSpPr>
          <p:spPr>
            <a:xfrm>
              <a:off x="587829" y="4172375"/>
              <a:ext cx="52824" cy="45153"/>
            </a:xfrm>
            <a:custGeom>
              <a:avLst/>
              <a:gdLst/>
              <a:ahLst/>
              <a:cxnLst/>
              <a:rect l="l" t="t" r="r" b="b"/>
              <a:pathLst>
                <a:path w="620" h="530" extrusionOk="0">
                  <a:moveTo>
                    <a:pt x="45" y="1"/>
                  </a:moveTo>
                  <a:cubicBezTo>
                    <a:pt x="30" y="1"/>
                    <a:pt x="17" y="7"/>
                    <a:pt x="15" y="23"/>
                  </a:cubicBezTo>
                  <a:lnTo>
                    <a:pt x="13" y="37"/>
                  </a:lnTo>
                  <a:cubicBezTo>
                    <a:pt x="0" y="166"/>
                    <a:pt x="7" y="327"/>
                    <a:pt x="84" y="430"/>
                  </a:cubicBezTo>
                  <a:cubicBezTo>
                    <a:pt x="89" y="426"/>
                    <a:pt x="97" y="424"/>
                    <a:pt x="105" y="424"/>
                  </a:cubicBezTo>
                  <a:cubicBezTo>
                    <a:pt x="134" y="424"/>
                    <a:pt x="174" y="449"/>
                    <a:pt x="162" y="472"/>
                  </a:cubicBezTo>
                  <a:lnTo>
                    <a:pt x="151" y="492"/>
                  </a:lnTo>
                  <a:cubicBezTo>
                    <a:pt x="184" y="511"/>
                    <a:pt x="222" y="525"/>
                    <a:pt x="269" y="529"/>
                  </a:cubicBezTo>
                  <a:lnTo>
                    <a:pt x="286" y="529"/>
                  </a:lnTo>
                  <a:cubicBezTo>
                    <a:pt x="292" y="512"/>
                    <a:pt x="298" y="495"/>
                    <a:pt x="307" y="479"/>
                  </a:cubicBezTo>
                  <a:cubicBezTo>
                    <a:pt x="312" y="469"/>
                    <a:pt x="323" y="465"/>
                    <a:pt x="335" y="465"/>
                  </a:cubicBezTo>
                  <a:cubicBezTo>
                    <a:pt x="360" y="465"/>
                    <a:pt x="389" y="481"/>
                    <a:pt x="394" y="499"/>
                  </a:cubicBezTo>
                  <a:cubicBezTo>
                    <a:pt x="476" y="455"/>
                    <a:pt x="548" y="370"/>
                    <a:pt x="595" y="290"/>
                  </a:cubicBezTo>
                  <a:cubicBezTo>
                    <a:pt x="593" y="252"/>
                    <a:pt x="599" y="215"/>
                    <a:pt x="619" y="188"/>
                  </a:cubicBezTo>
                  <a:cubicBezTo>
                    <a:pt x="607" y="177"/>
                    <a:pt x="589" y="171"/>
                    <a:pt x="574" y="171"/>
                  </a:cubicBezTo>
                  <a:cubicBezTo>
                    <a:pt x="562" y="171"/>
                    <a:pt x="551" y="175"/>
                    <a:pt x="547" y="185"/>
                  </a:cubicBezTo>
                  <a:lnTo>
                    <a:pt x="540" y="197"/>
                  </a:lnTo>
                  <a:cubicBezTo>
                    <a:pt x="498" y="283"/>
                    <a:pt x="422" y="373"/>
                    <a:pt x="351" y="430"/>
                  </a:cubicBezTo>
                  <a:cubicBezTo>
                    <a:pt x="322" y="453"/>
                    <a:pt x="292" y="463"/>
                    <a:pt x="264" y="463"/>
                  </a:cubicBezTo>
                  <a:cubicBezTo>
                    <a:pt x="194" y="463"/>
                    <a:pt x="133" y="400"/>
                    <a:pt x="109" y="323"/>
                  </a:cubicBezTo>
                  <a:cubicBezTo>
                    <a:pt x="80" y="233"/>
                    <a:pt x="94" y="134"/>
                    <a:pt x="103" y="42"/>
                  </a:cubicBezTo>
                  <a:cubicBezTo>
                    <a:pt x="106" y="20"/>
                    <a:pt x="72" y="1"/>
                    <a:pt x="4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1" name="Google Shape;3971;p48"/>
            <p:cNvSpPr/>
            <p:nvPr/>
          </p:nvSpPr>
          <p:spPr>
            <a:xfrm>
              <a:off x="659313" y="4222556"/>
              <a:ext cx="767" cy="341"/>
            </a:xfrm>
            <a:custGeom>
              <a:avLst/>
              <a:gdLst/>
              <a:ahLst/>
              <a:cxnLst/>
              <a:rect l="l" t="t" r="r" b="b"/>
              <a:pathLst>
                <a:path w="9" h="4" extrusionOk="0">
                  <a:moveTo>
                    <a:pt x="1" y="0"/>
                  </a:moveTo>
                  <a:lnTo>
                    <a:pt x="8" y="3"/>
                  </a:lnTo>
                  <a:close/>
                </a:path>
              </a:pathLst>
            </a:custGeom>
            <a:solidFill>
              <a:srgbClr val="F9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2" name="Google Shape;3972;p48"/>
            <p:cNvSpPr/>
            <p:nvPr/>
          </p:nvSpPr>
          <p:spPr>
            <a:xfrm>
              <a:off x="638269" y="4186688"/>
              <a:ext cx="19766" cy="39019"/>
            </a:xfrm>
            <a:custGeom>
              <a:avLst/>
              <a:gdLst/>
              <a:ahLst/>
              <a:cxnLst/>
              <a:rect l="l" t="t" r="r" b="b"/>
              <a:pathLst>
                <a:path w="232" h="458" extrusionOk="0">
                  <a:moveTo>
                    <a:pt x="231" y="416"/>
                  </a:moveTo>
                  <a:cubicBezTo>
                    <a:pt x="232" y="416"/>
                    <a:pt x="232" y="416"/>
                    <a:pt x="232" y="416"/>
                  </a:cubicBezTo>
                  <a:cubicBezTo>
                    <a:pt x="232" y="416"/>
                    <a:pt x="232" y="416"/>
                    <a:pt x="231" y="416"/>
                  </a:cubicBezTo>
                  <a:close/>
                  <a:moveTo>
                    <a:pt x="56" y="0"/>
                  </a:moveTo>
                  <a:cubicBezTo>
                    <a:pt x="47" y="0"/>
                    <a:pt x="39" y="3"/>
                    <a:pt x="34" y="9"/>
                  </a:cubicBezTo>
                  <a:lnTo>
                    <a:pt x="27" y="20"/>
                  </a:lnTo>
                  <a:cubicBezTo>
                    <a:pt x="7" y="49"/>
                    <a:pt x="1" y="84"/>
                    <a:pt x="3" y="122"/>
                  </a:cubicBezTo>
                  <a:cubicBezTo>
                    <a:pt x="6" y="183"/>
                    <a:pt x="29" y="249"/>
                    <a:pt x="50" y="295"/>
                  </a:cubicBezTo>
                  <a:cubicBezTo>
                    <a:pt x="79" y="361"/>
                    <a:pt x="121" y="425"/>
                    <a:pt x="185" y="458"/>
                  </a:cubicBezTo>
                  <a:cubicBezTo>
                    <a:pt x="188" y="448"/>
                    <a:pt x="191" y="438"/>
                    <a:pt x="193" y="429"/>
                  </a:cubicBezTo>
                  <a:cubicBezTo>
                    <a:pt x="196" y="418"/>
                    <a:pt x="206" y="414"/>
                    <a:pt x="218" y="414"/>
                  </a:cubicBezTo>
                  <a:cubicBezTo>
                    <a:pt x="222" y="414"/>
                    <a:pt x="227" y="415"/>
                    <a:pt x="231" y="416"/>
                  </a:cubicBezTo>
                  <a:lnTo>
                    <a:pt x="231" y="416"/>
                  </a:lnTo>
                  <a:cubicBezTo>
                    <a:pt x="138" y="392"/>
                    <a:pt x="50" y="140"/>
                    <a:pt x="108" y="61"/>
                  </a:cubicBezTo>
                  <a:lnTo>
                    <a:pt x="111" y="57"/>
                  </a:lnTo>
                  <a:cubicBezTo>
                    <a:pt x="133" y="32"/>
                    <a:pt x="88" y="0"/>
                    <a:pt x="56"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3" name="Google Shape;3973;p48"/>
            <p:cNvSpPr/>
            <p:nvPr/>
          </p:nvSpPr>
          <p:spPr>
            <a:xfrm>
              <a:off x="609300" y="4211991"/>
              <a:ext cx="53250" cy="56740"/>
            </a:xfrm>
            <a:custGeom>
              <a:avLst/>
              <a:gdLst/>
              <a:ahLst/>
              <a:cxnLst/>
              <a:rect l="l" t="t" r="r" b="b"/>
              <a:pathLst>
                <a:path w="625" h="666" extrusionOk="0">
                  <a:moveTo>
                    <a:pt x="83" y="0"/>
                  </a:moveTo>
                  <a:cubicBezTo>
                    <a:pt x="71" y="0"/>
                    <a:pt x="60" y="4"/>
                    <a:pt x="55" y="14"/>
                  </a:cubicBezTo>
                  <a:cubicBezTo>
                    <a:pt x="46" y="30"/>
                    <a:pt x="40" y="47"/>
                    <a:pt x="34" y="64"/>
                  </a:cubicBezTo>
                  <a:cubicBezTo>
                    <a:pt x="0" y="174"/>
                    <a:pt x="29" y="309"/>
                    <a:pt x="57" y="415"/>
                  </a:cubicBezTo>
                  <a:cubicBezTo>
                    <a:pt x="61" y="431"/>
                    <a:pt x="66" y="450"/>
                    <a:pt x="73" y="468"/>
                  </a:cubicBezTo>
                  <a:cubicBezTo>
                    <a:pt x="74" y="468"/>
                    <a:pt x="75" y="468"/>
                    <a:pt x="76" y="468"/>
                  </a:cubicBezTo>
                  <a:cubicBezTo>
                    <a:pt x="105" y="468"/>
                    <a:pt x="144" y="492"/>
                    <a:pt x="134" y="517"/>
                  </a:cubicBezTo>
                  <a:cubicBezTo>
                    <a:pt x="127" y="531"/>
                    <a:pt x="120" y="548"/>
                    <a:pt x="111" y="565"/>
                  </a:cubicBezTo>
                  <a:cubicBezTo>
                    <a:pt x="137" y="611"/>
                    <a:pt x="174" y="650"/>
                    <a:pt x="226" y="662"/>
                  </a:cubicBezTo>
                  <a:cubicBezTo>
                    <a:pt x="237" y="664"/>
                    <a:pt x="247" y="665"/>
                    <a:pt x="257" y="665"/>
                  </a:cubicBezTo>
                  <a:cubicBezTo>
                    <a:pt x="281" y="665"/>
                    <a:pt x="302" y="658"/>
                    <a:pt x="321" y="648"/>
                  </a:cubicBezTo>
                  <a:cubicBezTo>
                    <a:pt x="319" y="616"/>
                    <a:pt x="318" y="582"/>
                    <a:pt x="319" y="550"/>
                  </a:cubicBezTo>
                  <a:cubicBezTo>
                    <a:pt x="320" y="535"/>
                    <a:pt x="332" y="529"/>
                    <a:pt x="347" y="529"/>
                  </a:cubicBezTo>
                  <a:cubicBezTo>
                    <a:pt x="370" y="529"/>
                    <a:pt x="401" y="544"/>
                    <a:pt x="406" y="563"/>
                  </a:cubicBezTo>
                  <a:cubicBezTo>
                    <a:pt x="417" y="549"/>
                    <a:pt x="427" y="534"/>
                    <a:pt x="437" y="520"/>
                  </a:cubicBezTo>
                  <a:cubicBezTo>
                    <a:pt x="512" y="412"/>
                    <a:pt x="586" y="294"/>
                    <a:pt x="620" y="167"/>
                  </a:cubicBezTo>
                  <a:cubicBezTo>
                    <a:pt x="624" y="151"/>
                    <a:pt x="612" y="137"/>
                    <a:pt x="595" y="127"/>
                  </a:cubicBezTo>
                  <a:lnTo>
                    <a:pt x="588" y="124"/>
                  </a:lnTo>
                  <a:lnTo>
                    <a:pt x="572" y="119"/>
                  </a:lnTo>
                  <a:cubicBezTo>
                    <a:pt x="567" y="118"/>
                    <a:pt x="563" y="117"/>
                    <a:pt x="558" y="117"/>
                  </a:cubicBezTo>
                  <a:cubicBezTo>
                    <a:pt x="546" y="117"/>
                    <a:pt x="536" y="121"/>
                    <a:pt x="533" y="132"/>
                  </a:cubicBezTo>
                  <a:cubicBezTo>
                    <a:pt x="531" y="141"/>
                    <a:pt x="528" y="151"/>
                    <a:pt x="525" y="161"/>
                  </a:cubicBezTo>
                  <a:cubicBezTo>
                    <a:pt x="485" y="293"/>
                    <a:pt x="401" y="454"/>
                    <a:pt x="306" y="546"/>
                  </a:cubicBezTo>
                  <a:cubicBezTo>
                    <a:pt x="281" y="571"/>
                    <a:pt x="259" y="582"/>
                    <a:pt x="240" y="582"/>
                  </a:cubicBezTo>
                  <a:cubicBezTo>
                    <a:pt x="164" y="582"/>
                    <a:pt x="138" y="415"/>
                    <a:pt x="125" y="344"/>
                  </a:cubicBezTo>
                  <a:cubicBezTo>
                    <a:pt x="108" y="248"/>
                    <a:pt x="92" y="136"/>
                    <a:pt x="140" y="48"/>
                  </a:cubicBezTo>
                  <a:lnTo>
                    <a:pt x="142" y="34"/>
                  </a:lnTo>
                  <a:cubicBezTo>
                    <a:pt x="137" y="16"/>
                    <a:pt x="107" y="0"/>
                    <a:pt x="8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4" name="Google Shape;3974;p48"/>
            <p:cNvSpPr/>
            <p:nvPr/>
          </p:nvSpPr>
          <p:spPr>
            <a:xfrm>
              <a:off x="552811" y="4185921"/>
              <a:ext cx="11246" cy="43194"/>
            </a:xfrm>
            <a:custGeom>
              <a:avLst/>
              <a:gdLst/>
              <a:ahLst/>
              <a:cxnLst/>
              <a:rect l="l" t="t" r="r" b="b"/>
              <a:pathLst>
                <a:path w="132" h="507" extrusionOk="0">
                  <a:moveTo>
                    <a:pt x="61" y="0"/>
                  </a:moveTo>
                  <a:cubicBezTo>
                    <a:pt x="46" y="0"/>
                    <a:pt x="33" y="6"/>
                    <a:pt x="32" y="22"/>
                  </a:cubicBezTo>
                  <a:cubicBezTo>
                    <a:pt x="31" y="35"/>
                    <a:pt x="30" y="50"/>
                    <a:pt x="28" y="65"/>
                  </a:cubicBezTo>
                  <a:cubicBezTo>
                    <a:pt x="17" y="187"/>
                    <a:pt x="0" y="371"/>
                    <a:pt x="45" y="506"/>
                  </a:cubicBezTo>
                  <a:cubicBezTo>
                    <a:pt x="47" y="498"/>
                    <a:pt x="51" y="490"/>
                    <a:pt x="53" y="483"/>
                  </a:cubicBezTo>
                  <a:cubicBezTo>
                    <a:pt x="55" y="471"/>
                    <a:pt x="65" y="467"/>
                    <a:pt x="77" y="467"/>
                  </a:cubicBezTo>
                  <a:cubicBezTo>
                    <a:pt x="96" y="467"/>
                    <a:pt x="121" y="478"/>
                    <a:pt x="132" y="493"/>
                  </a:cubicBezTo>
                  <a:cubicBezTo>
                    <a:pt x="89" y="361"/>
                    <a:pt x="108" y="187"/>
                    <a:pt x="120" y="50"/>
                  </a:cubicBezTo>
                  <a:lnTo>
                    <a:pt x="121" y="41"/>
                  </a:lnTo>
                  <a:cubicBezTo>
                    <a:pt x="123" y="19"/>
                    <a:pt x="88" y="0"/>
                    <a:pt x="6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5" name="Google Shape;3975;p48"/>
            <p:cNvSpPr/>
            <p:nvPr/>
          </p:nvSpPr>
          <p:spPr>
            <a:xfrm>
              <a:off x="561246" y="4208413"/>
              <a:ext cx="41407" cy="34589"/>
            </a:xfrm>
            <a:custGeom>
              <a:avLst/>
              <a:gdLst/>
              <a:ahLst/>
              <a:cxnLst/>
              <a:rect l="l" t="t" r="r" b="b"/>
              <a:pathLst>
                <a:path w="486" h="406" extrusionOk="0">
                  <a:moveTo>
                    <a:pt x="417" y="1"/>
                  </a:moveTo>
                  <a:cubicBezTo>
                    <a:pt x="409" y="1"/>
                    <a:pt x="401" y="3"/>
                    <a:pt x="396" y="7"/>
                  </a:cubicBezTo>
                  <a:lnTo>
                    <a:pt x="388" y="14"/>
                  </a:lnTo>
                  <a:cubicBezTo>
                    <a:pt x="352" y="84"/>
                    <a:pt x="218" y="322"/>
                    <a:pt x="117" y="322"/>
                  </a:cubicBezTo>
                  <a:cubicBezTo>
                    <a:pt x="87" y="322"/>
                    <a:pt x="60" y="301"/>
                    <a:pt x="39" y="248"/>
                  </a:cubicBezTo>
                  <a:lnTo>
                    <a:pt x="39" y="253"/>
                  </a:lnTo>
                  <a:cubicBezTo>
                    <a:pt x="31" y="285"/>
                    <a:pt x="18" y="314"/>
                    <a:pt x="1" y="341"/>
                  </a:cubicBezTo>
                  <a:cubicBezTo>
                    <a:pt x="21" y="363"/>
                    <a:pt x="46" y="382"/>
                    <a:pt x="77" y="395"/>
                  </a:cubicBezTo>
                  <a:cubicBezTo>
                    <a:pt x="95" y="403"/>
                    <a:pt x="114" y="406"/>
                    <a:pt x="132" y="406"/>
                  </a:cubicBezTo>
                  <a:cubicBezTo>
                    <a:pt x="153" y="406"/>
                    <a:pt x="174" y="401"/>
                    <a:pt x="195" y="393"/>
                  </a:cubicBezTo>
                  <a:cubicBezTo>
                    <a:pt x="192" y="369"/>
                    <a:pt x="190" y="344"/>
                    <a:pt x="190" y="318"/>
                  </a:cubicBezTo>
                  <a:cubicBezTo>
                    <a:pt x="190" y="303"/>
                    <a:pt x="201" y="297"/>
                    <a:pt x="216" y="297"/>
                  </a:cubicBezTo>
                  <a:cubicBezTo>
                    <a:pt x="242" y="297"/>
                    <a:pt x="277" y="315"/>
                    <a:pt x="278" y="337"/>
                  </a:cubicBezTo>
                  <a:cubicBezTo>
                    <a:pt x="358" y="264"/>
                    <a:pt x="424" y="146"/>
                    <a:pt x="463" y="69"/>
                  </a:cubicBezTo>
                  <a:lnTo>
                    <a:pt x="474" y="49"/>
                  </a:lnTo>
                  <a:cubicBezTo>
                    <a:pt x="486" y="26"/>
                    <a:pt x="446" y="1"/>
                    <a:pt x="41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6" name="Google Shape;3976;p48"/>
            <p:cNvSpPr/>
            <p:nvPr/>
          </p:nvSpPr>
          <p:spPr>
            <a:xfrm>
              <a:off x="495725" y="4142556"/>
              <a:ext cx="48223" cy="62363"/>
            </a:xfrm>
            <a:custGeom>
              <a:avLst/>
              <a:gdLst/>
              <a:ahLst/>
              <a:cxnLst/>
              <a:rect l="l" t="t" r="r" b="b"/>
              <a:pathLst>
                <a:path w="566" h="732" extrusionOk="0">
                  <a:moveTo>
                    <a:pt x="108" y="1"/>
                  </a:moveTo>
                  <a:cubicBezTo>
                    <a:pt x="96" y="1"/>
                    <a:pt x="86" y="5"/>
                    <a:pt x="82" y="16"/>
                  </a:cubicBezTo>
                  <a:cubicBezTo>
                    <a:pt x="80" y="25"/>
                    <a:pt x="77" y="35"/>
                    <a:pt x="74" y="45"/>
                  </a:cubicBezTo>
                  <a:cubicBezTo>
                    <a:pt x="48" y="132"/>
                    <a:pt x="15" y="246"/>
                    <a:pt x="3" y="358"/>
                  </a:cubicBezTo>
                  <a:cubicBezTo>
                    <a:pt x="8" y="355"/>
                    <a:pt x="13" y="354"/>
                    <a:pt x="19" y="354"/>
                  </a:cubicBezTo>
                  <a:cubicBezTo>
                    <a:pt x="50" y="354"/>
                    <a:pt x="93" y="382"/>
                    <a:pt x="73" y="409"/>
                  </a:cubicBezTo>
                  <a:lnTo>
                    <a:pt x="72" y="411"/>
                  </a:lnTo>
                  <a:lnTo>
                    <a:pt x="59" y="419"/>
                  </a:lnTo>
                  <a:cubicBezTo>
                    <a:pt x="39" y="432"/>
                    <a:pt x="20" y="444"/>
                    <a:pt x="1" y="457"/>
                  </a:cubicBezTo>
                  <a:cubicBezTo>
                    <a:pt x="6" y="560"/>
                    <a:pt x="41" y="651"/>
                    <a:pt x="132" y="702"/>
                  </a:cubicBezTo>
                  <a:cubicBezTo>
                    <a:pt x="165" y="722"/>
                    <a:pt x="198" y="730"/>
                    <a:pt x="229" y="731"/>
                  </a:cubicBezTo>
                  <a:cubicBezTo>
                    <a:pt x="232" y="716"/>
                    <a:pt x="234" y="704"/>
                    <a:pt x="236" y="691"/>
                  </a:cubicBezTo>
                  <a:cubicBezTo>
                    <a:pt x="239" y="680"/>
                    <a:pt x="248" y="675"/>
                    <a:pt x="261" y="675"/>
                  </a:cubicBezTo>
                  <a:cubicBezTo>
                    <a:pt x="283" y="675"/>
                    <a:pt x="314" y="691"/>
                    <a:pt x="322" y="712"/>
                  </a:cubicBezTo>
                  <a:cubicBezTo>
                    <a:pt x="404" y="676"/>
                    <a:pt x="473" y="594"/>
                    <a:pt x="523" y="516"/>
                  </a:cubicBezTo>
                  <a:cubicBezTo>
                    <a:pt x="534" y="499"/>
                    <a:pt x="545" y="482"/>
                    <a:pt x="553" y="466"/>
                  </a:cubicBezTo>
                  <a:cubicBezTo>
                    <a:pt x="566" y="443"/>
                    <a:pt x="526" y="417"/>
                    <a:pt x="496" y="417"/>
                  </a:cubicBezTo>
                  <a:cubicBezTo>
                    <a:pt x="484" y="417"/>
                    <a:pt x="473" y="421"/>
                    <a:pt x="468" y="432"/>
                  </a:cubicBezTo>
                  <a:lnTo>
                    <a:pt x="466" y="435"/>
                  </a:lnTo>
                  <a:cubicBezTo>
                    <a:pt x="421" y="514"/>
                    <a:pt x="303" y="662"/>
                    <a:pt x="209" y="662"/>
                  </a:cubicBezTo>
                  <a:cubicBezTo>
                    <a:pt x="165" y="662"/>
                    <a:pt x="125" y="629"/>
                    <a:pt x="102" y="540"/>
                  </a:cubicBezTo>
                  <a:cubicBezTo>
                    <a:pt x="65" y="403"/>
                    <a:pt x="113" y="233"/>
                    <a:pt x="155" y="94"/>
                  </a:cubicBezTo>
                  <a:cubicBezTo>
                    <a:pt x="160" y="79"/>
                    <a:pt x="165" y="65"/>
                    <a:pt x="169" y="50"/>
                  </a:cubicBezTo>
                  <a:lnTo>
                    <a:pt x="168" y="35"/>
                  </a:lnTo>
                  <a:cubicBezTo>
                    <a:pt x="163" y="23"/>
                    <a:pt x="148" y="11"/>
                    <a:pt x="130" y="5"/>
                  </a:cubicBezTo>
                  <a:cubicBezTo>
                    <a:pt x="123" y="3"/>
                    <a:pt x="115" y="1"/>
                    <a:pt x="10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7" name="Google Shape;3977;p48"/>
            <p:cNvSpPr/>
            <p:nvPr/>
          </p:nvSpPr>
          <p:spPr>
            <a:xfrm>
              <a:off x="445456" y="4096891"/>
              <a:ext cx="58021" cy="56144"/>
            </a:xfrm>
            <a:custGeom>
              <a:avLst/>
              <a:gdLst/>
              <a:ahLst/>
              <a:cxnLst/>
              <a:rect l="l" t="t" r="r" b="b"/>
              <a:pathLst>
                <a:path w="681" h="659" extrusionOk="0">
                  <a:moveTo>
                    <a:pt x="293" y="1"/>
                  </a:moveTo>
                  <a:cubicBezTo>
                    <a:pt x="284" y="1"/>
                    <a:pt x="276" y="3"/>
                    <a:pt x="271" y="9"/>
                  </a:cubicBezTo>
                  <a:lnTo>
                    <a:pt x="262" y="19"/>
                  </a:lnTo>
                  <a:cubicBezTo>
                    <a:pt x="188" y="99"/>
                    <a:pt x="119" y="182"/>
                    <a:pt x="70" y="281"/>
                  </a:cubicBezTo>
                  <a:cubicBezTo>
                    <a:pt x="60" y="303"/>
                    <a:pt x="49" y="326"/>
                    <a:pt x="38" y="351"/>
                  </a:cubicBezTo>
                  <a:cubicBezTo>
                    <a:pt x="76" y="358"/>
                    <a:pt x="108" y="410"/>
                    <a:pt x="52" y="412"/>
                  </a:cubicBezTo>
                  <a:cubicBezTo>
                    <a:pt x="42" y="413"/>
                    <a:pt x="30" y="413"/>
                    <a:pt x="17" y="413"/>
                  </a:cubicBezTo>
                  <a:cubicBezTo>
                    <a:pt x="3" y="467"/>
                    <a:pt x="1" y="523"/>
                    <a:pt x="32" y="569"/>
                  </a:cubicBezTo>
                  <a:cubicBezTo>
                    <a:pt x="58" y="609"/>
                    <a:pt x="96" y="631"/>
                    <a:pt x="140" y="645"/>
                  </a:cubicBezTo>
                  <a:cubicBezTo>
                    <a:pt x="159" y="622"/>
                    <a:pt x="182" y="603"/>
                    <a:pt x="206" y="596"/>
                  </a:cubicBezTo>
                  <a:cubicBezTo>
                    <a:pt x="209" y="595"/>
                    <a:pt x="213" y="595"/>
                    <a:pt x="216" y="595"/>
                  </a:cubicBezTo>
                  <a:cubicBezTo>
                    <a:pt x="252" y="595"/>
                    <a:pt x="310" y="640"/>
                    <a:pt x="271" y="652"/>
                  </a:cubicBezTo>
                  <a:lnTo>
                    <a:pt x="260" y="658"/>
                  </a:lnTo>
                  <a:cubicBezTo>
                    <a:pt x="397" y="653"/>
                    <a:pt x="554" y="595"/>
                    <a:pt x="642" y="557"/>
                  </a:cubicBezTo>
                  <a:lnTo>
                    <a:pt x="649" y="555"/>
                  </a:lnTo>
                  <a:cubicBezTo>
                    <a:pt x="681" y="541"/>
                    <a:pt x="648" y="509"/>
                    <a:pt x="616" y="500"/>
                  </a:cubicBezTo>
                  <a:cubicBezTo>
                    <a:pt x="609" y="498"/>
                    <a:pt x="603" y="497"/>
                    <a:pt x="597" y="497"/>
                  </a:cubicBezTo>
                  <a:cubicBezTo>
                    <a:pt x="592" y="497"/>
                    <a:pt x="588" y="497"/>
                    <a:pt x="584" y="499"/>
                  </a:cubicBezTo>
                  <a:cubicBezTo>
                    <a:pt x="517" y="527"/>
                    <a:pt x="358" y="582"/>
                    <a:pt x="241" y="582"/>
                  </a:cubicBezTo>
                  <a:cubicBezTo>
                    <a:pt x="140" y="582"/>
                    <a:pt x="71" y="542"/>
                    <a:pt x="118" y="410"/>
                  </a:cubicBezTo>
                  <a:cubicBezTo>
                    <a:pt x="164" y="279"/>
                    <a:pt x="242" y="176"/>
                    <a:pt x="333" y="74"/>
                  </a:cubicBezTo>
                  <a:lnTo>
                    <a:pt x="348" y="57"/>
                  </a:lnTo>
                  <a:cubicBezTo>
                    <a:pt x="370" y="32"/>
                    <a:pt x="325" y="1"/>
                    <a:pt x="29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8" name="Google Shape;3978;p48"/>
            <p:cNvSpPr/>
            <p:nvPr/>
          </p:nvSpPr>
          <p:spPr>
            <a:xfrm>
              <a:off x="421259" y="4028989"/>
              <a:ext cx="50098" cy="55462"/>
            </a:xfrm>
            <a:custGeom>
              <a:avLst/>
              <a:gdLst/>
              <a:ahLst/>
              <a:cxnLst/>
              <a:rect l="l" t="t" r="r" b="b"/>
              <a:pathLst>
                <a:path w="588" h="651" extrusionOk="0">
                  <a:moveTo>
                    <a:pt x="335" y="0"/>
                  </a:moveTo>
                  <a:cubicBezTo>
                    <a:pt x="326" y="0"/>
                    <a:pt x="318" y="3"/>
                    <a:pt x="313" y="9"/>
                  </a:cubicBezTo>
                  <a:lnTo>
                    <a:pt x="311" y="12"/>
                  </a:lnTo>
                  <a:cubicBezTo>
                    <a:pt x="266" y="67"/>
                    <a:pt x="185" y="140"/>
                    <a:pt x="119" y="218"/>
                  </a:cubicBezTo>
                  <a:cubicBezTo>
                    <a:pt x="158" y="221"/>
                    <a:pt x="198" y="279"/>
                    <a:pt x="140" y="280"/>
                  </a:cubicBezTo>
                  <a:cubicBezTo>
                    <a:pt x="134" y="281"/>
                    <a:pt x="128" y="281"/>
                    <a:pt x="122" y="281"/>
                  </a:cubicBezTo>
                  <a:cubicBezTo>
                    <a:pt x="107" y="281"/>
                    <a:pt x="90" y="280"/>
                    <a:pt x="73" y="279"/>
                  </a:cubicBezTo>
                  <a:cubicBezTo>
                    <a:pt x="28" y="345"/>
                    <a:pt x="0" y="412"/>
                    <a:pt x="15" y="477"/>
                  </a:cubicBezTo>
                  <a:cubicBezTo>
                    <a:pt x="24" y="511"/>
                    <a:pt x="39" y="538"/>
                    <a:pt x="60" y="561"/>
                  </a:cubicBezTo>
                  <a:lnTo>
                    <a:pt x="80" y="542"/>
                  </a:lnTo>
                  <a:cubicBezTo>
                    <a:pt x="86" y="537"/>
                    <a:pt x="94" y="534"/>
                    <a:pt x="103" y="534"/>
                  </a:cubicBezTo>
                  <a:cubicBezTo>
                    <a:pt x="137" y="534"/>
                    <a:pt x="182" y="567"/>
                    <a:pt x="158" y="589"/>
                  </a:cubicBezTo>
                  <a:cubicBezTo>
                    <a:pt x="149" y="597"/>
                    <a:pt x="140" y="606"/>
                    <a:pt x="131" y="613"/>
                  </a:cubicBezTo>
                  <a:cubicBezTo>
                    <a:pt x="185" y="640"/>
                    <a:pt x="252" y="650"/>
                    <a:pt x="319" y="650"/>
                  </a:cubicBezTo>
                  <a:cubicBezTo>
                    <a:pt x="374" y="650"/>
                    <a:pt x="429" y="643"/>
                    <a:pt x="477" y="632"/>
                  </a:cubicBezTo>
                  <a:cubicBezTo>
                    <a:pt x="503" y="625"/>
                    <a:pt x="529" y="618"/>
                    <a:pt x="549" y="609"/>
                  </a:cubicBezTo>
                  <a:cubicBezTo>
                    <a:pt x="588" y="593"/>
                    <a:pt x="533" y="550"/>
                    <a:pt x="498" y="550"/>
                  </a:cubicBezTo>
                  <a:cubicBezTo>
                    <a:pt x="494" y="550"/>
                    <a:pt x="490" y="551"/>
                    <a:pt x="486" y="552"/>
                  </a:cubicBezTo>
                  <a:lnTo>
                    <a:pt x="478" y="556"/>
                  </a:lnTo>
                  <a:cubicBezTo>
                    <a:pt x="427" y="576"/>
                    <a:pt x="363" y="592"/>
                    <a:pt x="303" y="592"/>
                  </a:cubicBezTo>
                  <a:cubicBezTo>
                    <a:pt x="232" y="592"/>
                    <a:pt x="166" y="570"/>
                    <a:pt x="127" y="507"/>
                  </a:cubicBezTo>
                  <a:cubicBezTo>
                    <a:pt x="74" y="420"/>
                    <a:pt x="140" y="346"/>
                    <a:pt x="199" y="276"/>
                  </a:cubicBezTo>
                  <a:cubicBezTo>
                    <a:pt x="260" y="204"/>
                    <a:pt x="326" y="136"/>
                    <a:pt x="384" y="62"/>
                  </a:cubicBezTo>
                  <a:lnTo>
                    <a:pt x="390" y="57"/>
                  </a:lnTo>
                  <a:cubicBezTo>
                    <a:pt x="410" y="31"/>
                    <a:pt x="367" y="0"/>
                    <a:pt x="33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9" name="Google Shape;3979;p48"/>
            <p:cNvSpPr/>
            <p:nvPr/>
          </p:nvSpPr>
          <p:spPr>
            <a:xfrm>
              <a:off x="408138" y="3936550"/>
              <a:ext cx="42089" cy="65004"/>
            </a:xfrm>
            <a:custGeom>
              <a:avLst/>
              <a:gdLst/>
              <a:ahLst/>
              <a:cxnLst/>
              <a:rect l="l" t="t" r="r" b="b"/>
              <a:pathLst>
                <a:path w="494" h="763" extrusionOk="0">
                  <a:moveTo>
                    <a:pt x="390" y="0"/>
                  </a:moveTo>
                  <a:cubicBezTo>
                    <a:pt x="277" y="40"/>
                    <a:pt x="135" y="145"/>
                    <a:pt x="58" y="266"/>
                  </a:cubicBezTo>
                  <a:cubicBezTo>
                    <a:pt x="64" y="266"/>
                    <a:pt x="70" y="267"/>
                    <a:pt x="76" y="267"/>
                  </a:cubicBezTo>
                  <a:cubicBezTo>
                    <a:pt x="78" y="267"/>
                    <a:pt x="81" y="267"/>
                    <a:pt x="83" y="267"/>
                  </a:cubicBezTo>
                  <a:cubicBezTo>
                    <a:pt x="84" y="267"/>
                    <a:pt x="85" y="267"/>
                    <a:pt x="85" y="267"/>
                  </a:cubicBezTo>
                  <a:cubicBezTo>
                    <a:pt x="126" y="267"/>
                    <a:pt x="168" y="327"/>
                    <a:pt x="108" y="330"/>
                  </a:cubicBezTo>
                  <a:cubicBezTo>
                    <a:pt x="104" y="330"/>
                    <a:pt x="100" y="330"/>
                    <a:pt x="96" y="330"/>
                  </a:cubicBezTo>
                  <a:cubicBezTo>
                    <a:pt x="76" y="330"/>
                    <a:pt x="53" y="328"/>
                    <a:pt x="28" y="323"/>
                  </a:cubicBezTo>
                  <a:cubicBezTo>
                    <a:pt x="11" y="362"/>
                    <a:pt x="1" y="402"/>
                    <a:pt x="2" y="440"/>
                  </a:cubicBezTo>
                  <a:cubicBezTo>
                    <a:pt x="4" y="522"/>
                    <a:pt x="44" y="587"/>
                    <a:pt x="102" y="638"/>
                  </a:cubicBezTo>
                  <a:cubicBezTo>
                    <a:pt x="111" y="634"/>
                    <a:pt x="121" y="630"/>
                    <a:pt x="130" y="626"/>
                  </a:cubicBezTo>
                  <a:cubicBezTo>
                    <a:pt x="134" y="625"/>
                    <a:pt x="137" y="625"/>
                    <a:pt x="141" y="625"/>
                  </a:cubicBezTo>
                  <a:cubicBezTo>
                    <a:pt x="176" y="625"/>
                    <a:pt x="232" y="669"/>
                    <a:pt x="194" y="683"/>
                  </a:cubicBezTo>
                  <a:lnTo>
                    <a:pt x="174" y="691"/>
                  </a:lnTo>
                  <a:cubicBezTo>
                    <a:pt x="241" y="728"/>
                    <a:pt x="316" y="753"/>
                    <a:pt x="383" y="761"/>
                  </a:cubicBezTo>
                  <a:cubicBezTo>
                    <a:pt x="387" y="762"/>
                    <a:pt x="390" y="762"/>
                    <a:pt x="393" y="762"/>
                  </a:cubicBezTo>
                  <a:cubicBezTo>
                    <a:pt x="432" y="762"/>
                    <a:pt x="428" y="726"/>
                    <a:pt x="401" y="710"/>
                  </a:cubicBezTo>
                  <a:cubicBezTo>
                    <a:pt x="396" y="706"/>
                    <a:pt x="389" y="702"/>
                    <a:pt x="380" y="701"/>
                  </a:cubicBezTo>
                  <a:cubicBezTo>
                    <a:pt x="170" y="674"/>
                    <a:pt x="12" y="496"/>
                    <a:pt x="152" y="302"/>
                  </a:cubicBezTo>
                  <a:cubicBezTo>
                    <a:pt x="214" y="216"/>
                    <a:pt x="297" y="134"/>
                    <a:pt x="393" y="84"/>
                  </a:cubicBezTo>
                  <a:cubicBezTo>
                    <a:pt x="417" y="71"/>
                    <a:pt x="442" y="60"/>
                    <a:pt x="467" y="52"/>
                  </a:cubicBezTo>
                  <a:cubicBezTo>
                    <a:pt x="493" y="44"/>
                    <a:pt x="476" y="21"/>
                    <a:pt x="452" y="7"/>
                  </a:cubicBezTo>
                  <a:cubicBezTo>
                    <a:pt x="433" y="6"/>
                    <a:pt x="412" y="4"/>
                    <a:pt x="39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0" name="Google Shape;3980;p48"/>
            <p:cNvSpPr/>
            <p:nvPr/>
          </p:nvSpPr>
          <p:spPr>
            <a:xfrm>
              <a:off x="416317" y="3889522"/>
              <a:ext cx="49416" cy="47709"/>
            </a:xfrm>
            <a:custGeom>
              <a:avLst/>
              <a:gdLst/>
              <a:ahLst/>
              <a:cxnLst/>
              <a:rect l="l" t="t" r="r" b="b"/>
              <a:pathLst>
                <a:path w="580" h="560" extrusionOk="0">
                  <a:moveTo>
                    <a:pt x="485" y="1"/>
                  </a:moveTo>
                  <a:cubicBezTo>
                    <a:pt x="431" y="10"/>
                    <a:pt x="364" y="24"/>
                    <a:pt x="297" y="44"/>
                  </a:cubicBezTo>
                  <a:cubicBezTo>
                    <a:pt x="304" y="49"/>
                    <a:pt x="310" y="55"/>
                    <a:pt x="313" y="63"/>
                  </a:cubicBezTo>
                  <a:cubicBezTo>
                    <a:pt x="319" y="81"/>
                    <a:pt x="303" y="93"/>
                    <a:pt x="285" y="93"/>
                  </a:cubicBezTo>
                  <a:cubicBezTo>
                    <a:pt x="284" y="93"/>
                    <a:pt x="284" y="93"/>
                    <a:pt x="283" y="93"/>
                  </a:cubicBezTo>
                  <a:cubicBezTo>
                    <a:pt x="259" y="90"/>
                    <a:pt x="236" y="84"/>
                    <a:pt x="213" y="73"/>
                  </a:cubicBezTo>
                  <a:cubicBezTo>
                    <a:pt x="110" y="117"/>
                    <a:pt x="22" y="183"/>
                    <a:pt x="0" y="290"/>
                  </a:cubicBezTo>
                  <a:lnTo>
                    <a:pt x="0" y="291"/>
                  </a:lnTo>
                  <a:cubicBezTo>
                    <a:pt x="15" y="294"/>
                    <a:pt x="29" y="300"/>
                    <a:pt x="38" y="312"/>
                  </a:cubicBezTo>
                  <a:cubicBezTo>
                    <a:pt x="72" y="323"/>
                    <a:pt x="109" y="365"/>
                    <a:pt x="64" y="372"/>
                  </a:cubicBezTo>
                  <a:cubicBezTo>
                    <a:pt x="45" y="374"/>
                    <a:pt x="27" y="381"/>
                    <a:pt x="9" y="385"/>
                  </a:cubicBezTo>
                  <a:cubicBezTo>
                    <a:pt x="48" y="483"/>
                    <a:pt x="184" y="535"/>
                    <a:pt x="294" y="553"/>
                  </a:cubicBezTo>
                  <a:cubicBezTo>
                    <a:pt x="316" y="556"/>
                    <a:pt x="337" y="558"/>
                    <a:pt x="356" y="559"/>
                  </a:cubicBezTo>
                  <a:lnTo>
                    <a:pt x="360" y="559"/>
                  </a:lnTo>
                  <a:cubicBezTo>
                    <a:pt x="361" y="560"/>
                    <a:pt x="362" y="560"/>
                    <a:pt x="364" y="560"/>
                  </a:cubicBezTo>
                  <a:cubicBezTo>
                    <a:pt x="408" y="560"/>
                    <a:pt x="387" y="521"/>
                    <a:pt x="357" y="504"/>
                  </a:cubicBezTo>
                  <a:lnTo>
                    <a:pt x="335" y="497"/>
                  </a:lnTo>
                  <a:cubicBezTo>
                    <a:pt x="261" y="494"/>
                    <a:pt x="146" y="480"/>
                    <a:pt x="107" y="405"/>
                  </a:cubicBezTo>
                  <a:cubicBezTo>
                    <a:pt x="63" y="319"/>
                    <a:pt x="112" y="245"/>
                    <a:pt x="177" y="191"/>
                  </a:cubicBezTo>
                  <a:cubicBezTo>
                    <a:pt x="261" y="123"/>
                    <a:pt x="370" y="94"/>
                    <a:pt x="476" y="72"/>
                  </a:cubicBezTo>
                  <a:cubicBezTo>
                    <a:pt x="494" y="69"/>
                    <a:pt x="513" y="65"/>
                    <a:pt x="531" y="62"/>
                  </a:cubicBezTo>
                  <a:cubicBezTo>
                    <a:pt x="580" y="52"/>
                    <a:pt x="535" y="6"/>
                    <a:pt x="49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1" name="Google Shape;3981;p48"/>
            <p:cNvSpPr/>
            <p:nvPr/>
          </p:nvSpPr>
          <p:spPr>
            <a:xfrm>
              <a:off x="426201" y="3883132"/>
              <a:ext cx="17296" cy="14228"/>
            </a:xfrm>
            <a:custGeom>
              <a:avLst/>
              <a:gdLst/>
              <a:ahLst/>
              <a:cxnLst/>
              <a:rect l="l" t="t" r="r" b="b"/>
              <a:pathLst>
                <a:path w="203" h="167" extrusionOk="0">
                  <a:moveTo>
                    <a:pt x="79" y="1"/>
                  </a:moveTo>
                  <a:cubicBezTo>
                    <a:pt x="53" y="17"/>
                    <a:pt x="28" y="34"/>
                    <a:pt x="1" y="51"/>
                  </a:cubicBezTo>
                  <a:cubicBezTo>
                    <a:pt x="18" y="94"/>
                    <a:pt x="54" y="128"/>
                    <a:pt x="97" y="148"/>
                  </a:cubicBezTo>
                  <a:cubicBezTo>
                    <a:pt x="120" y="158"/>
                    <a:pt x="143" y="165"/>
                    <a:pt x="167" y="167"/>
                  </a:cubicBezTo>
                  <a:cubicBezTo>
                    <a:pt x="168" y="167"/>
                    <a:pt x="170" y="167"/>
                    <a:pt x="171" y="167"/>
                  </a:cubicBezTo>
                  <a:cubicBezTo>
                    <a:pt x="188" y="167"/>
                    <a:pt x="203" y="155"/>
                    <a:pt x="197" y="138"/>
                  </a:cubicBezTo>
                  <a:cubicBezTo>
                    <a:pt x="194" y="129"/>
                    <a:pt x="188" y="124"/>
                    <a:pt x="181" y="118"/>
                  </a:cubicBezTo>
                  <a:cubicBezTo>
                    <a:pt x="169" y="110"/>
                    <a:pt x="154" y="105"/>
                    <a:pt x="141" y="104"/>
                  </a:cubicBezTo>
                  <a:cubicBezTo>
                    <a:pt x="95" y="100"/>
                    <a:pt x="76" y="42"/>
                    <a:pt x="80" y="3"/>
                  </a:cubicBezTo>
                  <a:lnTo>
                    <a:pt x="79"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2" name="Google Shape;3982;p48"/>
            <p:cNvSpPr/>
            <p:nvPr/>
          </p:nvSpPr>
          <p:spPr>
            <a:xfrm>
              <a:off x="383429" y="3916103"/>
              <a:ext cx="42259" cy="48646"/>
            </a:xfrm>
            <a:custGeom>
              <a:avLst/>
              <a:gdLst/>
              <a:ahLst/>
              <a:cxnLst/>
              <a:rect l="l" t="t" r="r" b="b"/>
              <a:pathLst>
                <a:path w="496" h="571" extrusionOk="0">
                  <a:moveTo>
                    <a:pt x="424" y="0"/>
                  </a:moveTo>
                  <a:lnTo>
                    <a:pt x="424" y="1"/>
                  </a:lnTo>
                  <a:cubicBezTo>
                    <a:pt x="434" y="16"/>
                    <a:pt x="430" y="37"/>
                    <a:pt x="409" y="38"/>
                  </a:cubicBezTo>
                  <a:cubicBezTo>
                    <a:pt x="400" y="39"/>
                    <a:pt x="392" y="39"/>
                    <a:pt x="383" y="39"/>
                  </a:cubicBezTo>
                  <a:cubicBezTo>
                    <a:pt x="356" y="39"/>
                    <a:pt x="328" y="34"/>
                    <a:pt x="302" y="25"/>
                  </a:cubicBezTo>
                  <a:cubicBezTo>
                    <a:pt x="251" y="42"/>
                    <a:pt x="204" y="65"/>
                    <a:pt x="161" y="100"/>
                  </a:cubicBezTo>
                  <a:cubicBezTo>
                    <a:pt x="101" y="147"/>
                    <a:pt x="14" y="230"/>
                    <a:pt x="3" y="312"/>
                  </a:cubicBezTo>
                  <a:cubicBezTo>
                    <a:pt x="1" y="327"/>
                    <a:pt x="3" y="342"/>
                    <a:pt x="5" y="356"/>
                  </a:cubicBezTo>
                  <a:cubicBezTo>
                    <a:pt x="14" y="358"/>
                    <a:pt x="22" y="360"/>
                    <a:pt x="31" y="362"/>
                  </a:cubicBezTo>
                  <a:cubicBezTo>
                    <a:pt x="45" y="366"/>
                    <a:pt x="66" y="377"/>
                    <a:pt x="73" y="393"/>
                  </a:cubicBezTo>
                  <a:cubicBezTo>
                    <a:pt x="97" y="406"/>
                    <a:pt x="114" y="430"/>
                    <a:pt x="90" y="445"/>
                  </a:cubicBezTo>
                  <a:lnTo>
                    <a:pt x="69" y="456"/>
                  </a:lnTo>
                  <a:cubicBezTo>
                    <a:pt x="133" y="513"/>
                    <a:pt x="234" y="551"/>
                    <a:pt x="318" y="564"/>
                  </a:cubicBezTo>
                  <a:cubicBezTo>
                    <a:pt x="342" y="568"/>
                    <a:pt x="366" y="570"/>
                    <a:pt x="386" y="570"/>
                  </a:cubicBezTo>
                  <a:cubicBezTo>
                    <a:pt x="390" y="570"/>
                    <a:pt x="394" y="570"/>
                    <a:pt x="398" y="570"/>
                  </a:cubicBezTo>
                  <a:cubicBezTo>
                    <a:pt x="458" y="568"/>
                    <a:pt x="416" y="508"/>
                    <a:pt x="375" y="508"/>
                  </a:cubicBezTo>
                  <a:cubicBezTo>
                    <a:pt x="375" y="508"/>
                    <a:pt x="374" y="508"/>
                    <a:pt x="373" y="508"/>
                  </a:cubicBezTo>
                  <a:cubicBezTo>
                    <a:pt x="365" y="508"/>
                    <a:pt x="356" y="507"/>
                    <a:pt x="348" y="507"/>
                  </a:cubicBezTo>
                  <a:cubicBezTo>
                    <a:pt x="280" y="503"/>
                    <a:pt x="207" y="480"/>
                    <a:pt x="155" y="439"/>
                  </a:cubicBezTo>
                  <a:cubicBezTo>
                    <a:pt x="56" y="364"/>
                    <a:pt x="96" y="300"/>
                    <a:pt x="159" y="225"/>
                  </a:cubicBezTo>
                  <a:cubicBezTo>
                    <a:pt x="223" y="149"/>
                    <a:pt x="302" y="99"/>
                    <a:pt x="395" y="73"/>
                  </a:cubicBezTo>
                  <a:cubicBezTo>
                    <a:pt x="413" y="69"/>
                    <a:pt x="430" y="63"/>
                    <a:pt x="450" y="60"/>
                  </a:cubicBezTo>
                  <a:cubicBezTo>
                    <a:pt x="495" y="53"/>
                    <a:pt x="458" y="11"/>
                    <a:pt x="42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3" name="Google Shape;3983;p48"/>
            <p:cNvSpPr/>
            <p:nvPr/>
          </p:nvSpPr>
          <p:spPr>
            <a:xfrm>
              <a:off x="397914" y="3904857"/>
              <a:ext cx="22578" cy="14654"/>
            </a:xfrm>
            <a:custGeom>
              <a:avLst/>
              <a:gdLst/>
              <a:ahLst/>
              <a:cxnLst/>
              <a:rect l="l" t="t" r="r" b="b"/>
              <a:pathLst>
                <a:path w="265" h="172" extrusionOk="0">
                  <a:moveTo>
                    <a:pt x="61" y="0"/>
                  </a:moveTo>
                  <a:cubicBezTo>
                    <a:pt x="41" y="18"/>
                    <a:pt x="20" y="35"/>
                    <a:pt x="1" y="52"/>
                  </a:cubicBezTo>
                  <a:cubicBezTo>
                    <a:pt x="29" y="101"/>
                    <a:pt x="77" y="137"/>
                    <a:pt x="132" y="157"/>
                  </a:cubicBezTo>
                  <a:cubicBezTo>
                    <a:pt x="158" y="166"/>
                    <a:pt x="186" y="171"/>
                    <a:pt x="213" y="171"/>
                  </a:cubicBezTo>
                  <a:cubicBezTo>
                    <a:pt x="222" y="171"/>
                    <a:pt x="230" y="171"/>
                    <a:pt x="239" y="170"/>
                  </a:cubicBezTo>
                  <a:cubicBezTo>
                    <a:pt x="260" y="169"/>
                    <a:pt x="264" y="148"/>
                    <a:pt x="254" y="133"/>
                  </a:cubicBezTo>
                  <a:lnTo>
                    <a:pt x="254" y="132"/>
                  </a:lnTo>
                  <a:cubicBezTo>
                    <a:pt x="245" y="120"/>
                    <a:pt x="231" y="114"/>
                    <a:pt x="216" y="111"/>
                  </a:cubicBezTo>
                  <a:cubicBezTo>
                    <a:pt x="211" y="109"/>
                    <a:pt x="205" y="108"/>
                    <a:pt x="199" y="108"/>
                  </a:cubicBezTo>
                  <a:cubicBezTo>
                    <a:pt x="197" y="108"/>
                    <a:pt x="195" y="108"/>
                    <a:pt x="193" y="109"/>
                  </a:cubicBezTo>
                  <a:cubicBezTo>
                    <a:pt x="189" y="109"/>
                    <a:pt x="185" y="109"/>
                    <a:pt x="181" y="109"/>
                  </a:cubicBezTo>
                  <a:cubicBezTo>
                    <a:pt x="124" y="109"/>
                    <a:pt x="81" y="63"/>
                    <a:pt x="66" y="9"/>
                  </a:cubicBezTo>
                  <a:lnTo>
                    <a:pt x="61"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4" name="Google Shape;3984;p48"/>
            <p:cNvSpPr/>
            <p:nvPr/>
          </p:nvSpPr>
          <p:spPr>
            <a:xfrm>
              <a:off x="636394" y="4256975"/>
              <a:ext cx="39362" cy="54099"/>
            </a:xfrm>
            <a:custGeom>
              <a:avLst/>
              <a:gdLst/>
              <a:ahLst/>
              <a:cxnLst/>
              <a:rect l="l" t="t" r="r" b="b"/>
              <a:pathLst>
                <a:path w="462" h="635" extrusionOk="0">
                  <a:moveTo>
                    <a:pt x="29" y="1"/>
                  </a:moveTo>
                  <a:cubicBezTo>
                    <a:pt x="14" y="1"/>
                    <a:pt x="2" y="7"/>
                    <a:pt x="1" y="22"/>
                  </a:cubicBezTo>
                  <a:cubicBezTo>
                    <a:pt x="0" y="54"/>
                    <a:pt x="1" y="88"/>
                    <a:pt x="3" y="120"/>
                  </a:cubicBezTo>
                  <a:cubicBezTo>
                    <a:pt x="10" y="231"/>
                    <a:pt x="38" y="340"/>
                    <a:pt x="96" y="435"/>
                  </a:cubicBezTo>
                  <a:cubicBezTo>
                    <a:pt x="100" y="433"/>
                    <a:pt x="105" y="433"/>
                    <a:pt x="109" y="433"/>
                  </a:cubicBezTo>
                  <a:cubicBezTo>
                    <a:pt x="137" y="433"/>
                    <a:pt x="176" y="455"/>
                    <a:pt x="170" y="482"/>
                  </a:cubicBezTo>
                  <a:cubicBezTo>
                    <a:pt x="168" y="492"/>
                    <a:pt x="164" y="504"/>
                    <a:pt x="160" y="517"/>
                  </a:cubicBezTo>
                  <a:cubicBezTo>
                    <a:pt x="207" y="567"/>
                    <a:pt x="289" y="635"/>
                    <a:pt x="361" y="635"/>
                  </a:cubicBezTo>
                  <a:cubicBezTo>
                    <a:pt x="390" y="635"/>
                    <a:pt x="417" y="624"/>
                    <a:pt x="440" y="596"/>
                  </a:cubicBezTo>
                  <a:cubicBezTo>
                    <a:pt x="462" y="571"/>
                    <a:pt x="418" y="540"/>
                    <a:pt x="386" y="540"/>
                  </a:cubicBezTo>
                  <a:cubicBezTo>
                    <a:pt x="377" y="540"/>
                    <a:pt x="368" y="543"/>
                    <a:pt x="363" y="549"/>
                  </a:cubicBezTo>
                  <a:cubicBezTo>
                    <a:pt x="352" y="562"/>
                    <a:pt x="340" y="568"/>
                    <a:pt x="327" y="568"/>
                  </a:cubicBezTo>
                  <a:cubicBezTo>
                    <a:pt x="247" y="568"/>
                    <a:pt x="137" y="354"/>
                    <a:pt x="126" y="329"/>
                  </a:cubicBezTo>
                  <a:cubicBezTo>
                    <a:pt x="93" y="235"/>
                    <a:pt x="87" y="140"/>
                    <a:pt x="89" y="42"/>
                  </a:cubicBezTo>
                  <a:lnTo>
                    <a:pt x="88" y="36"/>
                  </a:lnTo>
                  <a:cubicBezTo>
                    <a:pt x="83" y="16"/>
                    <a:pt x="52" y="1"/>
                    <a:pt x="2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5" name="Google Shape;3985;p48"/>
            <p:cNvSpPr/>
            <p:nvPr/>
          </p:nvSpPr>
          <p:spPr>
            <a:xfrm>
              <a:off x="577264" y="4233631"/>
              <a:ext cx="44389" cy="48220"/>
            </a:xfrm>
            <a:custGeom>
              <a:avLst/>
              <a:gdLst/>
              <a:ahLst/>
              <a:cxnLst/>
              <a:rect l="l" t="t" r="r" b="b"/>
              <a:pathLst>
                <a:path w="521" h="566" extrusionOk="0">
                  <a:moveTo>
                    <a:pt x="28" y="1"/>
                  </a:moveTo>
                  <a:cubicBezTo>
                    <a:pt x="13" y="1"/>
                    <a:pt x="1" y="7"/>
                    <a:pt x="1" y="22"/>
                  </a:cubicBezTo>
                  <a:cubicBezTo>
                    <a:pt x="2" y="48"/>
                    <a:pt x="4" y="73"/>
                    <a:pt x="6" y="97"/>
                  </a:cubicBezTo>
                  <a:cubicBezTo>
                    <a:pt x="12" y="177"/>
                    <a:pt x="24" y="257"/>
                    <a:pt x="40" y="337"/>
                  </a:cubicBezTo>
                  <a:cubicBezTo>
                    <a:pt x="45" y="362"/>
                    <a:pt x="51" y="388"/>
                    <a:pt x="58" y="414"/>
                  </a:cubicBezTo>
                  <a:cubicBezTo>
                    <a:pt x="63" y="411"/>
                    <a:pt x="70" y="410"/>
                    <a:pt x="76" y="410"/>
                  </a:cubicBezTo>
                  <a:cubicBezTo>
                    <a:pt x="107" y="410"/>
                    <a:pt x="147" y="435"/>
                    <a:pt x="134" y="458"/>
                  </a:cubicBezTo>
                  <a:cubicBezTo>
                    <a:pt x="127" y="473"/>
                    <a:pt x="116" y="491"/>
                    <a:pt x="103" y="511"/>
                  </a:cubicBezTo>
                  <a:cubicBezTo>
                    <a:pt x="115" y="523"/>
                    <a:pt x="128" y="536"/>
                    <a:pt x="145" y="546"/>
                  </a:cubicBezTo>
                  <a:cubicBezTo>
                    <a:pt x="170" y="559"/>
                    <a:pt x="194" y="565"/>
                    <a:pt x="218" y="565"/>
                  </a:cubicBezTo>
                  <a:cubicBezTo>
                    <a:pt x="247" y="565"/>
                    <a:pt x="275" y="556"/>
                    <a:pt x="302" y="541"/>
                  </a:cubicBezTo>
                  <a:cubicBezTo>
                    <a:pt x="301" y="522"/>
                    <a:pt x="299" y="504"/>
                    <a:pt x="298" y="485"/>
                  </a:cubicBezTo>
                  <a:cubicBezTo>
                    <a:pt x="297" y="470"/>
                    <a:pt x="309" y="464"/>
                    <a:pt x="324" y="464"/>
                  </a:cubicBezTo>
                  <a:cubicBezTo>
                    <a:pt x="341" y="464"/>
                    <a:pt x="361" y="471"/>
                    <a:pt x="374" y="483"/>
                  </a:cubicBezTo>
                  <a:cubicBezTo>
                    <a:pt x="421" y="431"/>
                    <a:pt x="461" y="366"/>
                    <a:pt x="487" y="311"/>
                  </a:cubicBezTo>
                  <a:cubicBezTo>
                    <a:pt x="496" y="294"/>
                    <a:pt x="503" y="277"/>
                    <a:pt x="510" y="263"/>
                  </a:cubicBezTo>
                  <a:cubicBezTo>
                    <a:pt x="520" y="238"/>
                    <a:pt x="481" y="214"/>
                    <a:pt x="451" y="214"/>
                  </a:cubicBezTo>
                  <a:cubicBezTo>
                    <a:pt x="450" y="214"/>
                    <a:pt x="449" y="214"/>
                    <a:pt x="448" y="214"/>
                  </a:cubicBezTo>
                  <a:cubicBezTo>
                    <a:pt x="437" y="214"/>
                    <a:pt x="429" y="218"/>
                    <a:pt x="424" y="228"/>
                  </a:cubicBezTo>
                  <a:cubicBezTo>
                    <a:pt x="395" y="297"/>
                    <a:pt x="358" y="362"/>
                    <a:pt x="308" y="417"/>
                  </a:cubicBezTo>
                  <a:cubicBezTo>
                    <a:pt x="288" y="439"/>
                    <a:pt x="266" y="468"/>
                    <a:pt x="239" y="479"/>
                  </a:cubicBezTo>
                  <a:cubicBezTo>
                    <a:pt x="226" y="485"/>
                    <a:pt x="215" y="488"/>
                    <a:pt x="206" y="488"/>
                  </a:cubicBezTo>
                  <a:cubicBezTo>
                    <a:pt x="165" y="488"/>
                    <a:pt x="149" y="444"/>
                    <a:pt x="138" y="400"/>
                  </a:cubicBezTo>
                  <a:cubicBezTo>
                    <a:pt x="109" y="282"/>
                    <a:pt x="94" y="164"/>
                    <a:pt x="90" y="41"/>
                  </a:cubicBezTo>
                  <a:cubicBezTo>
                    <a:pt x="89" y="19"/>
                    <a:pt x="54" y="1"/>
                    <a:pt x="2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6" name="Google Shape;3986;p48"/>
            <p:cNvSpPr/>
            <p:nvPr/>
          </p:nvSpPr>
          <p:spPr>
            <a:xfrm>
              <a:off x="512340" y="4199979"/>
              <a:ext cx="52313" cy="50691"/>
            </a:xfrm>
            <a:custGeom>
              <a:avLst/>
              <a:gdLst/>
              <a:ahLst/>
              <a:cxnLst/>
              <a:rect l="l" t="t" r="r" b="b"/>
              <a:pathLst>
                <a:path w="614" h="595" extrusionOk="0">
                  <a:moveTo>
                    <a:pt x="66" y="1"/>
                  </a:moveTo>
                  <a:cubicBezTo>
                    <a:pt x="54" y="1"/>
                    <a:pt x="44" y="6"/>
                    <a:pt x="41" y="17"/>
                  </a:cubicBezTo>
                  <a:cubicBezTo>
                    <a:pt x="39" y="28"/>
                    <a:pt x="37" y="42"/>
                    <a:pt x="34" y="56"/>
                  </a:cubicBezTo>
                  <a:cubicBezTo>
                    <a:pt x="18" y="148"/>
                    <a:pt x="1" y="266"/>
                    <a:pt x="16" y="368"/>
                  </a:cubicBezTo>
                  <a:cubicBezTo>
                    <a:pt x="20" y="365"/>
                    <a:pt x="26" y="364"/>
                    <a:pt x="33" y="364"/>
                  </a:cubicBezTo>
                  <a:cubicBezTo>
                    <a:pt x="61" y="364"/>
                    <a:pt x="102" y="388"/>
                    <a:pt x="93" y="414"/>
                  </a:cubicBezTo>
                  <a:cubicBezTo>
                    <a:pt x="88" y="434"/>
                    <a:pt x="70" y="454"/>
                    <a:pt x="48" y="472"/>
                  </a:cubicBezTo>
                  <a:cubicBezTo>
                    <a:pt x="73" y="520"/>
                    <a:pt x="111" y="560"/>
                    <a:pt x="171" y="579"/>
                  </a:cubicBezTo>
                  <a:cubicBezTo>
                    <a:pt x="204" y="590"/>
                    <a:pt x="239" y="595"/>
                    <a:pt x="274" y="595"/>
                  </a:cubicBezTo>
                  <a:cubicBezTo>
                    <a:pt x="283" y="595"/>
                    <a:pt x="293" y="595"/>
                    <a:pt x="302" y="594"/>
                  </a:cubicBezTo>
                  <a:cubicBezTo>
                    <a:pt x="300" y="581"/>
                    <a:pt x="297" y="568"/>
                    <a:pt x="295" y="556"/>
                  </a:cubicBezTo>
                  <a:cubicBezTo>
                    <a:pt x="293" y="542"/>
                    <a:pt x="304" y="536"/>
                    <a:pt x="318" y="536"/>
                  </a:cubicBezTo>
                  <a:cubicBezTo>
                    <a:pt x="343" y="536"/>
                    <a:pt x="380" y="553"/>
                    <a:pt x="384" y="576"/>
                  </a:cubicBezTo>
                  <a:lnTo>
                    <a:pt x="384" y="578"/>
                  </a:lnTo>
                  <a:cubicBezTo>
                    <a:pt x="461" y="554"/>
                    <a:pt x="531" y="506"/>
                    <a:pt x="575" y="440"/>
                  </a:cubicBezTo>
                  <a:cubicBezTo>
                    <a:pt x="592" y="413"/>
                    <a:pt x="605" y="384"/>
                    <a:pt x="613" y="352"/>
                  </a:cubicBezTo>
                  <a:lnTo>
                    <a:pt x="612" y="347"/>
                  </a:lnTo>
                  <a:lnTo>
                    <a:pt x="607" y="329"/>
                  </a:lnTo>
                  <a:cubicBezTo>
                    <a:pt x="596" y="313"/>
                    <a:pt x="571" y="302"/>
                    <a:pt x="552" y="302"/>
                  </a:cubicBezTo>
                  <a:cubicBezTo>
                    <a:pt x="540" y="302"/>
                    <a:pt x="530" y="306"/>
                    <a:pt x="528" y="318"/>
                  </a:cubicBezTo>
                  <a:cubicBezTo>
                    <a:pt x="526" y="325"/>
                    <a:pt x="522" y="333"/>
                    <a:pt x="520" y="341"/>
                  </a:cubicBezTo>
                  <a:cubicBezTo>
                    <a:pt x="483" y="439"/>
                    <a:pt x="377" y="535"/>
                    <a:pt x="267" y="535"/>
                  </a:cubicBezTo>
                  <a:cubicBezTo>
                    <a:pt x="252" y="535"/>
                    <a:pt x="237" y="533"/>
                    <a:pt x="222" y="530"/>
                  </a:cubicBezTo>
                  <a:cubicBezTo>
                    <a:pt x="46" y="488"/>
                    <a:pt x="103" y="181"/>
                    <a:pt x="128" y="51"/>
                  </a:cubicBezTo>
                  <a:lnTo>
                    <a:pt x="127" y="38"/>
                  </a:lnTo>
                  <a:cubicBezTo>
                    <a:pt x="120" y="17"/>
                    <a:pt x="89" y="1"/>
                    <a:pt x="6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7" name="Google Shape;3987;p48"/>
            <p:cNvSpPr/>
            <p:nvPr/>
          </p:nvSpPr>
          <p:spPr>
            <a:xfrm>
              <a:off x="448438" y="4147497"/>
              <a:ext cx="25049" cy="47198"/>
            </a:xfrm>
            <a:custGeom>
              <a:avLst/>
              <a:gdLst/>
              <a:ahLst/>
              <a:cxnLst/>
              <a:rect l="l" t="t" r="r" b="b"/>
              <a:pathLst>
                <a:path w="294" h="554" extrusionOk="0">
                  <a:moveTo>
                    <a:pt x="181" y="1"/>
                  </a:moveTo>
                  <a:cubicBezTo>
                    <a:pt x="178" y="1"/>
                    <a:pt x="174" y="1"/>
                    <a:pt x="171" y="2"/>
                  </a:cubicBezTo>
                  <a:cubicBezTo>
                    <a:pt x="146" y="9"/>
                    <a:pt x="124" y="28"/>
                    <a:pt x="105" y="51"/>
                  </a:cubicBezTo>
                  <a:cubicBezTo>
                    <a:pt x="53" y="115"/>
                    <a:pt x="23" y="225"/>
                    <a:pt x="9" y="299"/>
                  </a:cubicBezTo>
                  <a:cubicBezTo>
                    <a:pt x="9" y="299"/>
                    <a:pt x="10" y="299"/>
                    <a:pt x="10" y="299"/>
                  </a:cubicBezTo>
                  <a:cubicBezTo>
                    <a:pt x="42" y="299"/>
                    <a:pt x="85" y="329"/>
                    <a:pt x="64" y="354"/>
                  </a:cubicBezTo>
                  <a:cubicBezTo>
                    <a:pt x="43" y="380"/>
                    <a:pt x="22" y="400"/>
                    <a:pt x="0" y="415"/>
                  </a:cubicBezTo>
                  <a:cubicBezTo>
                    <a:pt x="9" y="469"/>
                    <a:pt x="38" y="512"/>
                    <a:pt x="104" y="535"/>
                  </a:cubicBezTo>
                  <a:cubicBezTo>
                    <a:pt x="145" y="549"/>
                    <a:pt x="182" y="554"/>
                    <a:pt x="218" y="554"/>
                  </a:cubicBezTo>
                  <a:cubicBezTo>
                    <a:pt x="225" y="554"/>
                    <a:pt x="231" y="554"/>
                    <a:pt x="238" y="553"/>
                  </a:cubicBezTo>
                  <a:cubicBezTo>
                    <a:pt x="256" y="527"/>
                    <a:pt x="275" y="500"/>
                    <a:pt x="294" y="473"/>
                  </a:cubicBezTo>
                  <a:lnTo>
                    <a:pt x="294" y="473"/>
                  </a:lnTo>
                  <a:cubicBezTo>
                    <a:pt x="257" y="485"/>
                    <a:pt x="218" y="488"/>
                    <a:pt x="179" y="488"/>
                  </a:cubicBezTo>
                  <a:cubicBezTo>
                    <a:pt x="73" y="485"/>
                    <a:pt x="80" y="393"/>
                    <a:pt x="98" y="317"/>
                  </a:cubicBezTo>
                  <a:cubicBezTo>
                    <a:pt x="114" y="251"/>
                    <a:pt x="153" y="101"/>
                    <a:pt x="224" y="64"/>
                  </a:cubicBezTo>
                  <a:lnTo>
                    <a:pt x="236" y="58"/>
                  </a:lnTo>
                  <a:cubicBezTo>
                    <a:pt x="275" y="46"/>
                    <a:pt x="217" y="1"/>
                    <a:pt x="18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8" name="Google Shape;3988;p48"/>
            <p:cNvSpPr/>
            <p:nvPr/>
          </p:nvSpPr>
          <p:spPr>
            <a:xfrm>
              <a:off x="475873" y="4172631"/>
              <a:ext cx="27860" cy="18743"/>
            </a:xfrm>
            <a:custGeom>
              <a:avLst/>
              <a:gdLst/>
              <a:ahLst/>
              <a:cxnLst/>
              <a:rect l="l" t="t" r="r" b="b"/>
              <a:pathLst>
                <a:path w="327" h="220" extrusionOk="0">
                  <a:moveTo>
                    <a:pt x="251" y="0"/>
                  </a:moveTo>
                  <a:cubicBezTo>
                    <a:pt x="245" y="0"/>
                    <a:pt x="240" y="1"/>
                    <a:pt x="236" y="4"/>
                  </a:cubicBezTo>
                  <a:lnTo>
                    <a:pt x="235" y="5"/>
                  </a:lnTo>
                  <a:lnTo>
                    <a:pt x="229" y="9"/>
                  </a:lnTo>
                  <a:lnTo>
                    <a:pt x="227" y="10"/>
                  </a:lnTo>
                  <a:cubicBezTo>
                    <a:pt x="151" y="58"/>
                    <a:pt x="85" y="129"/>
                    <a:pt x="3" y="166"/>
                  </a:cubicBezTo>
                  <a:lnTo>
                    <a:pt x="0" y="169"/>
                  </a:lnTo>
                  <a:cubicBezTo>
                    <a:pt x="28" y="171"/>
                    <a:pt x="63" y="195"/>
                    <a:pt x="51" y="220"/>
                  </a:cubicBezTo>
                  <a:cubicBezTo>
                    <a:pt x="114" y="190"/>
                    <a:pt x="173" y="146"/>
                    <a:pt x="234" y="104"/>
                  </a:cubicBezTo>
                  <a:cubicBezTo>
                    <a:pt x="252" y="90"/>
                    <a:pt x="271" y="78"/>
                    <a:pt x="292" y="66"/>
                  </a:cubicBezTo>
                  <a:lnTo>
                    <a:pt x="305" y="57"/>
                  </a:lnTo>
                  <a:lnTo>
                    <a:pt x="306" y="56"/>
                  </a:lnTo>
                  <a:cubicBezTo>
                    <a:pt x="326" y="29"/>
                    <a:pt x="282" y="0"/>
                    <a:pt x="25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9" name="Google Shape;3989;p48"/>
            <p:cNvSpPr/>
            <p:nvPr/>
          </p:nvSpPr>
          <p:spPr>
            <a:xfrm>
              <a:off x="406263" y="4074484"/>
              <a:ext cx="48394" cy="57677"/>
            </a:xfrm>
            <a:custGeom>
              <a:avLst/>
              <a:gdLst/>
              <a:ahLst/>
              <a:cxnLst/>
              <a:rect l="l" t="t" r="r" b="b"/>
              <a:pathLst>
                <a:path w="568" h="677" extrusionOk="0">
                  <a:moveTo>
                    <a:pt x="279" y="0"/>
                  </a:moveTo>
                  <a:cubicBezTo>
                    <a:pt x="271" y="0"/>
                    <a:pt x="263" y="3"/>
                    <a:pt x="257" y="8"/>
                  </a:cubicBezTo>
                  <a:lnTo>
                    <a:pt x="236" y="27"/>
                  </a:lnTo>
                  <a:cubicBezTo>
                    <a:pt x="154" y="103"/>
                    <a:pt x="51" y="207"/>
                    <a:pt x="14" y="318"/>
                  </a:cubicBezTo>
                  <a:cubicBezTo>
                    <a:pt x="51" y="322"/>
                    <a:pt x="100" y="371"/>
                    <a:pt x="51" y="379"/>
                  </a:cubicBezTo>
                  <a:cubicBezTo>
                    <a:pt x="36" y="382"/>
                    <a:pt x="19" y="385"/>
                    <a:pt x="3" y="386"/>
                  </a:cubicBezTo>
                  <a:cubicBezTo>
                    <a:pt x="0" y="427"/>
                    <a:pt x="9" y="470"/>
                    <a:pt x="35" y="512"/>
                  </a:cubicBezTo>
                  <a:cubicBezTo>
                    <a:pt x="69" y="567"/>
                    <a:pt x="115" y="603"/>
                    <a:pt x="167" y="629"/>
                  </a:cubicBezTo>
                  <a:cubicBezTo>
                    <a:pt x="182" y="615"/>
                    <a:pt x="200" y="602"/>
                    <a:pt x="217" y="593"/>
                  </a:cubicBezTo>
                  <a:cubicBezTo>
                    <a:pt x="221" y="591"/>
                    <a:pt x="226" y="590"/>
                    <a:pt x="231" y="590"/>
                  </a:cubicBezTo>
                  <a:cubicBezTo>
                    <a:pt x="265" y="590"/>
                    <a:pt x="317" y="632"/>
                    <a:pt x="280" y="650"/>
                  </a:cubicBezTo>
                  <a:lnTo>
                    <a:pt x="264" y="661"/>
                  </a:lnTo>
                  <a:cubicBezTo>
                    <a:pt x="319" y="673"/>
                    <a:pt x="377" y="677"/>
                    <a:pt x="433" y="677"/>
                  </a:cubicBezTo>
                  <a:cubicBezTo>
                    <a:pt x="448" y="677"/>
                    <a:pt x="462" y="676"/>
                    <a:pt x="477" y="676"/>
                  </a:cubicBezTo>
                  <a:cubicBezTo>
                    <a:pt x="490" y="676"/>
                    <a:pt x="502" y="676"/>
                    <a:pt x="512" y="675"/>
                  </a:cubicBezTo>
                  <a:cubicBezTo>
                    <a:pt x="568" y="673"/>
                    <a:pt x="536" y="621"/>
                    <a:pt x="498" y="614"/>
                  </a:cubicBezTo>
                  <a:lnTo>
                    <a:pt x="488" y="613"/>
                  </a:lnTo>
                  <a:cubicBezTo>
                    <a:pt x="475" y="613"/>
                    <a:pt x="461" y="614"/>
                    <a:pt x="446" y="614"/>
                  </a:cubicBezTo>
                  <a:cubicBezTo>
                    <a:pt x="281" y="614"/>
                    <a:pt x="31" y="574"/>
                    <a:pt x="98" y="356"/>
                  </a:cubicBezTo>
                  <a:cubicBezTo>
                    <a:pt x="130" y="251"/>
                    <a:pt x="224" y="156"/>
                    <a:pt x="307" y="79"/>
                  </a:cubicBezTo>
                  <a:cubicBezTo>
                    <a:pt x="316" y="71"/>
                    <a:pt x="325" y="63"/>
                    <a:pt x="334" y="55"/>
                  </a:cubicBezTo>
                  <a:cubicBezTo>
                    <a:pt x="358" y="33"/>
                    <a:pt x="313" y="0"/>
                    <a:pt x="27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0" name="Google Shape;3990;p48"/>
            <p:cNvSpPr/>
            <p:nvPr/>
          </p:nvSpPr>
          <p:spPr>
            <a:xfrm>
              <a:off x="372949" y="3989713"/>
              <a:ext cx="65263" cy="63215"/>
            </a:xfrm>
            <a:custGeom>
              <a:avLst/>
              <a:gdLst/>
              <a:ahLst/>
              <a:cxnLst/>
              <a:rect l="l" t="t" r="r" b="b"/>
              <a:pathLst>
                <a:path w="766" h="742" extrusionOk="0">
                  <a:moveTo>
                    <a:pt x="553" y="1"/>
                  </a:moveTo>
                  <a:cubicBezTo>
                    <a:pt x="549" y="1"/>
                    <a:pt x="546" y="1"/>
                    <a:pt x="542" y="2"/>
                  </a:cubicBezTo>
                  <a:cubicBezTo>
                    <a:pt x="533" y="7"/>
                    <a:pt x="524" y="10"/>
                    <a:pt x="515" y="14"/>
                  </a:cubicBezTo>
                  <a:cubicBezTo>
                    <a:pt x="426" y="49"/>
                    <a:pt x="342" y="92"/>
                    <a:pt x="267" y="150"/>
                  </a:cubicBezTo>
                  <a:cubicBezTo>
                    <a:pt x="291" y="167"/>
                    <a:pt x="305" y="192"/>
                    <a:pt x="270" y="196"/>
                  </a:cubicBezTo>
                  <a:cubicBezTo>
                    <a:pt x="250" y="198"/>
                    <a:pt x="230" y="199"/>
                    <a:pt x="208" y="199"/>
                  </a:cubicBezTo>
                  <a:cubicBezTo>
                    <a:pt x="137" y="267"/>
                    <a:pt x="29" y="370"/>
                    <a:pt x="58" y="474"/>
                  </a:cubicBezTo>
                  <a:cubicBezTo>
                    <a:pt x="71" y="521"/>
                    <a:pt x="101" y="559"/>
                    <a:pt x="141" y="593"/>
                  </a:cubicBezTo>
                  <a:lnTo>
                    <a:pt x="158" y="593"/>
                  </a:lnTo>
                  <a:lnTo>
                    <a:pt x="170" y="586"/>
                  </a:lnTo>
                  <a:cubicBezTo>
                    <a:pt x="174" y="584"/>
                    <a:pt x="179" y="583"/>
                    <a:pt x="185" y="583"/>
                  </a:cubicBezTo>
                  <a:cubicBezTo>
                    <a:pt x="220" y="583"/>
                    <a:pt x="270" y="622"/>
                    <a:pt x="233" y="642"/>
                  </a:cubicBezTo>
                  <a:lnTo>
                    <a:pt x="226" y="646"/>
                  </a:lnTo>
                  <a:cubicBezTo>
                    <a:pt x="352" y="708"/>
                    <a:pt x="519" y="735"/>
                    <a:pt x="639" y="740"/>
                  </a:cubicBezTo>
                  <a:cubicBezTo>
                    <a:pt x="657" y="741"/>
                    <a:pt x="673" y="742"/>
                    <a:pt x="689" y="742"/>
                  </a:cubicBezTo>
                  <a:cubicBezTo>
                    <a:pt x="695" y="742"/>
                    <a:pt x="701" y="742"/>
                    <a:pt x="707" y="741"/>
                  </a:cubicBezTo>
                  <a:cubicBezTo>
                    <a:pt x="765" y="740"/>
                    <a:pt x="725" y="682"/>
                    <a:pt x="686" y="679"/>
                  </a:cubicBezTo>
                  <a:lnTo>
                    <a:pt x="682" y="679"/>
                  </a:lnTo>
                  <a:cubicBezTo>
                    <a:pt x="678" y="679"/>
                    <a:pt x="674" y="679"/>
                    <a:pt x="670" y="679"/>
                  </a:cubicBezTo>
                  <a:cubicBezTo>
                    <a:pt x="494" y="679"/>
                    <a:pt x="0" y="590"/>
                    <a:pt x="206" y="334"/>
                  </a:cubicBezTo>
                  <a:cubicBezTo>
                    <a:pt x="309" y="207"/>
                    <a:pt x="436" y="125"/>
                    <a:pt x="587" y="67"/>
                  </a:cubicBezTo>
                  <a:lnTo>
                    <a:pt x="607" y="59"/>
                  </a:lnTo>
                  <a:cubicBezTo>
                    <a:pt x="645" y="45"/>
                    <a:pt x="589" y="1"/>
                    <a:pt x="55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1" name="Google Shape;3991;p48"/>
            <p:cNvSpPr/>
            <p:nvPr/>
          </p:nvSpPr>
          <p:spPr>
            <a:xfrm>
              <a:off x="362129" y="3993036"/>
              <a:ext cx="36721" cy="13716"/>
            </a:xfrm>
            <a:custGeom>
              <a:avLst/>
              <a:gdLst/>
              <a:ahLst/>
              <a:cxnLst/>
              <a:rect l="l" t="t" r="r" b="b"/>
              <a:pathLst>
                <a:path w="431" h="161" extrusionOk="0">
                  <a:moveTo>
                    <a:pt x="60" y="1"/>
                  </a:moveTo>
                  <a:cubicBezTo>
                    <a:pt x="73" y="18"/>
                    <a:pt x="72" y="38"/>
                    <a:pt x="39" y="38"/>
                  </a:cubicBezTo>
                  <a:cubicBezTo>
                    <a:pt x="26" y="39"/>
                    <a:pt x="13" y="42"/>
                    <a:pt x="0" y="46"/>
                  </a:cubicBezTo>
                  <a:cubicBezTo>
                    <a:pt x="88" y="123"/>
                    <a:pt x="221" y="160"/>
                    <a:pt x="335" y="160"/>
                  </a:cubicBezTo>
                  <a:cubicBezTo>
                    <a:pt x="357" y="160"/>
                    <a:pt x="377" y="159"/>
                    <a:pt x="397" y="157"/>
                  </a:cubicBezTo>
                  <a:cubicBezTo>
                    <a:pt x="431" y="153"/>
                    <a:pt x="418" y="128"/>
                    <a:pt x="394" y="111"/>
                  </a:cubicBezTo>
                  <a:cubicBezTo>
                    <a:pt x="383" y="103"/>
                    <a:pt x="368" y="96"/>
                    <a:pt x="356" y="96"/>
                  </a:cubicBezTo>
                  <a:cubicBezTo>
                    <a:pt x="354" y="96"/>
                    <a:pt x="353" y="96"/>
                    <a:pt x="351" y="96"/>
                  </a:cubicBezTo>
                  <a:cubicBezTo>
                    <a:pt x="339" y="98"/>
                    <a:pt x="326" y="98"/>
                    <a:pt x="314" y="98"/>
                  </a:cubicBezTo>
                  <a:cubicBezTo>
                    <a:pt x="221" y="98"/>
                    <a:pt x="121" y="61"/>
                    <a:pt x="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2" name="Google Shape;3992;p48"/>
            <p:cNvSpPr/>
            <p:nvPr/>
          </p:nvSpPr>
          <p:spPr>
            <a:xfrm>
              <a:off x="350626" y="3949586"/>
              <a:ext cx="42600" cy="42853"/>
            </a:xfrm>
            <a:custGeom>
              <a:avLst/>
              <a:gdLst/>
              <a:ahLst/>
              <a:cxnLst/>
              <a:rect l="l" t="t" r="r" b="b"/>
              <a:pathLst>
                <a:path w="500" h="503" extrusionOk="0">
                  <a:moveTo>
                    <a:pt x="458" y="0"/>
                  </a:moveTo>
                  <a:lnTo>
                    <a:pt x="461" y="9"/>
                  </a:lnTo>
                  <a:cubicBezTo>
                    <a:pt x="461" y="25"/>
                    <a:pt x="445" y="31"/>
                    <a:pt x="431" y="31"/>
                  </a:cubicBezTo>
                  <a:cubicBezTo>
                    <a:pt x="426" y="31"/>
                    <a:pt x="422" y="30"/>
                    <a:pt x="418" y="29"/>
                  </a:cubicBezTo>
                  <a:cubicBezTo>
                    <a:pt x="404" y="25"/>
                    <a:pt x="389" y="22"/>
                    <a:pt x="374" y="16"/>
                  </a:cubicBezTo>
                  <a:cubicBezTo>
                    <a:pt x="229" y="100"/>
                    <a:pt x="0" y="227"/>
                    <a:pt x="45" y="412"/>
                  </a:cubicBezTo>
                  <a:cubicBezTo>
                    <a:pt x="50" y="435"/>
                    <a:pt x="59" y="455"/>
                    <a:pt x="69" y="475"/>
                  </a:cubicBezTo>
                  <a:lnTo>
                    <a:pt x="90" y="480"/>
                  </a:lnTo>
                  <a:cubicBezTo>
                    <a:pt x="98" y="482"/>
                    <a:pt x="107" y="485"/>
                    <a:pt x="115" y="491"/>
                  </a:cubicBezTo>
                  <a:cubicBezTo>
                    <a:pt x="127" y="490"/>
                    <a:pt x="137" y="486"/>
                    <a:pt x="149" y="486"/>
                  </a:cubicBezTo>
                  <a:cubicBezTo>
                    <a:pt x="162" y="486"/>
                    <a:pt x="177" y="494"/>
                    <a:pt x="188" y="502"/>
                  </a:cubicBezTo>
                  <a:cubicBezTo>
                    <a:pt x="123" y="435"/>
                    <a:pt x="108" y="342"/>
                    <a:pt x="200" y="244"/>
                  </a:cubicBezTo>
                  <a:cubicBezTo>
                    <a:pt x="272" y="169"/>
                    <a:pt x="365" y="116"/>
                    <a:pt x="454" y="63"/>
                  </a:cubicBezTo>
                  <a:lnTo>
                    <a:pt x="475" y="52"/>
                  </a:lnTo>
                  <a:cubicBezTo>
                    <a:pt x="499" y="37"/>
                    <a:pt x="482" y="13"/>
                    <a:pt x="45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3" name="Google Shape;3993;p48"/>
            <p:cNvSpPr/>
            <p:nvPr/>
          </p:nvSpPr>
          <p:spPr>
            <a:xfrm>
              <a:off x="368604" y="3931439"/>
              <a:ext cx="21300" cy="20788"/>
            </a:xfrm>
            <a:custGeom>
              <a:avLst/>
              <a:gdLst/>
              <a:ahLst/>
              <a:cxnLst/>
              <a:rect l="l" t="t" r="r" b="b"/>
              <a:pathLst>
                <a:path w="250" h="244" extrusionOk="0">
                  <a:moveTo>
                    <a:pt x="83" y="0"/>
                  </a:moveTo>
                  <a:cubicBezTo>
                    <a:pt x="55" y="32"/>
                    <a:pt x="27" y="64"/>
                    <a:pt x="0" y="97"/>
                  </a:cubicBezTo>
                  <a:cubicBezTo>
                    <a:pt x="5" y="117"/>
                    <a:pt x="15" y="134"/>
                    <a:pt x="27" y="150"/>
                  </a:cubicBezTo>
                  <a:cubicBezTo>
                    <a:pt x="62" y="192"/>
                    <a:pt x="113" y="213"/>
                    <a:pt x="163" y="229"/>
                  </a:cubicBezTo>
                  <a:cubicBezTo>
                    <a:pt x="178" y="233"/>
                    <a:pt x="193" y="238"/>
                    <a:pt x="207" y="242"/>
                  </a:cubicBezTo>
                  <a:cubicBezTo>
                    <a:pt x="211" y="243"/>
                    <a:pt x="215" y="244"/>
                    <a:pt x="220" y="244"/>
                  </a:cubicBezTo>
                  <a:cubicBezTo>
                    <a:pt x="234" y="244"/>
                    <a:pt x="250" y="238"/>
                    <a:pt x="250" y="222"/>
                  </a:cubicBezTo>
                  <a:lnTo>
                    <a:pt x="247" y="213"/>
                  </a:lnTo>
                  <a:cubicBezTo>
                    <a:pt x="241" y="197"/>
                    <a:pt x="219" y="186"/>
                    <a:pt x="205" y="182"/>
                  </a:cubicBezTo>
                  <a:cubicBezTo>
                    <a:pt x="196" y="180"/>
                    <a:pt x="188" y="178"/>
                    <a:pt x="179" y="176"/>
                  </a:cubicBezTo>
                  <a:cubicBezTo>
                    <a:pt x="151" y="168"/>
                    <a:pt x="122" y="159"/>
                    <a:pt x="103" y="137"/>
                  </a:cubicBezTo>
                  <a:cubicBezTo>
                    <a:pt x="80" y="112"/>
                    <a:pt x="73" y="70"/>
                    <a:pt x="95" y="42"/>
                  </a:cubicBezTo>
                  <a:cubicBezTo>
                    <a:pt x="107" y="27"/>
                    <a:pt x="98" y="12"/>
                    <a:pt x="8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4" name="Google Shape;3994;p48"/>
            <p:cNvSpPr/>
            <p:nvPr/>
          </p:nvSpPr>
          <p:spPr>
            <a:xfrm>
              <a:off x="359828" y="4039298"/>
              <a:ext cx="54954" cy="68326"/>
            </a:xfrm>
            <a:custGeom>
              <a:avLst/>
              <a:gdLst/>
              <a:ahLst/>
              <a:cxnLst/>
              <a:rect l="l" t="t" r="r" b="b"/>
              <a:pathLst>
                <a:path w="645" h="802" extrusionOk="0">
                  <a:moveTo>
                    <a:pt x="339" y="1"/>
                  </a:moveTo>
                  <a:cubicBezTo>
                    <a:pt x="333" y="1"/>
                    <a:pt x="328" y="2"/>
                    <a:pt x="324" y="4"/>
                  </a:cubicBezTo>
                  <a:lnTo>
                    <a:pt x="312" y="11"/>
                  </a:lnTo>
                  <a:cubicBezTo>
                    <a:pt x="345" y="16"/>
                    <a:pt x="380" y="45"/>
                    <a:pt x="358" y="63"/>
                  </a:cubicBezTo>
                  <a:cubicBezTo>
                    <a:pt x="295" y="114"/>
                    <a:pt x="220" y="147"/>
                    <a:pt x="144" y="161"/>
                  </a:cubicBezTo>
                  <a:cubicBezTo>
                    <a:pt x="56" y="275"/>
                    <a:pt x="0" y="420"/>
                    <a:pt x="28" y="550"/>
                  </a:cubicBezTo>
                  <a:cubicBezTo>
                    <a:pt x="29" y="550"/>
                    <a:pt x="30" y="550"/>
                    <a:pt x="31" y="550"/>
                  </a:cubicBezTo>
                  <a:cubicBezTo>
                    <a:pt x="68" y="550"/>
                    <a:pt x="120" y="600"/>
                    <a:pt x="70" y="612"/>
                  </a:cubicBezTo>
                  <a:lnTo>
                    <a:pt x="52" y="617"/>
                  </a:lnTo>
                  <a:cubicBezTo>
                    <a:pt x="75" y="661"/>
                    <a:pt x="111" y="695"/>
                    <a:pt x="153" y="722"/>
                  </a:cubicBezTo>
                  <a:cubicBezTo>
                    <a:pt x="161" y="714"/>
                    <a:pt x="170" y="707"/>
                    <a:pt x="177" y="699"/>
                  </a:cubicBezTo>
                  <a:cubicBezTo>
                    <a:pt x="183" y="694"/>
                    <a:pt x="190" y="692"/>
                    <a:pt x="199" y="692"/>
                  </a:cubicBezTo>
                  <a:cubicBezTo>
                    <a:pt x="232" y="692"/>
                    <a:pt x="278" y="724"/>
                    <a:pt x="254" y="746"/>
                  </a:cubicBezTo>
                  <a:lnTo>
                    <a:pt x="238" y="762"/>
                  </a:lnTo>
                  <a:cubicBezTo>
                    <a:pt x="314" y="790"/>
                    <a:pt x="401" y="802"/>
                    <a:pt x="479" y="802"/>
                  </a:cubicBezTo>
                  <a:cubicBezTo>
                    <a:pt x="502" y="802"/>
                    <a:pt x="525" y="801"/>
                    <a:pt x="546" y="799"/>
                  </a:cubicBezTo>
                  <a:cubicBezTo>
                    <a:pt x="564" y="798"/>
                    <a:pt x="581" y="795"/>
                    <a:pt x="596" y="793"/>
                  </a:cubicBezTo>
                  <a:cubicBezTo>
                    <a:pt x="645" y="784"/>
                    <a:pt x="596" y="735"/>
                    <a:pt x="559" y="731"/>
                  </a:cubicBezTo>
                  <a:lnTo>
                    <a:pt x="550" y="731"/>
                  </a:lnTo>
                  <a:cubicBezTo>
                    <a:pt x="514" y="738"/>
                    <a:pt x="474" y="742"/>
                    <a:pt x="435" y="742"/>
                  </a:cubicBezTo>
                  <a:cubicBezTo>
                    <a:pt x="359" y="742"/>
                    <a:pt x="282" y="727"/>
                    <a:pt x="221" y="686"/>
                  </a:cubicBezTo>
                  <a:cubicBezTo>
                    <a:pt x="171" y="652"/>
                    <a:pt x="117" y="566"/>
                    <a:pt x="114" y="506"/>
                  </a:cubicBezTo>
                  <a:cubicBezTo>
                    <a:pt x="113" y="465"/>
                    <a:pt x="129" y="414"/>
                    <a:pt x="141" y="375"/>
                  </a:cubicBezTo>
                  <a:cubicBezTo>
                    <a:pt x="181" y="243"/>
                    <a:pt x="259" y="132"/>
                    <a:pt x="380" y="64"/>
                  </a:cubicBezTo>
                  <a:lnTo>
                    <a:pt x="388" y="60"/>
                  </a:lnTo>
                  <a:cubicBezTo>
                    <a:pt x="424" y="40"/>
                    <a:pt x="374" y="1"/>
                    <a:pt x="33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5" name="Google Shape;3995;p48"/>
            <p:cNvSpPr/>
            <p:nvPr/>
          </p:nvSpPr>
          <p:spPr>
            <a:xfrm>
              <a:off x="326344" y="3990991"/>
              <a:ext cx="65945" cy="62789"/>
            </a:xfrm>
            <a:custGeom>
              <a:avLst/>
              <a:gdLst/>
              <a:ahLst/>
              <a:cxnLst/>
              <a:rect l="l" t="t" r="r" b="b"/>
              <a:pathLst>
                <a:path w="774" h="737" extrusionOk="0">
                  <a:moveTo>
                    <a:pt x="433" y="0"/>
                  </a:moveTo>
                  <a:cubicBezTo>
                    <a:pt x="422" y="0"/>
                    <a:pt x="412" y="2"/>
                    <a:pt x="400" y="5"/>
                  </a:cubicBezTo>
                  <a:cubicBezTo>
                    <a:pt x="412" y="12"/>
                    <a:pt x="421" y="22"/>
                    <a:pt x="421" y="34"/>
                  </a:cubicBezTo>
                  <a:cubicBezTo>
                    <a:pt x="420" y="50"/>
                    <a:pt x="404" y="55"/>
                    <a:pt x="390" y="55"/>
                  </a:cubicBezTo>
                  <a:cubicBezTo>
                    <a:pt x="385" y="55"/>
                    <a:pt x="381" y="55"/>
                    <a:pt x="377" y="54"/>
                  </a:cubicBezTo>
                  <a:cubicBezTo>
                    <a:pt x="356" y="50"/>
                    <a:pt x="335" y="42"/>
                    <a:pt x="315" y="34"/>
                  </a:cubicBezTo>
                  <a:cubicBezTo>
                    <a:pt x="219" y="84"/>
                    <a:pt x="134" y="180"/>
                    <a:pt x="81" y="261"/>
                  </a:cubicBezTo>
                  <a:cubicBezTo>
                    <a:pt x="0" y="382"/>
                    <a:pt x="47" y="515"/>
                    <a:pt x="144" y="612"/>
                  </a:cubicBezTo>
                  <a:lnTo>
                    <a:pt x="162" y="600"/>
                  </a:lnTo>
                  <a:cubicBezTo>
                    <a:pt x="166" y="598"/>
                    <a:pt x="172" y="596"/>
                    <a:pt x="177" y="596"/>
                  </a:cubicBezTo>
                  <a:cubicBezTo>
                    <a:pt x="211" y="596"/>
                    <a:pt x="261" y="636"/>
                    <a:pt x="225" y="657"/>
                  </a:cubicBezTo>
                  <a:lnTo>
                    <a:pt x="211" y="666"/>
                  </a:lnTo>
                  <a:cubicBezTo>
                    <a:pt x="283" y="714"/>
                    <a:pt x="365" y="737"/>
                    <a:pt x="449" y="737"/>
                  </a:cubicBezTo>
                  <a:cubicBezTo>
                    <a:pt x="478" y="737"/>
                    <a:pt x="508" y="734"/>
                    <a:pt x="537" y="728"/>
                  </a:cubicBezTo>
                  <a:cubicBezTo>
                    <a:pt x="614" y="715"/>
                    <a:pt x="688" y="681"/>
                    <a:pt x="751" y="630"/>
                  </a:cubicBezTo>
                  <a:cubicBezTo>
                    <a:pt x="773" y="612"/>
                    <a:pt x="738" y="583"/>
                    <a:pt x="705" y="578"/>
                  </a:cubicBezTo>
                  <a:lnTo>
                    <a:pt x="689" y="578"/>
                  </a:lnTo>
                  <a:lnTo>
                    <a:pt x="674" y="583"/>
                  </a:lnTo>
                  <a:cubicBezTo>
                    <a:pt x="605" y="638"/>
                    <a:pt x="513" y="670"/>
                    <a:pt x="424" y="670"/>
                  </a:cubicBezTo>
                  <a:cubicBezTo>
                    <a:pt x="345" y="670"/>
                    <a:pt x="268" y="645"/>
                    <a:pt x="212" y="588"/>
                  </a:cubicBezTo>
                  <a:cubicBezTo>
                    <a:pt x="107" y="481"/>
                    <a:pt x="104" y="368"/>
                    <a:pt x="198" y="258"/>
                  </a:cubicBezTo>
                  <a:cubicBezTo>
                    <a:pt x="251" y="197"/>
                    <a:pt x="335" y="97"/>
                    <a:pt x="420" y="70"/>
                  </a:cubicBezTo>
                  <a:cubicBezTo>
                    <a:pt x="433" y="66"/>
                    <a:pt x="446" y="63"/>
                    <a:pt x="459" y="62"/>
                  </a:cubicBezTo>
                  <a:cubicBezTo>
                    <a:pt x="492" y="62"/>
                    <a:pt x="493" y="42"/>
                    <a:pt x="480" y="25"/>
                  </a:cubicBezTo>
                  <a:lnTo>
                    <a:pt x="471" y="16"/>
                  </a:lnTo>
                  <a:cubicBezTo>
                    <a:pt x="462" y="8"/>
                    <a:pt x="447" y="0"/>
                    <a:pt x="43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6" name="Google Shape;3996;p48"/>
            <p:cNvSpPr/>
            <p:nvPr/>
          </p:nvSpPr>
          <p:spPr>
            <a:xfrm>
              <a:off x="340658" y="3976849"/>
              <a:ext cx="21641" cy="18913"/>
            </a:xfrm>
            <a:custGeom>
              <a:avLst/>
              <a:gdLst/>
              <a:ahLst/>
              <a:cxnLst/>
              <a:rect l="l" t="t" r="r" b="b"/>
              <a:pathLst>
                <a:path w="254" h="222" extrusionOk="0">
                  <a:moveTo>
                    <a:pt x="38" y="0"/>
                  </a:moveTo>
                  <a:cubicBezTo>
                    <a:pt x="25" y="25"/>
                    <a:pt x="12" y="50"/>
                    <a:pt x="0" y="74"/>
                  </a:cubicBezTo>
                  <a:cubicBezTo>
                    <a:pt x="35" y="130"/>
                    <a:pt x="87" y="174"/>
                    <a:pt x="148" y="200"/>
                  </a:cubicBezTo>
                  <a:cubicBezTo>
                    <a:pt x="167" y="208"/>
                    <a:pt x="189" y="216"/>
                    <a:pt x="210" y="220"/>
                  </a:cubicBezTo>
                  <a:cubicBezTo>
                    <a:pt x="214" y="221"/>
                    <a:pt x="218" y="221"/>
                    <a:pt x="223" y="221"/>
                  </a:cubicBezTo>
                  <a:cubicBezTo>
                    <a:pt x="237" y="221"/>
                    <a:pt x="252" y="216"/>
                    <a:pt x="253" y="200"/>
                  </a:cubicBezTo>
                  <a:cubicBezTo>
                    <a:pt x="253" y="188"/>
                    <a:pt x="244" y="178"/>
                    <a:pt x="232" y="171"/>
                  </a:cubicBezTo>
                  <a:cubicBezTo>
                    <a:pt x="224" y="165"/>
                    <a:pt x="215" y="162"/>
                    <a:pt x="207" y="160"/>
                  </a:cubicBezTo>
                  <a:lnTo>
                    <a:pt x="186" y="155"/>
                  </a:lnTo>
                  <a:cubicBezTo>
                    <a:pt x="125" y="133"/>
                    <a:pt x="80" y="84"/>
                    <a:pt x="57" y="22"/>
                  </a:cubicBezTo>
                  <a:cubicBezTo>
                    <a:pt x="55" y="13"/>
                    <a:pt x="46" y="7"/>
                    <a:pt x="3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7" name="Google Shape;3997;p48"/>
            <p:cNvSpPr/>
            <p:nvPr/>
          </p:nvSpPr>
          <p:spPr>
            <a:xfrm>
              <a:off x="317312" y="4041768"/>
              <a:ext cx="52739" cy="52310"/>
            </a:xfrm>
            <a:custGeom>
              <a:avLst/>
              <a:gdLst/>
              <a:ahLst/>
              <a:cxnLst/>
              <a:rect l="l" t="t" r="r" b="b"/>
              <a:pathLst>
                <a:path w="619" h="614" extrusionOk="0">
                  <a:moveTo>
                    <a:pt x="283" y="0"/>
                  </a:moveTo>
                  <a:cubicBezTo>
                    <a:pt x="278" y="0"/>
                    <a:pt x="272" y="2"/>
                    <a:pt x="268" y="4"/>
                  </a:cubicBezTo>
                  <a:lnTo>
                    <a:pt x="251" y="16"/>
                  </a:lnTo>
                  <a:cubicBezTo>
                    <a:pt x="119" y="104"/>
                    <a:pt x="0" y="309"/>
                    <a:pt x="69" y="466"/>
                  </a:cubicBezTo>
                  <a:cubicBezTo>
                    <a:pt x="119" y="580"/>
                    <a:pt x="233" y="613"/>
                    <a:pt x="350" y="613"/>
                  </a:cubicBezTo>
                  <a:cubicBezTo>
                    <a:pt x="420" y="613"/>
                    <a:pt x="491" y="602"/>
                    <a:pt x="551" y="588"/>
                  </a:cubicBezTo>
                  <a:lnTo>
                    <a:pt x="569" y="583"/>
                  </a:lnTo>
                  <a:cubicBezTo>
                    <a:pt x="619" y="571"/>
                    <a:pt x="567" y="521"/>
                    <a:pt x="530" y="521"/>
                  </a:cubicBezTo>
                  <a:cubicBezTo>
                    <a:pt x="529" y="521"/>
                    <a:pt x="528" y="521"/>
                    <a:pt x="527" y="521"/>
                  </a:cubicBezTo>
                  <a:lnTo>
                    <a:pt x="523" y="521"/>
                  </a:lnTo>
                  <a:cubicBezTo>
                    <a:pt x="462" y="537"/>
                    <a:pt x="396" y="553"/>
                    <a:pt x="331" y="553"/>
                  </a:cubicBezTo>
                  <a:cubicBezTo>
                    <a:pt x="322" y="553"/>
                    <a:pt x="313" y="553"/>
                    <a:pt x="304" y="552"/>
                  </a:cubicBezTo>
                  <a:cubicBezTo>
                    <a:pt x="165" y="540"/>
                    <a:pt x="123" y="443"/>
                    <a:pt x="156" y="322"/>
                  </a:cubicBezTo>
                  <a:cubicBezTo>
                    <a:pt x="183" y="215"/>
                    <a:pt x="225" y="130"/>
                    <a:pt x="317" y="70"/>
                  </a:cubicBezTo>
                  <a:lnTo>
                    <a:pt x="331" y="61"/>
                  </a:lnTo>
                  <a:cubicBezTo>
                    <a:pt x="367" y="40"/>
                    <a:pt x="317" y="0"/>
                    <a:pt x="28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8" name="Google Shape;3998;p48"/>
            <p:cNvSpPr/>
            <p:nvPr/>
          </p:nvSpPr>
          <p:spPr>
            <a:xfrm>
              <a:off x="407201" y="4124750"/>
              <a:ext cx="48564" cy="61340"/>
            </a:xfrm>
            <a:custGeom>
              <a:avLst/>
              <a:gdLst/>
              <a:ahLst/>
              <a:cxnLst/>
              <a:rect l="l" t="t" r="r" b="b"/>
              <a:pathLst>
                <a:path w="570" h="720" extrusionOk="0">
                  <a:moveTo>
                    <a:pt x="220" y="0"/>
                  </a:moveTo>
                  <a:cubicBezTo>
                    <a:pt x="215" y="0"/>
                    <a:pt x="210" y="1"/>
                    <a:pt x="206" y="3"/>
                  </a:cubicBezTo>
                  <a:cubicBezTo>
                    <a:pt x="189" y="12"/>
                    <a:pt x="172" y="25"/>
                    <a:pt x="156" y="39"/>
                  </a:cubicBezTo>
                  <a:cubicBezTo>
                    <a:pt x="95" y="92"/>
                    <a:pt x="47" y="182"/>
                    <a:pt x="23" y="278"/>
                  </a:cubicBezTo>
                  <a:lnTo>
                    <a:pt x="28" y="281"/>
                  </a:lnTo>
                  <a:cubicBezTo>
                    <a:pt x="58" y="289"/>
                    <a:pt x="86" y="315"/>
                    <a:pt x="64" y="330"/>
                  </a:cubicBezTo>
                  <a:cubicBezTo>
                    <a:pt x="46" y="344"/>
                    <a:pt x="27" y="358"/>
                    <a:pt x="8" y="370"/>
                  </a:cubicBezTo>
                  <a:cubicBezTo>
                    <a:pt x="0" y="454"/>
                    <a:pt x="14" y="536"/>
                    <a:pt x="59" y="590"/>
                  </a:cubicBezTo>
                  <a:cubicBezTo>
                    <a:pt x="94" y="634"/>
                    <a:pt x="146" y="662"/>
                    <a:pt x="200" y="682"/>
                  </a:cubicBezTo>
                  <a:lnTo>
                    <a:pt x="207" y="669"/>
                  </a:lnTo>
                  <a:cubicBezTo>
                    <a:pt x="212" y="660"/>
                    <a:pt x="223" y="656"/>
                    <a:pt x="235" y="656"/>
                  </a:cubicBezTo>
                  <a:cubicBezTo>
                    <a:pt x="266" y="656"/>
                    <a:pt x="305" y="681"/>
                    <a:pt x="292" y="704"/>
                  </a:cubicBezTo>
                  <a:lnTo>
                    <a:pt x="290" y="709"/>
                  </a:lnTo>
                  <a:cubicBezTo>
                    <a:pt x="319" y="716"/>
                    <a:pt x="345" y="719"/>
                    <a:pt x="369" y="719"/>
                  </a:cubicBezTo>
                  <a:cubicBezTo>
                    <a:pt x="412" y="719"/>
                    <a:pt x="448" y="708"/>
                    <a:pt x="484" y="682"/>
                  </a:cubicBezTo>
                  <a:cubicBezTo>
                    <a:pt x="506" y="667"/>
                    <a:pt x="527" y="647"/>
                    <a:pt x="548" y="621"/>
                  </a:cubicBezTo>
                  <a:cubicBezTo>
                    <a:pt x="569" y="596"/>
                    <a:pt x="526" y="566"/>
                    <a:pt x="494" y="566"/>
                  </a:cubicBezTo>
                  <a:cubicBezTo>
                    <a:pt x="494" y="566"/>
                    <a:pt x="493" y="566"/>
                    <a:pt x="493" y="566"/>
                  </a:cubicBezTo>
                  <a:cubicBezTo>
                    <a:pt x="484" y="566"/>
                    <a:pt x="477" y="568"/>
                    <a:pt x="471" y="574"/>
                  </a:cubicBezTo>
                  <a:cubicBezTo>
                    <a:pt x="429" y="624"/>
                    <a:pt x="368" y="647"/>
                    <a:pt x="308" y="647"/>
                  </a:cubicBezTo>
                  <a:cubicBezTo>
                    <a:pt x="198" y="647"/>
                    <a:pt x="90" y="569"/>
                    <a:pt x="99" y="435"/>
                  </a:cubicBezTo>
                  <a:cubicBezTo>
                    <a:pt x="106" y="320"/>
                    <a:pt x="149" y="139"/>
                    <a:pt x="253" y="71"/>
                  </a:cubicBezTo>
                  <a:lnTo>
                    <a:pt x="269" y="60"/>
                  </a:lnTo>
                  <a:cubicBezTo>
                    <a:pt x="306" y="41"/>
                    <a:pt x="255" y="0"/>
                    <a:pt x="22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9" name="Google Shape;3999;p48"/>
            <p:cNvSpPr/>
            <p:nvPr/>
          </p:nvSpPr>
          <p:spPr>
            <a:xfrm>
              <a:off x="356335" y="4098169"/>
              <a:ext cx="53250" cy="59807"/>
            </a:xfrm>
            <a:custGeom>
              <a:avLst/>
              <a:gdLst/>
              <a:ahLst/>
              <a:cxnLst/>
              <a:rect l="l" t="t" r="r" b="b"/>
              <a:pathLst>
                <a:path w="625" h="702" extrusionOk="0">
                  <a:moveTo>
                    <a:pt x="240" y="1"/>
                  </a:moveTo>
                  <a:cubicBezTo>
                    <a:pt x="231" y="1"/>
                    <a:pt x="224" y="3"/>
                    <a:pt x="218" y="8"/>
                  </a:cubicBezTo>
                  <a:cubicBezTo>
                    <a:pt x="209" y="14"/>
                    <a:pt x="202" y="23"/>
                    <a:pt x="194" y="31"/>
                  </a:cubicBezTo>
                  <a:cubicBezTo>
                    <a:pt x="116" y="110"/>
                    <a:pt x="28" y="231"/>
                    <a:pt x="1" y="352"/>
                  </a:cubicBezTo>
                  <a:cubicBezTo>
                    <a:pt x="5" y="350"/>
                    <a:pt x="11" y="349"/>
                    <a:pt x="16" y="349"/>
                  </a:cubicBezTo>
                  <a:cubicBezTo>
                    <a:pt x="39" y="349"/>
                    <a:pt x="68" y="364"/>
                    <a:pt x="76" y="381"/>
                  </a:cubicBezTo>
                  <a:cubicBezTo>
                    <a:pt x="87" y="391"/>
                    <a:pt x="94" y="405"/>
                    <a:pt x="84" y="419"/>
                  </a:cubicBezTo>
                  <a:cubicBezTo>
                    <a:pt x="61" y="452"/>
                    <a:pt x="35" y="485"/>
                    <a:pt x="9" y="517"/>
                  </a:cubicBezTo>
                  <a:cubicBezTo>
                    <a:pt x="17" y="537"/>
                    <a:pt x="27" y="557"/>
                    <a:pt x="42" y="576"/>
                  </a:cubicBezTo>
                  <a:cubicBezTo>
                    <a:pt x="115" y="666"/>
                    <a:pt x="231" y="701"/>
                    <a:pt x="349" y="701"/>
                  </a:cubicBezTo>
                  <a:cubicBezTo>
                    <a:pt x="375" y="701"/>
                    <a:pt x="400" y="700"/>
                    <a:pt x="426" y="697"/>
                  </a:cubicBezTo>
                  <a:cubicBezTo>
                    <a:pt x="477" y="662"/>
                    <a:pt x="533" y="633"/>
                    <a:pt x="584" y="595"/>
                  </a:cubicBezTo>
                  <a:cubicBezTo>
                    <a:pt x="589" y="591"/>
                    <a:pt x="596" y="589"/>
                    <a:pt x="604" y="589"/>
                  </a:cubicBezTo>
                  <a:cubicBezTo>
                    <a:pt x="610" y="589"/>
                    <a:pt x="618" y="591"/>
                    <a:pt x="625" y="593"/>
                  </a:cubicBezTo>
                  <a:lnTo>
                    <a:pt x="620" y="590"/>
                  </a:lnTo>
                  <a:cubicBezTo>
                    <a:pt x="608" y="584"/>
                    <a:pt x="596" y="579"/>
                    <a:pt x="585" y="579"/>
                  </a:cubicBezTo>
                  <a:cubicBezTo>
                    <a:pt x="580" y="579"/>
                    <a:pt x="576" y="580"/>
                    <a:pt x="572" y="582"/>
                  </a:cubicBezTo>
                  <a:cubicBezTo>
                    <a:pt x="505" y="613"/>
                    <a:pt x="418" y="634"/>
                    <a:pt x="335" y="634"/>
                  </a:cubicBezTo>
                  <a:cubicBezTo>
                    <a:pt x="183" y="634"/>
                    <a:pt x="50" y="564"/>
                    <a:pt x="99" y="368"/>
                  </a:cubicBezTo>
                  <a:cubicBezTo>
                    <a:pt x="129" y="248"/>
                    <a:pt x="192" y="156"/>
                    <a:pt x="279" y="71"/>
                  </a:cubicBezTo>
                  <a:lnTo>
                    <a:pt x="295" y="55"/>
                  </a:lnTo>
                  <a:cubicBezTo>
                    <a:pt x="319" y="33"/>
                    <a:pt x="273" y="1"/>
                    <a:pt x="24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0" name="Google Shape;4000;p48"/>
            <p:cNvSpPr/>
            <p:nvPr/>
          </p:nvSpPr>
          <p:spPr>
            <a:xfrm>
              <a:off x="317483" y="4087519"/>
              <a:ext cx="45326" cy="51287"/>
            </a:xfrm>
            <a:custGeom>
              <a:avLst/>
              <a:gdLst/>
              <a:ahLst/>
              <a:cxnLst/>
              <a:rect l="l" t="t" r="r" b="b"/>
              <a:pathLst>
                <a:path w="532" h="602" extrusionOk="0">
                  <a:moveTo>
                    <a:pt x="55" y="1"/>
                  </a:moveTo>
                  <a:cubicBezTo>
                    <a:pt x="43" y="1"/>
                    <a:pt x="32" y="5"/>
                    <a:pt x="28" y="16"/>
                  </a:cubicBezTo>
                  <a:cubicBezTo>
                    <a:pt x="18" y="46"/>
                    <a:pt x="8" y="77"/>
                    <a:pt x="0" y="110"/>
                  </a:cubicBezTo>
                  <a:cubicBezTo>
                    <a:pt x="6" y="224"/>
                    <a:pt x="18" y="342"/>
                    <a:pt x="37" y="464"/>
                  </a:cubicBezTo>
                  <a:cubicBezTo>
                    <a:pt x="57" y="493"/>
                    <a:pt x="82" y="520"/>
                    <a:pt x="115" y="543"/>
                  </a:cubicBezTo>
                  <a:cubicBezTo>
                    <a:pt x="167" y="581"/>
                    <a:pt x="241" y="602"/>
                    <a:pt x="314" y="602"/>
                  </a:cubicBezTo>
                  <a:cubicBezTo>
                    <a:pt x="337" y="602"/>
                    <a:pt x="360" y="600"/>
                    <a:pt x="383" y="596"/>
                  </a:cubicBezTo>
                  <a:cubicBezTo>
                    <a:pt x="415" y="558"/>
                    <a:pt x="443" y="524"/>
                    <a:pt x="463" y="497"/>
                  </a:cubicBezTo>
                  <a:cubicBezTo>
                    <a:pt x="468" y="490"/>
                    <a:pt x="476" y="487"/>
                    <a:pt x="486" y="487"/>
                  </a:cubicBezTo>
                  <a:cubicBezTo>
                    <a:pt x="501" y="487"/>
                    <a:pt x="519" y="495"/>
                    <a:pt x="532" y="506"/>
                  </a:cubicBezTo>
                  <a:cubicBezTo>
                    <a:pt x="524" y="489"/>
                    <a:pt x="495" y="474"/>
                    <a:pt x="472" y="474"/>
                  </a:cubicBezTo>
                  <a:cubicBezTo>
                    <a:pt x="467" y="474"/>
                    <a:pt x="461" y="475"/>
                    <a:pt x="457" y="477"/>
                  </a:cubicBezTo>
                  <a:lnTo>
                    <a:pt x="450" y="480"/>
                  </a:lnTo>
                  <a:cubicBezTo>
                    <a:pt x="409" y="520"/>
                    <a:pt x="354" y="538"/>
                    <a:pt x="298" y="538"/>
                  </a:cubicBezTo>
                  <a:cubicBezTo>
                    <a:pt x="220" y="538"/>
                    <a:pt x="143" y="501"/>
                    <a:pt x="104" y="434"/>
                  </a:cubicBezTo>
                  <a:cubicBezTo>
                    <a:pt x="35" y="315"/>
                    <a:pt x="71" y="172"/>
                    <a:pt x="115" y="51"/>
                  </a:cubicBezTo>
                  <a:cubicBezTo>
                    <a:pt x="124" y="25"/>
                    <a:pt x="84" y="1"/>
                    <a:pt x="5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1" name="Google Shape;4001;p48"/>
            <p:cNvSpPr/>
            <p:nvPr/>
          </p:nvSpPr>
          <p:spPr>
            <a:xfrm>
              <a:off x="602569" y="4273077"/>
              <a:ext cx="33654" cy="49754"/>
            </a:xfrm>
            <a:custGeom>
              <a:avLst/>
              <a:gdLst/>
              <a:ahLst/>
              <a:cxnLst/>
              <a:rect l="l" t="t" r="r" b="b"/>
              <a:pathLst>
                <a:path w="395" h="584" extrusionOk="0">
                  <a:moveTo>
                    <a:pt x="27" y="0"/>
                  </a:moveTo>
                  <a:cubicBezTo>
                    <a:pt x="12" y="0"/>
                    <a:pt x="0" y="6"/>
                    <a:pt x="1" y="22"/>
                  </a:cubicBezTo>
                  <a:cubicBezTo>
                    <a:pt x="2" y="41"/>
                    <a:pt x="4" y="59"/>
                    <a:pt x="5" y="78"/>
                  </a:cubicBezTo>
                  <a:cubicBezTo>
                    <a:pt x="13" y="181"/>
                    <a:pt x="33" y="283"/>
                    <a:pt x="69" y="381"/>
                  </a:cubicBezTo>
                  <a:cubicBezTo>
                    <a:pt x="75" y="372"/>
                    <a:pt x="85" y="368"/>
                    <a:pt x="96" y="368"/>
                  </a:cubicBezTo>
                  <a:cubicBezTo>
                    <a:pt x="126" y="368"/>
                    <a:pt x="165" y="392"/>
                    <a:pt x="154" y="417"/>
                  </a:cubicBezTo>
                  <a:cubicBezTo>
                    <a:pt x="144" y="438"/>
                    <a:pt x="134" y="464"/>
                    <a:pt x="120" y="491"/>
                  </a:cubicBezTo>
                  <a:cubicBezTo>
                    <a:pt x="142" y="526"/>
                    <a:pt x="171" y="556"/>
                    <a:pt x="211" y="573"/>
                  </a:cubicBezTo>
                  <a:cubicBezTo>
                    <a:pt x="228" y="580"/>
                    <a:pt x="246" y="583"/>
                    <a:pt x="264" y="583"/>
                  </a:cubicBezTo>
                  <a:cubicBezTo>
                    <a:pt x="308" y="583"/>
                    <a:pt x="353" y="564"/>
                    <a:pt x="395" y="535"/>
                  </a:cubicBezTo>
                  <a:cubicBezTo>
                    <a:pt x="391" y="492"/>
                    <a:pt x="389" y="452"/>
                    <a:pt x="390" y="416"/>
                  </a:cubicBezTo>
                  <a:lnTo>
                    <a:pt x="390" y="415"/>
                  </a:lnTo>
                  <a:cubicBezTo>
                    <a:pt x="347" y="466"/>
                    <a:pt x="295" y="508"/>
                    <a:pt x="250" y="508"/>
                  </a:cubicBezTo>
                  <a:cubicBezTo>
                    <a:pt x="232" y="508"/>
                    <a:pt x="215" y="502"/>
                    <a:pt x="200" y="488"/>
                  </a:cubicBezTo>
                  <a:cubicBezTo>
                    <a:pt x="160" y="449"/>
                    <a:pt x="141" y="352"/>
                    <a:pt x="126" y="300"/>
                  </a:cubicBezTo>
                  <a:cubicBezTo>
                    <a:pt x="103" y="216"/>
                    <a:pt x="93" y="130"/>
                    <a:pt x="90" y="42"/>
                  </a:cubicBezTo>
                  <a:cubicBezTo>
                    <a:pt x="90" y="34"/>
                    <a:pt x="84" y="26"/>
                    <a:pt x="77" y="19"/>
                  </a:cubicBezTo>
                  <a:cubicBezTo>
                    <a:pt x="64" y="7"/>
                    <a:pt x="44" y="0"/>
                    <a:pt x="27"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2" name="Google Shape;4002;p48"/>
            <p:cNvSpPr/>
            <p:nvPr/>
          </p:nvSpPr>
          <p:spPr>
            <a:xfrm>
              <a:off x="636990" y="4293780"/>
              <a:ext cx="14399" cy="18317"/>
            </a:xfrm>
            <a:custGeom>
              <a:avLst/>
              <a:gdLst/>
              <a:ahLst/>
              <a:cxnLst/>
              <a:rect l="l" t="t" r="r" b="b"/>
              <a:pathLst>
                <a:path w="169" h="215" extrusionOk="0">
                  <a:moveTo>
                    <a:pt x="102" y="1"/>
                  </a:moveTo>
                  <a:cubicBezTo>
                    <a:pt x="98" y="1"/>
                    <a:pt x="93" y="1"/>
                    <a:pt x="89" y="3"/>
                  </a:cubicBezTo>
                  <a:lnTo>
                    <a:pt x="77" y="15"/>
                  </a:lnTo>
                  <a:cubicBezTo>
                    <a:pt x="71" y="43"/>
                    <a:pt x="41" y="100"/>
                    <a:pt x="1" y="153"/>
                  </a:cubicBezTo>
                  <a:cubicBezTo>
                    <a:pt x="4" y="152"/>
                    <a:pt x="8" y="151"/>
                    <a:pt x="13" y="151"/>
                  </a:cubicBezTo>
                  <a:cubicBezTo>
                    <a:pt x="39" y="151"/>
                    <a:pt x="74" y="169"/>
                    <a:pt x="73" y="192"/>
                  </a:cubicBezTo>
                  <a:lnTo>
                    <a:pt x="74" y="215"/>
                  </a:lnTo>
                  <a:cubicBezTo>
                    <a:pt x="110" y="173"/>
                    <a:pt x="137" y="127"/>
                    <a:pt x="153" y="85"/>
                  </a:cubicBezTo>
                  <a:cubicBezTo>
                    <a:pt x="157" y="72"/>
                    <a:pt x="161" y="60"/>
                    <a:pt x="163" y="50"/>
                  </a:cubicBezTo>
                  <a:cubicBezTo>
                    <a:pt x="169" y="23"/>
                    <a:pt x="130" y="1"/>
                    <a:pt x="102"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3" name="Google Shape;4003;p48"/>
            <p:cNvSpPr/>
            <p:nvPr/>
          </p:nvSpPr>
          <p:spPr>
            <a:xfrm>
              <a:off x="648663" y="4341405"/>
              <a:ext cx="36040" cy="21299"/>
            </a:xfrm>
            <a:custGeom>
              <a:avLst/>
              <a:gdLst/>
              <a:ahLst/>
              <a:cxnLst/>
              <a:rect l="l" t="t" r="r" b="b"/>
              <a:pathLst>
                <a:path w="423" h="250" extrusionOk="0">
                  <a:moveTo>
                    <a:pt x="355" y="1"/>
                  </a:moveTo>
                  <a:cubicBezTo>
                    <a:pt x="343" y="1"/>
                    <a:pt x="333" y="5"/>
                    <a:pt x="330" y="17"/>
                  </a:cubicBezTo>
                  <a:cubicBezTo>
                    <a:pt x="322" y="54"/>
                    <a:pt x="295" y="88"/>
                    <a:pt x="273" y="119"/>
                  </a:cubicBezTo>
                  <a:cubicBezTo>
                    <a:pt x="265" y="129"/>
                    <a:pt x="239" y="170"/>
                    <a:pt x="227" y="174"/>
                  </a:cubicBezTo>
                  <a:cubicBezTo>
                    <a:pt x="177" y="161"/>
                    <a:pt x="128" y="148"/>
                    <a:pt x="79" y="134"/>
                  </a:cubicBezTo>
                  <a:cubicBezTo>
                    <a:pt x="65" y="118"/>
                    <a:pt x="54" y="101"/>
                    <a:pt x="45" y="82"/>
                  </a:cubicBezTo>
                  <a:lnTo>
                    <a:pt x="35" y="64"/>
                  </a:lnTo>
                  <a:lnTo>
                    <a:pt x="35" y="64"/>
                  </a:lnTo>
                  <a:lnTo>
                    <a:pt x="36" y="83"/>
                  </a:lnTo>
                  <a:cubicBezTo>
                    <a:pt x="26" y="101"/>
                    <a:pt x="15" y="123"/>
                    <a:pt x="1" y="146"/>
                  </a:cubicBezTo>
                  <a:cubicBezTo>
                    <a:pt x="29" y="179"/>
                    <a:pt x="62" y="207"/>
                    <a:pt x="100" y="226"/>
                  </a:cubicBezTo>
                  <a:cubicBezTo>
                    <a:pt x="108" y="231"/>
                    <a:pt x="116" y="234"/>
                    <a:pt x="124" y="237"/>
                  </a:cubicBezTo>
                  <a:lnTo>
                    <a:pt x="115" y="217"/>
                  </a:lnTo>
                  <a:cubicBezTo>
                    <a:pt x="108" y="198"/>
                    <a:pt x="121" y="190"/>
                    <a:pt x="138" y="190"/>
                  </a:cubicBezTo>
                  <a:cubicBezTo>
                    <a:pt x="161" y="190"/>
                    <a:pt x="193" y="203"/>
                    <a:pt x="200" y="221"/>
                  </a:cubicBezTo>
                  <a:cubicBezTo>
                    <a:pt x="204" y="231"/>
                    <a:pt x="208" y="240"/>
                    <a:pt x="213" y="250"/>
                  </a:cubicBezTo>
                  <a:cubicBezTo>
                    <a:pt x="310" y="241"/>
                    <a:pt x="393" y="160"/>
                    <a:pt x="416" y="51"/>
                  </a:cubicBezTo>
                  <a:cubicBezTo>
                    <a:pt x="422" y="24"/>
                    <a:pt x="382" y="1"/>
                    <a:pt x="355" y="1"/>
                  </a:cubicBezTo>
                  <a:close/>
                </a:path>
              </a:pathLst>
            </a:custGeom>
            <a:solidFill>
              <a:srgbClr val="F9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4" name="Google Shape;4004;p48"/>
            <p:cNvSpPr/>
            <p:nvPr/>
          </p:nvSpPr>
          <p:spPr>
            <a:xfrm>
              <a:off x="635627" y="4306560"/>
              <a:ext cx="15847" cy="40042"/>
            </a:xfrm>
            <a:custGeom>
              <a:avLst/>
              <a:gdLst/>
              <a:ahLst/>
              <a:cxnLst/>
              <a:rect l="l" t="t" r="r" b="b"/>
              <a:pathLst>
                <a:path w="186" h="470" extrusionOk="0">
                  <a:moveTo>
                    <a:pt x="29" y="1"/>
                  </a:moveTo>
                  <a:cubicBezTo>
                    <a:pt x="24" y="1"/>
                    <a:pt x="20" y="2"/>
                    <a:pt x="17" y="3"/>
                  </a:cubicBezTo>
                  <a:cubicBezTo>
                    <a:pt x="8" y="6"/>
                    <a:pt x="2" y="11"/>
                    <a:pt x="2" y="22"/>
                  </a:cubicBezTo>
                  <a:lnTo>
                    <a:pt x="2" y="23"/>
                  </a:lnTo>
                  <a:cubicBezTo>
                    <a:pt x="1" y="59"/>
                    <a:pt x="3" y="100"/>
                    <a:pt x="7" y="142"/>
                  </a:cubicBezTo>
                  <a:cubicBezTo>
                    <a:pt x="17" y="250"/>
                    <a:pt x="44" y="371"/>
                    <a:pt x="97" y="469"/>
                  </a:cubicBezTo>
                  <a:lnTo>
                    <a:pt x="103" y="458"/>
                  </a:lnTo>
                  <a:cubicBezTo>
                    <a:pt x="109" y="448"/>
                    <a:pt x="119" y="444"/>
                    <a:pt x="132" y="444"/>
                  </a:cubicBezTo>
                  <a:cubicBezTo>
                    <a:pt x="151" y="444"/>
                    <a:pt x="175" y="454"/>
                    <a:pt x="186" y="467"/>
                  </a:cubicBezTo>
                  <a:cubicBezTo>
                    <a:pt x="122" y="346"/>
                    <a:pt x="92" y="201"/>
                    <a:pt x="90" y="65"/>
                  </a:cubicBezTo>
                  <a:lnTo>
                    <a:pt x="90" y="42"/>
                  </a:lnTo>
                  <a:cubicBezTo>
                    <a:pt x="90" y="19"/>
                    <a:pt x="55" y="1"/>
                    <a:pt x="2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5" name="Google Shape;4005;p48"/>
            <p:cNvSpPr/>
            <p:nvPr/>
          </p:nvSpPr>
          <p:spPr>
            <a:xfrm>
              <a:off x="537304" y="4245644"/>
              <a:ext cx="52483" cy="54440"/>
            </a:xfrm>
            <a:custGeom>
              <a:avLst/>
              <a:gdLst/>
              <a:ahLst/>
              <a:cxnLst/>
              <a:rect l="l" t="t" r="r" b="b"/>
              <a:pathLst>
                <a:path w="616" h="639" extrusionOk="0">
                  <a:moveTo>
                    <a:pt x="26" y="0"/>
                  </a:moveTo>
                  <a:cubicBezTo>
                    <a:pt x="11" y="0"/>
                    <a:pt x="1" y="6"/>
                    <a:pt x="3" y="20"/>
                  </a:cubicBezTo>
                  <a:cubicBezTo>
                    <a:pt x="5" y="33"/>
                    <a:pt x="7" y="45"/>
                    <a:pt x="9" y="58"/>
                  </a:cubicBezTo>
                  <a:cubicBezTo>
                    <a:pt x="25" y="154"/>
                    <a:pt x="37" y="251"/>
                    <a:pt x="53" y="347"/>
                  </a:cubicBezTo>
                  <a:cubicBezTo>
                    <a:pt x="56" y="346"/>
                    <a:pt x="59" y="346"/>
                    <a:pt x="62" y="346"/>
                  </a:cubicBezTo>
                  <a:cubicBezTo>
                    <a:pt x="95" y="346"/>
                    <a:pt x="140" y="378"/>
                    <a:pt x="117" y="402"/>
                  </a:cubicBezTo>
                  <a:cubicBezTo>
                    <a:pt x="102" y="416"/>
                    <a:pt x="86" y="431"/>
                    <a:pt x="70" y="447"/>
                  </a:cubicBezTo>
                  <a:cubicBezTo>
                    <a:pt x="83" y="510"/>
                    <a:pt x="104" y="576"/>
                    <a:pt x="156" y="613"/>
                  </a:cubicBezTo>
                  <a:cubicBezTo>
                    <a:pt x="181" y="630"/>
                    <a:pt x="207" y="638"/>
                    <a:pt x="234" y="638"/>
                  </a:cubicBezTo>
                  <a:cubicBezTo>
                    <a:pt x="250" y="638"/>
                    <a:pt x="266" y="636"/>
                    <a:pt x="282" y="631"/>
                  </a:cubicBezTo>
                  <a:cubicBezTo>
                    <a:pt x="279" y="610"/>
                    <a:pt x="276" y="591"/>
                    <a:pt x="275" y="573"/>
                  </a:cubicBezTo>
                  <a:cubicBezTo>
                    <a:pt x="275" y="557"/>
                    <a:pt x="286" y="551"/>
                    <a:pt x="302" y="551"/>
                  </a:cubicBezTo>
                  <a:cubicBezTo>
                    <a:pt x="327" y="551"/>
                    <a:pt x="361" y="569"/>
                    <a:pt x="363" y="591"/>
                  </a:cubicBezTo>
                  <a:cubicBezTo>
                    <a:pt x="447" y="536"/>
                    <a:pt x="524" y="441"/>
                    <a:pt x="572" y="370"/>
                  </a:cubicBezTo>
                  <a:cubicBezTo>
                    <a:pt x="585" y="350"/>
                    <a:pt x="596" y="332"/>
                    <a:pt x="603" y="318"/>
                  </a:cubicBezTo>
                  <a:cubicBezTo>
                    <a:pt x="616" y="295"/>
                    <a:pt x="577" y="269"/>
                    <a:pt x="546" y="269"/>
                  </a:cubicBezTo>
                  <a:cubicBezTo>
                    <a:pt x="539" y="269"/>
                    <a:pt x="532" y="271"/>
                    <a:pt x="527" y="274"/>
                  </a:cubicBezTo>
                  <a:lnTo>
                    <a:pt x="517" y="283"/>
                  </a:lnTo>
                  <a:cubicBezTo>
                    <a:pt x="479" y="355"/>
                    <a:pt x="428" y="412"/>
                    <a:pt x="369" y="466"/>
                  </a:cubicBezTo>
                  <a:cubicBezTo>
                    <a:pt x="342" y="489"/>
                    <a:pt x="314" y="512"/>
                    <a:pt x="286" y="533"/>
                  </a:cubicBezTo>
                  <a:cubicBezTo>
                    <a:pt x="262" y="551"/>
                    <a:pt x="243" y="558"/>
                    <a:pt x="227" y="558"/>
                  </a:cubicBezTo>
                  <a:cubicBezTo>
                    <a:pt x="190" y="558"/>
                    <a:pt x="171" y="516"/>
                    <a:pt x="159" y="462"/>
                  </a:cubicBezTo>
                  <a:cubicBezTo>
                    <a:pt x="125" y="323"/>
                    <a:pt x="117" y="181"/>
                    <a:pt x="92" y="42"/>
                  </a:cubicBezTo>
                  <a:lnTo>
                    <a:pt x="91" y="40"/>
                  </a:lnTo>
                  <a:cubicBezTo>
                    <a:pt x="87" y="17"/>
                    <a:pt x="50" y="0"/>
                    <a:pt x="26"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6" name="Google Shape;4006;p48"/>
            <p:cNvSpPr/>
            <p:nvPr/>
          </p:nvSpPr>
          <p:spPr>
            <a:xfrm>
              <a:off x="455084" y="4186858"/>
              <a:ext cx="65945" cy="71138"/>
            </a:xfrm>
            <a:custGeom>
              <a:avLst/>
              <a:gdLst/>
              <a:ahLst/>
              <a:cxnLst/>
              <a:rect l="l" t="t" r="r" b="b"/>
              <a:pathLst>
                <a:path w="774" h="835" extrusionOk="0">
                  <a:moveTo>
                    <a:pt x="351" y="736"/>
                  </a:moveTo>
                  <a:lnTo>
                    <a:pt x="351" y="736"/>
                  </a:lnTo>
                  <a:cubicBezTo>
                    <a:pt x="350" y="736"/>
                    <a:pt x="348" y="737"/>
                    <a:pt x="346" y="737"/>
                  </a:cubicBezTo>
                  <a:lnTo>
                    <a:pt x="346" y="737"/>
                  </a:lnTo>
                  <a:cubicBezTo>
                    <a:pt x="348" y="737"/>
                    <a:pt x="350" y="736"/>
                    <a:pt x="351" y="736"/>
                  </a:cubicBezTo>
                  <a:close/>
                  <a:moveTo>
                    <a:pt x="705" y="518"/>
                  </a:moveTo>
                  <a:cubicBezTo>
                    <a:pt x="698" y="518"/>
                    <a:pt x="692" y="519"/>
                    <a:pt x="688" y="522"/>
                  </a:cubicBezTo>
                  <a:lnTo>
                    <a:pt x="679" y="533"/>
                  </a:lnTo>
                  <a:cubicBezTo>
                    <a:pt x="658" y="605"/>
                    <a:pt x="428" y="713"/>
                    <a:pt x="358" y="734"/>
                  </a:cubicBezTo>
                  <a:cubicBezTo>
                    <a:pt x="356" y="735"/>
                    <a:pt x="353" y="735"/>
                    <a:pt x="351" y="736"/>
                  </a:cubicBezTo>
                  <a:lnTo>
                    <a:pt x="351" y="736"/>
                  </a:lnTo>
                  <a:cubicBezTo>
                    <a:pt x="354" y="735"/>
                    <a:pt x="357" y="735"/>
                    <a:pt x="360" y="735"/>
                  </a:cubicBezTo>
                  <a:cubicBezTo>
                    <a:pt x="391" y="735"/>
                    <a:pt x="430" y="760"/>
                    <a:pt x="418" y="783"/>
                  </a:cubicBezTo>
                  <a:lnTo>
                    <a:pt x="413" y="796"/>
                  </a:lnTo>
                  <a:cubicBezTo>
                    <a:pt x="451" y="778"/>
                    <a:pt x="489" y="756"/>
                    <a:pt x="523" y="737"/>
                  </a:cubicBezTo>
                  <a:cubicBezTo>
                    <a:pt x="567" y="714"/>
                    <a:pt x="662" y="673"/>
                    <a:pt x="720" y="626"/>
                  </a:cubicBezTo>
                  <a:cubicBezTo>
                    <a:pt x="742" y="607"/>
                    <a:pt x="760" y="587"/>
                    <a:pt x="765" y="568"/>
                  </a:cubicBezTo>
                  <a:cubicBezTo>
                    <a:pt x="774" y="542"/>
                    <a:pt x="733" y="518"/>
                    <a:pt x="705" y="518"/>
                  </a:cubicBezTo>
                  <a:close/>
                  <a:moveTo>
                    <a:pt x="240" y="0"/>
                  </a:moveTo>
                  <a:cubicBezTo>
                    <a:pt x="230" y="0"/>
                    <a:pt x="221" y="4"/>
                    <a:pt x="217" y="10"/>
                  </a:cubicBezTo>
                  <a:lnTo>
                    <a:pt x="216" y="11"/>
                  </a:lnTo>
                  <a:cubicBezTo>
                    <a:pt x="197" y="38"/>
                    <a:pt x="178" y="64"/>
                    <a:pt x="160" y="91"/>
                  </a:cubicBezTo>
                  <a:cubicBezTo>
                    <a:pt x="106" y="170"/>
                    <a:pt x="57" y="253"/>
                    <a:pt x="28" y="343"/>
                  </a:cubicBezTo>
                  <a:cubicBezTo>
                    <a:pt x="60" y="348"/>
                    <a:pt x="98" y="377"/>
                    <a:pt x="74" y="393"/>
                  </a:cubicBezTo>
                  <a:cubicBezTo>
                    <a:pt x="54" y="407"/>
                    <a:pt x="30" y="422"/>
                    <a:pt x="6" y="437"/>
                  </a:cubicBezTo>
                  <a:cubicBezTo>
                    <a:pt x="1" y="463"/>
                    <a:pt x="0" y="489"/>
                    <a:pt x="0" y="516"/>
                  </a:cubicBezTo>
                  <a:cubicBezTo>
                    <a:pt x="6" y="644"/>
                    <a:pt x="72" y="790"/>
                    <a:pt x="205" y="827"/>
                  </a:cubicBezTo>
                  <a:cubicBezTo>
                    <a:pt x="224" y="833"/>
                    <a:pt x="243" y="835"/>
                    <a:pt x="262" y="835"/>
                  </a:cubicBezTo>
                  <a:cubicBezTo>
                    <a:pt x="273" y="835"/>
                    <a:pt x="285" y="834"/>
                    <a:pt x="296" y="833"/>
                  </a:cubicBezTo>
                  <a:cubicBezTo>
                    <a:pt x="305" y="805"/>
                    <a:pt x="317" y="777"/>
                    <a:pt x="332" y="749"/>
                  </a:cubicBezTo>
                  <a:cubicBezTo>
                    <a:pt x="335" y="743"/>
                    <a:pt x="340" y="739"/>
                    <a:pt x="346" y="737"/>
                  </a:cubicBezTo>
                  <a:lnTo>
                    <a:pt x="346" y="737"/>
                  </a:lnTo>
                  <a:cubicBezTo>
                    <a:pt x="325" y="743"/>
                    <a:pt x="303" y="746"/>
                    <a:pt x="281" y="746"/>
                  </a:cubicBezTo>
                  <a:cubicBezTo>
                    <a:pt x="207" y="746"/>
                    <a:pt x="133" y="714"/>
                    <a:pt x="107" y="643"/>
                  </a:cubicBezTo>
                  <a:cubicBezTo>
                    <a:pt x="83" y="574"/>
                    <a:pt x="84" y="495"/>
                    <a:pt x="99" y="425"/>
                  </a:cubicBezTo>
                  <a:cubicBezTo>
                    <a:pt x="128" y="287"/>
                    <a:pt x="214" y="169"/>
                    <a:pt x="294" y="57"/>
                  </a:cubicBezTo>
                  <a:lnTo>
                    <a:pt x="296" y="53"/>
                  </a:lnTo>
                  <a:cubicBezTo>
                    <a:pt x="307" y="28"/>
                    <a:pt x="272" y="4"/>
                    <a:pt x="244" y="0"/>
                  </a:cubicBezTo>
                  <a:cubicBezTo>
                    <a:pt x="243" y="0"/>
                    <a:pt x="242" y="0"/>
                    <a:pt x="24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7" name="Google Shape;4007;p48"/>
            <p:cNvSpPr/>
            <p:nvPr/>
          </p:nvSpPr>
          <p:spPr>
            <a:xfrm>
              <a:off x="413676" y="4180554"/>
              <a:ext cx="49672" cy="51202"/>
            </a:xfrm>
            <a:custGeom>
              <a:avLst/>
              <a:gdLst/>
              <a:ahLst/>
              <a:cxnLst/>
              <a:rect l="l" t="t" r="r" b="b"/>
              <a:pathLst>
                <a:path w="583" h="601" extrusionOk="0">
                  <a:moveTo>
                    <a:pt x="159" y="1"/>
                  </a:moveTo>
                  <a:cubicBezTo>
                    <a:pt x="147" y="1"/>
                    <a:pt x="136" y="5"/>
                    <a:pt x="131" y="14"/>
                  </a:cubicBezTo>
                  <a:lnTo>
                    <a:pt x="123" y="27"/>
                  </a:lnTo>
                  <a:cubicBezTo>
                    <a:pt x="91" y="86"/>
                    <a:pt x="55" y="159"/>
                    <a:pt x="31" y="235"/>
                  </a:cubicBezTo>
                  <a:cubicBezTo>
                    <a:pt x="32" y="235"/>
                    <a:pt x="33" y="235"/>
                    <a:pt x="33" y="235"/>
                  </a:cubicBezTo>
                  <a:cubicBezTo>
                    <a:pt x="70" y="235"/>
                    <a:pt x="119" y="284"/>
                    <a:pt x="71" y="296"/>
                  </a:cubicBezTo>
                  <a:cubicBezTo>
                    <a:pt x="53" y="301"/>
                    <a:pt x="33" y="306"/>
                    <a:pt x="14" y="309"/>
                  </a:cubicBezTo>
                  <a:cubicBezTo>
                    <a:pt x="0" y="395"/>
                    <a:pt x="12" y="478"/>
                    <a:pt x="76" y="542"/>
                  </a:cubicBezTo>
                  <a:lnTo>
                    <a:pt x="78" y="538"/>
                  </a:lnTo>
                  <a:cubicBezTo>
                    <a:pt x="83" y="532"/>
                    <a:pt x="91" y="529"/>
                    <a:pt x="101" y="529"/>
                  </a:cubicBezTo>
                  <a:cubicBezTo>
                    <a:pt x="132" y="529"/>
                    <a:pt x="176" y="560"/>
                    <a:pt x="155" y="586"/>
                  </a:cubicBezTo>
                  <a:lnTo>
                    <a:pt x="153" y="590"/>
                  </a:lnTo>
                  <a:cubicBezTo>
                    <a:pt x="175" y="597"/>
                    <a:pt x="199" y="601"/>
                    <a:pt x="223" y="601"/>
                  </a:cubicBezTo>
                  <a:cubicBezTo>
                    <a:pt x="243" y="601"/>
                    <a:pt x="264" y="598"/>
                    <a:pt x="285" y="594"/>
                  </a:cubicBezTo>
                  <a:cubicBezTo>
                    <a:pt x="302" y="564"/>
                    <a:pt x="319" y="535"/>
                    <a:pt x="337" y="508"/>
                  </a:cubicBezTo>
                  <a:cubicBezTo>
                    <a:pt x="344" y="499"/>
                    <a:pt x="354" y="496"/>
                    <a:pt x="366" y="496"/>
                  </a:cubicBezTo>
                  <a:cubicBezTo>
                    <a:pt x="398" y="496"/>
                    <a:pt x="438" y="522"/>
                    <a:pt x="423" y="543"/>
                  </a:cubicBezTo>
                  <a:lnTo>
                    <a:pt x="420" y="549"/>
                  </a:lnTo>
                  <a:cubicBezTo>
                    <a:pt x="445" y="537"/>
                    <a:pt x="469" y="524"/>
                    <a:pt x="492" y="511"/>
                  </a:cubicBezTo>
                  <a:cubicBezTo>
                    <a:pt x="516" y="496"/>
                    <a:pt x="540" y="481"/>
                    <a:pt x="559" y="469"/>
                  </a:cubicBezTo>
                  <a:cubicBezTo>
                    <a:pt x="583" y="451"/>
                    <a:pt x="546" y="422"/>
                    <a:pt x="513" y="417"/>
                  </a:cubicBezTo>
                  <a:cubicBezTo>
                    <a:pt x="508" y="416"/>
                    <a:pt x="504" y="416"/>
                    <a:pt x="500" y="416"/>
                  </a:cubicBezTo>
                  <a:cubicBezTo>
                    <a:pt x="493" y="416"/>
                    <a:pt x="487" y="417"/>
                    <a:pt x="482" y="420"/>
                  </a:cubicBezTo>
                  <a:cubicBezTo>
                    <a:pt x="419" y="464"/>
                    <a:pt x="306" y="525"/>
                    <a:pt x="219" y="525"/>
                  </a:cubicBezTo>
                  <a:cubicBezTo>
                    <a:pt x="155" y="525"/>
                    <a:pt x="106" y="492"/>
                    <a:pt x="100" y="396"/>
                  </a:cubicBezTo>
                  <a:cubicBezTo>
                    <a:pt x="92" y="274"/>
                    <a:pt x="156" y="158"/>
                    <a:pt x="214" y="54"/>
                  </a:cubicBezTo>
                  <a:lnTo>
                    <a:pt x="216" y="49"/>
                  </a:lnTo>
                  <a:cubicBezTo>
                    <a:pt x="229" y="26"/>
                    <a:pt x="190" y="1"/>
                    <a:pt x="1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8" name="Google Shape;4008;p48"/>
            <p:cNvSpPr/>
            <p:nvPr/>
          </p:nvSpPr>
          <p:spPr>
            <a:xfrm>
              <a:off x="375505" y="4148349"/>
              <a:ext cx="48394" cy="59722"/>
            </a:xfrm>
            <a:custGeom>
              <a:avLst/>
              <a:gdLst/>
              <a:ahLst/>
              <a:cxnLst/>
              <a:rect l="l" t="t" r="r" b="b"/>
              <a:pathLst>
                <a:path w="568" h="701" extrusionOk="0">
                  <a:moveTo>
                    <a:pt x="379" y="0"/>
                  </a:moveTo>
                  <a:cubicBezTo>
                    <a:pt x="371" y="0"/>
                    <a:pt x="364" y="2"/>
                    <a:pt x="359" y="6"/>
                  </a:cubicBezTo>
                  <a:cubicBezTo>
                    <a:pt x="308" y="44"/>
                    <a:pt x="252" y="73"/>
                    <a:pt x="201" y="108"/>
                  </a:cubicBezTo>
                  <a:cubicBezTo>
                    <a:pt x="157" y="138"/>
                    <a:pt x="115" y="172"/>
                    <a:pt x="84" y="219"/>
                  </a:cubicBezTo>
                  <a:cubicBezTo>
                    <a:pt x="57" y="259"/>
                    <a:pt x="34" y="305"/>
                    <a:pt x="18" y="352"/>
                  </a:cubicBezTo>
                  <a:cubicBezTo>
                    <a:pt x="53" y="357"/>
                    <a:pt x="99" y="397"/>
                    <a:pt x="63" y="409"/>
                  </a:cubicBezTo>
                  <a:cubicBezTo>
                    <a:pt x="44" y="416"/>
                    <a:pt x="24" y="424"/>
                    <a:pt x="3" y="431"/>
                  </a:cubicBezTo>
                  <a:cubicBezTo>
                    <a:pt x="1" y="464"/>
                    <a:pt x="5" y="499"/>
                    <a:pt x="18" y="532"/>
                  </a:cubicBezTo>
                  <a:cubicBezTo>
                    <a:pt x="41" y="585"/>
                    <a:pt x="77" y="624"/>
                    <a:pt x="119" y="651"/>
                  </a:cubicBezTo>
                  <a:cubicBezTo>
                    <a:pt x="123" y="639"/>
                    <a:pt x="125" y="626"/>
                    <a:pt x="128" y="614"/>
                  </a:cubicBezTo>
                  <a:cubicBezTo>
                    <a:pt x="131" y="603"/>
                    <a:pt x="140" y="599"/>
                    <a:pt x="153" y="599"/>
                  </a:cubicBezTo>
                  <a:cubicBezTo>
                    <a:pt x="180" y="599"/>
                    <a:pt x="220" y="622"/>
                    <a:pt x="214" y="648"/>
                  </a:cubicBezTo>
                  <a:cubicBezTo>
                    <a:pt x="210" y="661"/>
                    <a:pt x="208" y="674"/>
                    <a:pt x="206" y="687"/>
                  </a:cubicBezTo>
                  <a:cubicBezTo>
                    <a:pt x="244" y="697"/>
                    <a:pt x="285" y="701"/>
                    <a:pt x="326" y="701"/>
                  </a:cubicBezTo>
                  <a:cubicBezTo>
                    <a:pt x="372" y="701"/>
                    <a:pt x="418" y="695"/>
                    <a:pt x="462" y="687"/>
                  </a:cubicBezTo>
                  <a:cubicBezTo>
                    <a:pt x="481" y="684"/>
                    <a:pt x="501" y="679"/>
                    <a:pt x="519" y="674"/>
                  </a:cubicBezTo>
                  <a:cubicBezTo>
                    <a:pt x="567" y="662"/>
                    <a:pt x="518" y="613"/>
                    <a:pt x="481" y="613"/>
                  </a:cubicBezTo>
                  <a:cubicBezTo>
                    <a:pt x="481" y="613"/>
                    <a:pt x="480" y="613"/>
                    <a:pt x="479" y="613"/>
                  </a:cubicBezTo>
                  <a:lnTo>
                    <a:pt x="473" y="613"/>
                  </a:lnTo>
                  <a:cubicBezTo>
                    <a:pt x="418" y="627"/>
                    <a:pt x="370" y="638"/>
                    <a:pt x="322" y="638"/>
                  </a:cubicBezTo>
                  <a:cubicBezTo>
                    <a:pt x="285" y="638"/>
                    <a:pt x="248" y="632"/>
                    <a:pt x="208" y="616"/>
                  </a:cubicBezTo>
                  <a:cubicBezTo>
                    <a:pt x="62" y="560"/>
                    <a:pt x="75" y="425"/>
                    <a:pt x="138" y="310"/>
                  </a:cubicBezTo>
                  <a:cubicBezTo>
                    <a:pt x="195" y="202"/>
                    <a:pt x="285" y="154"/>
                    <a:pt x="380" y="93"/>
                  </a:cubicBezTo>
                  <a:cubicBezTo>
                    <a:pt x="398" y="81"/>
                    <a:pt x="417" y="67"/>
                    <a:pt x="436" y="53"/>
                  </a:cubicBezTo>
                  <a:cubicBezTo>
                    <a:pt x="458" y="38"/>
                    <a:pt x="430" y="12"/>
                    <a:pt x="400" y="4"/>
                  </a:cubicBezTo>
                  <a:cubicBezTo>
                    <a:pt x="393" y="2"/>
                    <a:pt x="385" y="0"/>
                    <a:pt x="37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9" name="Google Shape;4009;p48"/>
            <p:cNvSpPr/>
            <p:nvPr/>
          </p:nvSpPr>
          <p:spPr>
            <a:xfrm>
              <a:off x="330860" y="4129010"/>
              <a:ext cx="53165" cy="61681"/>
            </a:xfrm>
            <a:custGeom>
              <a:avLst/>
              <a:gdLst/>
              <a:ahLst/>
              <a:cxnLst/>
              <a:rect l="l" t="t" r="r" b="b"/>
              <a:pathLst>
                <a:path w="624" h="724" extrusionOk="0">
                  <a:moveTo>
                    <a:pt x="329" y="0"/>
                  </a:moveTo>
                  <a:cubicBezTo>
                    <a:pt x="319" y="0"/>
                    <a:pt x="311" y="3"/>
                    <a:pt x="306" y="10"/>
                  </a:cubicBezTo>
                  <a:cubicBezTo>
                    <a:pt x="286" y="37"/>
                    <a:pt x="258" y="71"/>
                    <a:pt x="227" y="109"/>
                  </a:cubicBezTo>
                  <a:cubicBezTo>
                    <a:pt x="134" y="219"/>
                    <a:pt x="14" y="365"/>
                    <a:pt x="1" y="494"/>
                  </a:cubicBezTo>
                  <a:cubicBezTo>
                    <a:pt x="16" y="545"/>
                    <a:pt x="32" y="594"/>
                    <a:pt x="49" y="645"/>
                  </a:cubicBezTo>
                  <a:cubicBezTo>
                    <a:pt x="103" y="704"/>
                    <a:pt x="171" y="724"/>
                    <a:pt x="244" y="724"/>
                  </a:cubicBezTo>
                  <a:cubicBezTo>
                    <a:pt x="260" y="724"/>
                    <a:pt x="277" y="723"/>
                    <a:pt x="293" y="721"/>
                  </a:cubicBezTo>
                  <a:cubicBezTo>
                    <a:pt x="305" y="705"/>
                    <a:pt x="318" y="690"/>
                    <a:pt x="331" y="676"/>
                  </a:cubicBezTo>
                  <a:cubicBezTo>
                    <a:pt x="336" y="670"/>
                    <a:pt x="344" y="668"/>
                    <a:pt x="353" y="668"/>
                  </a:cubicBezTo>
                  <a:cubicBezTo>
                    <a:pt x="374" y="668"/>
                    <a:pt x="399" y="681"/>
                    <a:pt x="409" y="697"/>
                  </a:cubicBezTo>
                  <a:cubicBezTo>
                    <a:pt x="450" y="685"/>
                    <a:pt x="490" y="671"/>
                    <a:pt x="527" y="658"/>
                  </a:cubicBezTo>
                  <a:cubicBezTo>
                    <a:pt x="548" y="651"/>
                    <a:pt x="568" y="643"/>
                    <a:pt x="587" y="636"/>
                  </a:cubicBezTo>
                  <a:cubicBezTo>
                    <a:pt x="623" y="624"/>
                    <a:pt x="577" y="584"/>
                    <a:pt x="542" y="579"/>
                  </a:cubicBezTo>
                  <a:lnTo>
                    <a:pt x="523" y="580"/>
                  </a:lnTo>
                  <a:cubicBezTo>
                    <a:pt x="459" y="602"/>
                    <a:pt x="395" y="628"/>
                    <a:pt x="329" y="645"/>
                  </a:cubicBezTo>
                  <a:cubicBezTo>
                    <a:pt x="300" y="653"/>
                    <a:pt x="263" y="663"/>
                    <a:pt x="229" y="663"/>
                  </a:cubicBezTo>
                  <a:cubicBezTo>
                    <a:pt x="216" y="663"/>
                    <a:pt x="202" y="661"/>
                    <a:pt x="190" y="657"/>
                  </a:cubicBezTo>
                  <a:cubicBezTo>
                    <a:pt x="52" y="610"/>
                    <a:pt x="92" y="491"/>
                    <a:pt x="127" y="415"/>
                  </a:cubicBezTo>
                  <a:cubicBezTo>
                    <a:pt x="171" y="320"/>
                    <a:pt x="241" y="237"/>
                    <a:pt x="308" y="155"/>
                  </a:cubicBezTo>
                  <a:cubicBezTo>
                    <a:pt x="334" y="123"/>
                    <a:pt x="360" y="90"/>
                    <a:pt x="383" y="57"/>
                  </a:cubicBezTo>
                  <a:cubicBezTo>
                    <a:pt x="393" y="43"/>
                    <a:pt x="386" y="29"/>
                    <a:pt x="375" y="19"/>
                  </a:cubicBezTo>
                  <a:cubicBezTo>
                    <a:pt x="363" y="8"/>
                    <a:pt x="344" y="0"/>
                    <a:pt x="32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0" name="Google Shape;4010;p48"/>
            <p:cNvSpPr/>
            <p:nvPr/>
          </p:nvSpPr>
          <p:spPr>
            <a:xfrm>
              <a:off x="379766" y="4199297"/>
              <a:ext cx="48990" cy="56910"/>
            </a:xfrm>
            <a:custGeom>
              <a:avLst/>
              <a:gdLst/>
              <a:ahLst/>
              <a:cxnLst/>
              <a:rect l="l" t="t" r="r" b="b"/>
              <a:pathLst>
                <a:path w="575" h="668" extrusionOk="0">
                  <a:moveTo>
                    <a:pt x="103" y="1"/>
                  </a:moveTo>
                  <a:cubicBezTo>
                    <a:pt x="90" y="1"/>
                    <a:pt x="81" y="5"/>
                    <a:pt x="78" y="16"/>
                  </a:cubicBezTo>
                  <a:cubicBezTo>
                    <a:pt x="75" y="28"/>
                    <a:pt x="73" y="41"/>
                    <a:pt x="69" y="53"/>
                  </a:cubicBezTo>
                  <a:cubicBezTo>
                    <a:pt x="47" y="151"/>
                    <a:pt x="31" y="251"/>
                    <a:pt x="22" y="351"/>
                  </a:cubicBezTo>
                  <a:cubicBezTo>
                    <a:pt x="58" y="358"/>
                    <a:pt x="108" y="408"/>
                    <a:pt x="59" y="411"/>
                  </a:cubicBezTo>
                  <a:cubicBezTo>
                    <a:pt x="45" y="412"/>
                    <a:pt x="31" y="413"/>
                    <a:pt x="17" y="415"/>
                  </a:cubicBezTo>
                  <a:lnTo>
                    <a:pt x="16" y="432"/>
                  </a:lnTo>
                  <a:cubicBezTo>
                    <a:pt x="12" y="519"/>
                    <a:pt x="1" y="615"/>
                    <a:pt x="92" y="659"/>
                  </a:cubicBezTo>
                  <a:cubicBezTo>
                    <a:pt x="100" y="663"/>
                    <a:pt x="109" y="665"/>
                    <a:pt x="119" y="667"/>
                  </a:cubicBezTo>
                  <a:cubicBezTo>
                    <a:pt x="124" y="650"/>
                    <a:pt x="129" y="634"/>
                    <a:pt x="136" y="620"/>
                  </a:cubicBezTo>
                  <a:cubicBezTo>
                    <a:pt x="140" y="609"/>
                    <a:pt x="150" y="605"/>
                    <a:pt x="163" y="605"/>
                  </a:cubicBezTo>
                  <a:cubicBezTo>
                    <a:pt x="192" y="605"/>
                    <a:pt x="231" y="629"/>
                    <a:pt x="221" y="654"/>
                  </a:cubicBezTo>
                  <a:lnTo>
                    <a:pt x="217" y="666"/>
                  </a:lnTo>
                  <a:cubicBezTo>
                    <a:pt x="352" y="629"/>
                    <a:pt x="482" y="461"/>
                    <a:pt x="550" y="370"/>
                  </a:cubicBezTo>
                  <a:lnTo>
                    <a:pt x="553" y="366"/>
                  </a:lnTo>
                  <a:cubicBezTo>
                    <a:pt x="574" y="340"/>
                    <a:pt x="530" y="309"/>
                    <a:pt x="499" y="309"/>
                  </a:cubicBezTo>
                  <a:cubicBezTo>
                    <a:pt x="489" y="309"/>
                    <a:pt x="481" y="312"/>
                    <a:pt x="476" y="318"/>
                  </a:cubicBezTo>
                  <a:lnTo>
                    <a:pt x="474" y="322"/>
                  </a:lnTo>
                  <a:cubicBezTo>
                    <a:pt x="435" y="374"/>
                    <a:pt x="393" y="423"/>
                    <a:pt x="346" y="468"/>
                  </a:cubicBezTo>
                  <a:cubicBezTo>
                    <a:pt x="318" y="496"/>
                    <a:pt x="288" y="523"/>
                    <a:pt x="256" y="547"/>
                  </a:cubicBezTo>
                  <a:cubicBezTo>
                    <a:pt x="224" y="571"/>
                    <a:pt x="205" y="594"/>
                    <a:pt x="181" y="594"/>
                  </a:cubicBezTo>
                  <a:cubicBezTo>
                    <a:pt x="168" y="594"/>
                    <a:pt x="154" y="588"/>
                    <a:pt x="136" y="573"/>
                  </a:cubicBezTo>
                  <a:cubicBezTo>
                    <a:pt x="76" y="523"/>
                    <a:pt x="106" y="411"/>
                    <a:pt x="113" y="337"/>
                  </a:cubicBezTo>
                  <a:cubicBezTo>
                    <a:pt x="122" y="253"/>
                    <a:pt x="137" y="170"/>
                    <a:pt x="156" y="89"/>
                  </a:cubicBezTo>
                  <a:cubicBezTo>
                    <a:pt x="158" y="76"/>
                    <a:pt x="160" y="63"/>
                    <a:pt x="164" y="50"/>
                  </a:cubicBezTo>
                  <a:cubicBezTo>
                    <a:pt x="170" y="24"/>
                    <a:pt x="130" y="1"/>
                    <a:pt x="10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1" name="Google Shape;4011;p48"/>
            <p:cNvSpPr/>
            <p:nvPr/>
          </p:nvSpPr>
          <p:spPr>
            <a:xfrm>
              <a:off x="476470" y="4249478"/>
              <a:ext cx="72846" cy="60233"/>
            </a:xfrm>
            <a:custGeom>
              <a:avLst/>
              <a:gdLst/>
              <a:ahLst/>
              <a:cxnLst/>
              <a:rect l="l" t="t" r="r" b="b"/>
              <a:pathLst>
                <a:path w="855" h="707" extrusionOk="0">
                  <a:moveTo>
                    <a:pt x="109" y="0"/>
                  </a:moveTo>
                  <a:cubicBezTo>
                    <a:pt x="97" y="0"/>
                    <a:pt x="86" y="4"/>
                    <a:pt x="81" y="14"/>
                  </a:cubicBezTo>
                  <a:cubicBezTo>
                    <a:pt x="66" y="42"/>
                    <a:pt x="54" y="70"/>
                    <a:pt x="45" y="98"/>
                  </a:cubicBezTo>
                  <a:cubicBezTo>
                    <a:pt x="4" y="210"/>
                    <a:pt x="1" y="323"/>
                    <a:pt x="12" y="447"/>
                  </a:cubicBezTo>
                  <a:cubicBezTo>
                    <a:pt x="46" y="453"/>
                    <a:pt x="89" y="489"/>
                    <a:pt x="53" y="504"/>
                  </a:cubicBezTo>
                  <a:cubicBezTo>
                    <a:pt x="44" y="509"/>
                    <a:pt x="32" y="514"/>
                    <a:pt x="20" y="519"/>
                  </a:cubicBezTo>
                  <a:cubicBezTo>
                    <a:pt x="31" y="594"/>
                    <a:pt x="56" y="658"/>
                    <a:pt x="137" y="689"/>
                  </a:cubicBezTo>
                  <a:cubicBezTo>
                    <a:pt x="169" y="701"/>
                    <a:pt x="203" y="707"/>
                    <a:pt x="237" y="707"/>
                  </a:cubicBezTo>
                  <a:cubicBezTo>
                    <a:pt x="260" y="707"/>
                    <a:pt x="284" y="704"/>
                    <a:pt x="308" y="699"/>
                  </a:cubicBezTo>
                  <a:cubicBezTo>
                    <a:pt x="308" y="691"/>
                    <a:pt x="308" y="682"/>
                    <a:pt x="307" y="674"/>
                  </a:cubicBezTo>
                  <a:cubicBezTo>
                    <a:pt x="307" y="659"/>
                    <a:pt x="318" y="652"/>
                    <a:pt x="333" y="652"/>
                  </a:cubicBezTo>
                  <a:cubicBezTo>
                    <a:pt x="352" y="652"/>
                    <a:pt x="377" y="662"/>
                    <a:pt x="389" y="677"/>
                  </a:cubicBezTo>
                  <a:cubicBezTo>
                    <a:pt x="536" y="620"/>
                    <a:pt x="681" y="498"/>
                    <a:pt x="784" y="402"/>
                  </a:cubicBezTo>
                  <a:cubicBezTo>
                    <a:pt x="801" y="386"/>
                    <a:pt x="816" y="371"/>
                    <a:pt x="831" y="357"/>
                  </a:cubicBezTo>
                  <a:cubicBezTo>
                    <a:pt x="854" y="333"/>
                    <a:pt x="809" y="301"/>
                    <a:pt x="776" y="301"/>
                  </a:cubicBezTo>
                  <a:cubicBezTo>
                    <a:pt x="773" y="301"/>
                    <a:pt x="770" y="301"/>
                    <a:pt x="767" y="302"/>
                  </a:cubicBezTo>
                  <a:lnTo>
                    <a:pt x="754" y="308"/>
                  </a:lnTo>
                  <a:cubicBezTo>
                    <a:pt x="630" y="431"/>
                    <a:pt x="444" y="608"/>
                    <a:pt x="262" y="630"/>
                  </a:cubicBezTo>
                  <a:cubicBezTo>
                    <a:pt x="254" y="631"/>
                    <a:pt x="247" y="631"/>
                    <a:pt x="239" y="631"/>
                  </a:cubicBezTo>
                  <a:cubicBezTo>
                    <a:pt x="9" y="631"/>
                    <a:pt x="97" y="197"/>
                    <a:pt x="162" y="61"/>
                  </a:cubicBezTo>
                  <a:lnTo>
                    <a:pt x="167" y="48"/>
                  </a:lnTo>
                  <a:cubicBezTo>
                    <a:pt x="179" y="25"/>
                    <a:pt x="140" y="0"/>
                    <a:pt x="10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2" name="Google Shape;4012;p48"/>
            <p:cNvSpPr/>
            <p:nvPr/>
          </p:nvSpPr>
          <p:spPr>
            <a:xfrm>
              <a:off x="560649" y="4292502"/>
              <a:ext cx="55976" cy="46516"/>
            </a:xfrm>
            <a:custGeom>
              <a:avLst/>
              <a:gdLst/>
              <a:ahLst/>
              <a:cxnLst/>
              <a:rect l="l" t="t" r="r" b="b"/>
              <a:pathLst>
                <a:path w="657" h="546" extrusionOk="0">
                  <a:moveTo>
                    <a:pt x="27" y="1"/>
                  </a:moveTo>
                  <a:cubicBezTo>
                    <a:pt x="12" y="1"/>
                    <a:pt x="1" y="7"/>
                    <a:pt x="1" y="22"/>
                  </a:cubicBezTo>
                  <a:cubicBezTo>
                    <a:pt x="3" y="40"/>
                    <a:pt x="5" y="60"/>
                    <a:pt x="8" y="81"/>
                  </a:cubicBezTo>
                  <a:cubicBezTo>
                    <a:pt x="18" y="163"/>
                    <a:pt x="41" y="262"/>
                    <a:pt x="82" y="347"/>
                  </a:cubicBezTo>
                  <a:cubicBezTo>
                    <a:pt x="83" y="347"/>
                    <a:pt x="84" y="347"/>
                    <a:pt x="85" y="347"/>
                  </a:cubicBezTo>
                  <a:cubicBezTo>
                    <a:pt x="118" y="347"/>
                    <a:pt x="162" y="379"/>
                    <a:pt x="139" y="402"/>
                  </a:cubicBezTo>
                  <a:lnTo>
                    <a:pt x="121" y="418"/>
                  </a:lnTo>
                  <a:cubicBezTo>
                    <a:pt x="160" y="475"/>
                    <a:pt x="209" y="519"/>
                    <a:pt x="270" y="538"/>
                  </a:cubicBezTo>
                  <a:cubicBezTo>
                    <a:pt x="287" y="543"/>
                    <a:pt x="303" y="546"/>
                    <a:pt x="319" y="546"/>
                  </a:cubicBezTo>
                  <a:cubicBezTo>
                    <a:pt x="359" y="546"/>
                    <a:pt x="396" y="531"/>
                    <a:pt x="430" y="507"/>
                  </a:cubicBezTo>
                  <a:cubicBezTo>
                    <a:pt x="428" y="492"/>
                    <a:pt x="423" y="478"/>
                    <a:pt x="421" y="463"/>
                  </a:cubicBezTo>
                  <a:cubicBezTo>
                    <a:pt x="418" y="449"/>
                    <a:pt x="429" y="442"/>
                    <a:pt x="444" y="442"/>
                  </a:cubicBezTo>
                  <a:cubicBezTo>
                    <a:pt x="457" y="442"/>
                    <a:pt x="474" y="447"/>
                    <a:pt x="488" y="456"/>
                  </a:cubicBezTo>
                  <a:cubicBezTo>
                    <a:pt x="539" y="400"/>
                    <a:pt x="581" y="327"/>
                    <a:pt x="613" y="263"/>
                  </a:cubicBezTo>
                  <a:cubicBezTo>
                    <a:pt x="626" y="236"/>
                    <a:pt x="637" y="210"/>
                    <a:pt x="646" y="189"/>
                  </a:cubicBezTo>
                  <a:cubicBezTo>
                    <a:pt x="657" y="165"/>
                    <a:pt x="618" y="141"/>
                    <a:pt x="588" y="141"/>
                  </a:cubicBezTo>
                  <a:cubicBezTo>
                    <a:pt x="577" y="141"/>
                    <a:pt x="567" y="145"/>
                    <a:pt x="561" y="154"/>
                  </a:cubicBezTo>
                  <a:lnTo>
                    <a:pt x="560" y="155"/>
                  </a:lnTo>
                  <a:cubicBezTo>
                    <a:pt x="521" y="247"/>
                    <a:pt x="420" y="468"/>
                    <a:pt x="303" y="468"/>
                  </a:cubicBezTo>
                  <a:cubicBezTo>
                    <a:pt x="299" y="468"/>
                    <a:pt x="295" y="468"/>
                    <a:pt x="290" y="467"/>
                  </a:cubicBezTo>
                  <a:cubicBezTo>
                    <a:pt x="147" y="448"/>
                    <a:pt x="98" y="161"/>
                    <a:pt x="90" y="42"/>
                  </a:cubicBezTo>
                  <a:lnTo>
                    <a:pt x="90" y="41"/>
                  </a:lnTo>
                  <a:cubicBezTo>
                    <a:pt x="88" y="18"/>
                    <a:pt x="52" y="1"/>
                    <a:pt x="2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3" name="Google Shape;4013;p48"/>
            <p:cNvSpPr/>
            <p:nvPr/>
          </p:nvSpPr>
          <p:spPr>
            <a:xfrm>
              <a:off x="596264" y="4330159"/>
              <a:ext cx="11502" cy="20021"/>
            </a:xfrm>
            <a:custGeom>
              <a:avLst/>
              <a:gdLst/>
              <a:ahLst/>
              <a:cxnLst/>
              <a:rect l="l" t="t" r="r" b="b"/>
              <a:pathLst>
                <a:path w="135" h="235" extrusionOk="0">
                  <a:moveTo>
                    <a:pt x="26" y="0"/>
                  </a:moveTo>
                  <a:cubicBezTo>
                    <a:pt x="11" y="0"/>
                    <a:pt x="0" y="7"/>
                    <a:pt x="3" y="21"/>
                  </a:cubicBezTo>
                  <a:cubicBezTo>
                    <a:pt x="5" y="36"/>
                    <a:pt x="8" y="50"/>
                    <a:pt x="12" y="65"/>
                  </a:cubicBezTo>
                  <a:cubicBezTo>
                    <a:pt x="22" y="116"/>
                    <a:pt x="35" y="167"/>
                    <a:pt x="51" y="216"/>
                  </a:cubicBezTo>
                  <a:cubicBezTo>
                    <a:pt x="57" y="207"/>
                    <a:pt x="67" y="204"/>
                    <a:pt x="78" y="204"/>
                  </a:cubicBezTo>
                  <a:cubicBezTo>
                    <a:pt x="100" y="204"/>
                    <a:pt x="127" y="218"/>
                    <a:pt x="135" y="234"/>
                  </a:cubicBezTo>
                  <a:cubicBezTo>
                    <a:pt x="112" y="157"/>
                    <a:pt x="98" y="81"/>
                    <a:pt x="91" y="40"/>
                  </a:cubicBezTo>
                  <a:cubicBezTo>
                    <a:pt x="90" y="30"/>
                    <a:pt x="80" y="21"/>
                    <a:pt x="70" y="14"/>
                  </a:cubicBezTo>
                  <a:cubicBezTo>
                    <a:pt x="56" y="5"/>
                    <a:pt x="39" y="0"/>
                    <a:pt x="26"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4" name="Google Shape;4014;p48"/>
            <p:cNvSpPr/>
            <p:nvPr/>
          </p:nvSpPr>
          <p:spPr>
            <a:xfrm>
              <a:off x="604273" y="4344302"/>
              <a:ext cx="47456" cy="33567"/>
            </a:xfrm>
            <a:custGeom>
              <a:avLst/>
              <a:gdLst/>
              <a:ahLst/>
              <a:cxnLst/>
              <a:rect l="l" t="t" r="r" b="b"/>
              <a:pathLst>
                <a:path w="557" h="394" extrusionOk="0">
                  <a:moveTo>
                    <a:pt x="500" y="1"/>
                  </a:moveTo>
                  <a:cubicBezTo>
                    <a:pt x="487" y="1"/>
                    <a:pt x="477" y="5"/>
                    <a:pt x="471" y="15"/>
                  </a:cubicBezTo>
                  <a:lnTo>
                    <a:pt x="464" y="26"/>
                  </a:lnTo>
                  <a:cubicBezTo>
                    <a:pt x="416" y="114"/>
                    <a:pt x="305" y="304"/>
                    <a:pt x="204" y="304"/>
                  </a:cubicBezTo>
                  <a:cubicBezTo>
                    <a:pt x="201" y="304"/>
                    <a:pt x="199" y="304"/>
                    <a:pt x="196" y="304"/>
                  </a:cubicBezTo>
                  <a:cubicBezTo>
                    <a:pt x="125" y="296"/>
                    <a:pt x="76" y="187"/>
                    <a:pt x="43" y="76"/>
                  </a:cubicBezTo>
                  <a:lnTo>
                    <a:pt x="41" y="86"/>
                  </a:lnTo>
                  <a:cubicBezTo>
                    <a:pt x="29" y="108"/>
                    <a:pt x="15" y="134"/>
                    <a:pt x="0" y="161"/>
                  </a:cubicBezTo>
                  <a:cubicBezTo>
                    <a:pt x="8" y="180"/>
                    <a:pt x="15" y="197"/>
                    <a:pt x="24" y="215"/>
                  </a:cubicBezTo>
                  <a:cubicBezTo>
                    <a:pt x="58" y="281"/>
                    <a:pt x="98" y="361"/>
                    <a:pt x="173" y="386"/>
                  </a:cubicBezTo>
                  <a:cubicBezTo>
                    <a:pt x="187" y="391"/>
                    <a:pt x="202" y="394"/>
                    <a:pt x="217" y="394"/>
                  </a:cubicBezTo>
                  <a:cubicBezTo>
                    <a:pt x="250" y="394"/>
                    <a:pt x="281" y="382"/>
                    <a:pt x="312" y="363"/>
                  </a:cubicBezTo>
                  <a:cubicBezTo>
                    <a:pt x="304" y="346"/>
                    <a:pt x="297" y="330"/>
                    <a:pt x="290" y="312"/>
                  </a:cubicBezTo>
                  <a:cubicBezTo>
                    <a:pt x="283" y="293"/>
                    <a:pt x="296" y="285"/>
                    <a:pt x="314" y="285"/>
                  </a:cubicBezTo>
                  <a:cubicBezTo>
                    <a:pt x="335" y="285"/>
                    <a:pt x="365" y="297"/>
                    <a:pt x="374" y="313"/>
                  </a:cubicBezTo>
                  <a:cubicBezTo>
                    <a:pt x="433" y="256"/>
                    <a:pt x="484" y="176"/>
                    <a:pt x="522" y="112"/>
                  </a:cubicBezTo>
                  <a:cubicBezTo>
                    <a:pt x="536" y="89"/>
                    <a:pt x="547" y="67"/>
                    <a:pt x="557" y="49"/>
                  </a:cubicBezTo>
                  <a:lnTo>
                    <a:pt x="556" y="30"/>
                  </a:lnTo>
                  <a:lnTo>
                    <a:pt x="553" y="24"/>
                  </a:lnTo>
                  <a:cubicBezTo>
                    <a:pt x="542" y="11"/>
                    <a:pt x="519" y="1"/>
                    <a:pt x="50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5" name="Google Shape;4015;p48"/>
            <p:cNvSpPr/>
            <p:nvPr/>
          </p:nvSpPr>
          <p:spPr>
            <a:xfrm>
              <a:off x="657780" y="4357507"/>
              <a:ext cx="43622" cy="35782"/>
            </a:xfrm>
            <a:custGeom>
              <a:avLst/>
              <a:gdLst/>
              <a:ahLst/>
              <a:cxnLst/>
              <a:rect l="l" t="t" r="r" b="b"/>
              <a:pathLst>
                <a:path w="512" h="420" extrusionOk="0">
                  <a:moveTo>
                    <a:pt x="31" y="1"/>
                  </a:moveTo>
                  <a:cubicBezTo>
                    <a:pt x="13" y="1"/>
                    <a:pt x="1" y="9"/>
                    <a:pt x="8" y="28"/>
                  </a:cubicBezTo>
                  <a:lnTo>
                    <a:pt x="17" y="48"/>
                  </a:lnTo>
                  <a:cubicBezTo>
                    <a:pt x="40" y="104"/>
                    <a:pt x="67" y="160"/>
                    <a:pt x="100" y="211"/>
                  </a:cubicBezTo>
                  <a:cubicBezTo>
                    <a:pt x="104" y="202"/>
                    <a:pt x="113" y="198"/>
                    <a:pt x="125" y="198"/>
                  </a:cubicBezTo>
                  <a:cubicBezTo>
                    <a:pt x="153" y="198"/>
                    <a:pt x="193" y="221"/>
                    <a:pt x="185" y="247"/>
                  </a:cubicBezTo>
                  <a:cubicBezTo>
                    <a:pt x="181" y="264"/>
                    <a:pt x="174" y="282"/>
                    <a:pt x="167" y="299"/>
                  </a:cubicBezTo>
                  <a:cubicBezTo>
                    <a:pt x="180" y="312"/>
                    <a:pt x="190" y="326"/>
                    <a:pt x="204" y="337"/>
                  </a:cubicBezTo>
                  <a:cubicBezTo>
                    <a:pt x="236" y="367"/>
                    <a:pt x="281" y="399"/>
                    <a:pt x="331" y="420"/>
                  </a:cubicBezTo>
                  <a:cubicBezTo>
                    <a:pt x="387" y="419"/>
                    <a:pt x="442" y="418"/>
                    <a:pt x="495" y="414"/>
                  </a:cubicBezTo>
                  <a:cubicBezTo>
                    <a:pt x="512" y="393"/>
                    <a:pt x="470" y="361"/>
                    <a:pt x="439" y="361"/>
                  </a:cubicBezTo>
                  <a:cubicBezTo>
                    <a:pt x="434" y="361"/>
                    <a:pt x="428" y="363"/>
                    <a:pt x="424" y="365"/>
                  </a:cubicBezTo>
                  <a:cubicBezTo>
                    <a:pt x="411" y="373"/>
                    <a:pt x="398" y="376"/>
                    <a:pt x="385" y="376"/>
                  </a:cubicBezTo>
                  <a:cubicBezTo>
                    <a:pt x="313" y="376"/>
                    <a:pt x="231" y="280"/>
                    <a:pt x="199" y="233"/>
                  </a:cubicBezTo>
                  <a:cubicBezTo>
                    <a:pt x="160" y="180"/>
                    <a:pt x="130" y="121"/>
                    <a:pt x="106" y="61"/>
                  </a:cubicBezTo>
                  <a:cubicBezTo>
                    <a:pt x="101" y="51"/>
                    <a:pt x="97" y="42"/>
                    <a:pt x="93" y="32"/>
                  </a:cubicBezTo>
                  <a:cubicBezTo>
                    <a:pt x="86" y="14"/>
                    <a:pt x="54" y="1"/>
                    <a:pt x="31" y="1"/>
                  </a:cubicBezTo>
                  <a:close/>
                </a:path>
              </a:pathLst>
            </a:custGeom>
            <a:solidFill>
              <a:srgbClr val="F9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6" name="Google Shape;4016;p48"/>
            <p:cNvSpPr/>
            <p:nvPr/>
          </p:nvSpPr>
          <p:spPr>
            <a:xfrm>
              <a:off x="502542" y="4305026"/>
              <a:ext cx="9287" cy="18913"/>
            </a:xfrm>
            <a:custGeom>
              <a:avLst/>
              <a:gdLst/>
              <a:ahLst/>
              <a:cxnLst/>
              <a:rect l="l" t="t" r="r" b="b"/>
              <a:pathLst>
                <a:path w="109" h="222" extrusionOk="0">
                  <a:moveTo>
                    <a:pt x="27" y="0"/>
                  </a:moveTo>
                  <a:cubicBezTo>
                    <a:pt x="12" y="0"/>
                    <a:pt x="1" y="7"/>
                    <a:pt x="1" y="22"/>
                  </a:cubicBezTo>
                  <a:cubicBezTo>
                    <a:pt x="2" y="30"/>
                    <a:pt x="2" y="39"/>
                    <a:pt x="2" y="47"/>
                  </a:cubicBezTo>
                  <a:cubicBezTo>
                    <a:pt x="5" y="98"/>
                    <a:pt x="11" y="157"/>
                    <a:pt x="20" y="218"/>
                  </a:cubicBezTo>
                  <a:lnTo>
                    <a:pt x="26" y="211"/>
                  </a:lnTo>
                  <a:cubicBezTo>
                    <a:pt x="31" y="202"/>
                    <a:pt x="42" y="198"/>
                    <a:pt x="54" y="198"/>
                  </a:cubicBezTo>
                  <a:cubicBezTo>
                    <a:pt x="74" y="198"/>
                    <a:pt x="98" y="209"/>
                    <a:pt x="108" y="222"/>
                  </a:cubicBezTo>
                  <a:cubicBezTo>
                    <a:pt x="98" y="158"/>
                    <a:pt x="92" y="96"/>
                    <a:pt x="90" y="42"/>
                  </a:cubicBezTo>
                  <a:lnTo>
                    <a:pt x="83" y="25"/>
                  </a:lnTo>
                  <a:cubicBezTo>
                    <a:pt x="71" y="10"/>
                    <a:pt x="46" y="0"/>
                    <a:pt x="27"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7" name="Google Shape;4017;p48"/>
            <p:cNvSpPr/>
            <p:nvPr/>
          </p:nvSpPr>
          <p:spPr>
            <a:xfrm>
              <a:off x="506461" y="4322065"/>
              <a:ext cx="68075" cy="35782"/>
            </a:xfrm>
            <a:custGeom>
              <a:avLst/>
              <a:gdLst/>
              <a:ahLst/>
              <a:cxnLst/>
              <a:rect l="l" t="t" r="r" b="b"/>
              <a:pathLst>
                <a:path w="799" h="420" extrusionOk="0">
                  <a:moveTo>
                    <a:pt x="721" y="0"/>
                  </a:moveTo>
                  <a:cubicBezTo>
                    <a:pt x="720" y="0"/>
                    <a:pt x="719" y="0"/>
                    <a:pt x="718" y="0"/>
                  </a:cubicBezTo>
                  <a:cubicBezTo>
                    <a:pt x="709" y="2"/>
                    <a:pt x="703" y="3"/>
                    <a:pt x="697" y="8"/>
                  </a:cubicBezTo>
                  <a:cubicBezTo>
                    <a:pt x="621" y="84"/>
                    <a:pt x="376" y="334"/>
                    <a:pt x="232" y="334"/>
                  </a:cubicBezTo>
                  <a:cubicBezTo>
                    <a:pt x="200" y="334"/>
                    <a:pt x="173" y="322"/>
                    <a:pt x="154" y="293"/>
                  </a:cubicBezTo>
                  <a:cubicBezTo>
                    <a:pt x="110" y="227"/>
                    <a:pt x="83" y="135"/>
                    <a:pt x="66" y="43"/>
                  </a:cubicBezTo>
                  <a:lnTo>
                    <a:pt x="66" y="45"/>
                  </a:lnTo>
                  <a:cubicBezTo>
                    <a:pt x="46" y="77"/>
                    <a:pt x="24" y="106"/>
                    <a:pt x="0" y="135"/>
                  </a:cubicBezTo>
                  <a:cubicBezTo>
                    <a:pt x="28" y="238"/>
                    <a:pt x="71" y="332"/>
                    <a:pt x="136" y="384"/>
                  </a:cubicBezTo>
                  <a:cubicBezTo>
                    <a:pt x="168" y="409"/>
                    <a:pt x="200" y="419"/>
                    <a:pt x="230" y="419"/>
                  </a:cubicBezTo>
                  <a:cubicBezTo>
                    <a:pt x="286" y="419"/>
                    <a:pt x="340" y="387"/>
                    <a:pt x="395" y="354"/>
                  </a:cubicBezTo>
                  <a:cubicBezTo>
                    <a:pt x="431" y="332"/>
                    <a:pt x="466" y="309"/>
                    <a:pt x="500" y="285"/>
                  </a:cubicBezTo>
                  <a:cubicBezTo>
                    <a:pt x="496" y="272"/>
                    <a:pt x="493" y="260"/>
                    <a:pt x="491" y="247"/>
                  </a:cubicBezTo>
                  <a:cubicBezTo>
                    <a:pt x="485" y="226"/>
                    <a:pt x="499" y="218"/>
                    <a:pt x="517" y="218"/>
                  </a:cubicBezTo>
                  <a:cubicBezTo>
                    <a:pt x="533" y="218"/>
                    <a:pt x="554" y="226"/>
                    <a:pt x="566" y="237"/>
                  </a:cubicBezTo>
                  <a:cubicBezTo>
                    <a:pt x="633" y="186"/>
                    <a:pt x="697" y="130"/>
                    <a:pt x="757" y="71"/>
                  </a:cubicBezTo>
                  <a:lnTo>
                    <a:pt x="775" y="55"/>
                  </a:lnTo>
                  <a:cubicBezTo>
                    <a:pt x="798" y="32"/>
                    <a:pt x="754" y="0"/>
                    <a:pt x="72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8" name="Google Shape;4018;p48"/>
            <p:cNvSpPr/>
            <p:nvPr/>
          </p:nvSpPr>
          <p:spPr>
            <a:xfrm>
              <a:off x="424923" y="4222726"/>
              <a:ext cx="59129" cy="81106"/>
            </a:xfrm>
            <a:custGeom>
              <a:avLst/>
              <a:gdLst/>
              <a:ahLst/>
              <a:cxnLst/>
              <a:rect l="l" t="t" r="r" b="b"/>
              <a:pathLst>
                <a:path w="694" h="952" extrusionOk="0">
                  <a:moveTo>
                    <a:pt x="234" y="1"/>
                  </a:moveTo>
                  <a:cubicBezTo>
                    <a:pt x="222" y="1"/>
                    <a:pt x="212" y="4"/>
                    <a:pt x="205" y="13"/>
                  </a:cubicBezTo>
                  <a:cubicBezTo>
                    <a:pt x="188" y="40"/>
                    <a:pt x="170" y="69"/>
                    <a:pt x="153" y="99"/>
                  </a:cubicBezTo>
                  <a:cubicBezTo>
                    <a:pt x="68" y="255"/>
                    <a:pt x="1" y="465"/>
                    <a:pt x="15" y="651"/>
                  </a:cubicBezTo>
                  <a:cubicBezTo>
                    <a:pt x="19" y="650"/>
                    <a:pt x="24" y="649"/>
                    <a:pt x="29" y="649"/>
                  </a:cubicBezTo>
                  <a:cubicBezTo>
                    <a:pt x="64" y="649"/>
                    <a:pt x="110" y="682"/>
                    <a:pt x="84" y="702"/>
                  </a:cubicBezTo>
                  <a:cubicBezTo>
                    <a:pt x="67" y="715"/>
                    <a:pt x="48" y="727"/>
                    <a:pt x="29" y="738"/>
                  </a:cubicBezTo>
                  <a:cubicBezTo>
                    <a:pt x="39" y="781"/>
                    <a:pt x="54" y="822"/>
                    <a:pt x="78" y="859"/>
                  </a:cubicBezTo>
                  <a:cubicBezTo>
                    <a:pt x="119" y="927"/>
                    <a:pt x="182" y="952"/>
                    <a:pt x="253" y="952"/>
                  </a:cubicBezTo>
                  <a:cubicBezTo>
                    <a:pt x="288" y="952"/>
                    <a:pt x="325" y="946"/>
                    <a:pt x="363" y="936"/>
                  </a:cubicBezTo>
                  <a:cubicBezTo>
                    <a:pt x="364" y="920"/>
                    <a:pt x="364" y="903"/>
                    <a:pt x="364" y="887"/>
                  </a:cubicBezTo>
                  <a:cubicBezTo>
                    <a:pt x="364" y="872"/>
                    <a:pt x="376" y="865"/>
                    <a:pt x="391" y="865"/>
                  </a:cubicBezTo>
                  <a:cubicBezTo>
                    <a:pt x="417" y="865"/>
                    <a:pt x="453" y="884"/>
                    <a:pt x="453" y="907"/>
                  </a:cubicBezTo>
                  <a:lnTo>
                    <a:pt x="453" y="908"/>
                  </a:lnTo>
                  <a:cubicBezTo>
                    <a:pt x="516" y="885"/>
                    <a:pt x="576" y="856"/>
                    <a:pt x="625" y="833"/>
                  </a:cubicBezTo>
                  <a:cubicBezTo>
                    <a:pt x="637" y="828"/>
                    <a:pt x="648" y="823"/>
                    <a:pt x="658" y="818"/>
                  </a:cubicBezTo>
                  <a:cubicBezTo>
                    <a:pt x="694" y="803"/>
                    <a:pt x="651" y="767"/>
                    <a:pt x="617" y="762"/>
                  </a:cubicBezTo>
                  <a:cubicBezTo>
                    <a:pt x="613" y="761"/>
                    <a:pt x="610" y="760"/>
                    <a:pt x="607" y="760"/>
                  </a:cubicBezTo>
                  <a:cubicBezTo>
                    <a:pt x="603" y="760"/>
                    <a:pt x="599" y="761"/>
                    <a:pt x="595" y="763"/>
                  </a:cubicBezTo>
                  <a:cubicBezTo>
                    <a:pt x="510" y="799"/>
                    <a:pt x="417" y="847"/>
                    <a:pt x="326" y="867"/>
                  </a:cubicBezTo>
                  <a:cubicBezTo>
                    <a:pt x="306" y="871"/>
                    <a:pt x="287" y="873"/>
                    <a:pt x="270" y="873"/>
                  </a:cubicBezTo>
                  <a:cubicBezTo>
                    <a:pt x="121" y="873"/>
                    <a:pt x="113" y="719"/>
                    <a:pt x="114" y="587"/>
                  </a:cubicBezTo>
                  <a:cubicBezTo>
                    <a:pt x="117" y="392"/>
                    <a:pt x="181" y="213"/>
                    <a:pt x="288" y="54"/>
                  </a:cubicBezTo>
                  <a:lnTo>
                    <a:pt x="291" y="48"/>
                  </a:lnTo>
                  <a:cubicBezTo>
                    <a:pt x="306" y="27"/>
                    <a:pt x="266" y="1"/>
                    <a:pt x="23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9" name="Google Shape;4019;p48"/>
            <p:cNvSpPr/>
            <p:nvPr/>
          </p:nvSpPr>
          <p:spPr>
            <a:xfrm>
              <a:off x="383600" y="4250756"/>
              <a:ext cx="32206" cy="42001"/>
            </a:xfrm>
            <a:custGeom>
              <a:avLst/>
              <a:gdLst/>
              <a:ahLst/>
              <a:cxnLst/>
              <a:rect l="l" t="t" r="r" b="b"/>
              <a:pathLst>
                <a:path w="378" h="493" extrusionOk="0">
                  <a:moveTo>
                    <a:pt x="117" y="1"/>
                  </a:moveTo>
                  <a:cubicBezTo>
                    <a:pt x="105" y="1"/>
                    <a:pt x="95" y="5"/>
                    <a:pt x="91" y="16"/>
                  </a:cubicBezTo>
                  <a:cubicBezTo>
                    <a:pt x="84" y="31"/>
                    <a:pt x="79" y="47"/>
                    <a:pt x="74" y="64"/>
                  </a:cubicBezTo>
                  <a:cubicBezTo>
                    <a:pt x="35" y="174"/>
                    <a:pt x="1" y="323"/>
                    <a:pt x="66" y="419"/>
                  </a:cubicBezTo>
                  <a:cubicBezTo>
                    <a:pt x="77" y="432"/>
                    <a:pt x="89" y="443"/>
                    <a:pt x="99" y="455"/>
                  </a:cubicBezTo>
                  <a:cubicBezTo>
                    <a:pt x="132" y="482"/>
                    <a:pt x="168" y="492"/>
                    <a:pt x="206" y="492"/>
                  </a:cubicBezTo>
                  <a:cubicBezTo>
                    <a:pt x="250" y="492"/>
                    <a:pt x="295" y="479"/>
                    <a:pt x="339" y="464"/>
                  </a:cubicBezTo>
                  <a:cubicBezTo>
                    <a:pt x="321" y="462"/>
                    <a:pt x="302" y="453"/>
                    <a:pt x="292" y="439"/>
                  </a:cubicBezTo>
                  <a:cubicBezTo>
                    <a:pt x="281" y="423"/>
                    <a:pt x="287" y="405"/>
                    <a:pt x="307" y="402"/>
                  </a:cubicBezTo>
                  <a:cubicBezTo>
                    <a:pt x="332" y="398"/>
                    <a:pt x="354" y="392"/>
                    <a:pt x="378" y="386"/>
                  </a:cubicBezTo>
                  <a:cubicBezTo>
                    <a:pt x="370" y="383"/>
                    <a:pt x="362" y="381"/>
                    <a:pt x="354" y="381"/>
                  </a:cubicBezTo>
                  <a:cubicBezTo>
                    <a:pt x="351" y="381"/>
                    <a:pt x="347" y="381"/>
                    <a:pt x="345" y="382"/>
                  </a:cubicBezTo>
                  <a:cubicBezTo>
                    <a:pt x="307" y="395"/>
                    <a:pt x="269" y="419"/>
                    <a:pt x="230" y="424"/>
                  </a:cubicBezTo>
                  <a:cubicBezTo>
                    <a:pt x="221" y="426"/>
                    <a:pt x="213" y="426"/>
                    <a:pt x="205" y="426"/>
                  </a:cubicBezTo>
                  <a:cubicBezTo>
                    <a:pt x="147" y="426"/>
                    <a:pt x="126" y="388"/>
                    <a:pt x="122" y="327"/>
                  </a:cubicBezTo>
                  <a:cubicBezTo>
                    <a:pt x="115" y="238"/>
                    <a:pt x="141" y="146"/>
                    <a:pt x="172" y="62"/>
                  </a:cubicBezTo>
                  <a:lnTo>
                    <a:pt x="176" y="50"/>
                  </a:lnTo>
                  <a:cubicBezTo>
                    <a:pt x="186" y="26"/>
                    <a:pt x="146" y="1"/>
                    <a:pt x="11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0" name="Google Shape;4020;p48"/>
            <p:cNvSpPr/>
            <p:nvPr/>
          </p:nvSpPr>
          <p:spPr>
            <a:xfrm>
              <a:off x="346707" y="4185836"/>
              <a:ext cx="42259" cy="48987"/>
            </a:xfrm>
            <a:custGeom>
              <a:avLst/>
              <a:gdLst/>
              <a:ahLst/>
              <a:cxnLst/>
              <a:rect l="l" t="t" r="r" b="b"/>
              <a:pathLst>
                <a:path w="496" h="575" extrusionOk="0">
                  <a:moveTo>
                    <a:pt x="167" y="1"/>
                  </a:moveTo>
                  <a:cubicBezTo>
                    <a:pt x="158" y="1"/>
                    <a:pt x="150" y="3"/>
                    <a:pt x="145" y="9"/>
                  </a:cubicBezTo>
                  <a:cubicBezTo>
                    <a:pt x="132" y="22"/>
                    <a:pt x="119" y="37"/>
                    <a:pt x="107" y="54"/>
                  </a:cubicBezTo>
                  <a:cubicBezTo>
                    <a:pt x="48" y="132"/>
                    <a:pt x="0" y="239"/>
                    <a:pt x="4" y="338"/>
                  </a:cubicBezTo>
                  <a:cubicBezTo>
                    <a:pt x="28" y="392"/>
                    <a:pt x="52" y="445"/>
                    <a:pt x="78" y="499"/>
                  </a:cubicBezTo>
                  <a:cubicBezTo>
                    <a:pt x="145" y="561"/>
                    <a:pt x="240" y="575"/>
                    <a:pt x="333" y="575"/>
                  </a:cubicBezTo>
                  <a:cubicBezTo>
                    <a:pt x="358" y="575"/>
                    <a:pt x="382" y="574"/>
                    <a:pt x="405" y="573"/>
                  </a:cubicBezTo>
                  <a:cubicBezTo>
                    <a:pt x="419" y="571"/>
                    <a:pt x="433" y="570"/>
                    <a:pt x="447" y="570"/>
                  </a:cubicBezTo>
                  <a:cubicBezTo>
                    <a:pt x="496" y="566"/>
                    <a:pt x="446" y="516"/>
                    <a:pt x="410" y="509"/>
                  </a:cubicBezTo>
                  <a:lnTo>
                    <a:pt x="401" y="508"/>
                  </a:lnTo>
                  <a:cubicBezTo>
                    <a:pt x="372" y="510"/>
                    <a:pt x="341" y="512"/>
                    <a:pt x="310" y="512"/>
                  </a:cubicBezTo>
                  <a:cubicBezTo>
                    <a:pt x="208" y="512"/>
                    <a:pt x="104" y="490"/>
                    <a:pt x="96" y="365"/>
                  </a:cubicBezTo>
                  <a:cubicBezTo>
                    <a:pt x="89" y="250"/>
                    <a:pt x="145" y="138"/>
                    <a:pt x="222" y="56"/>
                  </a:cubicBezTo>
                  <a:cubicBezTo>
                    <a:pt x="230" y="48"/>
                    <a:pt x="229" y="38"/>
                    <a:pt x="223" y="30"/>
                  </a:cubicBezTo>
                  <a:cubicBezTo>
                    <a:pt x="213" y="14"/>
                    <a:pt x="188" y="1"/>
                    <a:pt x="16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1" name="Google Shape;4021;p48"/>
            <p:cNvSpPr/>
            <p:nvPr/>
          </p:nvSpPr>
          <p:spPr>
            <a:xfrm>
              <a:off x="407541" y="4277934"/>
              <a:ext cx="26753" cy="12353"/>
            </a:xfrm>
            <a:custGeom>
              <a:avLst/>
              <a:gdLst/>
              <a:ahLst/>
              <a:cxnLst/>
              <a:rect l="l" t="t" r="r" b="b"/>
              <a:pathLst>
                <a:path w="314" h="145" extrusionOk="0">
                  <a:moveTo>
                    <a:pt x="233" y="1"/>
                  </a:moveTo>
                  <a:cubicBezTo>
                    <a:pt x="228" y="1"/>
                    <a:pt x="223" y="2"/>
                    <a:pt x="219" y="3"/>
                  </a:cubicBezTo>
                  <a:lnTo>
                    <a:pt x="211" y="6"/>
                  </a:lnTo>
                  <a:cubicBezTo>
                    <a:pt x="176" y="33"/>
                    <a:pt x="137" y="53"/>
                    <a:pt x="97" y="65"/>
                  </a:cubicBezTo>
                  <a:cubicBezTo>
                    <a:pt x="74" y="73"/>
                    <a:pt x="51" y="79"/>
                    <a:pt x="26" y="83"/>
                  </a:cubicBezTo>
                  <a:cubicBezTo>
                    <a:pt x="6" y="86"/>
                    <a:pt x="0" y="104"/>
                    <a:pt x="11" y="120"/>
                  </a:cubicBezTo>
                  <a:cubicBezTo>
                    <a:pt x="21" y="134"/>
                    <a:pt x="40" y="143"/>
                    <a:pt x="58" y="145"/>
                  </a:cubicBezTo>
                  <a:lnTo>
                    <a:pt x="72" y="145"/>
                  </a:lnTo>
                  <a:cubicBezTo>
                    <a:pt x="130" y="136"/>
                    <a:pt x="183" y="118"/>
                    <a:pt x="233" y="90"/>
                  </a:cubicBezTo>
                  <a:cubicBezTo>
                    <a:pt x="252" y="79"/>
                    <a:pt x="271" y="67"/>
                    <a:pt x="288" y="54"/>
                  </a:cubicBezTo>
                  <a:cubicBezTo>
                    <a:pt x="314" y="34"/>
                    <a:pt x="268" y="1"/>
                    <a:pt x="23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2" name="Google Shape;4022;p48"/>
            <p:cNvSpPr/>
            <p:nvPr/>
          </p:nvSpPr>
          <p:spPr>
            <a:xfrm>
              <a:off x="455595" y="4296421"/>
              <a:ext cx="56488" cy="51287"/>
            </a:xfrm>
            <a:custGeom>
              <a:avLst/>
              <a:gdLst/>
              <a:ahLst/>
              <a:cxnLst/>
              <a:rect l="l" t="t" r="r" b="b"/>
              <a:pathLst>
                <a:path w="663" h="602" extrusionOk="0">
                  <a:moveTo>
                    <a:pt x="31" y="1"/>
                  </a:moveTo>
                  <a:cubicBezTo>
                    <a:pt x="16" y="1"/>
                    <a:pt x="4" y="7"/>
                    <a:pt x="4" y="23"/>
                  </a:cubicBezTo>
                  <a:cubicBezTo>
                    <a:pt x="4" y="38"/>
                    <a:pt x="3" y="55"/>
                    <a:pt x="3" y="72"/>
                  </a:cubicBezTo>
                  <a:cubicBezTo>
                    <a:pt x="1" y="255"/>
                    <a:pt x="4" y="510"/>
                    <a:pt x="198" y="582"/>
                  </a:cubicBezTo>
                  <a:cubicBezTo>
                    <a:pt x="234" y="596"/>
                    <a:pt x="270" y="602"/>
                    <a:pt x="304" y="602"/>
                  </a:cubicBezTo>
                  <a:cubicBezTo>
                    <a:pt x="420" y="602"/>
                    <a:pt x="520" y="529"/>
                    <a:pt x="597" y="436"/>
                  </a:cubicBezTo>
                  <a:cubicBezTo>
                    <a:pt x="621" y="407"/>
                    <a:pt x="643" y="378"/>
                    <a:pt x="663" y="346"/>
                  </a:cubicBezTo>
                  <a:lnTo>
                    <a:pt x="663" y="344"/>
                  </a:lnTo>
                  <a:lnTo>
                    <a:pt x="659" y="323"/>
                  </a:lnTo>
                  <a:cubicBezTo>
                    <a:pt x="649" y="310"/>
                    <a:pt x="625" y="299"/>
                    <a:pt x="605" y="299"/>
                  </a:cubicBezTo>
                  <a:cubicBezTo>
                    <a:pt x="593" y="299"/>
                    <a:pt x="582" y="303"/>
                    <a:pt x="577" y="312"/>
                  </a:cubicBezTo>
                  <a:lnTo>
                    <a:pt x="571" y="319"/>
                  </a:lnTo>
                  <a:cubicBezTo>
                    <a:pt x="516" y="405"/>
                    <a:pt x="391" y="546"/>
                    <a:pt x="275" y="546"/>
                  </a:cubicBezTo>
                  <a:cubicBezTo>
                    <a:pt x="232" y="546"/>
                    <a:pt x="190" y="527"/>
                    <a:pt x="154" y="478"/>
                  </a:cubicBezTo>
                  <a:cubicBezTo>
                    <a:pt x="76" y="374"/>
                    <a:pt x="91" y="168"/>
                    <a:pt x="92" y="43"/>
                  </a:cubicBezTo>
                  <a:lnTo>
                    <a:pt x="92" y="42"/>
                  </a:lnTo>
                  <a:cubicBezTo>
                    <a:pt x="92" y="19"/>
                    <a:pt x="57" y="1"/>
                    <a:pt x="3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3" name="Google Shape;4023;p48"/>
            <p:cNvSpPr/>
            <p:nvPr/>
          </p:nvSpPr>
          <p:spPr>
            <a:xfrm>
              <a:off x="547784" y="4340638"/>
              <a:ext cx="60151" cy="42512"/>
            </a:xfrm>
            <a:custGeom>
              <a:avLst/>
              <a:gdLst/>
              <a:ahLst/>
              <a:cxnLst/>
              <a:rect l="l" t="t" r="r" b="b"/>
              <a:pathLst>
                <a:path w="706" h="499" extrusionOk="0">
                  <a:moveTo>
                    <a:pt x="32" y="0"/>
                  </a:moveTo>
                  <a:cubicBezTo>
                    <a:pt x="14" y="0"/>
                    <a:pt x="0" y="8"/>
                    <a:pt x="6" y="29"/>
                  </a:cubicBezTo>
                  <a:cubicBezTo>
                    <a:pt x="8" y="42"/>
                    <a:pt x="11" y="54"/>
                    <a:pt x="15" y="67"/>
                  </a:cubicBezTo>
                  <a:cubicBezTo>
                    <a:pt x="47" y="195"/>
                    <a:pt x="100" y="366"/>
                    <a:pt x="206" y="455"/>
                  </a:cubicBezTo>
                  <a:cubicBezTo>
                    <a:pt x="272" y="471"/>
                    <a:pt x="339" y="485"/>
                    <a:pt x="404" y="499"/>
                  </a:cubicBezTo>
                  <a:cubicBezTo>
                    <a:pt x="513" y="456"/>
                    <a:pt x="602" y="314"/>
                    <a:pt x="663" y="204"/>
                  </a:cubicBezTo>
                  <a:cubicBezTo>
                    <a:pt x="678" y="177"/>
                    <a:pt x="692" y="150"/>
                    <a:pt x="705" y="129"/>
                  </a:cubicBezTo>
                  <a:lnTo>
                    <a:pt x="706" y="119"/>
                  </a:lnTo>
                  <a:lnTo>
                    <a:pt x="704" y="111"/>
                  </a:lnTo>
                  <a:cubicBezTo>
                    <a:pt x="696" y="94"/>
                    <a:pt x="669" y="81"/>
                    <a:pt x="647" y="81"/>
                  </a:cubicBezTo>
                  <a:cubicBezTo>
                    <a:pt x="636" y="81"/>
                    <a:pt x="626" y="84"/>
                    <a:pt x="620" y="93"/>
                  </a:cubicBezTo>
                  <a:lnTo>
                    <a:pt x="618" y="94"/>
                  </a:lnTo>
                  <a:cubicBezTo>
                    <a:pt x="566" y="189"/>
                    <a:pt x="452" y="420"/>
                    <a:pt x="322" y="420"/>
                  </a:cubicBezTo>
                  <a:cubicBezTo>
                    <a:pt x="293" y="420"/>
                    <a:pt x="264" y="408"/>
                    <a:pt x="234" y="381"/>
                  </a:cubicBezTo>
                  <a:cubicBezTo>
                    <a:pt x="146" y="303"/>
                    <a:pt x="117" y="140"/>
                    <a:pt x="90" y="32"/>
                  </a:cubicBezTo>
                  <a:lnTo>
                    <a:pt x="81" y="19"/>
                  </a:lnTo>
                  <a:cubicBezTo>
                    <a:pt x="69" y="8"/>
                    <a:pt x="48" y="0"/>
                    <a:pt x="3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4" name="Google Shape;4024;p48"/>
            <p:cNvSpPr/>
            <p:nvPr/>
          </p:nvSpPr>
          <p:spPr>
            <a:xfrm>
              <a:off x="628300" y="4368583"/>
              <a:ext cx="17551" cy="23429"/>
            </a:xfrm>
            <a:custGeom>
              <a:avLst/>
              <a:gdLst/>
              <a:ahLst/>
              <a:cxnLst/>
              <a:rect l="l" t="t" r="r" b="b"/>
              <a:pathLst>
                <a:path w="206" h="275" extrusionOk="0">
                  <a:moveTo>
                    <a:pt x="31" y="0"/>
                  </a:moveTo>
                  <a:cubicBezTo>
                    <a:pt x="13" y="0"/>
                    <a:pt x="1" y="8"/>
                    <a:pt x="8" y="27"/>
                  </a:cubicBezTo>
                  <a:cubicBezTo>
                    <a:pt x="15" y="45"/>
                    <a:pt x="23" y="61"/>
                    <a:pt x="30" y="78"/>
                  </a:cubicBezTo>
                  <a:cubicBezTo>
                    <a:pt x="57" y="142"/>
                    <a:pt x="87" y="206"/>
                    <a:pt x="120" y="267"/>
                  </a:cubicBezTo>
                  <a:cubicBezTo>
                    <a:pt x="149" y="270"/>
                    <a:pt x="178" y="273"/>
                    <a:pt x="205" y="275"/>
                  </a:cubicBezTo>
                  <a:lnTo>
                    <a:pt x="198" y="257"/>
                  </a:lnTo>
                  <a:cubicBezTo>
                    <a:pt x="185" y="232"/>
                    <a:pt x="172" y="207"/>
                    <a:pt x="159" y="183"/>
                  </a:cubicBezTo>
                  <a:cubicBezTo>
                    <a:pt x="136" y="133"/>
                    <a:pt x="113" y="82"/>
                    <a:pt x="93" y="31"/>
                  </a:cubicBezTo>
                  <a:lnTo>
                    <a:pt x="92" y="28"/>
                  </a:lnTo>
                  <a:cubicBezTo>
                    <a:pt x="82" y="12"/>
                    <a:pt x="53" y="0"/>
                    <a:pt x="31" y="0"/>
                  </a:cubicBezTo>
                  <a:close/>
                </a:path>
              </a:pathLst>
            </a:custGeom>
            <a:solidFill>
              <a:srgbClr val="F9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5" name="Google Shape;4025;p48"/>
            <p:cNvSpPr/>
            <p:nvPr/>
          </p:nvSpPr>
          <p:spPr>
            <a:xfrm>
              <a:off x="653946" y="4374376"/>
              <a:ext cx="20278" cy="18658"/>
            </a:xfrm>
            <a:custGeom>
              <a:avLst/>
              <a:gdLst/>
              <a:ahLst/>
              <a:cxnLst/>
              <a:rect l="l" t="t" r="r" b="b"/>
              <a:pathLst>
                <a:path w="238" h="219" extrusionOk="0">
                  <a:moveTo>
                    <a:pt x="170" y="0"/>
                  </a:moveTo>
                  <a:cubicBezTo>
                    <a:pt x="159" y="0"/>
                    <a:pt x="149" y="4"/>
                    <a:pt x="145" y="14"/>
                  </a:cubicBezTo>
                  <a:lnTo>
                    <a:pt x="144" y="15"/>
                  </a:lnTo>
                  <a:cubicBezTo>
                    <a:pt x="126" y="83"/>
                    <a:pt x="74" y="177"/>
                    <a:pt x="1" y="213"/>
                  </a:cubicBezTo>
                  <a:cubicBezTo>
                    <a:pt x="45" y="215"/>
                    <a:pt x="86" y="217"/>
                    <a:pt x="129" y="219"/>
                  </a:cubicBezTo>
                  <a:cubicBezTo>
                    <a:pt x="165" y="185"/>
                    <a:pt x="192" y="144"/>
                    <a:pt x="212" y="101"/>
                  </a:cubicBezTo>
                  <a:cubicBezTo>
                    <a:pt x="219" y="84"/>
                    <a:pt x="226" y="66"/>
                    <a:pt x="230" y="49"/>
                  </a:cubicBezTo>
                  <a:cubicBezTo>
                    <a:pt x="237" y="24"/>
                    <a:pt x="198" y="0"/>
                    <a:pt x="170" y="0"/>
                  </a:cubicBezTo>
                  <a:close/>
                </a:path>
              </a:pathLst>
            </a:custGeom>
            <a:solidFill>
              <a:srgbClr val="F9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6" name="Google Shape;4026;p48"/>
            <p:cNvSpPr/>
            <p:nvPr/>
          </p:nvSpPr>
          <p:spPr>
            <a:xfrm>
              <a:off x="775785" y="3849139"/>
              <a:ext cx="486577" cy="544226"/>
            </a:xfrm>
            <a:custGeom>
              <a:avLst/>
              <a:gdLst/>
              <a:ahLst/>
              <a:cxnLst/>
              <a:rect l="l" t="t" r="r" b="b"/>
              <a:pathLst>
                <a:path w="5711" h="6388" extrusionOk="0">
                  <a:moveTo>
                    <a:pt x="2012" y="1"/>
                  </a:moveTo>
                  <a:cubicBezTo>
                    <a:pt x="1923" y="1"/>
                    <a:pt x="1845" y="12"/>
                    <a:pt x="1781" y="34"/>
                  </a:cubicBezTo>
                  <a:lnTo>
                    <a:pt x="1781" y="121"/>
                  </a:lnTo>
                  <a:cubicBezTo>
                    <a:pt x="2751" y="897"/>
                    <a:pt x="2636" y="3439"/>
                    <a:pt x="351" y="3439"/>
                  </a:cubicBezTo>
                  <a:cubicBezTo>
                    <a:pt x="294" y="3439"/>
                    <a:pt x="235" y="3438"/>
                    <a:pt x="175" y="3434"/>
                  </a:cubicBezTo>
                  <a:lnTo>
                    <a:pt x="0" y="6379"/>
                  </a:lnTo>
                  <a:cubicBezTo>
                    <a:pt x="87" y="6385"/>
                    <a:pt x="179" y="6388"/>
                    <a:pt x="274" y="6388"/>
                  </a:cubicBezTo>
                  <a:cubicBezTo>
                    <a:pt x="1488" y="6388"/>
                    <a:pt x="3307" y="5924"/>
                    <a:pt x="3943" y="4780"/>
                  </a:cubicBezTo>
                  <a:cubicBezTo>
                    <a:pt x="5710" y="1607"/>
                    <a:pt x="3076" y="1"/>
                    <a:pt x="20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7" name="Google Shape;4027;p48"/>
            <p:cNvSpPr/>
            <p:nvPr/>
          </p:nvSpPr>
          <p:spPr>
            <a:xfrm>
              <a:off x="779278" y="3849139"/>
              <a:ext cx="341311" cy="477007"/>
            </a:xfrm>
            <a:custGeom>
              <a:avLst/>
              <a:gdLst/>
              <a:ahLst/>
              <a:cxnLst/>
              <a:rect l="l" t="t" r="r" b="b"/>
              <a:pathLst>
                <a:path w="4006" h="5599" extrusionOk="0">
                  <a:moveTo>
                    <a:pt x="1970" y="1"/>
                  </a:moveTo>
                  <a:cubicBezTo>
                    <a:pt x="1882" y="1"/>
                    <a:pt x="1804" y="12"/>
                    <a:pt x="1740" y="34"/>
                  </a:cubicBezTo>
                  <a:lnTo>
                    <a:pt x="1740" y="121"/>
                  </a:lnTo>
                  <a:cubicBezTo>
                    <a:pt x="2710" y="897"/>
                    <a:pt x="2595" y="3439"/>
                    <a:pt x="310" y="3439"/>
                  </a:cubicBezTo>
                  <a:cubicBezTo>
                    <a:pt x="253" y="3439"/>
                    <a:pt x="194" y="3438"/>
                    <a:pt x="134" y="3434"/>
                  </a:cubicBezTo>
                  <a:lnTo>
                    <a:pt x="0" y="5599"/>
                  </a:lnTo>
                  <a:cubicBezTo>
                    <a:pt x="2248" y="5428"/>
                    <a:pt x="4005" y="4400"/>
                    <a:pt x="4005" y="2272"/>
                  </a:cubicBezTo>
                  <a:cubicBezTo>
                    <a:pt x="4005" y="1858"/>
                    <a:pt x="3938" y="1309"/>
                    <a:pt x="3813" y="970"/>
                  </a:cubicBezTo>
                  <a:cubicBezTo>
                    <a:pt x="3244" y="326"/>
                    <a:pt x="2448" y="1"/>
                    <a:pt x="1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8" name="Google Shape;4028;p48"/>
            <p:cNvSpPr/>
            <p:nvPr/>
          </p:nvSpPr>
          <p:spPr>
            <a:xfrm>
              <a:off x="975072" y="3953590"/>
              <a:ext cx="43793" cy="78209"/>
            </a:xfrm>
            <a:custGeom>
              <a:avLst/>
              <a:gdLst/>
              <a:ahLst/>
              <a:cxnLst/>
              <a:rect l="l" t="t" r="r" b="b"/>
              <a:pathLst>
                <a:path w="514" h="918" extrusionOk="0">
                  <a:moveTo>
                    <a:pt x="89" y="0"/>
                  </a:moveTo>
                  <a:cubicBezTo>
                    <a:pt x="58" y="8"/>
                    <a:pt x="28" y="13"/>
                    <a:pt x="1" y="16"/>
                  </a:cubicBezTo>
                  <a:cubicBezTo>
                    <a:pt x="2" y="30"/>
                    <a:pt x="4" y="44"/>
                    <a:pt x="5" y="57"/>
                  </a:cubicBezTo>
                  <a:cubicBezTo>
                    <a:pt x="151" y="67"/>
                    <a:pt x="354" y="86"/>
                    <a:pt x="402" y="250"/>
                  </a:cubicBezTo>
                  <a:cubicBezTo>
                    <a:pt x="453" y="427"/>
                    <a:pt x="324" y="469"/>
                    <a:pt x="181" y="469"/>
                  </a:cubicBezTo>
                  <a:cubicBezTo>
                    <a:pt x="124" y="469"/>
                    <a:pt x="63" y="462"/>
                    <a:pt x="12" y="454"/>
                  </a:cubicBezTo>
                  <a:cubicBezTo>
                    <a:pt x="10" y="494"/>
                    <a:pt x="5" y="535"/>
                    <a:pt x="0" y="574"/>
                  </a:cubicBezTo>
                  <a:cubicBezTo>
                    <a:pt x="104" y="630"/>
                    <a:pt x="204" y="700"/>
                    <a:pt x="257" y="803"/>
                  </a:cubicBezTo>
                  <a:cubicBezTo>
                    <a:pt x="274" y="837"/>
                    <a:pt x="288" y="876"/>
                    <a:pt x="297" y="918"/>
                  </a:cubicBezTo>
                  <a:cubicBezTo>
                    <a:pt x="299" y="898"/>
                    <a:pt x="331" y="878"/>
                    <a:pt x="356" y="878"/>
                  </a:cubicBezTo>
                  <a:cubicBezTo>
                    <a:pt x="366" y="878"/>
                    <a:pt x="374" y="881"/>
                    <a:pt x="379" y="887"/>
                  </a:cubicBezTo>
                  <a:lnTo>
                    <a:pt x="393" y="899"/>
                  </a:lnTo>
                  <a:cubicBezTo>
                    <a:pt x="365" y="743"/>
                    <a:pt x="223" y="620"/>
                    <a:pt x="75" y="530"/>
                  </a:cubicBezTo>
                  <a:lnTo>
                    <a:pt x="75" y="530"/>
                  </a:lnTo>
                  <a:cubicBezTo>
                    <a:pt x="109" y="534"/>
                    <a:pt x="143" y="536"/>
                    <a:pt x="176" y="536"/>
                  </a:cubicBezTo>
                  <a:cubicBezTo>
                    <a:pt x="292" y="536"/>
                    <a:pt x="401" y="508"/>
                    <a:pt x="466" y="403"/>
                  </a:cubicBezTo>
                  <a:cubicBezTo>
                    <a:pt x="476" y="389"/>
                    <a:pt x="482" y="375"/>
                    <a:pt x="488" y="362"/>
                  </a:cubicBezTo>
                  <a:cubicBezTo>
                    <a:pt x="473" y="355"/>
                    <a:pt x="457" y="348"/>
                    <a:pt x="440" y="344"/>
                  </a:cubicBezTo>
                  <a:cubicBezTo>
                    <a:pt x="391" y="330"/>
                    <a:pt x="442" y="281"/>
                    <a:pt x="478" y="281"/>
                  </a:cubicBezTo>
                  <a:cubicBezTo>
                    <a:pt x="481" y="281"/>
                    <a:pt x="484" y="281"/>
                    <a:pt x="486" y="282"/>
                  </a:cubicBezTo>
                  <a:cubicBezTo>
                    <a:pt x="494" y="284"/>
                    <a:pt x="501" y="287"/>
                    <a:pt x="508" y="289"/>
                  </a:cubicBezTo>
                  <a:cubicBezTo>
                    <a:pt x="513" y="238"/>
                    <a:pt x="494" y="193"/>
                    <a:pt x="460" y="156"/>
                  </a:cubicBezTo>
                  <a:cubicBezTo>
                    <a:pt x="455" y="157"/>
                    <a:pt x="450" y="157"/>
                    <a:pt x="446" y="157"/>
                  </a:cubicBezTo>
                  <a:cubicBezTo>
                    <a:pt x="422" y="157"/>
                    <a:pt x="410" y="139"/>
                    <a:pt x="421" y="121"/>
                  </a:cubicBezTo>
                  <a:cubicBezTo>
                    <a:pt x="332" y="53"/>
                    <a:pt x="193" y="15"/>
                    <a:pt x="8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9" name="Google Shape;4029;p48"/>
            <p:cNvSpPr/>
            <p:nvPr/>
          </p:nvSpPr>
          <p:spPr>
            <a:xfrm>
              <a:off x="927274" y="4032567"/>
              <a:ext cx="81707" cy="99593"/>
            </a:xfrm>
            <a:custGeom>
              <a:avLst/>
              <a:gdLst/>
              <a:ahLst/>
              <a:cxnLst/>
              <a:rect l="l" t="t" r="r" b="b"/>
              <a:pathLst>
                <a:path w="959" h="1169" extrusionOk="0">
                  <a:moveTo>
                    <a:pt x="860" y="1"/>
                  </a:moveTo>
                  <a:lnTo>
                    <a:pt x="860" y="1"/>
                  </a:lnTo>
                  <a:cubicBezTo>
                    <a:pt x="870" y="53"/>
                    <a:pt x="868" y="107"/>
                    <a:pt x="851" y="154"/>
                  </a:cubicBezTo>
                  <a:cubicBezTo>
                    <a:pt x="809" y="266"/>
                    <a:pt x="726" y="301"/>
                    <a:pt x="635" y="301"/>
                  </a:cubicBezTo>
                  <a:cubicBezTo>
                    <a:pt x="553" y="301"/>
                    <a:pt x="465" y="273"/>
                    <a:pt x="392" y="245"/>
                  </a:cubicBezTo>
                  <a:cubicBezTo>
                    <a:pt x="379" y="273"/>
                    <a:pt x="365" y="299"/>
                    <a:pt x="351" y="327"/>
                  </a:cubicBezTo>
                  <a:cubicBezTo>
                    <a:pt x="445" y="384"/>
                    <a:pt x="534" y="454"/>
                    <a:pt x="577" y="556"/>
                  </a:cubicBezTo>
                  <a:cubicBezTo>
                    <a:pt x="651" y="704"/>
                    <a:pt x="539" y="798"/>
                    <a:pt x="241" y="840"/>
                  </a:cubicBezTo>
                  <a:cubicBezTo>
                    <a:pt x="199" y="816"/>
                    <a:pt x="157" y="791"/>
                    <a:pt x="116" y="766"/>
                  </a:cubicBezTo>
                  <a:cubicBezTo>
                    <a:pt x="97" y="753"/>
                    <a:pt x="81" y="740"/>
                    <a:pt x="64" y="726"/>
                  </a:cubicBezTo>
                  <a:cubicBezTo>
                    <a:pt x="44" y="747"/>
                    <a:pt x="21" y="768"/>
                    <a:pt x="0" y="789"/>
                  </a:cubicBezTo>
                  <a:cubicBezTo>
                    <a:pt x="102" y="894"/>
                    <a:pt x="187" y="1029"/>
                    <a:pt x="152" y="1166"/>
                  </a:cubicBezTo>
                  <a:cubicBezTo>
                    <a:pt x="163" y="1153"/>
                    <a:pt x="186" y="1143"/>
                    <a:pt x="206" y="1143"/>
                  </a:cubicBezTo>
                  <a:cubicBezTo>
                    <a:pt x="218" y="1143"/>
                    <a:pt x="228" y="1146"/>
                    <a:pt x="233" y="1155"/>
                  </a:cubicBezTo>
                  <a:lnTo>
                    <a:pt x="243" y="1169"/>
                  </a:lnTo>
                  <a:cubicBezTo>
                    <a:pt x="271" y="1079"/>
                    <a:pt x="247" y="985"/>
                    <a:pt x="196" y="896"/>
                  </a:cubicBezTo>
                  <a:lnTo>
                    <a:pt x="196" y="896"/>
                  </a:lnTo>
                  <a:cubicBezTo>
                    <a:pt x="254" y="920"/>
                    <a:pt x="314" y="935"/>
                    <a:pt x="374" y="935"/>
                  </a:cubicBezTo>
                  <a:cubicBezTo>
                    <a:pt x="403" y="935"/>
                    <a:pt x="433" y="931"/>
                    <a:pt x="462" y="924"/>
                  </a:cubicBezTo>
                  <a:lnTo>
                    <a:pt x="453" y="907"/>
                  </a:lnTo>
                  <a:cubicBezTo>
                    <a:pt x="441" y="883"/>
                    <a:pt x="480" y="858"/>
                    <a:pt x="510" y="858"/>
                  </a:cubicBezTo>
                  <a:cubicBezTo>
                    <a:pt x="522" y="858"/>
                    <a:pt x="533" y="862"/>
                    <a:pt x="539" y="872"/>
                  </a:cubicBezTo>
                  <a:lnTo>
                    <a:pt x="546" y="886"/>
                  </a:lnTo>
                  <a:cubicBezTo>
                    <a:pt x="564" y="876"/>
                    <a:pt x="581" y="863"/>
                    <a:pt x="599" y="848"/>
                  </a:cubicBezTo>
                  <a:cubicBezTo>
                    <a:pt x="614" y="835"/>
                    <a:pt x="625" y="822"/>
                    <a:pt x="636" y="809"/>
                  </a:cubicBezTo>
                  <a:cubicBezTo>
                    <a:pt x="620" y="797"/>
                    <a:pt x="604" y="782"/>
                    <a:pt x="590" y="765"/>
                  </a:cubicBezTo>
                  <a:cubicBezTo>
                    <a:pt x="569" y="740"/>
                    <a:pt x="613" y="709"/>
                    <a:pt x="645" y="709"/>
                  </a:cubicBezTo>
                  <a:cubicBezTo>
                    <a:pt x="654" y="709"/>
                    <a:pt x="662" y="712"/>
                    <a:pt x="667" y="718"/>
                  </a:cubicBezTo>
                  <a:lnTo>
                    <a:pt x="682" y="734"/>
                  </a:lnTo>
                  <a:cubicBezTo>
                    <a:pt x="736" y="596"/>
                    <a:pt x="633" y="454"/>
                    <a:pt x="508" y="347"/>
                  </a:cubicBezTo>
                  <a:lnTo>
                    <a:pt x="508" y="347"/>
                  </a:lnTo>
                  <a:cubicBezTo>
                    <a:pt x="543" y="352"/>
                    <a:pt x="578" y="355"/>
                    <a:pt x="612" y="355"/>
                  </a:cubicBezTo>
                  <a:cubicBezTo>
                    <a:pt x="703" y="355"/>
                    <a:pt x="788" y="333"/>
                    <a:pt x="853" y="272"/>
                  </a:cubicBezTo>
                  <a:cubicBezTo>
                    <a:pt x="844" y="265"/>
                    <a:pt x="833" y="259"/>
                    <a:pt x="821" y="253"/>
                  </a:cubicBezTo>
                  <a:cubicBezTo>
                    <a:pt x="784" y="236"/>
                    <a:pt x="838" y="194"/>
                    <a:pt x="873" y="194"/>
                  </a:cubicBezTo>
                  <a:cubicBezTo>
                    <a:pt x="878" y="194"/>
                    <a:pt x="882" y="195"/>
                    <a:pt x="886" y="197"/>
                  </a:cubicBezTo>
                  <a:lnTo>
                    <a:pt x="905" y="207"/>
                  </a:lnTo>
                  <a:cubicBezTo>
                    <a:pt x="911" y="198"/>
                    <a:pt x="918" y="188"/>
                    <a:pt x="923" y="176"/>
                  </a:cubicBezTo>
                  <a:cubicBezTo>
                    <a:pt x="942" y="136"/>
                    <a:pt x="954" y="96"/>
                    <a:pt x="958" y="58"/>
                  </a:cubicBezTo>
                  <a:cubicBezTo>
                    <a:pt x="922" y="52"/>
                    <a:pt x="889" y="36"/>
                    <a:pt x="863" y="7"/>
                  </a:cubicBezTo>
                  <a:lnTo>
                    <a:pt x="860"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0" name="Google Shape;4030;p48"/>
            <p:cNvSpPr/>
            <p:nvPr/>
          </p:nvSpPr>
          <p:spPr>
            <a:xfrm>
              <a:off x="794188" y="4124665"/>
              <a:ext cx="149696" cy="67304"/>
            </a:xfrm>
            <a:custGeom>
              <a:avLst/>
              <a:gdLst/>
              <a:ahLst/>
              <a:cxnLst/>
              <a:rect l="l" t="t" r="r" b="b"/>
              <a:pathLst>
                <a:path w="1757" h="790" extrusionOk="0">
                  <a:moveTo>
                    <a:pt x="1616" y="228"/>
                  </a:moveTo>
                  <a:lnTo>
                    <a:pt x="1616" y="228"/>
                  </a:lnTo>
                  <a:cubicBezTo>
                    <a:pt x="1612" y="230"/>
                    <a:pt x="1609" y="232"/>
                    <a:pt x="1606" y="234"/>
                  </a:cubicBezTo>
                  <a:lnTo>
                    <a:pt x="1606" y="234"/>
                  </a:lnTo>
                  <a:cubicBezTo>
                    <a:pt x="1609" y="232"/>
                    <a:pt x="1613" y="230"/>
                    <a:pt x="1616" y="228"/>
                  </a:cubicBezTo>
                  <a:close/>
                  <a:moveTo>
                    <a:pt x="1709" y="103"/>
                  </a:moveTo>
                  <a:cubicBezTo>
                    <a:pt x="1699" y="130"/>
                    <a:pt x="1685" y="158"/>
                    <a:pt x="1665" y="184"/>
                  </a:cubicBezTo>
                  <a:cubicBezTo>
                    <a:pt x="1650" y="204"/>
                    <a:pt x="1634" y="218"/>
                    <a:pt x="1616" y="228"/>
                  </a:cubicBezTo>
                  <a:lnTo>
                    <a:pt x="1616" y="228"/>
                  </a:lnTo>
                  <a:cubicBezTo>
                    <a:pt x="1625" y="224"/>
                    <a:pt x="1636" y="222"/>
                    <a:pt x="1645" y="222"/>
                  </a:cubicBezTo>
                  <a:cubicBezTo>
                    <a:pt x="1653" y="222"/>
                    <a:pt x="1661" y="224"/>
                    <a:pt x="1667" y="229"/>
                  </a:cubicBezTo>
                  <a:lnTo>
                    <a:pt x="1685" y="250"/>
                  </a:lnTo>
                  <a:cubicBezTo>
                    <a:pt x="1714" y="227"/>
                    <a:pt x="1739" y="203"/>
                    <a:pt x="1757" y="178"/>
                  </a:cubicBezTo>
                  <a:cubicBezTo>
                    <a:pt x="1741" y="154"/>
                    <a:pt x="1725" y="131"/>
                    <a:pt x="1710" y="108"/>
                  </a:cubicBezTo>
                  <a:lnTo>
                    <a:pt x="1709" y="103"/>
                  </a:lnTo>
                  <a:close/>
                  <a:moveTo>
                    <a:pt x="1129" y="0"/>
                  </a:moveTo>
                  <a:cubicBezTo>
                    <a:pt x="1099" y="14"/>
                    <a:pt x="1069" y="28"/>
                    <a:pt x="1039" y="40"/>
                  </a:cubicBezTo>
                  <a:cubicBezTo>
                    <a:pt x="1137" y="165"/>
                    <a:pt x="1352" y="513"/>
                    <a:pt x="1082" y="513"/>
                  </a:cubicBezTo>
                  <a:cubicBezTo>
                    <a:pt x="1060" y="513"/>
                    <a:pt x="1036" y="511"/>
                    <a:pt x="1008" y="507"/>
                  </a:cubicBezTo>
                  <a:cubicBezTo>
                    <a:pt x="845" y="480"/>
                    <a:pt x="735" y="305"/>
                    <a:pt x="665" y="153"/>
                  </a:cubicBezTo>
                  <a:cubicBezTo>
                    <a:pt x="632" y="161"/>
                    <a:pt x="600" y="166"/>
                    <a:pt x="567" y="171"/>
                  </a:cubicBezTo>
                  <a:cubicBezTo>
                    <a:pt x="629" y="352"/>
                    <a:pt x="716" y="718"/>
                    <a:pt x="475" y="724"/>
                  </a:cubicBezTo>
                  <a:cubicBezTo>
                    <a:pt x="473" y="724"/>
                    <a:pt x="471" y="724"/>
                    <a:pt x="470" y="724"/>
                  </a:cubicBezTo>
                  <a:cubicBezTo>
                    <a:pt x="270" y="724"/>
                    <a:pt x="128" y="379"/>
                    <a:pt x="93" y="236"/>
                  </a:cubicBezTo>
                  <a:cubicBezTo>
                    <a:pt x="90" y="224"/>
                    <a:pt x="80" y="220"/>
                    <a:pt x="68" y="220"/>
                  </a:cubicBezTo>
                  <a:cubicBezTo>
                    <a:pt x="40" y="220"/>
                    <a:pt x="0" y="243"/>
                    <a:pt x="7" y="270"/>
                  </a:cubicBezTo>
                  <a:cubicBezTo>
                    <a:pt x="54" y="465"/>
                    <a:pt x="216" y="768"/>
                    <a:pt x="446" y="789"/>
                  </a:cubicBezTo>
                  <a:lnTo>
                    <a:pt x="442" y="785"/>
                  </a:lnTo>
                  <a:cubicBezTo>
                    <a:pt x="420" y="760"/>
                    <a:pt x="465" y="728"/>
                    <a:pt x="497" y="728"/>
                  </a:cubicBezTo>
                  <a:cubicBezTo>
                    <a:pt x="506" y="728"/>
                    <a:pt x="515" y="731"/>
                    <a:pt x="520" y="737"/>
                  </a:cubicBezTo>
                  <a:lnTo>
                    <a:pt x="526" y="748"/>
                  </a:lnTo>
                  <a:cubicBezTo>
                    <a:pt x="538" y="737"/>
                    <a:pt x="556" y="731"/>
                    <a:pt x="572" y="731"/>
                  </a:cubicBezTo>
                  <a:cubicBezTo>
                    <a:pt x="584" y="731"/>
                    <a:pt x="595" y="735"/>
                    <a:pt x="599" y="745"/>
                  </a:cubicBezTo>
                  <a:lnTo>
                    <a:pt x="606" y="758"/>
                  </a:lnTo>
                  <a:cubicBezTo>
                    <a:pt x="718" y="694"/>
                    <a:pt x="737" y="549"/>
                    <a:pt x="719" y="402"/>
                  </a:cubicBezTo>
                  <a:lnTo>
                    <a:pt x="719" y="402"/>
                  </a:lnTo>
                  <a:cubicBezTo>
                    <a:pt x="807" y="508"/>
                    <a:pt x="916" y="591"/>
                    <a:pt x="1042" y="602"/>
                  </a:cubicBezTo>
                  <a:cubicBezTo>
                    <a:pt x="1040" y="580"/>
                    <a:pt x="1074" y="561"/>
                    <a:pt x="1100" y="561"/>
                  </a:cubicBezTo>
                  <a:cubicBezTo>
                    <a:pt x="1116" y="561"/>
                    <a:pt x="1128" y="567"/>
                    <a:pt x="1130" y="583"/>
                  </a:cubicBezTo>
                  <a:lnTo>
                    <a:pt x="1132" y="597"/>
                  </a:lnTo>
                  <a:cubicBezTo>
                    <a:pt x="1144" y="594"/>
                    <a:pt x="1157" y="592"/>
                    <a:pt x="1170" y="588"/>
                  </a:cubicBezTo>
                  <a:cubicBezTo>
                    <a:pt x="1190" y="582"/>
                    <a:pt x="1208" y="573"/>
                    <a:pt x="1223" y="564"/>
                  </a:cubicBezTo>
                  <a:cubicBezTo>
                    <a:pt x="1211" y="542"/>
                    <a:pt x="1199" y="519"/>
                    <a:pt x="1189" y="496"/>
                  </a:cubicBezTo>
                  <a:cubicBezTo>
                    <a:pt x="1180" y="471"/>
                    <a:pt x="1219" y="446"/>
                    <a:pt x="1248" y="446"/>
                  </a:cubicBezTo>
                  <a:cubicBezTo>
                    <a:pt x="1261" y="446"/>
                    <a:pt x="1272" y="451"/>
                    <a:pt x="1276" y="462"/>
                  </a:cubicBezTo>
                  <a:cubicBezTo>
                    <a:pt x="1280" y="472"/>
                    <a:pt x="1285" y="483"/>
                    <a:pt x="1290" y="494"/>
                  </a:cubicBezTo>
                  <a:cubicBezTo>
                    <a:pt x="1329" y="418"/>
                    <a:pt x="1304" y="314"/>
                    <a:pt x="1258" y="216"/>
                  </a:cubicBezTo>
                  <a:lnTo>
                    <a:pt x="1258" y="216"/>
                  </a:lnTo>
                  <a:cubicBezTo>
                    <a:pt x="1340" y="271"/>
                    <a:pt x="1428" y="312"/>
                    <a:pt x="1514" y="312"/>
                  </a:cubicBezTo>
                  <a:cubicBezTo>
                    <a:pt x="1545" y="312"/>
                    <a:pt x="1575" y="307"/>
                    <a:pt x="1605" y="296"/>
                  </a:cubicBezTo>
                  <a:lnTo>
                    <a:pt x="1590" y="277"/>
                  </a:lnTo>
                  <a:cubicBezTo>
                    <a:pt x="1575" y="263"/>
                    <a:pt x="1587" y="245"/>
                    <a:pt x="1606" y="234"/>
                  </a:cubicBezTo>
                  <a:lnTo>
                    <a:pt x="1606" y="234"/>
                  </a:lnTo>
                  <a:cubicBezTo>
                    <a:pt x="1585" y="243"/>
                    <a:pt x="1564" y="247"/>
                    <a:pt x="1541" y="247"/>
                  </a:cubicBezTo>
                  <a:cubicBezTo>
                    <a:pt x="1400" y="247"/>
                    <a:pt x="1220" y="84"/>
                    <a:pt x="112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1" name="Google Shape;4031;p48"/>
            <p:cNvSpPr/>
            <p:nvPr/>
          </p:nvSpPr>
          <p:spPr>
            <a:xfrm>
              <a:off x="962718" y="3881684"/>
              <a:ext cx="45412" cy="73353"/>
            </a:xfrm>
            <a:custGeom>
              <a:avLst/>
              <a:gdLst/>
              <a:ahLst/>
              <a:cxnLst/>
              <a:rect l="l" t="t" r="r" b="b"/>
              <a:pathLst>
                <a:path w="533" h="861" extrusionOk="0">
                  <a:moveTo>
                    <a:pt x="297" y="0"/>
                  </a:moveTo>
                  <a:cubicBezTo>
                    <a:pt x="299" y="142"/>
                    <a:pt x="124" y="242"/>
                    <a:pt x="1" y="307"/>
                  </a:cubicBezTo>
                  <a:cubicBezTo>
                    <a:pt x="8" y="326"/>
                    <a:pt x="16" y="344"/>
                    <a:pt x="23" y="363"/>
                  </a:cubicBezTo>
                  <a:cubicBezTo>
                    <a:pt x="31" y="363"/>
                    <a:pt x="39" y="363"/>
                    <a:pt x="47" y="363"/>
                  </a:cubicBezTo>
                  <a:cubicBezTo>
                    <a:pt x="138" y="363"/>
                    <a:pt x="230" y="386"/>
                    <a:pt x="300" y="444"/>
                  </a:cubicBezTo>
                  <a:cubicBezTo>
                    <a:pt x="426" y="545"/>
                    <a:pt x="533" y="751"/>
                    <a:pt x="159" y="799"/>
                  </a:cubicBezTo>
                  <a:lnTo>
                    <a:pt x="139" y="807"/>
                  </a:lnTo>
                  <a:cubicBezTo>
                    <a:pt x="142" y="825"/>
                    <a:pt x="144" y="843"/>
                    <a:pt x="146" y="860"/>
                  </a:cubicBezTo>
                  <a:cubicBezTo>
                    <a:pt x="173" y="857"/>
                    <a:pt x="203" y="852"/>
                    <a:pt x="234" y="844"/>
                  </a:cubicBezTo>
                  <a:cubicBezTo>
                    <a:pt x="371" y="812"/>
                    <a:pt x="524" y="740"/>
                    <a:pt x="502" y="579"/>
                  </a:cubicBezTo>
                  <a:cubicBezTo>
                    <a:pt x="496" y="539"/>
                    <a:pt x="482" y="505"/>
                    <a:pt x="462" y="474"/>
                  </a:cubicBezTo>
                  <a:cubicBezTo>
                    <a:pt x="439" y="482"/>
                    <a:pt x="416" y="489"/>
                    <a:pt x="391" y="492"/>
                  </a:cubicBezTo>
                  <a:cubicBezTo>
                    <a:pt x="387" y="493"/>
                    <a:pt x="383" y="493"/>
                    <a:pt x="380" y="493"/>
                  </a:cubicBezTo>
                  <a:cubicBezTo>
                    <a:pt x="334" y="493"/>
                    <a:pt x="350" y="440"/>
                    <a:pt x="395" y="433"/>
                  </a:cubicBezTo>
                  <a:cubicBezTo>
                    <a:pt x="403" y="432"/>
                    <a:pt x="412" y="429"/>
                    <a:pt x="421" y="426"/>
                  </a:cubicBezTo>
                  <a:cubicBezTo>
                    <a:pt x="345" y="353"/>
                    <a:pt x="229" y="313"/>
                    <a:pt x="123" y="303"/>
                  </a:cubicBezTo>
                  <a:cubicBezTo>
                    <a:pt x="233" y="236"/>
                    <a:pt x="345" y="146"/>
                    <a:pt x="381" y="41"/>
                  </a:cubicBezTo>
                  <a:cubicBezTo>
                    <a:pt x="354" y="35"/>
                    <a:pt x="328" y="26"/>
                    <a:pt x="304" y="10"/>
                  </a:cubicBezTo>
                  <a:lnTo>
                    <a:pt x="297"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2" name="Google Shape;4032;p48"/>
            <p:cNvSpPr/>
            <p:nvPr/>
          </p:nvSpPr>
          <p:spPr>
            <a:xfrm>
              <a:off x="991090" y="3917637"/>
              <a:ext cx="12013" cy="6134"/>
            </a:xfrm>
            <a:custGeom>
              <a:avLst/>
              <a:gdLst/>
              <a:ahLst/>
              <a:cxnLst/>
              <a:rect l="l" t="t" r="r" b="b"/>
              <a:pathLst>
                <a:path w="141" h="72" extrusionOk="0">
                  <a:moveTo>
                    <a:pt x="100" y="0"/>
                  </a:moveTo>
                  <a:lnTo>
                    <a:pt x="88" y="4"/>
                  </a:lnTo>
                  <a:cubicBezTo>
                    <a:pt x="79" y="7"/>
                    <a:pt x="70" y="10"/>
                    <a:pt x="61" y="11"/>
                  </a:cubicBezTo>
                  <a:cubicBezTo>
                    <a:pt x="17" y="18"/>
                    <a:pt x="1" y="72"/>
                    <a:pt x="48" y="72"/>
                  </a:cubicBezTo>
                  <a:cubicBezTo>
                    <a:pt x="51" y="72"/>
                    <a:pt x="55" y="72"/>
                    <a:pt x="58" y="71"/>
                  </a:cubicBezTo>
                  <a:cubicBezTo>
                    <a:pt x="82" y="67"/>
                    <a:pt x="106" y="60"/>
                    <a:pt x="129" y="52"/>
                  </a:cubicBezTo>
                  <a:lnTo>
                    <a:pt x="141" y="47"/>
                  </a:lnTo>
                  <a:cubicBezTo>
                    <a:pt x="129" y="45"/>
                    <a:pt x="118" y="41"/>
                    <a:pt x="107" y="40"/>
                  </a:cubicBezTo>
                  <a:cubicBezTo>
                    <a:pt x="77" y="36"/>
                    <a:pt x="83" y="16"/>
                    <a:pt x="10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3" name="Google Shape;4033;p48"/>
            <p:cNvSpPr/>
            <p:nvPr/>
          </p:nvSpPr>
          <p:spPr>
            <a:xfrm>
              <a:off x="987597" y="3878020"/>
              <a:ext cx="35358" cy="39360"/>
            </a:xfrm>
            <a:custGeom>
              <a:avLst/>
              <a:gdLst/>
              <a:ahLst/>
              <a:cxnLst/>
              <a:rect l="l" t="t" r="r" b="b"/>
              <a:pathLst>
                <a:path w="415" h="462" extrusionOk="0">
                  <a:moveTo>
                    <a:pt x="70" y="1"/>
                  </a:moveTo>
                  <a:cubicBezTo>
                    <a:pt x="40" y="1"/>
                    <a:pt x="1" y="25"/>
                    <a:pt x="5" y="43"/>
                  </a:cubicBezTo>
                  <a:lnTo>
                    <a:pt x="12" y="53"/>
                  </a:lnTo>
                  <a:cubicBezTo>
                    <a:pt x="36" y="69"/>
                    <a:pt x="62" y="78"/>
                    <a:pt x="89" y="84"/>
                  </a:cubicBezTo>
                  <a:cubicBezTo>
                    <a:pt x="158" y="99"/>
                    <a:pt x="233" y="96"/>
                    <a:pt x="290" y="152"/>
                  </a:cubicBezTo>
                  <a:cubicBezTo>
                    <a:pt x="391" y="250"/>
                    <a:pt x="292" y="382"/>
                    <a:pt x="186" y="444"/>
                  </a:cubicBezTo>
                  <a:lnTo>
                    <a:pt x="194" y="443"/>
                  </a:lnTo>
                  <a:cubicBezTo>
                    <a:pt x="220" y="446"/>
                    <a:pt x="248" y="454"/>
                    <a:pt x="275" y="461"/>
                  </a:cubicBezTo>
                  <a:cubicBezTo>
                    <a:pt x="341" y="413"/>
                    <a:pt x="393" y="344"/>
                    <a:pt x="410" y="261"/>
                  </a:cubicBezTo>
                  <a:cubicBezTo>
                    <a:pt x="413" y="243"/>
                    <a:pt x="414" y="224"/>
                    <a:pt x="413" y="207"/>
                  </a:cubicBezTo>
                  <a:cubicBezTo>
                    <a:pt x="395" y="203"/>
                    <a:pt x="376" y="200"/>
                    <a:pt x="358" y="197"/>
                  </a:cubicBezTo>
                  <a:cubicBezTo>
                    <a:pt x="309" y="187"/>
                    <a:pt x="354" y="141"/>
                    <a:pt x="390" y="136"/>
                  </a:cubicBezTo>
                  <a:cubicBezTo>
                    <a:pt x="378" y="116"/>
                    <a:pt x="362" y="99"/>
                    <a:pt x="340" y="84"/>
                  </a:cubicBezTo>
                  <a:cubicBezTo>
                    <a:pt x="326" y="73"/>
                    <a:pt x="310" y="65"/>
                    <a:pt x="294" y="58"/>
                  </a:cubicBezTo>
                  <a:cubicBezTo>
                    <a:pt x="287" y="63"/>
                    <a:pt x="280" y="67"/>
                    <a:pt x="273" y="71"/>
                  </a:cubicBezTo>
                  <a:cubicBezTo>
                    <a:pt x="263" y="76"/>
                    <a:pt x="247" y="82"/>
                    <a:pt x="233" y="82"/>
                  </a:cubicBezTo>
                  <a:cubicBezTo>
                    <a:pt x="225" y="82"/>
                    <a:pt x="217" y="80"/>
                    <a:pt x="212" y="73"/>
                  </a:cubicBezTo>
                  <a:cubicBezTo>
                    <a:pt x="201" y="61"/>
                    <a:pt x="210" y="44"/>
                    <a:pt x="222" y="35"/>
                  </a:cubicBezTo>
                  <a:cubicBezTo>
                    <a:pt x="181" y="28"/>
                    <a:pt x="137" y="32"/>
                    <a:pt x="99" y="11"/>
                  </a:cubicBezTo>
                  <a:lnTo>
                    <a:pt x="90" y="6"/>
                  </a:lnTo>
                  <a:cubicBezTo>
                    <a:pt x="84" y="2"/>
                    <a:pt x="78" y="1"/>
                    <a:pt x="7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4" name="Google Shape;4034;p48"/>
            <p:cNvSpPr/>
            <p:nvPr/>
          </p:nvSpPr>
          <p:spPr>
            <a:xfrm>
              <a:off x="1004722" y="3863281"/>
              <a:ext cx="14484" cy="21810"/>
            </a:xfrm>
            <a:custGeom>
              <a:avLst/>
              <a:gdLst/>
              <a:ahLst/>
              <a:cxnLst/>
              <a:rect l="l" t="t" r="r" b="b"/>
              <a:pathLst>
                <a:path w="170" h="256" extrusionOk="0">
                  <a:moveTo>
                    <a:pt x="39" y="0"/>
                  </a:moveTo>
                  <a:lnTo>
                    <a:pt x="39" y="0"/>
                  </a:lnTo>
                  <a:cubicBezTo>
                    <a:pt x="84" y="68"/>
                    <a:pt x="114" y="159"/>
                    <a:pt x="28" y="202"/>
                  </a:cubicBezTo>
                  <a:lnTo>
                    <a:pt x="21" y="208"/>
                  </a:lnTo>
                  <a:cubicBezTo>
                    <a:pt x="9" y="217"/>
                    <a:pt x="0" y="234"/>
                    <a:pt x="11" y="246"/>
                  </a:cubicBezTo>
                  <a:cubicBezTo>
                    <a:pt x="16" y="253"/>
                    <a:pt x="24" y="255"/>
                    <a:pt x="32" y="255"/>
                  </a:cubicBezTo>
                  <a:cubicBezTo>
                    <a:pt x="46" y="255"/>
                    <a:pt x="62" y="249"/>
                    <a:pt x="72" y="243"/>
                  </a:cubicBezTo>
                  <a:cubicBezTo>
                    <a:pt x="79" y="240"/>
                    <a:pt x="86" y="236"/>
                    <a:pt x="93" y="231"/>
                  </a:cubicBezTo>
                  <a:cubicBezTo>
                    <a:pt x="140" y="198"/>
                    <a:pt x="169" y="145"/>
                    <a:pt x="169" y="86"/>
                  </a:cubicBezTo>
                  <a:cubicBezTo>
                    <a:pt x="169" y="76"/>
                    <a:pt x="168" y="65"/>
                    <a:pt x="166" y="56"/>
                  </a:cubicBezTo>
                  <a:cubicBezTo>
                    <a:pt x="123" y="35"/>
                    <a:pt x="82" y="17"/>
                    <a:pt x="39"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5" name="Google Shape;4035;p48"/>
            <p:cNvSpPr/>
            <p:nvPr/>
          </p:nvSpPr>
          <p:spPr>
            <a:xfrm>
              <a:off x="997565" y="3915677"/>
              <a:ext cx="41492" cy="51458"/>
            </a:xfrm>
            <a:custGeom>
              <a:avLst/>
              <a:gdLst/>
              <a:ahLst/>
              <a:cxnLst/>
              <a:rect l="l" t="t" r="r" b="b"/>
              <a:pathLst>
                <a:path w="487" h="604" extrusionOk="0">
                  <a:moveTo>
                    <a:pt x="76" y="1"/>
                  </a:moveTo>
                  <a:lnTo>
                    <a:pt x="69" y="2"/>
                  </a:lnTo>
                  <a:cubicBezTo>
                    <a:pt x="54" y="3"/>
                    <a:pt x="37" y="12"/>
                    <a:pt x="24" y="23"/>
                  </a:cubicBezTo>
                  <a:cubicBezTo>
                    <a:pt x="7" y="39"/>
                    <a:pt x="1" y="59"/>
                    <a:pt x="31" y="63"/>
                  </a:cubicBezTo>
                  <a:cubicBezTo>
                    <a:pt x="42" y="64"/>
                    <a:pt x="53" y="67"/>
                    <a:pt x="65" y="70"/>
                  </a:cubicBezTo>
                  <a:cubicBezTo>
                    <a:pt x="160" y="91"/>
                    <a:pt x="247" y="137"/>
                    <a:pt x="311" y="212"/>
                  </a:cubicBezTo>
                  <a:cubicBezTo>
                    <a:pt x="333" y="236"/>
                    <a:pt x="352" y="263"/>
                    <a:pt x="366" y="292"/>
                  </a:cubicBezTo>
                  <a:cubicBezTo>
                    <a:pt x="390" y="339"/>
                    <a:pt x="388" y="344"/>
                    <a:pt x="365" y="400"/>
                  </a:cubicBezTo>
                  <a:cubicBezTo>
                    <a:pt x="329" y="482"/>
                    <a:pt x="265" y="515"/>
                    <a:pt x="184" y="547"/>
                  </a:cubicBezTo>
                  <a:cubicBezTo>
                    <a:pt x="171" y="551"/>
                    <a:pt x="162" y="559"/>
                    <a:pt x="157" y="566"/>
                  </a:cubicBezTo>
                  <a:cubicBezTo>
                    <a:pt x="146" y="584"/>
                    <a:pt x="158" y="603"/>
                    <a:pt x="183" y="603"/>
                  </a:cubicBezTo>
                  <a:cubicBezTo>
                    <a:pt x="187" y="603"/>
                    <a:pt x="191" y="603"/>
                    <a:pt x="196" y="602"/>
                  </a:cubicBezTo>
                  <a:lnTo>
                    <a:pt x="204" y="599"/>
                  </a:lnTo>
                  <a:cubicBezTo>
                    <a:pt x="320" y="554"/>
                    <a:pt x="487" y="463"/>
                    <a:pt x="474" y="329"/>
                  </a:cubicBezTo>
                  <a:cubicBezTo>
                    <a:pt x="450" y="317"/>
                    <a:pt x="426" y="305"/>
                    <a:pt x="400" y="297"/>
                  </a:cubicBezTo>
                  <a:cubicBezTo>
                    <a:pt x="374" y="289"/>
                    <a:pt x="392" y="266"/>
                    <a:pt x="415" y="252"/>
                  </a:cubicBezTo>
                  <a:lnTo>
                    <a:pt x="411" y="252"/>
                  </a:lnTo>
                  <a:cubicBezTo>
                    <a:pt x="410" y="253"/>
                    <a:pt x="408" y="253"/>
                    <a:pt x="407" y="253"/>
                  </a:cubicBezTo>
                  <a:cubicBezTo>
                    <a:pt x="363" y="253"/>
                    <a:pt x="384" y="212"/>
                    <a:pt x="415" y="197"/>
                  </a:cubicBezTo>
                  <a:cubicBezTo>
                    <a:pt x="352" y="111"/>
                    <a:pt x="260" y="50"/>
                    <a:pt x="158" y="19"/>
                  </a:cubicBezTo>
                  <a:cubicBezTo>
                    <a:pt x="131" y="12"/>
                    <a:pt x="103" y="5"/>
                    <a:pt x="7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6" name="Google Shape;4036;p48"/>
            <p:cNvSpPr/>
            <p:nvPr/>
          </p:nvSpPr>
          <p:spPr>
            <a:xfrm>
              <a:off x="1000292" y="3977445"/>
              <a:ext cx="40726" cy="60488"/>
            </a:xfrm>
            <a:custGeom>
              <a:avLst/>
              <a:gdLst/>
              <a:ahLst/>
              <a:cxnLst/>
              <a:rect l="l" t="t" r="r" b="b"/>
              <a:pathLst>
                <a:path w="478" h="710" extrusionOk="0">
                  <a:moveTo>
                    <a:pt x="182" y="1"/>
                  </a:moveTo>
                  <a:cubicBezTo>
                    <a:pt x="146" y="1"/>
                    <a:pt x="95" y="50"/>
                    <a:pt x="144" y="64"/>
                  </a:cubicBezTo>
                  <a:cubicBezTo>
                    <a:pt x="161" y="68"/>
                    <a:pt x="177" y="75"/>
                    <a:pt x="192" y="82"/>
                  </a:cubicBezTo>
                  <a:cubicBezTo>
                    <a:pt x="297" y="135"/>
                    <a:pt x="356" y="252"/>
                    <a:pt x="371" y="367"/>
                  </a:cubicBezTo>
                  <a:cubicBezTo>
                    <a:pt x="384" y="462"/>
                    <a:pt x="362" y="578"/>
                    <a:pt x="263" y="623"/>
                  </a:cubicBezTo>
                  <a:cubicBezTo>
                    <a:pt x="239" y="634"/>
                    <a:pt x="208" y="641"/>
                    <a:pt x="178" y="641"/>
                  </a:cubicBezTo>
                  <a:cubicBezTo>
                    <a:pt x="149" y="641"/>
                    <a:pt x="119" y="635"/>
                    <a:pt x="97" y="619"/>
                  </a:cubicBezTo>
                  <a:lnTo>
                    <a:pt x="83" y="607"/>
                  </a:lnTo>
                  <a:cubicBezTo>
                    <a:pt x="78" y="601"/>
                    <a:pt x="70" y="598"/>
                    <a:pt x="60" y="598"/>
                  </a:cubicBezTo>
                  <a:cubicBezTo>
                    <a:pt x="35" y="598"/>
                    <a:pt x="3" y="618"/>
                    <a:pt x="1" y="638"/>
                  </a:cubicBezTo>
                  <a:lnTo>
                    <a:pt x="3" y="648"/>
                  </a:lnTo>
                  <a:lnTo>
                    <a:pt x="6" y="654"/>
                  </a:lnTo>
                  <a:cubicBezTo>
                    <a:pt x="32" y="683"/>
                    <a:pt x="65" y="699"/>
                    <a:pt x="101" y="705"/>
                  </a:cubicBezTo>
                  <a:cubicBezTo>
                    <a:pt x="115" y="708"/>
                    <a:pt x="129" y="709"/>
                    <a:pt x="143" y="709"/>
                  </a:cubicBezTo>
                  <a:cubicBezTo>
                    <a:pt x="194" y="709"/>
                    <a:pt x="248" y="693"/>
                    <a:pt x="296" y="668"/>
                  </a:cubicBezTo>
                  <a:lnTo>
                    <a:pt x="292" y="662"/>
                  </a:lnTo>
                  <a:cubicBezTo>
                    <a:pt x="271" y="636"/>
                    <a:pt x="315" y="605"/>
                    <a:pt x="346" y="605"/>
                  </a:cubicBezTo>
                  <a:cubicBezTo>
                    <a:pt x="356" y="605"/>
                    <a:pt x="364" y="608"/>
                    <a:pt x="369" y="614"/>
                  </a:cubicBezTo>
                  <a:lnTo>
                    <a:pt x="370" y="617"/>
                  </a:lnTo>
                  <a:cubicBezTo>
                    <a:pt x="395" y="595"/>
                    <a:pt x="415" y="572"/>
                    <a:pt x="428" y="547"/>
                  </a:cubicBezTo>
                  <a:cubicBezTo>
                    <a:pt x="473" y="466"/>
                    <a:pt x="477" y="370"/>
                    <a:pt x="452" y="281"/>
                  </a:cubicBezTo>
                  <a:lnTo>
                    <a:pt x="452" y="281"/>
                  </a:lnTo>
                  <a:cubicBezTo>
                    <a:pt x="448" y="282"/>
                    <a:pt x="445" y="282"/>
                    <a:pt x="442" y="282"/>
                  </a:cubicBezTo>
                  <a:cubicBezTo>
                    <a:pt x="403" y="282"/>
                    <a:pt x="407" y="246"/>
                    <a:pt x="433" y="230"/>
                  </a:cubicBezTo>
                  <a:cubicBezTo>
                    <a:pt x="392" y="129"/>
                    <a:pt x="311" y="45"/>
                    <a:pt x="212" y="9"/>
                  </a:cubicBezTo>
                  <a:cubicBezTo>
                    <a:pt x="205" y="7"/>
                    <a:pt x="198" y="4"/>
                    <a:pt x="190" y="2"/>
                  </a:cubicBezTo>
                  <a:cubicBezTo>
                    <a:pt x="188" y="1"/>
                    <a:pt x="185" y="1"/>
                    <a:pt x="182"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7" name="Google Shape;4037;p48"/>
            <p:cNvSpPr/>
            <p:nvPr/>
          </p:nvSpPr>
          <p:spPr>
            <a:xfrm>
              <a:off x="975754" y="4049010"/>
              <a:ext cx="42004" cy="56910"/>
            </a:xfrm>
            <a:custGeom>
              <a:avLst/>
              <a:gdLst/>
              <a:ahLst/>
              <a:cxnLst/>
              <a:rect l="l" t="t" r="r" b="b"/>
              <a:pathLst>
                <a:path w="493" h="668" extrusionOk="0">
                  <a:moveTo>
                    <a:pt x="303" y="1"/>
                  </a:moveTo>
                  <a:cubicBezTo>
                    <a:pt x="268" y="1"/>
                    <a:pt x="215" y="43"/>
                    <a:pt x="253" y="59"/>
                  </a:cubicBezTo>
                  <a:cubicBezTo>
                    <a:pt x="265" y="65"/>
                    <a:pt x="275" y="71"/>
                    <a:pt x="284" y="79"/>
                  </a:cubicBezTo>
                  <a:cubicBezTo>
                    <a:pt x="358" y="133"/>
                    <a:pt x="379" y="241"/>
                    <a:pt x="394" y="328"/>
                  </a:cubicBezTo>
                  <a:cubicBezTo>
                    <a:pt x="403" y="385"/>
                    <a:pt x="412" y="447"/>
                    <a:pt x="389" y="503"/>
                  </a:cubicBezTo>
                  <a:cubicBezTo>
                    <a:pt x="357" y="580"/>
                    <a:pt x="307" y="609"/>
                    <a:pt x="256" y="609"/>
                  </a:cubicBezTo>
                  <a:cubicBezTo>
                    <a:pt x="205" y="609"/>
                    <a:pt x="152" y="581"/>
                    <a:pt x="113" y="541"/>
                  </a:cubicBezTo>
                  <a:lnTo>
                    <a:pt x="98" y="525"/>
                  </a:lnTo>
                  <a:cubicBezTo>
                    <a:pt x="93" y="519"/>
                    <a:pt x="85" y="516"/>
                    <a:pt x="75" y="516"/>
                  </a:cubicBezTo>
                  <a:cubicBezTo>
                    <a:pt x="44" y="516"/>
                    <a:pt x="0" y="547"/>
                    <a:pt x="21" y="572"/>
                  </a:cubicBezTo>
                  <a:cubicBezTo>
                    <a:pt x="35" y="589"/>
                    <a:pt x="51" y="603"/>
                    <a:pt x="67" y="616"/>
                  </a:cubicBezTo>
                  <a:cubicBezTo>
                    <a:pt x="114" y="651"/>
                    <a:pt x="170" y="668"/>
                    <a:pt x="226" y="668"/>
                  </a:cubicBezTo>
                  <a:cubicBezTo>
                    <a:pt x="270" y="668"/>
                    <a:pt x="314" y="657"/>
                    <a:pt x="353" y="636"/>
                  </a:cubicBezTo>
                  <a:lnTo>
                    <a:pt x="338" y="618"/>
                  </a:lnTo>
                  <a:cubicBezTo>
                    <a:pt x="316" y="594"/>
                    <a:pt x="360" y="563"/>
                    <a:pt x="392" y="563"/>
                  </a:cubicBezTo>
                  <a:cubicBezTo>
                    <a:pt x="402" y="563"/>
                    <a:pt x="410" y="565"/>
                    <a:pt x="415" y="571"/>
                  </a:cubicBezTo>
                  <a:lnTo>
                    <a:pt x="424" y="581"/>
                  </a:lnTo>
                  <a:cubicBezTo>
                    <a:pt x="435" y="567"/>
                    <a:pt x="446" y="553"/>
                    <a:pt x="456" y="537"/>
                  </a:cubicBezTo>
                  <a:cubicBezTo>
                    <a:pt x="477" y="499"/>
                    <a:pt x="489" y="450"/>
                    <a:pt x="492" y="398"/>
                  </a:cubicBezTo>
                  <a:cubicBezTo>
                    <a:pt x="465" y="390"/>
                    <a:pt x="441" y="383"/>
                    <a:pt x="420" y="374"/>
                  </a:cubicBezTo>
                  <a:cubicBezTo>
                    <a:pt x="381" y="358"/>
                    <a:pt x="437" y="315"/>
                    <a:pt x="472" y="315"/>
                  </a:cubicBezTo>
                  <a:cubicBezTo>
                    <a:pt x="476" y="315"/>
                    <a:pt x="480" y="316"/>
                    <a:pt x="484" y="317"/>
                  </a:cubicBezTo>
                  <a:lnTo>
                    <a:pt x="491" y="321"/>
                  </a:lnTo>
                  <a:cubicBezTo>
                    <a:pt x="480" y="196"/>
                    <a:pt x="426" y="68"/>
                    <a:pt x="336" y="14"/>
                  </a:cubicBezTo>
                  <a:lnTo>
                    <a:pt x="317" y="4"/>
                  </a:lnTo>
                  <a:cubicBezTo>
                    <a:pt x="313" y="2"/>
                    <a:pt x="308" y="1"/>
                    <a:pt x="30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8" name="Google Shape;4038;p48"/>
            <p:cNvSpPr/>
            <p:nvPr/>
          </p:nvSpPr>
          <p:spPr>
            <a:xfrm>
              <a:off x="964678" y="4105581"/>
              <a:ext cx="17466" cy="40723"/>
            </a:xfrm>
            <a:custGeom>
              <a:avLst/>
              <a:gdLst/>
              <a:ahLst/>
              <a:cxnLst/>
              <a:rect l="l" t="t" r="r" b="b"/>
              <a:pathLst>
                <a:path w="205" h="478" extrusionOk="0">
                  <a:moveTo>
                    <a:pt x="72" y="0"/>
                  </a:moveTo>
                  <a:cubicBezTo>
                    <a:pt x="41" y="0"/>
                    <a:pt x="1" y="26"/>
                    <a:pt x="14" y="50"/>
                  </a:cubicBezTo>
                  <a:lnTo>
                    <a:pt x="23" y="66"/>
                  </a:lnTo>
                  <a:cubicBezTo>
                    <a:pt x="70" y="157"/>
                    <a:pt x="137" y="297"/>
                    <a:pt x="116" y="394"/>
                  </a:cubicBezTo>
                  <a:cubicBezTo>
                    <a:pt x="111" y="413"/>
                    <a:pt x="104" y="427"/>
                    <a:pt x="95" y="438"/>
                  </a:cubicBezTo>
                  <a:cubicBezTo>
                    <a:pt x="103" y="436"/>
                    <a:pt x="110" y="435"/>
                    <a:pt x="117" y="435"/>
                  </a:cubicBezTo>
                  <a:cubicBezTo>
                    <a:pt x="129" y="435"/>
                    <a:pt x="139" y="439"/>
                    <a:pt x="142" y="450"/>
                  </a:cubicBezTo>
                  <a:cubicBezTo>
                    <a:pt x="146" y="459"/>
                    <a:pt x="148" y="468"/>
                    <a:pt x="151" y="478"/>
                  </a:cubicBezTo>
                  <a:cubicBezTo>
                    <a:pt x="160" y="471"/>
                    <a:pt x="167" y="464"/>
                    <a:pt x="174" y="455"/>
                  </a:cubicBezTo>
                  <a:lnTo>
                    <a:pt x="167" y="453"/>
                  </a:lnTo>
                  <a:cubicBezTo>
                    <a:pt x="135" y="439"/>
                    <a:pt x="168" y="407"/>
                    <a:pt x="200" y="398"/>
                  </a:cubicBezTo>
                  <a:cubicBezTo>
                    <a:pt x="204" y="382"/>
                    <a:pt x="205" y="363"/>
                    <a:pt x="204" y="342"/>
                  </a:cubicBezTo>
                  <a:cubicBezTo>
                    <a:pt x="198" y="233"/>
                    <a:pt x="156" y="125"/>
                    <a:pt x="107" y="28"/>
                  </a:cubicBezTo>
                  <a:lnTo>
                    <a:pt x="100" y="14"/>
                  </a:lnTo>
                  <a:cubicBezTo>
                    <a:pt x="94" y="4"/>
                    <a:pt x="84" y="0"/>
                    <a:pt x="7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9" name="Google Shape;4039;p48"/>
            <p:cNvSpPr/>
            <p:nvPr/>
          </p:nvSpPr>
          <p:spPr>
            <a:xfrm>
              <a:off x="939713" y="4129777"/>
              <a:ext cx="30928" cy="23258"/>
            </a:xfrm>
            <a:custGeom>
              <a:avLst/>
              <a:gdLst/>
              <a:ahLst/>
              <a:cxnLst/>
              <a:rect l="l" t="t" r="r" b="b"/>
              <a:pathLst>
                <a:path w="363" h="273" extrusionOk="0">
                  <a:moveTo>
                    <a:pt x="59" y="1"/>
                  </a:moveTo>
                  <a:cubicBezTo>
                    <a:pt x="39" y="1"/>
                    <a:pt x="16" y="11"/>
                    <a:pt x="5" y="25"/>
                  </a:cubicBezTo>
                  <a:lnTo>
                    <a:pt x="1" y="43"/>
                  </a:lnTo>
                  <a:lnTo>
                    <a:pt x="2" y="48"/>
                  </a:lnTo>
                  <a:cubicBezTo>
                    <a:pt x="17" y="71"/>
                    <a:pt x="33" y="94"/>
                    <a:pt x="49" y="118"/>
                  </a:cubicBezTo>
                  <a:cubicBezTo>
                    <a:pt x="89" y="171"/>
                    <a:pt x="133" y="223"/>
                    <a:pt x="189" y="254"/>
                  </a:cubicBezTo>
                  <a:cubicBezTo>
                    <a:pt x="214" y="267"/>
                    <a:pt x="238" y="273"/>
                    <a:pt x="261" y="273"/>
                  </a:cubicBezTo>
                  <a:cubicBezTo>
                    <a:pt x="296" y="273"/>
                    <a:pt x="329" y="261"/>
                    <a:pt x="363" y="244"/>
                  </a:cubicBezTo>
                  <a:cubicBezTo>
                    <a:pt x="358" y="229"/>
                    <a:pt x="354" y="214"/>
                    <a:pt x="350" y="200"/>
                  </a:cubicBezTo>
                  <a:lnTo>
                    <a:pt x="351" y="185"/>
                  </a:lnTo>
                  <a:lnTo>
                    <a:pt x="351" y="185"/>
                  </a:lnTo>
                  <a:cubicBezTo>
                    <a:pt x="336" y="192"/>
                    <a:pt x="320" y="195"/>
                    <a:pt x="304" y="195"/>
                  </a:cubicBezTo>
                  <a:cubicBezTo>
                    <a:pt x="265" y="195"/>
                    <a:pt x="225" y="178"/>
                    <a:pt x="197" y="151"/>
                  </a:cubicBezTo>
                  <a:cubicBezTo>
                    <a:pt x="159" y="114"/>
                    <a:pt x="127" y="71"/>
                    <a:pt x="97" y="27"/>
                  </a:cubicBezTo>
                  <a:lnTo>
                    <a:pt x="87" y="14"/>
                  </a:lnTo>
                  <a:cubicBezTo>
                    <a:pt x="81" y="5"/>
                    <a:pt x="71" y="1"/>
                    <a:pt x="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0" name="Google Shape;4040;p48"/>
            <p:cNvSpPr/>
            <p:nvPr/>
          </p:nvSpPr>
          <p:spPr>
            <a:xfrm>
              <a:off x="894556" y="4143493"/>
              <a:ext cx="53846" cy="47965"/>
            </a:xfrm>
            <a:custGeom>
              <a:avLst/>
              <a:gdLst/>
              <a:ahLst/>
              <a:cxnLst/>
              <a:rect l="l" t="t" r="r" b="b"/>
              <a:pathLst>
                <a:path w="632" h="563" extrusionOk="0">
                  <a:moveTo>
                    <a:pt x="467" y="1"/>
                  </a:moveTo>
                  <a:cubicBezTo>
                    <a:pt x="434" y="1"/>
                    <a:pt x="388" y="33"/>
                    <a:pt x="412" y="56"/>
                  </a:cubicBezTo>
                  <a:lnTo>
                    <a:pt x="427" y="75"/>
                  </a:lnTo>
                  <a:cubicBezTo>
                    <a:pt x="463" y="119"/>
                    <a:pt x="480" y="171"/>
                    <a:pt x="494" y="227"/>
                  </a:cubicBezTo>
                  <a:cubicBezTo>
                    <a:pt x="521" y="341"/>
                    <a:pt x="537" y="464"/>
                    <a:pt x="393" y="494"/>
                  </a:cubicBezTo>
                  <a:cubicBezTo>
                    <a:pt x="380" y="497"/>
                    <a:pt x="369" y="498"/>
                    <a:pt x="357" y="498"/>
                  </a:cubicBezTo>
                  <a:cubicBezTo>
                    <a:pt x="240" y="498"/>
                    <a:pt x="160" y="375"/>
                    <a:pt x="112" y="273"/>
                  </a:cubicBezTo>
                  <a:cubicBezTo>
                    <a:pt x="107" y="262"/>
                    <a:pt x="102" y="250"/>
                    <a:pt x="98" y="241"/>
                  </a:cubicBezTo>
                  <a:cubicBezTo>
                    <a:pt x="94" y="230"/>
                    <a:pt x="83" y="225"/>
                    <a:pt x="70" y="225"/>
                  </a:cubicBezTo>
                  <a:cubicBezTo>
                    <a:pt x="40" y="225"/>
                    <a:pt x="1" y="250"/>
                    <a:pt x="11" y="275"/>
                  </a:cubicBezTo>
                  <a:cubicBezTo>
                    <a:pt x="21" y="298"/>
                    <a:pt x="33" y="321"/>
                    <a:pt x="45" y="343"/>
                  </a:cubicBezTo>
                  <a:cubicBezTo>
                    <a:pt x="96" y="438"/>
                    <a:pt x="168" y="516"/>
                    <a:pt x="259" y="548"/>
                  </a:cubicBezTo>
                  <a:lnTo>
                    <a:pt x="258" y="539"/>
                  </a:lnTo>
                  <a:cubicBezTo>
                    <a:pt x="256" y="517"/>
                    <a:pt x="290" y="498"/>
                    <a:pt x="316" y="498"/>
                  </a:cubicBezTo>
                  <a:cubicBezTo>
                    <a:pt x="332" y="498"/>
                    <a:pt x="344" y="504"/>
                    <a:pt x="345" y="520"/>
                  </a:cubicBezTo>
                  <a:cubicBezTo>
                    <a:pt x="348" y="533"/>
                    <a:pt x="349" y="547"/>
                    <a:pt x="350" y="563"/>
                  </a:cubicBezTo>
                  <a:cubicBezTo>
                    <a:pt x="388" y="562"/>
                    <a:pt x="429" y="554"/>
                    <a:pt x="473" y="536"/>
                  </a:cubicBezTo>
                  <a:cubicBezTo>
                    <a:pt x="493" y="528"/>
                    <a:pt x="509" y="517"/>
                    <a:pt x="524" y="504"/>
                  </a:cubicBezTo>
                  <a:cubicBezTo>
                    <a:pt x="514" y="487"/>
                    <a:pt x="504" y="471"/>
                    <a:pt x="495" y="455"/>
                  </a:cubicBezTo>
                  <a:cubicBezTo>
                    <a:pt x="482" y="431"/>
                    <a:pt x="522" y="406"/>
                    <a:pt x="553" y="406"/>
                  </a:cubicBezTo>
                  <a:cubicBezTo>
                    <a:pt x="565" y="406"/>
                    <a:pt x="576" y="410"/>
                    <a:pt x="581" y="420"/>
                  </a:cubicBezTo>
                  <a:lnTo>
                    <a:pt x="583" y="423"/>
                  </a:lnTo>
                  <a:cubicBezTo>
                    <a:pt x="631" y="301"/>
                    <a:pt x="586" y="125"/>
                    <a:pt x="507" y="29"/>
                  </a:cubicBezTo>
                  <a:lnTo>
                    <a:pt x="489" y="8"/>
                  </a:lnTo>
                  <a:cubicBezTo>
                    <a:pt x="484" y="3"/>
                    <a:pt x="476" y="1"/>
                    <a:pt x="46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1" name="Google Shape;4041;p48"/>
            <p:cNvSpPr/>
            <p:nvPr/>
          </p:nvSpPr>
          <p:spPr>
            <a:xfrm>
              <a:off x="839005" y="4172375"/>
              <a:ext cx="52824" cy="45153"/>
            </a:xfrm>
            <a:custGeom>
              <a:avLst/>
              <a:gdLst/>
              <a:ahLst/>
              <a:cxnLst/>
              <a:rect l="l" t="t" r="r" b="b"/>
              <a:pathLst>
                <a:path w="620" h="530" extrusionOk="0">
                  <a:moveTo>
                    <a:pt x="575" y="1"/>
                  </a:moveTo>
                  <a:cubicBezTo>
                    <a:pt x="548" y="1"/>
                    <a:pt x="514" y="20"/>
                    <a:pt x="517" y="42"/>
                  </a:cubicBezTo>
                  <a:lnTo>
                    <a:pt x="516" y="42"/>
                  </a:lnTo>
                  <a:cubicBezTo>
                    <a:pt x="526" y="134"/>
                    <a:pt x="539" y="233"/>
                    <a:pt x="510" y="323"/>
                  </a:cubicBezTo>
                  <a:cubicBezTo>
                    <a:pt x="486" y="400"/>
                    <a:pt x="425" y="463"/>
                    <a:pt x="355" y="463"/>
                  </a:cubicBezTo>
                  <a:cubicBezTo>
                    <a:pt x="327" y="463"/>
                    <a:pt x="298" y="453"/>
                    <a:pt x="269" y="430"/>
                  </a:cubicBezTo>
                  <a:cubicBezTo>
                    <a:pt x="196" y="373"/>
                    <a:pt x="121" y="283"/>
                    <a:pt x="80" y="197"/>
                  </a:cubicBezTo>
                  <a:lnTo>
                    <a:pt x="73" y="185"/>
                  </a:lnTo>
                  <a:cubicBezTo>
                    <a:pt x="69" y="175"/>
                    <a:pt x="58" y="171"/>
                    <a:pt x="46" y="171"/>
                  </a:cubicBezTo>
                  <a:cubicBezTo>
                    <a:pt x="30" y="171"/>
                    <a:pt x="12" y="177"/>
                    <a:pt x="0" y="188"/>
                  </a:cubicBezTo>
                  <a:cubicBezTo>
                    <a:pt x="20" y="215"/>
                    <a:pt x="26" y="252"/>
                    <a:pt x="24" y="290"/>
                  </a:cubicBezTo>
                  <a:cubicBezTo>
                    <a:pt x="72" y="370"/>
                    <a:pt x="144" y="455"/>
                    <a:pt x="225" y="499"/>
                  </a:cubicBezTo>
                  <a:cubicBezTo>
                    <a:pt x="230" y="481"/>
                    <a:pt x="260" y="465"/>
                    <a:pt x="284" y="465"/>
                  </a:cubicBezTo>
                  <a:cubicBezTo>
                    <a:pt x="296" y="465"/>
                    <a:pt x="307" y="469"/>
                    <a:pt x="312" y="479"/>
                  </a:cubicBezTo>
                  <a:cubicBezTo>
                    <a:pt x="322" y="495"/>
                    <a:pt x="328" y="512"/>
                    <a:pt x="334" y="529"/>
                  </a:cubicBezTo>
                  <a:lnTo>
                    <a:pt x="351" y="529"/>
                  </a:lnTo>
                  <a:cubicBezTo>
                    <a:pt x="397" y="525"/>
                    <a:pt x="435" y="511"/>
                    <a:pt x="468" y="492"/>
                  </a:cubicBezTo>
                  <a:lnTo>
                    <a:pt x="458" y="472"/>
                  </a:lnTo>
                  <a:cubicBezTo>
                    <a:pt x="446" y="449"/>
                    <a:pt x="485" y="424"/>
                    <a:pt x="515" y="424"/>
                  </a:cubicBezTo>
                  <a:cubicBezTo>
                    <a:pt x="523" y="424"/>
                    <a:pt x="530" y="426"/>
                    <a:pt x="536" y="430"/>
                  </a:cubicBezTo>
                  <a:cubicBezTo>
                    <a:pt x="613" y="327"/>
                    <a:pt x="619" y="166"/>
                    <a:pt x="606" y="37"/>
                  </a:cubicBezTo>
                  <a:lnTo>
                    <a:pt x="604" y="23"/>
                  </a:lnTo>
                  <a:cubicBezTo>
                    <a:pt x="603" y="7"/>
                    <a:pt x="590" y="1"/>
                    <a:pt x="57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2" name="Google Shape;4042;p48"/>
            <p:cNvSpPr/>
            <p:nvPr/>
          </p:nvSpPr>
          <p:spPr>
            <a:xfrm>
              <a:off x="819578" y="4222556"/>
              <a:ext cx="596" cy="341"/>
            </a:xfrm>
            <a:custGeom>
              <a:avLst/>
              <a:gdLst/>
              <a:ahLst/>
              <a:cxnLst/>
              <a:rect l="l" t="t" r="r" b="b"/>
              <a:pathLst>
                <a:path w="7" h="4" extrusionOk="0">
                  <a:moveTo>
                    <a:pt x="7" y="0"/>
                  </a:moveTo>
                  <a:lnTo>
                    <a:pt x="0" y="3"/>
                  </a:lnTo>
                  <a:close/>
                </a:path>
              </a:pathLst>
            </a:custGeom>
            <a:solidFill>
              <a:srgbClr val="F9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3" name="Google Shape;4043;p48"/>
            <p:cNvSpPr/>
            <p:nvPr/>
          </p:nvSpPr>
          <p:spPr>
            <a:xfrm>
              <a:off x="821538" y="4186688"/>
              <a:ext cx="19766" cy="39019"/>
            </a:xfrm>
            <a:custGeom>
              <a:avLst/>
              <a:gdLst/>
              <a:ahLst/>
              <a:cxnLst/>
              <a:rect l="l" t="t" r="r" b="b"/>
              <a:pathLst>
                <a:path w="232" h="458" extrusionOk="0">
                  <a:moveTo>
                    <a:pt x="1" y="416"/>
                  </a:moveTo>
                  <a:lnTo>
                    <a:pt x="1" y="416"/>
                  </a:lnTo>
                  <a:cubicBezTo>
                    <a:pt x="1" y="416"/>
                    <a:pt x="1" y="416"/>
                    <a:pt x="1" y="416"/>
                  </a:cubicBezTo>
                  <a:cubicBezTo>
                    <a:pt x="1" y="416"/>
                    <a:pt x="1" y="416"/>
                    <a:pt x="1" y="416"/>
                  </a:cubicBezTo>
                  <a:close/>
                  <a:moveTo>
                    <a:pt x="176" y="0"/>
                  </a:moveTo>
                  <a:cubicBezTo>
                    <a:pt x="144" y="0"/>
                    <a:pt x="99" y="32"/>
                    <a:pt x="122" y="57"/>
                  </a:cubicBezTo>
                  <a:lnTo>
                    <a:pt x="125" y="61"/>
                  </a:lnTo>
                  <a:cubicBezTo>
                    <a:pt x="182" y="140"/>
                    <a:pt x="94" y="392"/>
                    <a:pt x="1" y="416"/>
                  </a:cubicBezTo>
                  <a:lnTo>
                    <a:pt x="1" y="416"/>
                  </a:lnTo>
                  <a:cubicBezTo>
                    <a:pt x="6" y="415"/>
                    <a:pt x="10" y="414"/>
                    <a:pt x="15" y="414"/>
                  </a:cubicBezTo>
                  <a:cubicBezTo>
                    <a:pt x="26" y="414"/>
                    <a:pt x="36" y="418"/>
                    <a:pt x="38" y="429"/>
                  </a:cubicBezTo>
                  <a:cubicBezTo>
                    <a:pt x="42" y="438"/>
                    <a:pt x="45" y="448"/>
                    <a:pt x="47" y="458"/>
                  </a:cubicBezTo>
                  <a:cubicBezTo>
                    <a:pt x="111" y="425"/>
                    <a:pt x="153" y="361"/>
                    <a:pt x="183" y="295"/>
                  </a:cubicBezTo>
                  <a:cubicBezTo>
                    <a:pt x="203" y="249"/>
                    <a:pt x="226" y="183"/>
                    <a:pt x="229" y="122"/>
                  </a:cubicBezTo>
                  <a:cubicBezTo>
                    <a:pt x="231" y="84"/>
                    <a:pt x="225" y="49"/>
                    <a:pt x="205" y="20"/>
                  </a:cubicBezTo>
                  <a:lnTo>
                    <a:pt x="199" y="9"/>
                  </a:lnTo>
                  <a:cubicBezTo>
                    <a:pt x="194" y="3"/>
                    <a:pt x="185" y="0"/>
                    <a:pt x="176"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4" name="Google Shape;4044;p48"/>
            <p:cNvSpPr/>
            <p:nvPr/>
          </p:nvSpPr>
          <p:spPr>
            <a:xfrm>
              <a:off x="817108" y="4211991"/>
              <a:ext cx="53250" cy="56740"/>
            </a:xfrm>
            <a:custGeom>
              <a:avLst/>
              <a:gdLst/>
              <a:ahLst/>
              <a:cxnLst/>
              <a:rect l="l" t="t" r="r" b="b"/>
              <a:pathLst>
                <a:path w="625" h="666" extrusionOk="0">
                  <a:moveTo>
                    <a:pt x="541" y="0"/>
                  </a:moveTo>
                  <a:cubicBezTo>
                    <a:pt x="517" y="0"/>
                    <a:pt x="487" y="16"/>
                    <a:pt x="482" y="34"/>
                  </a:cubicBezTo>
                  <a:lnTo>
                    <a:pt x="483" y="48"/>
                  </a:lnTo>
                  <a:cubicBezTo>
                    <a:pt x="532" y="136"/>
                    <a:pt x="516" y="248"/>
                    <a:pt x="498" y="344"/>
                  </a:cubicBezTo>
                  <a:cubicBezTo>
                    <a:pt x="486" y="415"/>
                    <a:pt x="460" y="582"/>
                    <a:pt x="385" y="582"/>
                  </a:cubicBezTo>
                  <a:cubicBezTo>
                    <a:pt x="366" y="582"/>
                    <a:pt x="344" y="571"/>
                    <a:pt x="319" y="546"/>
                  </a:cubicBezTo>
                  <a:cubicBezTo>
                    <a:pt x="223" y="454"/>
                    <a:pt x="140" y="293"/>
                    <a:pt x="99" y="161"/>
                  </a:cubicBezTo>
                  <a:cubicBezTo>
                    <a:pt x="97" y="151"/>
                    <a:pt x="93" y="141"/>
                    <a:pt x="90" y="132"/>
                  </a:cubicBezTo>
                  <a:cubicBezTo>
                    <a:pt x="88" y="121"/>
                    <a:pt x="78" y="117"/>
                    <a:pt x="66" y="117"/>
                  </a:cubicBezTo>
                  <a:cubicBezTo>
                    <a:pt x="62" y="117"/>
                    <a:pt x="57" y="118"/>
                    <a:pt x="52" y="119"/>
                  </a:cubicBezTo>
                  <a:lnTo>
                    <a:pt x="36" y="124"/>
                  </a:lnTo>
                  <a:lnTo>
                    <a:pt x="29" y="127"/>
                  </a:lnTo>
                  <a:cubicBezTo>
                    <a:pt x="12" y="137"/>
                    <a:pt x="0" y="151"/>
                    <a:pt x="5" y="167"/>
                  </a:cubicBezTo>
                  <a:cubicBezTo>
                    <a:pt x="39" y="294"/>
                    <a:pt x="113" y="412"/>
                    <a:pt x="188" y="520"/>
                  </a:cubicBezTo>
                  <a:cubicBezTo>
                    <a:pt x="198" y="534"/>
                    <a:pt x="208" y="549"/>
                    <a:pt x="219" y="563"/>
                  </a:cubicBezTo>
                  <a:cubicBezTo>
                    <a:pt x="223" y="544"/>
                    <a:pt x="254" y="529"/>
                    <a:pt x="277" y="529"/>
                  </a:cubicBezTo>
                  <a:cubicBezTo>
                    <a:pt x="292" y="529"/>
                    <a:pt x="304" y="535"/>
                    <a:pt x="305" y="550"/>
                  </a:cubicBezTo>
                  <a:cubicBezTo>
                    <a:pt x="306" y="582"/>
                    <a:pt x="305" y="616"/>
                    <a:pt x="304" y="648"/>
                  </a:cubicBezTo>
                  <a:cubicBezTo>
                    <a:pt x="323" y="658"/>
                    <a:pt x="344" y="665"/>
                    <a:pt x="368" y="665"/>
                  </a:cubicBezTo>
                  <a:cubicBezTo>
                    <a:pt x="377" y="665"/>
                    <a:pt x="387" y="664"/>
                    <a:pt x="398" y="662"/>
                  </a:cubicBezTo>
                  <a:cubicBezTo>
                    <a:pt x="450" y="650"/>
                    <a:pt x="487" y="611"/>
                    <a:pt x="512" y="565"/>
                  </a:cubicBezTo>
                  <a:cubicBezTo>
                    <a:pt x="504" y="548"/>
                    <a:pt x="496" y="531"/>
                    <a:pt x="490" y="517"/>
                  </a:cubicBezTo>
                  <a:cubicBezTo>
                    <a:pt x="480" y="492"/>
                    <a:pt x="519" y="468"/>
                    <a:pt x="548" y="468"/>
                  </a:cubicBezTo>
                  <a:cubicBezTo>
                    <a:pt x="550" y="468"/>
                    <a:pt x="551" y="468"/>
                    <a:pt x="552" y="468"/>
                  </a:cubicBezTo>
                  <a:cubicBezTo>
                    <a:pt x="557" y="450"/>
                    <a:pt x="563" y="431"/>
                    <a:pt x="567" y="415"/>
                  </a:cubicBezTo>
                  <a:cubicBezTo>
                    <a:pt x="596" y="309"/>
                    <a:pt x="625" y="174"/>
                    <a:pt x="591" y="64"/>
                  </a:cubicBezTo>
                  <a:cubicBezTo>
                    <a:pt x="585" y="47"/>
                    <a:pt x="578" y="30"/>
                    <a:pt x="569" y="14"/>
                  </a:cubicBezTo>
                  <a:cubicBezTo>
                    <a:pt x="564" y="4"/>
                    <a:pt x="553" y="0"/>
                    <a:pt x="54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5" name="Google Shape;4045;p48"/>
            <p:cNvSpPr/>
            <p:nvPr/>
          </p:nvSpPr>
          <p:spPr>
            <a:xfrm>
              <a:off x="915431" y="4185921"/>
              <a:ext cx="11417" cy="43194"/>
            </a:xfrm>
            <a:custGeom>
              <a:avLst/>
              <a:gdLst/>
              <a:ahLst/>
              <a:cxnLst/>
              <a:rect l="l" t="t" r="r" b="b"/>
              <a:pathLst>
                <a:path w="134" h="507" extrusionOk="0">
                  <a:moveTo>
                    <a:pt x="71" y="0"/>
                  </a:moveTo>
                  <a:cubicBezTo>
                    <a:pt x="45" y="0"/>
                    <a:pt x="11" y="19"/>
                    <a:pt x="13" y="41"/>
                  </a:cubicBezTo>
                  <a:lnTo>
                    <a:pt x="14" y="50"/>
                  </a:lnTo>
                  <a:cubicBezTo>
                    <a:pt x="25" y="187"/>
                    <a:pt x="45" y="361"/>
                    <a:pt x="1" y="493"/>
                  </a:cubicBezTo>
                  <a:cubicBezTo>
                    <a:pt x="12" y="478"/>
                    <a:pt x="36" y="467"/>
                    <a:pt x="56" y="467"/>
                  </a:cubicBezTo>
                  <a:cubicBezTo>
                    <a:pt x="68" y="467"/>
                    <a:pt x="78" y="471"/>
                    <a:pt x="81" y="483"/>
                  </a:cubicBezTo>
                  <a:cubicBezTo>
                    <a:pt x="83" y="490"/>
                    <a:pt x="85" y="498"/>
                    <a:pt x="89" y="506"/>
                  </a:cubicBezTo>
                  <a:cubicBezTo>
                    <a:pt x="134" y="371"/>
                    <a:pt x="117" y="187"/>
                    <a:pt x="105" y="65"/>
                  </a:cubicBezTo>
                  <a:cubicBezTo>
                    <a:pt x="104" y="50"/>
                    <a:pt x="102" y="35"/>
                    <a:pt x="100" y="22"/>
                  </a:cubicBezTo>
                  <a:cubicBezTo>
                    <a:pt x="99" y="6"/>
                    <a:pt x="87" y="0"/>
                    <a:pt x="7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6" name="Google Shape;4046;p48"/>
            <p:cNvSpPr/>
            <p:nvPr/>
          </p:nvSpPr>
          <p:spPr>
            <a:xfrm>
              <a:off x="876919" y="4208413"/>
              <a:ext cx="41492" cy="34589"/>
            </a:xfrm>
            <a:custGeom>
              <a:avLst/>
              <a:gdLst/>
              <a:ahLst/>
              <a:cxnLst/>
              <a:rect l="l" t="t" r="r" b="b"/>
              <a:pathLst>
                <a:path w="487" h="406" extrusionOk="0">
                  <a:moveTo>
                    <a:pt x="70" y="1"/>
                  </a:moveTo>
                  <a:cubicBezTo>
                    <a:pt x="40" y="1"/>
                    <a:pt x="1" y="26"/>
                    <a:pt x="13" y="49"/>
                  </a:cubicBezTo>
                  <a:lnTo>
                    <a:pt x="22" y="69"/>
                  </a:lnTo>
                  <a:cubicBezTo>
                    <a:pt x="62" y="146"/>
                    <a:pt x="127" y="264"/>
                    <a:pt x="209" y="337"/>
                  </a:cubicBezTo>
                  <a:cubicBezTo>
                    <a:pt x="209" y="315"/>
                    <a:pt x="244" y="297"/>
                    <a:pt x="270" y="297"/>
                  </a:cubicBezTo>
                  <a:cubicBezTo>
                    <a:pt x="285" y="297"/>
                    <a:pt x="297" y="303"/>
                    <a:pt x="297" y="318"/>
                  </a:cubicBezTo>
                  <a:cubicBezTo>
                    <a:pt x="295" y="344"/>
                    <a:pt x="294" y="369"/>
                    <a:pt x="292" y="393"/>
                  </a:cubicBezTo>
                  <a:cubicBezTo>
                    <a:pt x="313" y="401"/>
                    <a:pt x="334" y="406"/>
                    <a:pt x="355" y="406"/>
                  </a:cubicBezTo>
                  <a:cubicBezTo>
                    <a:pt x="373" y="406"/>
                    <a:pt x="391" y="403"/>
                    <a:pt x="410" y="395"/>
                  </a:cubicBezTo>
                  <a:cubicBezTo>
                    <a:pt x="441" y="382"/>
                    <a:pt x="466" y="363"/>
                    <a:pt x="486" y="341"/>
                  </a:cubicBezTo>
                  <a:cubicBezTo>
                    <a:pt x="469" y="314"/>
                    <a:pt x="455" y="285"/>
                    <a:pt x="448" y="253"/>
                  </a:cubicBezTo>
                  <a:lnTo>
                    <a:pt x="448" y="248"/>
                  </a:lnTo>
                  <a:cubicBezTo>
                    <a:pt x="427" y="301"/>
                    <a:pt x="400" y="322"/>
                    <a:pt x="369" y="322"/>
                  </a:cubicBezTo>
                  <a:cubicBezTo>
                    <a:pt x="268" y="322"/>
                    <a:pt x="134" y="84"/>
                    <a:pt x="98" y="14"/>
                  </a:cubicBezTo>
                  <a:lnTo>
                    <a:pt x="91" y="7"/>
                  </a:lnTo>
                  <a:cubicBezTo>
                    <a:pt x="85" y="3"/>
                    <a:pt x="78" y="1"/>
                    <a:pt x="7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7" name="Google Shape;4047;p48"/>
            <p:cNvSpPr/>
            <p:nvPr/>
          </p:nvSpPr>
          <p:spPr>
            <a:xfrm>
              <a:off x="935624" y="4142556"/>
              <a:ext cx="48223" cy="62363"/>
            </a:xfrm>
            <a:custGeom>
              <a:avLst/>
              <a:gdLst/>
              <a:ahLst/>
              <a:cxnLst/>
              <a:rect l="l" t="t" r="r" b="b"/>
              <a:pathLst>
                <a:path w="566" h="732" extrusionOk="0">
                  <a:moveTo>
                    <a:pt x="459" y="1"/>
                  </a:moveTo>
                  <a:cubicBezTo>
                    <a:pt x="451" y="1"/>
                    <a:pt x="443" y="3"/>
                    <a:pt x="435" y="5"/>
                  </a:cubicBezTo>
                  <a:cubicBezTo>
                    <a:pt x="419" y="11"/>
                    <a:pt x="403" y="23"/>
                    <a:pt x="399" y="35"/>
                  </a:cubicBezTo>
                  <a:lnTo>
                    <a:pt x="398" y="50"/>
                  </a:lnTo>
                  <a:cubicBezTo>
                    <a:pt x="402" y="65"/>
                    <a:pt x="406" y="79"/>
                    <a:pt x="411" y="94"/>
                  </a:cubicBezTo>
                  <a:cubicBezTo>
                    <a:pt x="452" y="233"/>
                    <a:pt x="502" y="403"/>
                    <a:pt x="464" y="540"/>
                  </a:cubicBezTo>
                  <a:cubicBezTo>
                    <a:pt x="440" y="629"/>
                    <a:pt x="401" y="662"/>
                    <a:pt x="357" y="662"/>
                  </a:cubicBezTo>
                  <a:cubicBezTo>
                    <a:pt x="262" y="662"/>
                    <a:pt x="144" y="514"/>
                    <a:pt x="100" y="435"/>
                  </a:cubicBezTo>
                  <a:lnTo>
                    <a:pt x="99" y="432"/>
                  </a:lnTo>
                  <a:cubicBezTo>
                    <a:pt x="94" y="421"/>
                    <a:pt x="83" y="417"/>
                    <a:pt x="70" y="417"/>
                  </a:cubicBezTo>
                  <a:cubicBezTo>
                    <a:pt x="40" y="417"/>
                    <a:pt x="0" y="443"/>
                    <a:pt x="12" y="466"/>
                  </a:cubicBezTo>
                  <a:cubicBezTo>
                    <a:pt x="22" y="482"/>
                    <a:pt x="32" y="499"/>
                    <a:pt x="42" y="516"/>
                  </a:cubicBezTo>
                  <a:cubicBezTo>
                    <a:pt x="93" y="594"/>
                    <a:pt x="163" y="676"/>
                    <a:pt x="245" y="712"/>
                  </a:cubicBezTo>
                  <a:cubicBezTo>
                    <a:pt x="252" y="691"/>
                    <a:pt x="283" y="675"/>
                    <a:pt x="305" y="675"/>
                  </a:cubicBezTo>
                  <a:cubicBezTo>
                    <a:pt x="317" y="675"/>
                    <a:pt x="327" y="680"/>
                    <a:pt x="329" y="691"/>
                  </a:cubicBezTo>
                  <a:cubicBezTo>
                    <a:pt x="331" y="704"/>
                    <a:pt x="335" y="716"/>
                    <a:pt x="337" y="731"/>
                  </a:cubicBezTo>
                  <a:cubicBezTo>
                    <a:pt x="369" y="730"/>
                    <a:pt x="401" y="722"/>
                    <a:pt x="435" y="702"/>
                  </a:cubicBezTo>
                  <a:cubicBezTo>
                    <a:pt x="526" y="651"/>
                    <a:pt x="561" y="560"/>
                    <a:pt x="566" y="457"/>
                  </a:cubicBezTo>
                  <a:cubicBezTo>
                    <a:pt x="547" y="444"/>
                    <a:pt x="527" y="432"/>
                    <a:pt x="508" y="419"/>
                  </a:cubicBezTo>
                  <a:lnTo>
                    <a:pt x="494" y="411"/>
                  </a:lnTo>
                  <a:lnTo>
                    <a:pt x="493" y="409"/>
                  </a:lnTo>
                  <a:cubicBezTo>
                    <a:pt x="473" y="382"/>
                    <a:pt x="517" y="354"/>
                    <a:pt x="547" y="354"/>
                  </a:cubicBezTo>
                  <a:cubicBezTo>
                    <a:pt x="553" y="354"/>
                    <a:pt x="558" y="355"/>
                    <a:pt x="563" y="358"/>
                  </a:cubicBezTo>
                  <a:cubicBezTo>
                    <a:pt x="552" y="246"/>
                    <a:pt x="518" y="132"/>
                    <a:pt x="492" y="45"/>
                  </a:cubicBezTo>
                  <a:cubicBezTo>
                    <a:pt x="489" y="35"/>
                    <a:pt x="486" y="25"/>
                    <a:pt x="483" y="16"/>
                  </a:cubicBezTo>
                  <a:cubicBezTo>
                    <a:pt x="480" y="5"/>
                    <a:pt x="471" y="1"/>
                    <a:pt x="4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8" name="Google Shape;4048;p48"/>
            <p:cNvSpPr/>
            <p:nvPr/>
          </p:nvSpPr>
          <p:spPr>
            <a:xfrm>
              <a:off x="976095" y="4096891"/>
              <a:ext cx="58021" cy="56144"/>
            </a:xfrm>
            <a:custGeom>
              <a:avLst/>
              <a:gdLst/>
              <a:ahLst/>
              <a:cxnLst/>
              <a:rect l="l" t="t" r="r" b="b"/>
              <a:pathLst>
                <a:path w="681" h="659" extrusionOk="0">
                  <a:moveTo>
                    <a:pt x="388" y="1"/>
                  </a:moveTo>
                  <a:cubicBezTo>
                    <a:pt x="356" y="1"/>
                    <a:pt x="311" y="32"/>
                    <a:pt x="334" y="57"/>
                  </a:cubicBezTo>
                  <a:lnTo>
                    <a:pt x="349" y="74"/>
                  </a:lnTo>
                  <a:cubicBezTo>
                    <a:pt x="440" y="176"/>
                    <a:pt x="518" y="279"/>
                    <a:pt x="564" y="410"/>
                  </a:cubicBezTo>
                  <a:cubicBezTo>
                    <a:pt x="611" y="542"/>
                    <a:pt x="541" y="582"/>
                    <a:pt x="440" y="582"/>
                  </a:cubicBezTo>
                  <a:cubicBezTo>
                    <a:pt x="323" y="582"/>
                    <a:pt x="164" y="527"/>
                    <a:pt x="96" y="499"/>
                  </a:cubicBezTo>
                  <a:cubicBezTo>
                    <a:pt x="93" y="497"/>
                    <a:pt x="89" y="497"/>
                    <a:pt x="85" y="497"/>
                  </a:cubicBezTo>
                  <a:cubicBezTo>
                    <a:pt x="79" y="497"/>
                    <a:pt x="73" y="498"/>
                    <a:pt x="66" y="500"/>
                  </a:cubicBezTo>
                  <a:cubicBezTo>
                    <a:pt x="34" y="509"/>
                    <a:pt x="1" y="541"/>
                    <a:pt x="33" y="555"/>
                  </a:cubicBezTo>
                  <a:lnTo>
                    <a:pt x="38" y="557"/>
                  </a:lnTo>
                  <a:cubicBezTo>
                    <a:pt x="127" y="595"/>
                    <a:pt x="284" y="653"/>
                    <a:pt x="422" y="658"/>
                  </a:cubicBezTo>
                  <a:lnTo>
                    <a:pt x="411" y="652"/>
                  </a:lnTo>
                  <a:cubicBezTo>
                    <a:pt x="371" y="640"/>
                    <a:pt x="429" y="595"/>
                    <a:pt x="464" y="595"/>
                  </a:cubicBezTo>
                  <a:cubicBezTo>
                    <a:pt x="468" y="595"/>
                    <a:pt x="471" y="595"/>
                    <a:pt x="474" y="596"/>
                  </a:cubicBezTo>
                  <a:cubicBezTo>
                    <a:pt x="500" y="603"/>
                    <a:pt x="522" y="622"/>
                    <a:pt x="541" y="645"/>
                  </a:cubicBezTo>
                  <a:cubicBezTo>
                    <a:pt x="586" y="631"/>
                    <a:pt x="624" y="609"/>
                    <a:pt x="650" y="569"/>
                  </a:cubicBezTo>
                  <a:cubicBezTo>
                    <a:pt x="681" y="523"/>
                    <a:pt x="679" y="467"/>
                    <a:pt x="664" y="413"/>
                  </a:cubicBezTo>
                  <a:cubicBezTo>
                    <a:pt x="652" y="413"/>
                    <a:pt x="640" y="413"/>
                    <a:pt x="629" y="412"/>
                  </a:cubicBezTo>
                  <a:cubicBezTo>
                    <a:pt x="574" y="410"/>
                    <a:pt x="606" y="358"/>
                    <a:pt x="644" y="351"/>
                  </a:cubicBezTo>
                  <a:cubicBezTo>
                    <a:pt x="633" y="326"/>
                    <a:pt x="621" y="303"/>
                    <a:pt x="611" y="281"/>
                  </a:cubicBezTo>
                  <a:cubicBezTo>
                    <a:pt x="563" y="182"/>
                    <a:pt x="493" y="99"/>
                    <a:pt x="420" y="19"/>
                  </a:cubicBezTo>
                  <a:lnTo>
                    <a:pt x="411" y="9"/>
                  </a:lnTo>
                  <a:cubicBezTo>
                    <a:pt x="406" y="3"/>
                    <a:pt x="398" y="1"/>
                    <a:pt x="38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9" name="Google Shape;4049;p48"/>
            <p:cNvSpPr/>
            <p:nvPr/>
          </p:nvSpPr>
          <p:spPr>
            <a:xfrm>
              <a:off x="1008216" y="4028989"/>
              <a:ext cx="50183" cy="55462"/>
            </a:xfrm>
            <a:custGeom>
              <a:avLst/>
              <a:gdLst/>
              <a:ahLst/>
              <a:cxnLst/>
              <a:rect l="l" t="t" r="r" b="b"/>
              <a:pathLst>
                <a:path w="589" h="651" extrusionOk="0">
                  <a:moveTo>
                    <a:pt x="253" y="0"/>
                  </a:moveTo>
                  <a:cubicBezTo>
                    <a:pt x="222" y="0"/>
                    <a:pt x="177" y="31"/>
                    <a:pt x="198" y="57"/>
                  </a:cubicBezTo>
                  <a:lnTo>
                    <a:pt x="203" y="62"/>
                  </a:lnTo>
                  <a:cubicBezTo>
                    <a:pt x="262" y="136"/>
                    <a:pt x="329" y="204"/>
                    <a:pt x="390" y="276"/>
                  </a:cubicBezTo>
                  <a:cubicBezTo>
                    <a:pt x="447" y="346"/>
                    <a:pt x="515" y="420"/>
                    <a:pt x="460" y="507"/>
                  </a:cubicBezTo>
                  <a:cubicBezTo>
                    <a:pt x="422" y="570"/>
                    <a:pt x="355" y="592"/>
                    <a:pt x="284" y="592"/>
                  </a:cubicBezTo>
                  <a:cubicBezTo>
                    <a:pt x="224" y="592"/>
                    <a:pt x="161" y="576"/>
                    <a:pt x="110" y="556"/>
                  </a:cubicBezTo>
                  <a:lnTo>
                    <a:pt x="103" y="552"/>
                  </a:lnTo>
                  <a:cubicBezTo>
                    <a:pt x="99" y="551"/>
                    <a:pt x="95" y="550"/>
                    <a:pt x="91" y="550"/>
                  </a:cubicBezTo>
                  <a:cubicBezTo>
                    <a:pt x="56" y="550"/>
                    <a:pt x="0" y="593"/>
                    <a:pt x="38" y="609"/>
                  </a:cubicBezTo>
                  <a:cubicBezTo>
                    <a:pt x="60" y="618"/>
                    <a:pt x="84" y="625"/>
                    <a:pt x="111" y="632"/>
                  </a:cubicBezTo>
                  <a:cubicBezTo>
                    <a:pt x="159" y="643"/>
                    <a:pt x="214" y="650"/>
                    <a:pt x="269" y="650"/>
                  </a:cubicBezTo>
                  <a:cubicBezTo>
                    <a:pt x="335" y="650"/>
                    <a:pt x="403" y="640"/>
                    <a:pt x="457" y="613"/>
                  </a:cubicBezTo>
                  <a:cubicBezTo>
                    <a:pt x="449" y="606"/>
                    <a:pt x="439" y="597"/>
                    <a:pt x="430" y="589"/>
                  </a:cubicBezTo>
                  <a:cubicBezTo>
                    <a:pt x="407" y="567"/>
                    <a:pt x="452" y="534"/>
                    <a:pt x="486" y="534"/>
                  </a:cubicBezTo>
                  <a:cubicBezTo>
                    <a:pt x="494" y="534"/>
                    <a:pt x="502" y="537"/>
                    <a:pt x="507" y="542"/>
                  </a:cubicBezTo>
                  <a:lnTo>
                    <a:pt x="529" y="561"/>
                  </a:lnTo>
                  <a:cubicBezTo>
                    <a:pt x="549" y="538"/>
                    <a:pt x="565" y="511"/>
                    <a:pt x="573" y="477"/>
                  </a:cubicBezTo>
                  <a:cubicBezTo>
                    <a:pt x="589" y="412"/>
                    <a:pt x="561" y="345"/>
                    <a:pt x="516" y="279"/>
                  </a:cubicBezTo>
                  <a:cubicBezTo>
                    <a:pt x="499" y="280"/>
                    <a:pt x="482" y="281"/>
                    <a:pt x="467" y="281"/>
                  </a:cubicBezTo>
                  <a:cubicBezTo>
                    <a:pt x="460" y="281"/>
                    <a:pt x="454" y="281"/>
                    <a:pt x="449" y="280"/>
                  </a:cubicBezTo>
                  <a:cubicBezTo>
                    <a:pt x="390" y="279"/>
                    <a:pt x="430" y="221"/>
                    <a:pt x="469" y="218"/>
                  </a:cubicBezTo>
                  <a:cubicBezTo>
                    <a:pt x="403" y="140"/>
                    <a:pt x="323" y="67"/>
                    <a:pt x="277" y="12"/>
                  </a:cubicBezTo>
                  <a:lnTo>
                    <a:pt x="275" y="9"/>
                  </a:lnTo>
                  <a:cubicBezTo>
                    <a:pt x="270" y="3"/>
                    <a:pt x="262" y="0"/>
                    <a:pt x="25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0" name="Google Shape;4050;p48"/>
            <p:cNvSpPr/>
            <p:nvPr/>
          </p:nvSpPr>
          <p:spPr>
            <a:xfrm>
              <a:off x="1029431" y="3936550"/>
              <a:ext cx="41918" cy="65004"/>
            </a:xfrm>
            <a:custGeom>
              <a:avLst/>
              <a:gdLst/>
              <a:ahLst/>
              <a:cxnLst/>
              <a:rect l="l" t="t" r="r" b="b"/>
              <a:pathLst>
                <a:path w="492" h="763" extrusionOk="0">
                  <a:moveTo>
                    <a:pt x="103" y="0"/>
                  </a:moveTo>
                  <a:cubicBezTo>
                    <a:pt x="82" y="4"/>
                    <a:pt x="60" y="6"/>
                    <a:pt x="41" y="7"/>
                  </a:cubicBezTo>
                  <a:cubicBezTo>
                    <a:pt x="18" y="21"/>
                    <a:pt x="0" y="44"/>
                    <a:pt x="27" y="52"/>
                  </a:cubicBezTo>
                  <a:cubicBezTo>
                    <a:pt x="52" y="60"/>
                    <a:pt x="76" y="71"/>
                    <a:pt x="100" y="84"/>
                  </a:cubicBezTo>
                  <a:cubicBezTo>
                    <a:pt x="196" y="134"/>
                    <a:pt x="280" y="216"/>
                    <a:pt x="341" y="302"/>
                  </a:cubicBezTo>
                  <a:cubicBezTo>
                    <a:pt x="481" y="496"/>
                    <a:pt x="324" y="674"/>
                    <a:pt x="113" y="701"/>
                  </a:cubicBezTo>
                  <a:cubicBezTo>
                    <a:pt x="104" y="702"/>
                    <a:pt x="98" y="706"/>
                    <a:pt x="91" y="710"/>
                  </a:cubicBezTo>
                  <a:cubicBezTo>
                    <a:pt x="65" y="726"/>
                    <a:pt x="61" y="762"/>
                    <a:pt x="100" y="762"/>
                  </a:cubicBezTo>
                  <a:cubicBezTo>
                    <a:pt x="103" y="762"/>
                    <a:pt x="106" y="762"/>
                    <a:pt x="110" y="761"/>
                  </a:cubicBezTo>
                  <a:lnTo>
                    <a:pt x="111" y="761"/>
                  </a:lnTo>
                  <a:cubicBezTo>
                    <a:pt x="178" y="753"/>
                    <a:pt x="253" y="728"/>
                    <a:pt x="319" y="691"/>
                  </a:cubicBezTo>
                  <a:lnTo>
                    <a:pt x="300" y="683"/>
                  </a:lnTo>
                  <a:cubicBezTo>
                    <a:pt x="261" y="669"/>
                    <a:pt x="317" y="625"/>
                    <a:pt x="352" y="625"/>
                  </a:cubicBezTo>
                  <a:cubicBezTo>
                    <a:pt x="356" y="625"/>
                    <a:pt x="360" y="625"/>
                    <a:pt x="363" y="626"/>
                  </a:cubicBezTo>
                  <a:cubicBezTo>
                    <a:pt x="373" y="630"/>
                    <a:pt x="383" y="634"/>
                    <a:pt x="392" y="638"/>
                  </a:cubicBezTo>
                  <a:cubicBezTo>
                    <a:pt x="449" y="587"/>
                    <a:pt x="490" y="522"/>
                    <a:pt x="492" y="440"/>
                  </a:cubicBezTo>
                  <a:cubicBezTo>
                    <a:pt x="492" y="402"/>
                    <a:pt x="483" y="362"/>
                    <a:pt x="466" y="323"/>
                  </a:cubicBezTo>
                  <a:cubicBezTo>
                    <a:pt x="441" y="328"/>
                    <a:pt x="418" y="330"/>
                    <a:pt x="397" y="330"/>
                  </a:cubicBezTo>
                  <a:cubicBezTo>
                    <a:pt x="393" y="330"/>
                    <a:pt x="389" y="330"/>
                    <a:pt x="385" y="330"/>
                  </a:cubicBezTo>
                  <a:cubicBezTo>
                    <a:pt x="326" y="327"/>
                    <a:pt x="368" y="267"/>
                    <a:pt x="408" y="267"/>
                  </a:cubicBezTo>
                  <a:cubicBezTo>
                    <a:pt x="409" y="267"/>
                    <a:pt x="410" y="267"/>
                    <a:pt x="411" y="267"/>
                  </a:cubicBezTo>
                  <a:cubicBezTo>
                    <a:pt x="413" y="267"/>
                    <a:pt x="415" y="267"/>
                    <a:pt x="418" y="267"/>
                  </a:cubicBezTo>
                  <a:cubicBezTo>
                    <a:pt x="423" y="267"/>
                    <a:pt x="430" y="266"/>
                    <a:pt x="435" y="266"/>
                  </a:cubicBezTo>
                  <a:cubicBezTo>
                    <a:pt x="359" y="145"/>
                    <a:pt x="217" y="40"/>
                    <a:pt x="10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1" name="Google Shape;4051;p48"/>
            <p:cNvSpPr/>
            <p:nvPr/>
          </p:nvSpPr>
          <p:spPr>
            <a:xfrm>
              <a:off x="1013924" y="3889522"/>
              <a:ext cx="49331" cy="47709"/>
            </a:xfrm>
            <a:custGeom>
              <a:avLst/>
              <a:gdLst/>
              <a:ahLst/>
              <a:cxnLst/>
              <a:rect l="l" t="t" r="r" b="b"/>
              <a:pathLst>
                <a:path w="579" h="560" extrusionOk="0">
                  <a:moveTo>
                    <a:pt x="81" y="1"/>
                  </a:moveTo>
                  <a:cubicBezTo>
                    <a:pt x="45" y="6"/>
                    <a:pt x="0" y="52"/>
                    <a:pt x="47" y="62"/>
                  </a:cubicBezTo>
                  <a:cubicBezTo>
                    <a:pt x="67" y="65"/>
                    <a:pt x="85" y="69"/>
                    <a:pt x="104" y="72"/>
                  </a:cubicBezTo>
                  <a:cubicBezTo>
                    <a:pt x="210" y="94"/>
                    <a:pt x="317" y="123"/>
                    <a:pt x="402" y="191"/>
                  </a:cubicBezTo>
                  <a:cubicBezTo>
                    <a:pt x="467" y="245"/>
                    <a:pt x="516" y="319"/>
                    <a:pt x="473" y="405"/>
                  </a:cubicBezTo>
                  <a:cubicBezTo>
                    <a:pt x="434" y="480"/>
                    <a:pt x="318" y="494"/>
                    <a:pt x="244" y="497"/>
                  </a:cubicBezTo>
                  <a:lnTo>
                    <a:pt x="223" y="504"/>
                  </a:lnTo>
                  <a:cubicBezTo>
                    <a:pt x="192" y="521"/>
                    <a:pt x="171" y="560"/>
                    <a:pt x="215" y="560"/>
                  </a:cubicBezTo>
                  <a:cubicBezTo>
                    <a:pt x="216" y="560"/>
                    <a:pt x="218" y="560"/>
                    <a:pt x="219" y="559"/>
                  </a:cubicBezTo>
                  <a:lnTo>
                    <a:pt x="223" y="559"/>
                  </a:lnTo>
                  <a:cubicBezTo>
                    <a:pt x="242" y="558"/>
                    <a:pt x="264" y="556"/>
                    <a:pt x="285" y="553"/>
                  </a:cubicBezTo>
                  <a:cubicBezTo>
                    <a:pt x="395" y="535"/>
                    <a:pt x="531" y="483"/>
                    <a:pt x="571" y="385"/>
                  </a:cubicBezTo>
                  <a:cubicBezTo>
                    <a:pt x="553" y="381"/>
                    <a:pt x="535" y="374"/>
                    <a:pt x="515" y="372"/>
                  </a:cubicBezTo>
                  <a:cubicBezTo>
                    <a:pt x="470" y="365"/>
                    <a:pt x="508" y="323"/>
                    <a:pt x="542" y="312"/>
                  </a:cubicBezTo>
                  <a:cubicBezTo>
                    <a:pt x="550" y="300"/>
                    <a:pt x="565" y="294"/>
                    <a:pt x="579" y="291"/>
                  </a:cubicBezTo>
                  <a:lnTo>
                    <a:pt x="579" y="290"/>
                  </a:lnTo>
                  <a:cubicBezTo>
                    <a:pt x="558" y="183"/>
                    <a:pt x="469" y="117"/>
                    <a:pt x="365" y="73"/>
                  </a:cubicBezTo>
                  <a:cubicBezTo>
                    <a:pt x="344" y="84"/>
                    <a:pt x="321" y="90"/>
                    <a:pt x="297" y="93"/>
                  </a:cubicBezTo>
                  <a:cubicBezTo>
                    <a:pt x="296" y="93"/>
                    <a:pt x="295" y="93"/>
                    <a:pt x="295" y="93"/>
                  </a:cubicBezTo>
                  <a:cubicBezTo>
                    <a:pt x="277" y="93"/>
                    <a:pt x="261" y="81"/>
                    <a:pt x="267" y="63"/>
                  </a:cubicBezTo>
                  <a:cubicBezTo>
                    <a:pt x="269" y="55"/>
                    <a:pt x="276" y="49"/>
                    <a:pt x="282" y="44"/>
                  </a:cubicBezTo>
                  <a:cubicBezTo>
                    <a:pt x="216" y="24"/>
                    <a:pt x="148" y="10"/>
                    <a:pt x="9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2" name="Google Shape;4052;p48"/>
            <p:cNvSpPr/>
            <p:nvPr/>
          </p:nvSpPr>
          <p:spPr>
            <a:xfrm>
              <a:off x="1036162" y="3883132"/>
              <a:ext cx="17125" cy="14228"/>
            </a:xfrm>
            <a:custGeom>
              <a:avLst/>
              <a:gdLst/>
              <a:ahLst/>
              <a:cxnLst/>
              <a:rect l="l" t="t" r="r" b="b"/>
              <a:pathLst>
                <a:path w="201" h="167" extrusionOk="0">
                  <a:moveTo>
                    <a:pt x="123" y="1"/>
                  </a:moveTo>
                  <a:lnTo>
                    <a:pt x="123" y="3"/>
                  </a:lnTo>
                  <a:cubicBezTo>
                    <a:pt x="127" y="42"/>
                    <a:pt x="108" y="100"/>
                    <a:pt x="61" y="104"/>
                  </a:cubicBezTo>
                  <a:cubicBezTo>
                    <a:pt x="49" y="105"/>
                    <a:pt x="33" y="110"/>
                    <a:pt x="21" y="118"/>
                  </a:cubicBezTo>
                  <a:cubicBezTo>
                    <a:pt x="15" y="124"/>
                    <a:pt x="8" y="129"/>
                    <a:pt x="6" y="138"/>
                  </a:cubicBezTo>
                  <a:cubicBezTo>
                    <a:pt x="0" y="155"/>
                    <a:pt x="15" y="167"/>
                    <a:pt x="32" y="167"/>
                  </a:cubicBezTo>
                  <a:cubicBezTo>
                    <a:pt x="33" y="167"/>
                    <a:pt x="35" y="167"/>
                    <a:pt x="36" y="167"/>
                  </a:cubicBezTo>
                  <a:cubicBezTo>
                    <a:pt x="60" y="165"/>
                    <a:pt x="83" y="158"/>
                    <a:pt x="104" y="148"/>
                  </a:cubicBezTo>
                  <a:cubicBezTo>
                    <a:pt x="147" y="128"/>
                    <a:pt x="185" y="94"/>
                    <a:pt x="201" y="51"/>
                  </a:cubicBezTo>
                  <a:cubicBezTo>
                    <a:pt x="175" y="34"/>
                    <a:pt x="148" y="17"/>
                    <a:pt x="12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3" name="Google Shape;4053;p48"/>
            <p:cNvSpPr/>
            <p:nvPr/>
          </p:nvSpPr>
          <p:spPr>
            <a:xfrm>
              <a:off x="1053969" y="3916103"/>
              <a:ext cx="42174" cy="48646"/>
            </a:xfrm>
            <a:custGeom>
              <a:avLst/>
              <a:gdLst/>
              <a:ahLst/>
              <a:cxnLst/>
              <a:rect l="l" t="t" r="r" b="b"/>
              <a:pathLst>
                <a:path w="495" h="571" extrusionOk="0">
                  <a:moveTo>
                    <a:pt x="72" y="0"/>
                  </a:moveTo>
                  <a:lnTo>
                    <a:pt x="72" y="0"/>
                  </a:lnTo>
                  <a:cubicBezTo>
                    <a:pt x="38" y="11"/>
                    <a:pt x="0" y="53"/>
                    <a:pt x="45" y="60"/>
                  </a:cubicBezTo>
                  <a:cubicBezTo>
                    <a:pt x="65" y="63"/>
                    <a:pt x="83" y="69"/>
                    <a:pt x="101" y="73"/>
                  </a:cubicBezTo>
                  <a:cubicBezTo>
                    <a:pt x="193" y="99"/>
                    <a:pt x="272" y="149"/>
                    <a:pt x="337" y="225"/>
                  </a:cubicBezTo>
                  <a:cubicBezTo>
                    <a:pt x="400" y="300"/>
                    <a:pt x="439" y="364"/>
                    <a:pt x="341" y="439"/>
                  </a:cubicBezTo>
                  <a:cubicBezTo>
                    <a:pt x="288" y="480"/>
                    <a:pt x="215" y="503"/>
                    <a:pt x="147" y="507"/>
                  </a:cubicBezTo>
                  <a:cubicBezTo>
                    <a:pt x="139" y="507"/>
                    <a:pt x="130" y="508"/>
                    <a:pt x="123" y="508"/>
                  </a:cubicBezTo>
                  <a:cubicBezTo>
                    <a:pt x="122" y="508"/>
                    <a:pt x="121" y="508"/>
                    <a:pt x="120" y="508"/>
                  </a:cubicBezTo>
                  <a:cubicBezTo>
                    <a:pt x="80" y="508"/>
                    <a:pt x="38" y="568"/>
                    <a:pt x="97" y="570"/>
                  </a:cubicBezTo>
                  <a:cubicBezTo>
                    <a:pt x="101" y="570"/>
                    <a:pt x="105" y="570"/>
                    <a:pt x="109" y="570"/>
                  </a:cubicBezTo>
                  <a:cubicBezTo>
                    <a:pt x="129" y="570"/>
                    <a:pt x="153" y="568"/>
                    <a:pt x="178" y="564"/>
                  </a:cubicBezTo>
                  <a:cubicBezTo>
                    <a:pt x="261" y="551"/>
                    <a:pt x="361" y="513"/>
                    <a:pt x="427" y="456"/>
                  </a:cubicBezTo>
                  <a:lnTo>
                    <a:pt x="405" y="445"/>
                  </a:lnTo>
                  <a:cubicBezTo>
                    <a:pt x="381" y="430"/>
                    <a:pt x="398" y="406"/>
                    <a:pt x="422" y="393"/>
                  </a:cubicBezTo>
                  <a:cubicBezTo>
                    <a:pt x="429" y="377"/>
                    <a:pt x="450" y="366"/>
                    <a:pt x="465" y="362"/>
                  </a:cubicBezTo>
                  <a:cubicBezTo>
                    <a:pt x="473" y="360"/>
                    <a:pt x="481" y="358"/>
                    <a:pt x="490" y="356"/>
                  </a:cubicBezTo>
                  <a:cubicBezTo>
                    <a:pt x="493" y="342"/>
                    <a:pt x="494" y="327"/>
                    <a:pt x="492" y="312"/>
                  </a:cubicBezTo>
                  <a:cubicBezTo>
                    <a:pt x="481" y="230"/>
                    <a:pt x="393" y="147"/>
                    <a:pt x="333" y="100"/>
                  </a:cubicBezTo>
                  <a:cubicBezTo>
                    <a:pt x="291" y="65"/>
                    <a:pt x="244" y="42"/>
                    <a:pt x="193" y="25"/>
                  </a:cubicBezTo>
                  <a:cubicBezTo>
                    <a:pt x="167" y="34"/>
                    <a:pt x="139" y="39"/>
                    <a:pt x="111" y="39"/>
                  </a:cubicBezTo>
                  <a:cubicBezTo>
                    <a:pt x="103" y="39"/>
                    <a:pt x="95" y="39"/>
                    <a:pt x="86" y="38"/>
                  </a:cubicBezTo>
                  <a:cubicBezTo>
                    <a:pt x="66" y="37"/>
                    <a:pt x="61" y="16"/>
                    <a:pt x="71" y="1"/>
                  </a:cubicBezTo>
                  <a:lnTo>
                    <a:pt x="72"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4" name="Google Shape;4054;p48"/>
            <p:cNvSpPr/>
            <p:nvPr/>
          </p:nvSpPr>
          <p:spPr>
            <a:xfrm>
              <a:off x="1059167" y="3904857"/>
              <a:ext cx="22493" cy="14654"/>
            </a:xfrm>
            <a:custGeom>
              <a:avLst/>
              <a:gdLst/>
              <a:ahLst/>
              <a:cxnLst/>
              <a:rect l="l" t="t" r="r" b="b"/>
              <a:pathLst>
                <a:path w="264" h="172" extrusionOk="0">
                  <a:moveTo>
                    <a:pt x="204" y="0"/>
                  </a:moveTo>
                  <a:lnTo>
                    <a:pt x="199" y="9"/>
                  </a:lnTo>
                  <a:cubicBezTo>
                    <a:pt x="183" y="63"/>
                    <a:pt x="140" y="109"/>
                    <a:pt x="82" y="109"/>
                  </a:cubicBezTo>
                  <a:cubicBezTo>
                    <a:pt x="79" y="109"/>
                    <a:pt x="75" y="109"/>
                    <a:pt x="71" y="109"/>
                  </a:cubicBezTo>
                  <a:cubicBezTo>
                    <a:pt x="69" y="108"/>
                    <a:pt x="67" y="108"/>
                    <a:pt x="65" y="108"/>
                  </a:cubicBezTo>
                  <a:cubicBezTo>
                    <a:pt x="60" y="108"/>
                    <a:pt x="54" y="109"/>
                    <a:pt x="48" y="111"/>
                  </a:cubicBezTo>
                  <a:cubicBezTo>
                    <a:pt x="34" y="114"/>
                    <a:pt x="20" y="120"/>
                    <a:pt x="11" y="132"/>
                  </a:cubicBezTo>
                  <a:lnTo>
                    <a:pt x="10" y="133"/>
                  </a:lnTo>
                  <a:cubicBezTo>
                    <a:pt x="0" y="148"/>
                    <a:pt x="5" y="169"/>
                    <a:pt x="25" y="170"/>
                  </a:cubicBezTo>
                  <a:cubicBezTo>
                    <a:pt x="34" y="171"/>
                    <a:pt x="42" y="171"/>
                    <a:pt x="50" y="171"/>
                  </a:cubicBezTo>
                  <a:cubicBezTo>
                    <a:pt x="78" y="171"/>
                    <a:pt x="106" y="166"/>
                    <a:pt x="133" y="157"/>
                  </a:cubicBezTo>
                  <a:cubicBezTo>
                    <a:pt x="187" y="137"/>
                    <a:pt x="235" y="101"/>
                    <a:pt x="264" y="52"/>
                  </a:cubicBezTo>
                  <a:cubicBezTo>
                    <a:pt x="244" y="35"/>
                    <a:pt x="224" y="18"/>
                    <a:pt x="20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5" name="Google Shape;4055;p48"/>
            <p:cNvSpPr/>
            <p:nvPr/>
          </p:nvSpPr>
          <p:spPr>
            <a:xfrm>
              <a:off x="803816" y="4256975"/>
              <a:ext cx="39448" cy="54099"/>
            </a:xfrm>
            <a:custGeom>
              <a:avLst/>
              <a:gdLst/>
              <a:ahLst/>
              <a:cxnLst/>
              <a:rect l="l" t="t" r="r" b="b"/>
              <a:pathLst>
                <a:path w="463" h="635" extrusionOk="0">
                  <a:moveTo>
                    <a:pt x="434" y="1"/>
                  </a:moveTo>
                  <a:cubicBezTo>
                    <a:pt x="410" y="1"/>
                    <a:pt x="379" y="16"/>
                    <a:pt x="374" y="36"/>
                  </a:cubicBezTo>
                  <a:lnTo>
                    <a:pt x="373" y="42"/>
                  </a:lnTo>
                  <a:cubicBezTo>
                    <a:pt x="376" y="140"/>
                    <a:pt x="370" y="235"/>
                    <a:pt x="335" y="329"/>
                  </a:cubicBezTo>
                  <a:cubicBezTo>
                    <a:pt x="326" y="354"/>
                    <a:pt x="216" y="568"/>
                    <a:pt x="135" y="568"/>
                  </a:cubicBezTo>
                  <a:cubicBezTo>
                    <a:pt x="122" y="568"/>
                    <a:pt x="110" y="562"/>
                    <a:pt x="99" y="549"/>
                  </a:cubicBezTo>
                  <a:cubicBezTo>
                    <a:pt x="94" y="543"/>
                    <a:pt x="85" y="540"/>
                    <a:pt x="76" y="540"/>
                  </a:cubicBezTo>
                  <a:cubicBezTo>
                    <a:pt x="45" y="540"/>
                    <a:pt x="1" y="571"/>
                    <a:pt x="22" y="596"/>
                  </a:cubicBezTo>
                  <a:cubicBezTo>
                    <a:pt x="45" y="624"/>
                    <a:pt x="73" y="635"/>
                    <a:pt x="102" y="635"/>
                  </a:cubicBezTo>
                  <a:cubicBezTo>
                    <a:pt x="174" y="635"/>
                    <a:pt x="255" y="567"/>
                    <a:pt x="303" y="517"/>
                  </a:cubicBezTo>
                  <a:cubicBezTo>
                    <a:pt x="299" y="504"/>
                    <a:pt x="295" y="492"/>
                    <a:pt x="292" y="482"/>
                  </a:cubicBezTo>
                  <a:cubicBezTo>
                    <a:pt x="287" y="455"/>
                    <a:pt x="326" y="433"/>
                    <a:pt x="353" y="433"/>
                  </a:cubicBezTo>
                  <a:cubicBezTo>
                    <a:pt x="357" y="433"/>
                    <a:pt x="362" y="433"/>
                    <a:pt x="365" y="435"/>
                  </a:cubicBezTo>
                  <a:cubicBezTo>
                    <a:pt x="425" y="340"/>
                    <a:pt x="452" y="231"/>
                    <a:pt x="460" y="120"/>
                  </a:cubicBezTo>
                  <a:cubicBezTo>
                    <a:pt x="462" y="88"/>
                    <a:pt x="463" y="54"/>
                    <a:pt x="462" y="22"/>
                  </a:cubicBezTo>
                  <a:cubicBezTo>
                    <a:pt x="461" y="7"/>
                    <a:pt x="449" y="1"/>
                    <a:pt x="43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6" name="Google Shape;4056;p48"/>
            <p:cNvSpPr/>
            <p:nvPr/>
          </p:nvSpPr>
          <p:spPr>
            <a:xfrm>
              <a:off x="857919" y="4233631"/>
              <a:ext cx="44389" cy="48220"/>
            </a:xfrm>
            <a:custGeom>
              <a:avLst/>
              <a:gdLst/>
              <a:ahLst/>
              <a:cxnLst/>
              <a:rect l="l" t="t" r="r" b="b"/>
              <a:pathLst>
                <a:path w="521" h="566" extrusionOk="0">
                  <a:moveTo>
                    <a:pt x="493" y="1"/>
                  </a:moveTo>
                  <a:cubicBezTo>
                    <a:pt x="468" y="1"/>
                    <a:pt x="432" y="19"/>
                    <a:pt x="432" y="41"/>
                  </a:cubicBezTo>
                  <a:cubicBezTo>
                    <a:pt x="426" y="164"/>
                    <a:pt x="411" y="282"/>
                    <a:pt x="382" y="400"/>
                  </a:cubicBezTo>
                  <a:cubicBezTo>
                    <a:pt x="372" y="444"/>
                    <a:pt x="355" y="488"/>
                    <a:pt x="315" y="488"/>
                  </a:cubicBezTo>
                  <a:cubicBezTo>
                    <a:pt x="306" y="488"/>
                    <a:pt x="294" y="485"/>
                    <a:pt x="282" y="479"/>
                  </a:cubicBezTo>
                  <a:cubicBezTo>
                    <a:pt x="256" y="468"/>
                    <a:pt x="234" y="439"/>
                    <a:pt x="214" y="417"/>
                  </a:cubicBezTo>
                  <a:cubicBezTo>
                    <a:pt x="164" y="362"/>
                    <a:pt x="127" y="297"/>
                    <a:pt x="98" y="228"/>
                  </a:cubicBezTo>
                  <a:cubicBezTo>
                    <a:pt x="93" y="218"/>
                    <a:pt x="84" y="214"/>
                    <a:pt x="73" y="214"/>
                  </a:cubicBezTo>
                  <a:cubicBezTo>
                    <a:pt x="72" y="214"/>
                    <a:pt x="71" y="214"/>
                    <a:pt x="69" y="214"/>
                  </a:cubicBezTo>
                  <a:cubicBezTo>
                    <a:pt x="40" y="214"/>
                    <a:pt x="1" y="238"/>
                    <a:pt x="11" y="263"/>
                  </a:cubicBezTo>
                  <a:cubicBezTo>
                    <a:pt x="17" y="277"/>
                    <a:pt x="25" y="294"/>
                    <a:pt x="33" y="311"/>
                  </a:cubicBezTo>
                  <a:cubicBezTo>
                    <a:pt x="61" y="366"/>
                    <a:pt x="100" y="431"/>
                    <a:pt x="148" y="483"/>
                  </a:cubicBezTo>
                  <a:cubicBezTo>
                    <a:pt x="161" y="471"/>
                    <a:pt x="181" y="464"/>
                    <a:pt x="197" y="464"/>
                  </a:cubicBezTo>
                  <a:cubicBezTo>
                    <a:pt x="212" y="464"/>
                    <a:pt x="223" y="470"/>
                    <a:pt x="223" y="485"/>
                  </a:cubicBezTo>
                  <a:cubicBezTo>
                    <a:pt x="223" y="504"/>
                    <a:pt x="221" y="522"/>
                    <a:pt x="220" y="541"/>
                  </a:cubicBezTo>
                  <a:cubicBezTo>
                    <a:pt x="246" y="556"/>
                    <a:pt x="274" y="565"/>
                    <a:pt x="303" y="565"/>
                  </a:cubicBezTo>
                  <a:cubicBezTo>
                    <a:pt x="327" y="565"/>
                    <a:pt x="351" y="559"/>
                    <a:pt x="376" y="546"/>
                  </a:cubicBezTo>
                  <a:cubicBezTo>
                    <a:pt x="393" y="536"/>
                    <a:pt x="407" y="523"/>
                    <a:pt x="418" y="511"/>
                  </a:cubicBezTo>
                  <a:cubicBezTo>
                    <a:pt x="406" y="491"/>
                    <a:pt x="395" y="473"/>
                    <a:pt x="387" y="458"/>
                  </a:cubicBezTo>
                  <a:cubicBezTo>
                    <a:pt x="375" y="435"/>
                    <a:pt x="414" y="410"/>
                    <a:pt x="445" y="410"/>
                  </a:cubicBezTo>
                  <a:cubicBezTo>
                    <a:pt x="452" y="410"/>
                    <a:pt x="458" y="411"/>
                    <a:pt x="464" y="414"/>
                  </a:cubicBezTo>
                  <a:cubicBezTo>
                    <a:pt x="470" y="388"/>
                    <a:pt x="476" y="362"/>
                    <a:pt x="481" y="337"/>
                  </a:cubicBezTo>
                  <a:cubicBezTo>
                    <a:pt x="497" y="257"/>
                    <a:pt x="509" y="177"/>
                    <a:pt x="515" y="97"/>
                  </a:cubicBezTo>
                  <a:cubicBezTo>
                    <a:pt x="517" y="73"/>
                    <a:pt x="518" y="48"/>
                    <a:pt x="520" y="22"/>
                  </a:cubicBezTo>
                  <a:cubicBezTo>
                    <a:pt x="520" y="7"/>
                    <a:pt x="509" y="1"/>
                    <a:pt x="493"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7" name="Google Shape;4057;p48"/>
            <p:cNvSpPr/>
            <p:nvPr/>
          </p:nvSpPr>
          <p:spPr>
            <a:xfrm>
              <a:off x="915005" y="4199979"/>
              <a:ext cx="52142" cy="50691"/>
            </a:xfrm>
            <a:custGeom>
              <a:avLst/>
              <a:gdLst/>
              <a:ahLst/>
              <a:cxnLst/>
              <a:rect l="l" t="t" r="r" b="b"/>
              <a:pathLst>
                <a:path w="612" h="595" extrusionOk="0">
                  <a:moveTo>
                    <a:pt x="548" y="1"/>
                  </a:moveTo>
                  <a:cubicBezTo>
                    <a:pt x="525" y="1"/>
                    <a:pt x="494" y="17"/>
                    <a:pt x="487" y="38"/>
                  </a:cubicBezTo>
                  <a:lnTo>
                    <a:pt x="486" y="51"/>
                  </a:lnTo>
                  <a:cubicBezTo>
                    <a:pt x="511" y="181"/>
                    <a:pt x="567" y="488"/>
                    <a:pt x="390" y="530"/>
                  </a:cubicBezTo>
                  <a:cubicBezTo>
                    <a:pt x="375" y="533"/>
                    <a:pt x="361" y="535"/>
                    <a:pt x="346" y="535"/>
                  </a:cubicBezTo>
                  <a:cubicBezTo>
                    <a:pt x="235" y="535"/>
                    <a:pt x="130" y="439"/>
                    <a:pt x="94" y="341"/>
                  </a:cubicBezTo>
                  <a:cubicBezTo>
                    <a:pt x="90" y="333"/>
                    <a:pt x="88" y="325"/>
                    <a:pt x="86" y="318"/>
                  </a:cubicBezTo>
                  <a:cubicBezTo>
                    <a:pt x="83" y="306"/>
                    <a:pt x="73" y="302"/>
                    <a:pt x="61" y="302"/>
                  </a:cubicBezTo>
                  <a:cubicBezTo>
                    <a:pt x="42" y="302"/>
                    <a:pt x="18" y="313"/>
                    <a:pt x="7" y="329"/>
                  </a:cubicBezTo>
                  <a:lnTo>
                    <a:pt x="1" y="347"/>
                  </a:lnTo>
                  <a:lnTo>
                    <a:pt x="1" y="352"/>
                  </a:lnTo>
                  <a:cubicBezTo>
                    <a:pt x="8" y="384"/>
                    <a:pt x="22" y="413"/>
                    <a:pt x="39" y="440"/>
                  </a:cubicBezTo>
                  <a:cubicBezTo>
                    <a:pt x="83" y="506"/>
                    <a:pt x="152" y="554"/>
                    <a:pt x="229" y="578"/>
                  </a:cubicBezTo>
                  <a:lnTo>
                    <a:pt x="230" y="576"/>
                  </a:lnTo>
                  <a:cubicBezTo>
                    <a:pt x="234" y="553"/>
                    <a:pt x="271" y="536"/>
                    <a:pt x="295" y="536"/>
                  </a:cubicBezTo>
                  <a:cubicBezTo>
                    <a:pt x="310" y="536"/>
                    <a:pt x="320" y="542"/>
                    <a:pt x="317" y="556"/>
                  </a:cubicBezTo>
                  <a:cubicBezTo>
                    <a:pt x="315" y="568"/>
                    <a:pt x="313" y="581"/>
                    <a:pt x="312" y="594"/>
                  </a:cubicBezTo>
                  <a:cubicBezTo>
                    <a:pt x="321" y="595"/>
                    <a:pt x="330" y="595"/>
                    <a:pt x="340" y="595"/>
                  </a:cubicBezTo>
                  <a:cubicBezTo>
                    <a:pt x="374" y="595"/>
                    <a:pt x="409" y="590"/>
                    <a:pt x="442" y="579"/>
                  </a:cubicBezTo>
                  <a:cubicBezTo>
                    <a:pt x="502" y="560"/>
                    <a:pt x="541" y="520"/>
                    <a:pt x="566" y="472"/>
                  </a:cubicBezTo>
                  <a:cubicBezTo>
                    <a:pt x="543" y="454"/>
                    <a:pt x="526" y="434"/>
                    <a:pt x="520" y="414"/>
                  </a:cubicBezTo>
                  <a:cubicBezTo>
                    <a:pt x="512" y="388"/>
                    <a:pt x="552" y="364"/>
                    <a:pt x="580" y="364"/>
                  </a:cubicBezTo>
                  <a:cubicBezTo>
                    <a:pt x="586" y="364"/>
                    <a:pt x="592" y="365"/>
                    <a:pt x="597" y="368"/>
                  </a:cubicBezTo>
                  <a:cubicBezTo>
                    <a:pt x="612" y="266"/>
                    <a:pt x="596" y="148"/>
                    <a:pt x="580" y="56"/>
                  </a:cubicBezTo>
                  <a:cubicBezTo>
                    <a:pt x="577" y="42"/>
                    <a:pt x="574" y="28"/>
                    <a:pt x="571" y="17"/>
                  </a:cubicBezTo>
                  <a:cubicBezTo>
                    <a:pt x="569" y="6"/>
                    <a:pt x="560" y="1"/>
                    <a:pt x="54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8" name="Google Shape;4058;p48"/>
            <p:cNvSpPr/>
            <p:nvPr/>
          </p:nvSpPr>
          <p:spPr>
            <a:xfrm>
              <a:off x="1006171" y="4147497"/>
              <a:ext cx="24964" cy="47198"/>
            </a:xfrm>
            <a:custGeom>
              <a:avLst/>
              <a:gdLst/>
              <a:ahLst/>
              <a:cxnLst/>
              <a:rect l="l" t="t" r="r" b="b"/>
              <a:pathLst>
                <a:path w="293" h="554" extrusionOk="0">
                  <a:moveTo>
                    <a:pt x="112" y="1"/>
                  </a:moveTo>
                  <a:cubicBezTo>
                    <a:pt x="76" y="1"/>
                    <a:pt x="19" y="46"/>
                    <a:pt x="58" y="58"/>
                  </a:cubicBezTo>
                  <a:lnTo>
                    <a:pt x="69" y="64"/>
                  </a:lnTo>
                  <a:cubicBezTo>
                    <a:pt x="140" y="101"/>
                    <a:pt x="180" y="251"/>
                    <a:pt x="195" y="317"/>
                  </a:cubicBezTo>
                  <a:cubicBezTo>
                    <a:pt x="213" y="393"/>
                    <a:pt x="221" y="485"/>
                    <a:pt x="114" y="488"/>
                  </a:cubicBezTo>
                  <a:cubicBezTo>
                    <a:pt x="76" y="488"/>
                    <a:pt x="37" y="485"/>
                    <a:pt x="0" y="473"/>
                  </a:cubicBezTo>
                  <a:lnTo>
                    <a:pt x="0" y="473"/>
                  </a:lnTo>
                  <a:cubicBezTo>
                    <a:pt x="19" y="500"/>
                    <a:pt x="37" y="527"/>
                    <a:pt x="56" y="553"/>
                  </a:cubicBezTo>
                  <a:cubicBezTo>
                    <a:pt x="62" y="554"/>
                    <a:pt x="69" y="554"/>
                    <a:pt x="75" y="554"/>
                  </a:cubicBezTo>
                  <a:cubicBezTo>
                    <a:pt x="111" y="554"/>
                    <a:pt x="148" y="549"/>
                    <a:pt x="189" y="535"/>
                  </a:cubicBezTo>
                  <a:cubicBezTo>
                    <a:pt x="255" y="512"/>
                    <a:pt x="285" y="469"/>
                    <a:pt x="293" y="415"/>
                  </a:cubicBezTo>
                  <a:cubicBezTo>
                    <a:pt x="271" y="400"/>
                    <a:pt x="251" y="380"/>
                    <a:pt x="228" y="354"/>
                  </a:cubicBezTo>
                  <a:cubicBezTo>
                    <a:pt x="207" y="329"/>
                    <a:pt x="251" y="299"/>
                    <a:pt x="284" y="299"/>
                  </a:cubicBezTo>
                  <a:cubicBezTo>
                    <a:pt x="284" y="299"/>
                    <a:pt x="285" y="299"/>
                    <a:pt x="285" y="299"/>
                  </a:cubicBezTo>
                  <a:cubicBezTo>
                    <a:pt x="270" y="225"/>
                    <a:pt x="240" y="115"/>
                    <a:pt x="188" y="51"/>
                  </a:cubicBezTo>
                  <a:cubicBezTo>
                    <a:pt x="169" y="28"/>
                    <a:pt x="147" y="9"/>
                    <a:pt x="121" y="2"/>
                  </a:cubicBezTo>
                  <a:cubicBezTo>
                    <a:pt x="118" y="1"/>
                    <a:pt x="115" y="1"/>
                    <a:pt x="112"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9" name="Google Shape;4059;p48"/>
            <p:cNvSpPr/>
            <p:nvPr/>
          </p:nvSpPr>
          <p:spPr>
            <a:xfrm>
              <a:off x="975924" y="4172631"/>
              <a:ext cx="27860" cy="18743"/>
            </a:xfrm>
            <a:custGeom>
              <a:avLst/>
              <a:gdLst/>
              <a:ahLst/>
              <a:cxnLst/>
              <a:rect l="l" t="t" r="r" b="b"/>
              <a:pathLst>
                <a:path w="327" h="220" extrusionOk="0">
                  <a:moveTo>
                    <a:pt x="75" y="0"/>
                  </a:moveTo>
                  <a:cubicBezTo>
                    <a:pt x="45" y="0"/>
                    <a:pt x="0" y="29"/>
                    <a:pt x="21" y="56"/>
                  </a:cubicBezTo>
                  <a:lnTo>
                    <a:pt x="21" y="57"/>
                  </a:lnTo>
                  <a:lnTo>
                    <a:pt x="35" y="66"/>
                  </a:lnTo>
                  <a:cubicBezTo>
                    <a:pt x="54" y="78"/>
                    <a:pt x="74" y="90"/>
                    <a:pt x="93" y="104"/>
                  </a:cubicBezTo>
                  <a:cubicBezTo>
                    <a:pt x="154" y="146"/>
                    <a:pt x="213" y="190"/>
                    <a:pt x="275" y="220"/>
                  </a:cubicBezTo>
                  <a:cubicBezTo>
                    <a:pt x="263" y="195"/>
                    <a:pt x="297" y="171"/>
                    <a:pt x="326" y="169"/>
                  </a:cubicBezTo>
                  <a:lnTo>
                    <a:pt x="323" y="166"/>
                  </a:lnTo>
                  <a:cubicBezTo>
                    <a:pt x="241" y="129"/>
                    <a:pt x="174" y="58"/>
                    <a:pt x="98" y="10"/>
                  </a:cubicBezTo>
                  <a:lnTo>
                    <a:pt x="98" y="9"/>
                  </a:lnTo>
                  <a:lnTo>
                    <a:pt x="97" y="9"/>
                  </a:lnTo>
                  <a:lnTo>
                    <a:pt x="91" y="5"/>
                  </a:lnTo>
                  <a:lnTo>
                    <a:pt x="90" y="4"/>
                  </a:lnTo>
                  <a:cubicBezTo>
                    <a:pt x="86" y="1"/>
                    <a:pt x="81" y="0"/>
                    <a:pt x="7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0" name="Google Shape;4060;p48"/>
            <p:cNvSpPr/>
            <p:nvPr/>
          </p:nvSpPr>
          <p:spPr>
            <a:xfrm>
              <a:off x="1024915" y="4074484"/>
              <a:ext cx="48479" cy="57677"/>
            </a:xfrm>
            <a:custGeom>
              <a:avLst/>
              <a:gdLst/>
              <a:ahLst/>
              <a:cxnLst/>
              <a:rect l="l" t="t" r="r" b="b"/>
              <a:pathLst>
                <a:path w="569" h="677" extrusionOk="0">
                  <a:moveTo>
                    <a:pt x="290" y="0"/>
                  </a:moveTo>
                  <a:cubicBezTo>
                    <a:pt x="256" y="0"/>
                    <a:pt x="211" y="33"/>
                    <a:pt x="234" y="55"/>
                  </a:cubicBezTo>
                  <a:cubicBezTo>
                    <a:pt x="243" y="63"/>
                    <a:pt x="253" y="71"/>
                    <a:pt x="261" y="79"/>
                  </a:cubicBezTo>
                  <a:cubicBezTo>
                    <a:pt x="344" y="156"/>
                    <a:pt x="439" y="251"/>
                    <a:pt x="471" y="356"/>
                  </a:cubicBezTo>
                  <a:cubicBezTo>
                    <a:pt x="538" y="574"/>
                    <a:pt x="287" y="614"/>
                    <a:pt x="123" y="614"/>
                  </a:cubicBezTo>
                  <a:cubicBezTo>
                    <a:pt x="108" y="614"/>
                    <a:pt x="94" y="613"/>
                    <a:pt x="81" y="613"/>
                  </a:cubicBezTo>
                  <a:lnTo>
                    <a:pt x="69" y="614"/>
                  </a:lnTo>
                  <a:cubicBezTo>
                    <a:pt x="33" y="621"/>
                    <a:pt x="1" y="673"/>
                    <a:pt x="56" y="675"/>
                  </a:cubicBezTo>
                  <a:cubicBezTo>
                    <a:pt x="67" y="676"/>
                    <a:pt x="79" y="676"/>
                    <a:pt x="91" y="676"/>
                  </a:cubicBezTo>
                  <a:cubicBezTo>
                    <a:pt x="105" y="676"/>
                    <a:pt x="120" y="677"/>
                    <a:pt x="135" y="677"/>
                  </a:cubicBezTo>
                  <a:cubicBezTo>
                    <a:pt x="191" y="677"/>
                    <a:pt x="250" y="673"/>
                    <a:pt x="304" y="661"/>
                  </a:cubicBezTo>
                  <a:lnTo>
                    <a:pt x="289" y="650"/>
                  </a:lnTo>
                  <a:cubicBezTo>
                    <a:pt x="252" y="632"/>
                    <a:pt x="303" y="590"/>
                    <a:pt x="338" y="590"/>
                  </a:cubicBezTo>
                  <a:cubicBezTo>
                    <a:pt x="343" y="590"/>
                    <a:pt x="348" y="591"/>
                    <a:pt x="352" y="593"/>
                  </a:cubicBezTo>
                  <a:cubicBezTo>
                    <a:pt x="369" y="602"/>
                    <a:pt x="385" y="615"/>
                    <a:pt x="401" y="629"/>
                  </a:cubicBezTo>
                  <a:cubicBezTo>
                    <a:pt x="454" y="603"/>
                    <a:pt x="500" y="567"/>
                    <a:pt x="533" y="512"/>
                  </a:cubicBezTo>
                  <a:cubicBezTo>
                    <a:pt x="559" y="470"/>
                    <a:pt x="568" y="427"/>
                    <a:pt x="566" y="386"/>
                  </a:cubicBezTo>
                  <a:cubicBezTo>
                    <a:pt x="549" y="385"/>
                    <a:pt x="533" y="382"/>
                    <a:pt x="518" y="379"/>
                  </a:cubicBezTo>
                  <a:cubicBezTo>
                    <a:pt x="469" y="371"/>
                    <a:pt x="518" y="322"/>
                    <a:pt x="553" y="318"/>
                  </a:cubicBezTo>
                  <a:cubicBezTo>
                    <a:pt x="518" y="207"/>
                    <a:pt x="415" y="103"/>
                    <a:pt x="333" y="27"/>
                  </a:cubicBezTo>
                  <a:lnTo>
                    <a:pt x="311" y="8"/>
                  </a:lnTo>
                  <a:cubicBezTo>
                    <a:pt x="306" y="3"/>
                    <a:pt x="298" y="0"/>
                    <a:pt x="29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1" name="Google Shape;4061;p48"/>
            <p:cNvSpPr/>
            <p:nvPr/>
          </p:nvSpPr>
          <p:spPr>
            <a:xfrm>
              <a:off x="1041359" y="3989713"/>
              <a:ext cx="65348" cy="63215"/>
            </a:xfrm>
            <a:custGeom>
              <a:avLst/>
              <a:gdLst/>
              <a:ahLst/>
              <a:cxnLst/>
              <a:rect l="l" t="t" r="r" b="b"/>
              <a:pathLst>
                <a:path w="767" h="742" extrusionOk="0">
                  <a:moveTo>
                    <a:pt x="212" y="1"/>
                  </a:moveTo>
                  <a:cubicBezTo>
                    <a:pt x="177" y="1"/>
                    <a:pt x="121" y="45"/>
                    <a:pt x="160" y="59"/>
                  </a:cubicBezTo>
                  <a:lnTo>
                    <a:pt x="179" y="67"/>
                  </a:lnTo>
                  <a:cubicBezTo>
                    <a:pt x="330" y="125"/>
                    <a:pt x="457" y="207"/>
                    <a:pt x="561" y="334"/>
                  </a:cubicBezTo>
                  <a:cubicBezTo>
                    <a:pt x="767" y="590"/>
                    <a:pt x="273" y="679"/>
                    <a:pt x="96" y="679"/>
                  </a:cubicBezTo>
                  <a:cubicBezTo>
                    <a:pt x="92" y="679"/>
                    <a:pt x="88" y="679"/>
                    <a:pt x="84" y="679"/>
                  </a:cubicBezTo>
                  <a:lnTo>
                    <a:pt x="80" y="679"/>
                  </a:lnTo>
                  <a:cubicBezTo>
                    <a:pt x="41" y="682"/>
                    <a:pt x="1" y="740"/>
                    <a:pt x="60" y="741"/>
                  </a:cubicBezTo>
                  <a:cubicBezTo>
                    <a:pt x="65" y="742"/>
                    <a:pt x="71" y="742"/>
                    <a:pt x="78" y="742"/>
                  </a:cubicBezTo>
                  <a:cubicBezTo>
                    <a:pt x="93" y="742"/>
                    <a:pt x="110" y="741"/>
                    <a:pt x="127" y="740"/>
                  </a:cubicBezTo>
                  <a:cubicBezTo>
                    <a:pt x="247" y="735"/>
                    <a:pt x="414" y="708"/>
                    <a:pt x="539" y="646"/>
                  </a:cubicBezTo>
                  <a:lnTo>
                    <a:pt x="533" y="642"/>
                  </a:lnTo>
                  <a:cubicBezTo>
                    <a:pt x="496" y="622"/>
                    <a:pt x="546" y="583"/>
                    <a:pt x="581" y="583"/>
                  </a:cubicBezTo>
                  <a:cubicBezTo>
                    <a:pt x="586" y="583"/>
                    <a:pt x="592" y="584"/>
                    <a:pt x="596" y="586"/>
                  </a:cubicBezTo>
                  <a:lnTo>
                    <a:pt x="608" y="593"/>
                  </a:lnTo>
                  <a:lnTo>
                    <a:pt x="625" y="593"/>
                  </a:lnTo>
                  <a:cubicBezTo>
                    <a:pt x="665" y="559"/>
                    <a:pt x="696" y="521"/>
                    <a:pt x="708" y="474"/>
                  </a:cubicBezTo>
                  <a:cubicBezTo>
                    <a:pt x="737" y="370"/>
                    <a:pt x="629" y="267"/>
                    <a:pt x="558" y="199"/>
                  </a:cubicBezTo>
                  <a:cubicBezTo>
                    <a:pt x="536" y="199"/>
                    <a:pt x="516" y="198"/>
                    <a:pt x="496" y="196"/>
                  </a:cubicBezTo>
                  <a:cubicBezTo>
                    <a:pt x="462" y="192"/>
                    <a:pt x="475" y="167"/>
                    <a:pt x="499" y="150"/>
                  </a:cubicBezTo>
                  <a:cubicBezTo>
                    <a:pt x="424" y="92"/>
                    <a:pt x="341" y="49"/>
                    <a:pt x="252" y="14"/>
                  </a:cubicBezTo>
                  <a:cubicBezTo>
                    <a:pt x="243" y="10"/>
                    <a:pt x="233" y="7"/>
                    <a:pt x="223" y="2"/>
                  </a:cubicBezTo>
                  <a:cubicBezTo>
                    <a:pt x="220" y="1"/>
                    <a:pt x="216" y="1"/>
                    <a:pt x="212"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2" name="Google Shape;4062;p48"/>
            <p:cNvSpPr/>
            <p:nvPr/>
          </p:nvSpPr>
          <p:spPr>
            <a:xfrm>
              <a:off x="1080723" y="3993036"/>
              <a:ext cx="36806" cy="13716"/>
            </a:xfrm>
            <a:custGeom>
              <a:avLst/>
              <a:gdLst/>
              <a:ahLst/>
              <a:cxnLst/>
              <a:rect l="l" t="t" r="r" b="b"/>
              <a:pathLst>
                <a:path w="432" h="161" extrusionOk="0">
                  <a:moveTo>
                    <a:pt x="372" y="1"/>
                  </a:moveTo>
                  <a:cubicBezTo>
                    <a:pt x="311" y="61"/>
                    <a:pt x="211" y="98"/>
                    <a:pt x="118" y="98"/>
                  </a:cubicBezTo>
                  <a:cubicBezTo>
                    <a:pt x="105" y="98"/>
                    <a:pt x="93" y="98"/>
                    <a:pt x="81" y="96"/>
                  </a:cubicBezTo>
                  <a:cubicBezTo>
                    <a:pt x="79" y="96"/>
                    <a:pt x="77" y="96"/>
                    <a:pt x="76" y="96"/>
                  </a:cubicBezTo>
                  <a:cubicBezTo>
                    <a:pt x="64" y="96"/>
                    <a:pt x="49" y="103"/>
                    <a:pt x="37" y="111"/>
                  </a:cubicBezTo>
                  <a:cubicBezTo>
                    <a:pt x="13" y="128"/>
                    <a:pt x="0" y="153"/>
                    <a:pt x="34" y="157"/>
                  </a:cubicBezTo>
                  <a:cubicBezTo>
                    <a:pt x="54" y="159"/>
                    <a:pt x="74" y="160"/>
                    <a:pt x="96" y="160"/>
                  </a:cubicBezTo>
                  <a:cubicBezTo>
                    <a:pt x="210" y="160"/>
                    <a:pt x="344" y="123"/>
                    <a:pt x="432" y="46"/>
                  </a:cubicBezTo>
                  <a:cubicBezTo>
                    <a:pt x="419" y="42"/>
                    <a:pt x="406" y="39"/>
                    <a:pt x="393" y="38"/>
                  </a:cubicBezTo>
                  <a:cubicBezTo>
                    <a:pt x="359" y="38"/>
                    <a:pt x="359" y="18"/>
                    <a:pt x="372"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3" name="Google Shape;4063;p48"/>
            <p:cNvSpPr/>
            <p:nvPr/>
          </p:nvSpPr>
          <p:spPr>
            <a:xfrm>
              <a:off x="1086346" y="3949586"/>
              <a:ext cx="42600" cy="42853"/>
            </a:xfrm>
            <a:custGeom>
              <a:avLst/>
              <a:gdLst/>
              <a:ahLst/>
              <a:cxnLst/>
              <a:rect l="l" t="t" r="r" b="b"/>
              <a:pathLst>
                <a:path w="500" h="503" extrusionOk="0">
                  <a:moveTo>
                    <a:pt x="42" y="0"/>
                  </a:moveTo>
                  <a:cubicBezTo>
                    <a:pt x="18" y="13"/>
                    <a:pt x="1" y="37"/>
                    <a:pt x="25" y="52"/>
                  </a:cubicBezTo>
                  <a:lnTo>
                    <a:pt x="47" y="63"/>
                  </a:lnTo>
                  <a:cubicBezTo>
                    <a:pt x="136" y="116"/>
                    <a:pt x="229" y="169"/>
                    <a:pt x="299" y="244"/>
                  </a:cubicBezTo>
                  <a:cubicBezTo>
                    <a:pt x="393" y="342"/>
                    <a:pt x="376" y="435"/>
                    <a:pt x="313" y="502"/>
                  </a:cubicBezTo>
                  <a:cubicBezTo>
                    <a:pt x="324" y="494"/>
                    <a:pt x="338" y="486"/>
                    <a:pt x="352" y="486"/>
                  </a:cubicBezTo>
                  <a:cubicBezTo>
                    <a:pt x="363" y="486"/>
                    <a:pt x="374" y="490"/>
                    <a:pt x="385" y="491"/>
                  </a:cubicBezTo>
                  <a:cubicBezTo>
                    <a:pt x="394" y="485"/>
                    <a:pt x="402" y="482"/>
                    <a:pt x="410" y="480"/>
                  </a:cubicBezTo>
                  <a:lnTo>
                    <a:pt x="431" y="475"/>
                  </a:lnTo>
                  <a:cubicBezTo>
                    <a:pt x="442" y="455"/>
                    <a:pt x="450" y="435"/>
                    <a:pt x="456" y="412"/>
                  </a:cubicBezTo>
                  <a:cubicBezTo>
                    <a:pt x="500" y="227"/>
                    <a:pt x="272" y="100"/>
                    <a:pt x="126" y="16"/>
                  </a:cubicBezTo>
                  <a:cubicBezTo>
                    <a:pt x="111" y="22"/>
                    <a:pt x="97" y="25"/>
                    <a:pt x="82" y="29"/>
                  </a:cubicBezTo>
                  <a:cubicBezTo>
                    <a:pt x="78" y="30"/>
                    <a:pt x="74" y="31"/>
                    <a:pt x="69" y="31"/>
                  </a:cubicBezTo>
                  <a:cubicBezTo>
                    <a:pt x="54" y="31"/>
                    <a:pt x="39" y="25"/>
                    <a:pt x="39" y="9"/>
                  </a:cubicBezTo>
                  <a:lnTo>
                    <a:pt x="42"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4" name="Google Shape;4064;p48"/>
            <p:cNvSpPr/>
            <p:nvPr/>
          </p:nvSpPr>
          <p:spPr>
            <a:xfrm>
              <a:off x="1089669" y="3931439"/>
              <a:ext cx="21385" cy="20788"/>
            </a:xfrm>
            <a:custGeom>
              <a:avLst/>
              <a:gdLst/>
              <a:ahLst/>
              <a:cxnLst/>
              <a:rect l="l" t="t" r="r" b="b"/>
              <a:pathLst>
                <a:path w="251" h="244" extrusionOk="0">
                  <a:moveTo>
                    <a:pt x="168" y="0"/>
                  </a:moveTo>
                  <a:cubicBezTo>
                    <a:pt x="152" y="12"/>
                    <a:pt x="144" y="27"/>
                    <a:pt x="155" y="42"/>
                  </a:cubicBezTo>
                  <a:cubicBezTo>
                    <a:pt x="177" y="70"/>
                    <a:pt x="170" y="112"/>
                    <a:pt x="147" y="137"/>
                  </a:cubicBezTo>
                  <a:cubicBezTo>
                    <a:pt x="129" y="159"/>
                    <a:pt x="99" y="168"/>
                    <a:pt x="71" y="176"/>
                  </a:cubicBezTo>
                  <a:cubicBezTo>
                    <a:pt x="62" y="178"/>
                    <a:pt x="54" y="180"/>
                    <a:pt x="46" y="182"/>
                  </a:cubicBezTo>
                  <a:cubicBezTo>
                    <a:pt x="32" y="186"/>
                    <a:pt x="10" y="197"/>
                    <a:pt x="3" y="213"/>
                  </a:cubicBezTo>
                  <a:lnTo>
                    <a:pt x="0" y="222"/>
                  </a:lnTo>
                  <a:cubicBezTo>
                    <a:pt x="1" y="238"/>
                    <a:pt x="16" y="244"/>
                    <a:pt x="30" y="244"/>
                  </a:cubicBezTo>
                  <a:cubicBezTo>
                    <a:pt x="35" y="244"/>
                    <a:pt x="39" y="243"/>
                    <a:pt x="43" y="242"/>
                  </a:cubicBezTo>
                  <a:cubicBezTo>
                    <a:pt x="58" y="238"/>
                    <a:pt x="73" y="233"/>
                    <a:pt x="87" y="229"/>
                  </a:cubicBezTo>
                  <a:cubicBezTo>
                    <a:pt x="138" y="213"/>
                    <a:pt x="189" y="192"/>
                    <a:pt x="223" y="150"/>
                  </a:cubicBezTo>
                  <a:cubicBezTo>
                    <a:pt x="236" y="134"/>
                    <a:pt x="245" y="117"/>
                    <a:pt x="251" y="97"/>
                  </a:cubicBezTo>
                  <a:cubicBezTo>
                    <a:pt x="224" y="64"/>
                    <a:pt x="196" y="32"/>
                    <a:pt x="16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5" name="Google Shape;4065;p48"/>
            <p:cNvSpPr/>
            <p:nvPr/>
          </p:nvSpPr>
          <p:spPr>
            <a:xfrm>
              <a:off x="1064790" y="4039298"/>
              <a:ext cx="54954" cy="68326"/>
            </a:xfrm>
            <a:custGeom>
              <a:avLst/>
              <a:gdLst/>
              <a:ahLst/>
              <a:cxnLst/>
              <a:rect l="l" t="t" r="r" b="b"/>
              <a:pathLst>
                <a:path w="645" h="802" extrusionOk="0">
                  <a:moveTo>
                    <a:pt x="306" y="1"/>
                  </a:moveTo>
                  <a:cubicBezTo>
                    <a:pt x="271" y="1"/>
                    <a:pt x="222" y="40"/>
                    <a:pt x="258" y="60"/>
                  </a:cubicBezTo>
                  <a:lnTo>
                    <a:pt x="264" y="64"/>
                  </a:lnTo>
                  <a:cubicBezTo>
                    <a:pt x="385" y="132"/>
                    <a:pt x="463" y="243"/>
                    <a:pt x="504" y="375"/>
                  </a:cubicBezTo>
                  <a:cubicBezTo>
                    <a:pt x="517" y="414"/>
                    <a:pt x="533" y="465"/>
                    <a:pt x="531" y="506"/>
                  </a:cubicBezTo>
                  <a:cubicBezTo>
                    <a:pt x="528" y="566"/>
                    <a:pt x="475" y="652"/>
                    <a:pt x="424" y="686"/>
                  </a:cubicBezTo>
                  <a:cubicBezTo>
                    <a:pt x="363" y="727"/>
                    <a:pt x="286" y="742"/>
                    <a:pt x="211" y="742"/>
                  </a:cubicBezTo>
                  <a:cubicBezTo>
                    <a:pt x="171" y="742"/>
                    <a:pt x="132" y="738"/>
                    <a:pt x="96" y="731"/>
                  </a:cubicBezTo>
                  <a:lnTo>
                    <a:pt x="85" y="731"/>
                  </a:lnTo>
                  <a:cubicBezTo>
                    <a:pt x="50" y="735"/>
                    <a:pt x="1" y="784"/>
                    <a:pt x="50" y="793"/>
                  </a:cubicBezTo>
                  <a:cubicBezTo>
                    <a:pt x="65" y="795"/>
                    <a:pt x="81" y="798"/>
                    <a:pt x="98" y="799"/>
                  </a:cubicBezTo>
                  <a:cubicBezTo>
                    <a:pt x="120" y="801"/>
                    <a:pt x="143" y="802"/>
                    <a:pt x="167" y="802"/>
                  </a:cubicBezTo>
                  <a:cubicBezTo>
                    <a:pt x="245" y="802"/>
                    <a:pt x="330" y="790"/>
                    <a:pt x="407" y="762"/>
                  </a:cubicBezTo>
                  <a:lnTo>
                    <a:pt x="392" y="746"/>
                  </a:lnTo>
                  <a:cubicBezTo>
                    <a:pt x="368" y="724"/>
                    <a:pt x="414" y="692"/>
                    <a:pt x="447" y="692"/>
                  </a:cubicBezTo>
                  <a:cubicBezTo>
                    <a:pt x="456" y="692"/>
                    <a:pt x="463" y="694"/>
                    <a:pt x="469" y="699"/>
                  </a:cubicBezTo>
                  <a:cubicBezTo>
                    <a:pt x="476" y="707"/>
                    <a:pt x="484" y="714"/>
                    <a:pt x="492" y="722"/>
                  </a:cubicBezTo>
                  <a:cubicBezTo>
                    <a:pt x="535" y="695"/>
                    <a:pt x="571" y="661"/>
                    <a:pt x="593" y="617"/>
                  </a:cubicBezTo>
                  <a:lnTo>
                    <a:pt x="576" y="612"/>
                  </a:lnTo>
                  <a:cubicBezTo>
                    <a:pt x="526" y="600"/>
                    <a:pt x="578" y="550"/>
                    <a:pt x="613" y="550"/>
                  </a:cubicBezTo>
                  <a:cubicBezTo>
                    <a:pt x="614" y="550"/>
                    <a:pt x="616" y="550"/>
                    <a:pt x="617" y="550"/>
                  </a:cubicBezTo>
                  <a:cubicBezTo>
                    <a:pt x="644" y="420"/>
                    <a:pt x="590" y="275"/>
                    <a:pt x="501" y="161"/>
                  </a:cubicBezTo>
                  <a:cubicBezTo>
                    <a:pt x="425" y="147"/>
                    <a:pt x="351" y="114"/>
                    <a:pt x="288" y="63"/>
                  </a:cubicBezTo>
                  <a:cubicBezTo>
                    <a:pt x="264" y="45"/>
                    <a:pt x="301" y="16"/>
                    <a:pt x="333" y="11"/>
                  </a:cubicBezTo>
                  <a:lnTo>
                    <a:pt x="321" y="4"/>
                  </a:lnTo>
                  <a:cubicBezTo>
                    <a:pt x="317" y="2"/>
                    <a:pt x="311" y="1"/>
                    <a:pt x="30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6" name="Google Shape;4066;p48"/>
            <p:cNvSpPr/>
            <p:nvPr/>
          </p:nvSpPr>
          <p:spPr>
            <a:xfrm>
              <a:off x="1087283" y="3990991"/>
              <a:ext cx="65945" cy="62789"/>
            </a:xfrm>
            <a:custGeom>
              <a:avLst/>
              <a:gdLst/>
              <a:ahLst/>
              <a:cxnLst/>
              <a:rect l="l" t="t" r="r" b="b"/>
              <a:pathLst>
                <a:path w="774" h="737" extrusionOk="0">
                  <a:moveTo>
                    <a:pt x="341" y="0"/>
                  </a:moveTo>
                  <a:cubicBezTo>
                    <a:pt x="327" y="0"/>
                    <a:pt x="313" y="8"/>
                    <a:pt x="302" y="16"/>
                  </a:cubicBezTo>
                  <a:lnTo>
                    <a:pt x="295" y="25"/>
                  </a:lnTo>
                  <a:cubicBezTo>
                    <a:pt x="282" y="42"/>
                    <a:pt x="282" y="62"/>
                    <a:pt x="316" y="62"/>
                  </a:cubicBezTo>
                  <a:cubicBezTo>
                    <a:pt x="329" y="63"/>
                    <a:pt x="342" y="66"/>
                    <a:pt x="355" y="70"/>
                  </a:cubicBezTo>
                  <a:cubicBezTo>
                    <a:pt x="439" y="97"/>
                    <a:pt x="523" y="197"/>
                    <a:pt x="575" y="258"/>
                  </a:cubicBezTo>
                  <a:cubicBezTo>
                    <a:pt x="671" y="368"/>
                    <a:pt x="667" y="481"/>
                    <a:pt x="561" y="588"/>
                  </a:cubicBezTo>
                  <a:cubicBezTo>
                    <a:pt x="506" y="645"/>
                    <a:pt x="429" y="670"/>
                    <a:pt x="351" y="670"/>
                  </a:cubicBezTo>
                  <a:cubicBezTo>
                    <a:pt x="262" y="670"/>
                    <a:pt x="170" y="638"/>
                    <a:pt x="101" y="583"/>
                  </a:cubicBezTo>
                  <a:lnTo>
                    <a:pt x="86" y="578"/>
                  </a:lnTo>
                  <a:lnTo>
                    <a:pt x="69" y="578"/>
                  </a:lnTo>
                  <a:cubicBezTo>
                    <a:pt x="37" y="583"/>
                    <a:pt x="0" y="612"/>
                    <a:pt x="23" y="630"/>
                  </a:cubicBezTo>
                  <a:cubicBezTo>
                    <a:pt x="87" y="681"/>
                    <a:pt x="161" y="715"/>
                    <a:pt x="237" y="728"/>
                  </a:cubicBezTo>
                  <a:cubicBezTo>
                    <a:pt x="266" y="734"/>
                    <a:pt x="296" y="737"/>
                    <a:pt x="325" y="737"/>
                  </a:cubicBezTo>
                  <a:cubicBezTo>
                    <a:pt x="409" y="737"/>
                    <a:pt x="492" y="714"/>
                    <a:pt x="564" y="666"/>
                  </a:cubicBezTo>
                  <a:lnTo>
                    <a:pt x="549" y="657"/>
                  </a:lnTo>
                  <a:cubicBezTo>
                    <a:pt x="514" y="636"/>
                    <a:pt x="563" y="596"/>
                    <a:pt x="597" y="596"/>
                  </a:cubicBezTo>
                  <a:cubicBezTo>
                    <a:pt x="603" y="596"/>
                    <a:pt x="608" y="598"/>
                    <a:pt x="613" y="600"/>
                  </a:cubicBezTo>
                  <a:lnTo>
                    <a:pt x="630" y="612"/>
                  </a:lnTo>
                  <a:cubicBezTo>
                    <a:pt x="726" y="515"/>
                    <a:pt x="773" y="382"/>
                    <a:pt x="693" y="261"/>
                  </a:cubicBezTo>
                  <a:cubicBezTo>
                    <a:pt x="641" y="180"/>
                    <a:pt x="555" y="84"/>
                    <a:pt x="459" y="34"/>
                  </a:cubicBezTo>
                  <a:cubicBezTo>
                    <a:pt x="438" y="42"/>
                    <a:pt x="418" y="50"/>
                    <a:pt x="397" y="54"/>
                  </a:cubicBezTo>
                  <a:cubicBezTo>
                    <a:pt x="393" y="55"/>
                    <a:pt x="389" y="55"/>
                    <a:pt x="384" y="55"/>
                  </a:cubicBezTo>
                  <a:cubicBezTo>
                    <a:pt x="370" y="55"/>
                    <a:pt x="354" y="50"/>
                    <a:pt x="354" y="34"/>
                  </a:cubicBezTo>
                  <a:cubicBezTo>
                    <a:pt x="354" y="22"/>
                    <a:pt x="363" y="12"/>
                    <a:pt x="374" y="5"/>
                  </a:cubicBezTo>
                  <a:cubicBezTo>
                    <a:pt x="363" y="2"/>
                    <a:pt x="353" y="0"/>
                    <a:pt x="34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7" name="Google Shape;4067;p48"/>
            <p:cNvSpPr/>
            <p:nvPr/>
          </p:nvSpPr>
          <p:spPr>
            <a:xfrm>
              <a:off x="1117274" y="3976849"/>
              <a:ext cx="21726" cy="18913"/>
            </a:xfrm>
            <a:custGeom>
              <a:avLst/>
              <a:gdLst/>
              <a:ahLst/>
              <a:cxnLst/>
              <a:rect l="l" t="t" r="r" b="b"/>
              <a:pathLst>
                <a:path w="255" h="222" extrusionOk="0">
                  <a:moveTo>
                    <a:pt x="217" y="0"/>
                  </a:moveTo>
                  <a:cubicBezTo>
                    <a:pt x="207" y="7"/>
                    <a:pt x="200" y="13"/>
                    <a:pt x="197" y="22"/>
                  </a:cubicBezTo>
                  <a:cubicBezTo>
                    <a:pt x="175" y="84"/>
                    <a:pt x="130" y="133"/>
                    <a:pt x="68" y="155"/>
                  </a:cubicBezTo>
                  <a:lnTo>
                    <a:pt x="47" y="160"/>
                  </a:lnTo>
                  <a:cubicBezTo>
                    <a:pt x="40" y="162"/>
                    <a:pt x="31" y="165"/>
                    <a:pt x="22" y="171"/>
                  </a:cubicBezTo>
                  <a:cubicBezTo>
                    <a:pt x="11" y="178"/>
                    <a:pt x="1" y="188"/>
                    <a:pt x="2" y="200"/>
                  </a:cubicBezTo>
                  <a:cubicBezTo>
                    <a:pt x="2" y="216"/>
                    <a:pt x="18" y="221"/>
                    <a:pt x="32" y="221"/>
                  </a:cubicBezTo>
                  <a:cubicBezTo>
                    <a:pt x="37" y="221"/>
                    <a:pt x="41" y="221"/>
                    <a:pt x="45" y="220"/>
                  </a:cubicBezTo>
                  <a:cubicBezTo>
                    <a:pt x="66" y="216"/>
                    <a:pt x="86" y="208"/>
                    <a:pt x="107" y="200"/>
                  </a:cubicBezTo>
                  <a:cubicBezTo>
                    <a:pt x="168" y="174"/>
                    <a:pt x="220" y="130"/>
                    <a:pt x="254" y="74"/>
                  </a:cubicBezTo>
                  <a:cubicBezTo>
                    <a:pt x="243" y="50"/>
                    <a:pt x="230" y="25"/>
                    <a:pt x="217"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8" name="Google Shape;4068;p48"/>
            <p:cNvSpPr/>
            <p:nvPr/>
          </p:nvSpPr>
          <p:spPr>
            <a:xfrm>
              <a:off x="1109606" y="4041768"/>
              <a:ext cx="52654" cy="52310"/>
            </a:xfrm>
            <a:custGeom>
              <a:avLst/>
              <a:gdLst/>
              <a:ahLst/>
              <a:cxnLst/>
              <a:rect l="l" t="t" r="r" b="b"/>
              <a:pathLst>
                <a:path w="618" h="614" extrusionOk="0">
                  <a:moveTo>
                    <a:pt x="335" y="0"/>
                  </a:moveTo>
                  <a:cubicBezTo>
                    <a:pt x="301" y="0"/>
                    <a:pt x="252" y="40"/>
                    <a:pt x="287" y="61"/>
                  </a:cubicBezTo>
                  <a:lnTo>
                    <a:pt x="302" y="70"/>
                  </a:lnTo>
                  <a:cubicBezTo>
                    <a:pt x="394" y="130"/>
                    <a:pt x="435" y="215"/>
                    <a:pt x="463" y="322"/>
                  </a:cubicBezTo>
                  <a:cubicBezTo>
                    <a:pt x="494" y="443"/>
                    <a:pt x="454" y="540"/>
                    <a:pt x="313" y="552"/>
                  </a:cubicBezTo>
                  <a:cubicBezTo>
                    <a:pt x="305" y="553"/>
                    <a:pt x="296" y="553"/>
                    <a:pt x="287" y="553"/>
                  </a:cubicBezTo>
                  <a:cubicBezTo>
                    <a:pt x="223" y="553"/>
                    <a:pt x="156" y="537"/>
                    <a:pt x="95" y="521"/>
                  </a:cubicBezTo>
                  <a:lnTo>
                    <a:pt x="91" y="521"/>
                  </a:lnTo>
                  <a:cubicBezTo>
                    <a:pt x="90" y="521"/>
                    <a:pt x="88" y="521"/>
                    <a:pt x="87" y="521"/>
                  </a:cubicBezTo>
                  <a:cubicBezTo>
                    <a:pt x="52" y="521"/>
                    <a:pt x="0" y="571"/>
                    <a:pt x="49" y="583"/>
                  </a:cubicBezTo>
                  <a:lnTo>
                    <a:pt x="67" y="588"/>
                  </a:lnTo>
                  <a:cubicBezTo>
                    <a:pt x="126" y="602"/>
                    <a:pt x="198" y="613"/>
                    <a:pt x="267" y="613"/>
                  </a:cubicBezTo>
                  <a:cubicBezTo>
                    <a:pt x="385" y="613"/>
                    <a:pt x="500" y="580"/>
                    <a:pt x="550" y="466"/>
                  </a:cubicBezTo>
                  <a:cubicBezTo>
                    <a:pt x="617" y="309"/>
                    <a:pt x="499" y="104"/>
                    <a:pt x="368" y="16"/>
                  </a:cubicBezTo>
                  <a:lnTo>
                    <a:pt x="351" y="4"/>
                  </a:lnTo>
                  <a:cubicBezTo>
                    <a:pt x="346" y="2"/>
                    <a:pt x="341" y="0"/>
                    <a:pt x="33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9" name="Google Shape;4069;p48"/>
            <p:cNvSpPr/>
            <p:nvPr/>
          </p:nvSpPr>
          <p:spPr>
            <a:xfrm>
              <a:off x="1023808" y="4124750"/>
              <a:ext cx="48649" cy="61340"/>
            </a:xfrm>
            <a:custGeom>
              <a:avLst/>
              <a:gdLst/>
              <a:ahLst/>
              <a:cxnLst/>
              <a:rect l="l" t="t" r="r" b="b"/>
              <a:pathLst>
                <a:path w="571" h="720" extrusionOk="0">
                  <a:moveTo>
                    <a:pt x="350" y="0"/>
                  </a:moveTo>
                  <a:cubicBezTo>
                    <a:pt x="315" y="0"/>
                    <a:pt x="265" y="41"/>
                    <a:pt x="302" y="60"/>
                  </a:cubicBezTo>
                  <a:lnTo>
                    <a:pt x="317" y="71"/>
                  </a:lnTo>
                  <a:cubicBezTo>
                    <a:pt x="422" y="139"/>
                    <a:pt x="465" y="320"/>
                    <a:pt x="472" y="435"/>
                  </a:cubicBezTo>
                  <a:cubicBezTo>
                    <a:pt x="481" y="569"/>
                    <a:pt x="372" y="647"/>
                    <a:pt x="262" y="647"/>
                  </a:cubicBezTo>
                  <a:cubicBezTo>
                    <a:pt x="202" y="647"/>
                    <a:pt x="141" y="624"/>
                    <a:pt x="98" y="574"/>
                  </a:cubicBezTo>
                  <a:cubicBezTo>
                    <a:pt x="94" y="568"/>
                    <a:pt x="87" y="566"/>
                    <a:pt x="78" y="566"/>
                  </a:cubicBezTo>
                  <a:cubicBezTo>
                    <a:pt x="78" y="566"/>
                    <a:pt x="77" y="566"/>
                    <a:pt x="77" y="566"/>
                  </a:cubicBezTo>
                  <a:cubicBezTo>
                    <a:pt x="44" y="566"/>
                    <a:pt x="0" y="596"/>
                    <a:pt x="21" y="621"/>
                  </a:cubicBezTo>
                  <a:cubicBezTo>
                    <a:pt x="44" y="647"/>
                    <a:pt x="64" y="667"/>
                    <a:pt x="86" y="682"/>
                  </a:cubicBezTo>
                  <a:cubicBezTo>
                    <a:pt x="121" y="708"/>
                    <a:pt x="158" y="719"/>
                    <a:pt x="201" y="719"/>
                  </a:cubicBezTo>
                  <a:cubicBezTo>
                    <a:pt x="225" y="719"/>
                    <a:pt x="251" y="716"/>
                    <a:pt x="281" y="709"/>
                  </a:cubicBezTo>
                  <a:lnTo>
                    <a:pt x="277" y="704"/>
                  </a:lnTo>
                  <a:cubicBezTo>
                    <a:pt x="265" y="681"/>
                    <a:pt x="305" y="656"/>
                    <a:pt x="335" y="656"/>
                  </a:cubicBezTo>
                  <a:cubicBezTo>
                    <a:pt x="348" y="656"/>
                    <a:pt x="359" y="660"/>
                    <a:pt x="364" y="669"/>
                  </a:cubicBezTo>
                  <a:lnTo>
                    <a:pt x="370" y="682"/>
                  </a:lnTo>
                  <a:cubicBezTo>
                    <a:pt x="424" y="662"/>
                    <a:pt x="475" y="634"/>
                    <a:pt x="512" y="590"/>
                  </a:cubicBezTo>
                  <a:cubicBezTo>
                    <a:pt x="556" y="536"/>
                    <a:pt x="571" y="454"/>
                    <a:pt x="563" y="370"/>
                  </a:cubicBezTo>
                  <a:cubicBezTo>
                    <a:pt x="544" y="358"/>
                    <a:pt x="525" y="344"/>
                    <a:pt x="505" y="330"/>
                  </a:cubicBezTo>
                  <a:cubicBezTo>
                    <a:pt x="484" y="315"/>
                    <a:pt x="513" y="289"/>
                    <a:pt x="542" y="281"/>
                  </a:cubicBezTo>
                  <a:lnTo>
                    <a:pt x="547" y="278"/>
                  </a:lnTo>
                  <a:cubicBezTo>
                    <a:pt x="523" y="182"/>
                    <a:pt x="474" y="92"/>
                    <a:pt x="414" y="39"/>
                  </a:cubicBezTo>
                  <a:cubicBezTo>
                    <a:pt x="398" y="25"/>
                    <a:pt x="382" y="12"/>
                    <a:pt x="365" y="3"/>
                  </a:cubicBezTo>
                  <a:cubicBezTo>
                    <a:pt x="361" y="1"/>
                    <a:pt x="356" y="0"/>
                    <a:pt x="35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0" name="Google Shape;4070;p48"/>
            <p:cNvSpPr/>
            <p:nvPr/>
          </p:nvSpPr>
          <p:spPr>
            <a:xfrm>
              <a:off x="1069987" y="4098169"/>
              <a:ext cx="53335" cy="59807"/>
            </a:xfrm>
            <a:custGeom>
              <a:avLst/>
              <a:gdLst/>
              <a:ahLst/>
              <a:cxnLst/>
              <a:rect l="l" t="t" r="r" b="b"/>
              <a:pathLst>
                <a:path w="626" h="702" extrusionOk="0">
                  <a:moveTo>
                    <a:pt x="386" y="1"/>
                  </a:moveTo>
                  <a:cubicBezTo>
                    <a:pt x="353" y="1"/>
                    <a:pt x="307" y="33"/>
                    <a:pt x="331" y="55"/>
                  </a:cubicBezTo>
                  <a:lnTo>
                    <a:pt x="346" y="71"/>
                  </a:lnTo>
                  <a:cubicBezTo>
                    <a:pt x="434" y="156"/>
                    <a:pt x="496" y="248"/>
                    <a:pt x="526" y="368"/>
                  </a:cubicBezTo>
                  <a:cubicBezTo>
                    <a:pt x="576" y="564"/>
                    <a:pt x="442" y="634"/>
                    <a:pt x="290" y="634"/>
                  </a:cubicBezTo>
                  <a:cubicBezTo>
                    <a:pt x="208" y="634"/>
                    <a:pt x="120" y="613"/>
                    <a:pt x="53" y="582"/>
                  </a:cubicBezTo>
                  <a:cubicBezTo>
                    <a:pt x="49" y="580"/>
                    <a:pt x="45" y="579"/>
                    <a:pt x="40" y="579"/>
                  </a:cubicBezTo>
                  <a:cubicBezTo>
                    <a:pt x="29" y="579"/>
                    <a:pt x="16" y="584"/>
                    <a:pt x="5" y="590"/>
                  </a:cubicBezTo>
                  <a:lnTo>
                    <a:pt x="1" y="593"/>
                  </a:lnTo>
                  <a:cubicBezTo>
                    <a:pt x="8" y="591"/>
                    <a:pt x="15" y="589"/>
                    <a:pt x="22" y="589"/>
                  </a:cubicBezTo>
                  <a:cubicBezTo>
                    <a:pt x="29" y="589"/>
                    <a:pt x="35" y="591"/>
                    <a:pt x="41" y="595"/>
                  </a:cubicBezTo>
                  <a:cubicBezTo>
                    <a:pt x="93" y="633"/>
                    <a:pt x="149" y="662"/>
                    <a:pt x="200" y="697"/>
                  </a:cubicBezTo>
                  <a:cubicBezTo>
                    <a:pt x="225" y="700"/>
                    <a:pt x="251" y="701"/>
                    <a:pt x="276" y="701"/>
                  </a:cubicBezTo>
                  <a:cubicBezTo>
                    <a:pt x="394" y="701"/>
                    <a:pt x="509" y="666"/>
                    <a:pt x="582" y="576"/>
                  </a:cubicBezTo>
                  <a:cubicBezTo>
                    <a:pt x="597" y="557"/>
                    <a:pt x="608" y="537"/>
                    <a:pt x="617" y="517"/>
                  </a:cubicBezTo>
                  <a:cubicBezTo>
                    <a:pt x="591" y="485"/>
                    <a:pt x="565" y="452"/>
                    <a:pt x="542" y="419"/>
                  </a:cubicBezTo>
                  <a:cubicBezTo>
                    <a:pt x="532" y="405"/>
                    <a:pt x="537" y="391"/>
                    <a:pt x="550" y="381"/>
                  </a:cubicBezTo>
                  <a:cubicBezTo>
                    <a:pt x="557" y="364"/>
                    <a:pt x="586" y="349"/>
                    <a:pt x="609" y="349"/>
                  </a:cubicBezTo>
                  <a:cubicBezTo>
                    <a:pt x="615" y="349"/>
                    <a:pt x="620" y="350"/>
                    <a:pt x="625" y="352"/>
                  </a:cubicBezTo>
                  <a:cubicBezTo>
                    <a:pt x="597" y="231"/>
                    <a:pt x="510" y="110"/>
                    <a:pt x="431" y="31"/>
                  </a:cubicBezTo>
                  <a:cubicBezTo>
                    <a:pt x="423" y="23"/>
                    <a:pt x="415" y="14"/>
                    <a:pt x="408" y="8"/>
                  </a:cubicBezTo>
                  <a:cubicBezTo>
                    <a:pt x="402" y="3"/>
                    <a:pt x="395" y="1"/>
                    <a:pt x="38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1" name="Google Shape;4071;p48"/>
            <p:cNvSpPr/>
            <p:nvPr/>
          </p:nvSpPr>
          <p:spPr>
            <a:xfrm>
              <a:off x="1116848" y="4087519"/>
              <a:ext cx="45241" cy="51287"/>
            </a:xfrm>
            <a:custGeom>
              <a:avLst/>
              <a:gdLst/>
              <a:ahLst/>
              <a:cxnLst/>
              <a:rect l="l" t="t" r="r" b="b"/>
              <a:pathLst>
                <a:path w="531" h="602" extrusionOk="0">
                  <a:moveTo>
                    <a:pt x="476" y="1"/>
                  </a:moveTo>
                  <a:cubicBezTo>
                    <a:pt x="447" y="1"/>
                    <a:pt x="408" y="25"/>
                    <a:pt x="417" y="51"/>
                  </a:cubicBezTo>
                  <a:cubicBezTo>
                    <a:pt x="461" y="172"/>
                    <a:pt x="496" y="315"/>
                    <a:pt x="428" y="434"/>
                  </a:cubicBezTo>
                  <a:cubicBezTo>
                    <a:pt x="389" y="501"/>
                    <a:pt x="310" y="538"/>
                    <a:pt x="233" y="538"/>
                  </a:cubicBezTo>
                  <a:cubicBezTo>
                    <a:pt x="177" y="538"/>
                    <a:pt x="122" y="520"/>
                    <a:pt x="82" y="480"/>
                  </a:cubicBezTo>
                  <a:lnTo>
                    <a:pt x="75" y="477"/>
                  </a:lnTo>
                  <a:cubicBezTo>
                    <a:pt x="70" y="475"/>
                    <a:pt x="65" y="474"/>
                    <a:pt x="59" y="474"/>
                  </a:cubicBezTo>
                  <a:cubicBezTo>
                    <a:pt x="36" y="474"/>
                    <a:pt x="7" y="489"/>
                    <a:pt x="0" y="506"/>
                  </a:cubicBezTo>
                  <a:cubicBezTo>
                    <a:pt x="12" y="495"/>
                    <a:pt x="30" y="487"/>
                    <a:pt x="46" y="487"/>
                  </a:cubicBezTo>
                  <a:cubicBezTo>
                    <a:pt x="55" y="487"/>
                    <a:pt x="64" y="490"/>
                    <a:pt x="69" y="497"/>
                  </a:cubicBezTo>
                  <a:cubicBezTo>
                    <a:pt x="88" y="524"/>
                    <a:pt x="117" y="558"/>
                    <a:pt x="148" y="596"/>
                  </a:cubicBezTo>
                  <a:cubicBezTo>
                    <a:pt x="171" y="600"/>
                    <a:pt x="194" y="602"/>
                    <a:pt x="217" y="602"/>
                  </a:cubicBezTo>
                  <a:cubicBezTo>
                    <a:pt x="291" y="602"/>
                    <a:pt x="365" y="581"/>
                    <a:pt x="417" y="543"/>
                  </a:cubicBezTo>
                  <a:cubicBezTo>
                    <a:pt x="449" y="520"/>
                    <a:pt x="475" y="493"/>
                    <a:pt x="494" y="464"/>
                  </a:cubicBezTo>
                  <a:cubicBezTo>
                    <a:pt x="513" y="342"/>
                    <a:pt x="525" y="224"/>
                    <a:pt x="530" y="110"/>
                  </a:cubicBezTo>
                  <a:cubicBezTo>
                    <a:pt x="523" y="77"/>
                    <a:pt x="513" y="46"/>
                    <a:pt x="502" y="16"/>
                  </a:cubicBezTo>
                  <a:cubicBezTo>
                    <a:pt x="499" y="5"/>
                    <a:pt x="488" y="1"/>
                    <a:pt x="47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2" name="Google Shape;4072;p48"/>
            <p:cNvSpPr/>
            <p:nvPr/>
          </p:nvSpPr>
          <p:spPr>
            <a:xfrm>
              <a:off x="843350" y="4273077"/>
              <a:ext cx="33654" cy="49754"/>
            </a:xfrm>
            <a:custGeom>
              <a:avLst/>
              <a:gdLst/>
              <a:ahLst/>
              <a:cxnLst/>
              <a:rect l="l" t="t" r="r" b="b"/>
              <a:pathLst>
                <a:path w="395" h="584" extrusionOk="0">
                  <a:moveTo>
                    <a:pt x="368" y="0"/>
                  </a:moveTo>
                  <a:cubicBezTo>
                    <a:pt x="352" y="0"/>
                    <a:pt x="332" y="7"/>
                    <a:pt x="319" y="19"/>
                  </a:cubicBezTo>
                  <a:cubicBezTo>
                    <a:pt x="311" y="26"/>
                    <a:pt x="306" y="34"/>
                    <a:pt x="306" y="42"/>
                  </a:cubicBezTo>
                  <a:cubicBezTo>
                    <a:pt x="303" y="130"/>
                    <a:pt x="292" y="216"/>
                    <a:pt x="269" y="300"/>
                  </a:cubicBezTo>
                  <a:cubicBezTo>
                    <a:pt x="255" y="352"/>
                    <a:pt x="234" y="449"/>
                    <a:pt x="195" y="488"/>
                  </a:cubicBezTo>
                  <a:cubicBezTo>
                    <a:pt x="180" y="502"/>
                    <a:pt x="163" y="508"/>
                    <a:pt x="145" y="508"/>
                  </a:cubicBezTo>
                  <a:cubicBezTo>
                    <a:pt x="100" y="508"/>
                    <a:pt x="49" y="466"/>
                    <a:pt x="6" y="415"/>
                  </a:cubicBezTo>
                  <a:lnTo>
                    <a:pt x="6" y="416"/>
                  </a:lnTo>
                  <a:cubicBezTo>
                    <a:pt x="6" y="452"/>
                    <a:pt x="5" y="492"/>
                    <a:pt x="1" y="535"/>
                  </a:cubicBezTo>
                  <a:cubicBezTo>
                    <a:pt x="43" y="564"/>
                    <a:pt x="88" y="583"/>
                    <a:pt x="131" y="583"/>
                  </a:cubicBezTo>
                  <a:cubicBezTo>
                    <a:pt x="149" y="583"/>
                    <a:pt x="167" y="580"/>
                    <a:pt x="184" y="573"/>
                  </a:cubicBezTo>
                  <a:cubicBezTo>
                    <a:pt x="225" y="556"/>
                    <a:pt x="253" y="526"/>
                    <a:pt x="275" y="491"/>
                  </a:cubicBezTo>
                  <a:cubicBezTo>
                    <a:pt x="262" y="464"/>
                    <a:pt x="250" y="438"/>
                    <a:pt x="242" y="417"/>
                  </a:cubicBezTo>
                  <a:cubicBezTo>
                    <a:pt x="231" y="392"/>
                    <a:pt x="270" y="368"/>
                    <a:pt x="300" y="368"/>
                  </a:cubicBezTo>
                  <a:cubicBezTo>
                    <a:pt x="311" y="368"/>
                    <a:pt x="321" y="372"/>
                    <a:pt x="326" y="381"/>
                  </a:cubicBezTo>
                  <a:cubicBezTo>
                    <a:pt x="363" y="283"/>
                    <a:pt x="382" y="181"/>
                    <a:pt x="391" y="78"/>
                  </a:cubicBezTo>
                  <a:cubicBezTo>
                    <a:pt x="392" y="59"/>
                    <a:pt x="394" y="41"/>
                    <a:pt x="394" y="22"/>
                  </a:cubicBezTo>
                  <a:cubicBezTo>
                    <a:pt x="394" y="6"/>
                    <a:pt x="383" y="0"/>
                    <a:pt x="36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3" name="Google Shape;4073;p48"/>
            <p:cNvSpPr/>
            <p:nvPr/>
          </p:nvSpPr>
          <p:spPr>
            <a:xfrm>
              <a:off x="828184" y="4293780"/>
              <a:ext cx="14399" cy="18317"/>
            </a:xfrm>
            <a:custGeom>
              <a:avLst/>
              <a:gdLst/>
              <a:ahLst/>
              <a:cxnLst/>
              <a:rect l="l" t="t" r="r" b="b"/>
              <a:pathLst>
                <a:path w="169" h="215" extrusionOk="0">
                  <a:moveTo>
                    <a:pt x="67" y="1"/>
                  </a:moveTo>
                  <a:cubicBezTo>
                    <a:pt x="40" y="1"/>
                    <a:pt x="1" y="23"/>
                    <a:pt x="6" y="50"/>
                  </a:cubicBezTo>
                  <a:cubicBezTo>
                    <a:pt x="9" y="60"/>
                    <a:pt x="13" y="72"/>
                    <a:pt x="17" y="85"/>
                  </a:cubicBezTo>
                  <a:cubicBezTo>
                    <a:pt x="32" y="127"/>
                    <a:pt x="60" y="173"/>
                    <a:pt x="95" y="215"/>
                  </a:cubicBezTo>
                  <a:lnTo>
                    <a:pt x="95" y="192"/>
                  </a:lnTo>
                  <a:cubicBezTo>
                    <a:pt x="95" y="169"/>
                    <a:pt x="131" y="151"/>
                    <a:pt x="156" y="151"/>
                  </a:cubicBezTo>
                  <a:cubicBezTo>
                    <a:pt x="161" y="151"/>
                    <a:pt x="165" y="152"/>
                    <a:pt x="168" y="153"/>
                  </a:cubicBezTo>
                  <a:cubicBezTo>
                    <a:pt x="129" y="100"/>
                    <a:pt x="99" y="43"/>
                    <a:pt x="92" y="15"/>
                  </a:cubicBezTo>
                  <a:lnTo>
                    <a:pt x="79" y="3"/>
                  </a:lnTo>
                  <a:cubicBezTo>
                    <a:pt x="76" y="1"/>
                    <a:pt x="71" y="1"/>
                    <a:pt x="67"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4" name="Google Shape;4074;p48"/>
            <p:cNvSpPr/>
            <p:nvPr/>
          </p:nvSpPr>
          <p:spPr>
            <a:xfrm>
              <a:off x="794955" y="4341405"/>
              <a:ext cx="36040" cy="21299"/>
            </a:xfrm>
            <a:custGeom>
              <a:avLst/>
              <a:gdLst/>
              <a:ahLst/>
              <a:cxnLst/>
              <a:rect l="l" t="t" r="r" b="b"/>
              <a:pathLst>
                <a:path w="423" h="250" extrusionOk="0">
                  <a:moveTo>
                    <a:pt x="68" y="1"/>
                  </a:moveTo>
                  <a:cubicBezTo>
                    <a:pt x="40" y="1"/>
                    <a:pt x="1" y="24"/>
                    <a:pt x="7" y="51"/>
                  </a:cubicBezTo>
                  <a:cubicBezTo>
                    <a:pt x="30" y="160"/>
                    <a:pt x="113" y="241"/>
                    <a:pt x="210" y="250"/>
                  </a:cubicBezTo>
                  <a:cubicBezTo>
                    <a:pt x="214" y="240"/>
                    <a:pt x="219" y="231"/>
                    <a:pt x="222" y="221"/>
                  </a:cubicBezTo>
                  <a:cubicBezTo>
                    <a:pt x="230" y="203"/>
                    <a:pt x="261" y="190"/>
                    <a:pt x="284" y="190"/>
                  </a:cubicBezTo>
                  <a:cubicBezTo>
                    <a:pt x="302" y="190"/>
                    <a:pt x="315" y="198"/>
                    <a:pt x="308" y="217"/>
                  </a:cubicBezTo>
                  <a:lnTo>
                    <a:pt x="299" y="237"/>
                  </a:lnTo>
                  <a:cubicBezTo>
                    <a:pt x="307" y="234"/>
                    <a:pt x="314" y="231"/>
                    <a:pt x="323" y="226"/>
                  </a:cubicBezTo>
                  <a:cubicBezTo>
                    <a:pt x="361" y="207"/>
                    <a:pt x="393" y="179"/>
                    <a:pt x="422" y="146"/>
                  </a:cubicBezTo>
                  <a:cubicBezTo>
                    <a:pt x="408" y="123"/>
                    <a:pt x="396" y="101"/>
                    <a:pt x="387" y="83"/>
                  </a:cubicBezTo>
                  <a:lnTo>
                    <a:pt x="388" y="64"/>
                  </a:lnTo>
                  <a:lnTo>
                    <a:pt x="388" y="64"/>
                  </a:lnTo>
                  <a:lnTo>
                    <a:pt x="378" y="82"/>
                  </a:lnTo>
                  <a:cubicBezTo>
                    <a:pt x="369" y="101"/>
                    <a:pt x="357" y="118"/>
                    <a:pt x="344" y="134"/>
                  </a:cubicBezTo>
                  <a:cubicBezTo>
                    <a:pt x="294" y="148"/>
                    <a:pt x="245" y="161"/>
                    <a:pt x="196" y="174"/>
                  </a:cubicBezTo>
                  <a:cubicBezTo>
                    <a:pt x="183" y="170"/>
                    <a:pt x="157" y="129"/>
                    <a:pt x="150" y="119"/>
                  </a:cubicBezTo>
                  <a:cubicBezTo>
                    <a:pt x="128" y="88"/>
                    <a:pt x="101" y="54"/>
                    <a:pt x="92" y="17"/>
                  </a:cubicBezTo>
                  <a:cubicBezTo>
                    <a:pt x="90" y="5"/>
                    <a:pt x="80" y="1"/>
                    <a:pt x="68" y="1"/>
                  </a:cubicBezTo>
                  <a:close/>
                </a:path>
              </a:pathLst>
            </a:custGeom>
            <a:solidFill>
              <a:srgbClr val="F9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5" name="Google Shape;4075;p48"/>
            <p:cNvSpPr/>
            <p:nvPr/>
          </p:nvSpPr>
          <p:spPr>
            <a:xfrm>
              <a:off x="828184" y="4306560"/>
              <a:ext cx="15762" cy="40042"/>
            </a:xfrm>
            <a:custGeom>
              <a:avLst/>
              <a:gdLst/>
              <a:ahLst/>
              <a:cxnLst/>
              <a:rect l="l" t="t" r="r" b="b"/>
              <a:pathLst>
                <a:path w="185" h="470" extrusionOk="0">
                  <a:moveTo>
                    <a:pt x="156" y="1"/>
                  </a:moveTo>
                  <a:cubicBezTo>
                    <a:pt x="131" y="1"/>
                    <a:pt x="95" y="19"/>
                    <a:pt x="95" y="42"/>
                  </a:cubicBezTo>
                  <a:lnTo>
                    <a:pt x="95" y="65"/>
                  </a:lnTo>
                  <a:cubicBezTo>
                    <a:pt x="94" y="201"/>
                    <a:pt x="63" y="346"/>
                    <a:pt x="0" y="467"/>
                  </a:cubicBezTo>
                  <a:cubicBezTo>
                    <a:pt x="11" y="454"/>
                    <a:pt x="34" y="444"/>
                    <a:pt x="54" y="444"/>
                  </a:cubicBezTo>
                  <a:cubicBezTo>
                    <a:pt x="66" y="444"/>
                    <a:pt x="77" y="448"/>
                    <a:pt x="83" y="458"/>
                  </a:cubicBezTo>
                  <a:lnTo>
                    <a:pt x="89" y="469"/>
                  </a:lnTo>
                  <a:cubicBezTo>
                    <a:pt x="141" y="371"/>
                    <a:pt x="168" y="250"/>
                    <a:pt x="179" y="142"/>
                  </a:cubicBezTo>
                  <a:cubicBezTo>
                    <a:pt x="183" y="100"/>
                    <a:pt x="184" y="59"/>
                    <a:pt x="184" y="23"/>
                  </a:cubicBezTo>
                  <a:lnTo>
                    <a:pt x="184" y="22"/>
                  </a:lnTo>
                  <a:cubicBezTo>
                    <a:pt x="183" y="11"/>
                    <a:pt x="178" y="6"/>
                    <a:pt x="168" y="3"/>
                  </a:cubicBezTo>
                  <a:cubicBezTo>
                    <a:pt x="165" y="2"/>
                    <a:pt x="161" y="1"/>
                    <a:pt x="15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6" name="Google Shape;4076;p48"/>
            <p:cNvSpPr/>
            <p:nvPr/>
          </p:nvSpPr>
          <p:spPr>
            <a:xfrm>
              <a:off x="889785" y="4245644"/>
              <a:ext cx="52568" cy="54440"/>
            </a:xfrm>
            <a:custGeom>
              <a:avLst/>
              <a:gdLst/>
              <a:ahLst/>
              <a:cxnLst/>
              <a:rect l="l" t="t" r="r" b="b"/>
              <a:pathLst>
                <a:path w="617" h="639" extrusionOk="0">
                  <a:moveTo>
                    <a:pt x="591" y="0"/>
                  </a:moveTo>
                  <a:cubicBezTo>
                    <a:pt x="566" y="0"/>
                    <a:pt x="529" y="17"/>
                    <a:pt x="525" y="40"/>
                  </a:cubicBezTo>
                  <a:lnTo>
                    <a:pt x="525" y="42"/>
                  </a:lnTo>
                  <a:cubicBezTo>
                    <a:pt x="499" y="181"/>
                    <a:pt x="490" y="323"/>
                    <a:pt x="458" y="462"/>
                  </a:cubicBezTo>
                  <a:cubicBezTo>
                    <a:pt x="445" y="516"/>
                    <a:pt x="427" y="558"/>
                    <a:pt x="389" y="558"/>
                  </a:cubicBezTo>
                  <a:cubicBezTo>
                    <a:pt x="374" y="558"/>
                    <a:pt x="355" y="551"/>
                    <a:pt x="331" y="533"/>
                  </a:cubicBezTo>
                  <a:cubicBezTo>
                    <a:pt x="302" y="512"/>
                    <a:pt x="275" y="489"/>
                    <a:pt x="248" y="466"/>
                  </a:cubicBezTo>
                  <a:cubicBezTo>
                    <a:pt x="188" y="412"/>
                    <a:pt x="137" y="355"/>
                    <a:pt x="98" y="283"/>
                  </a:cubicBezTo>
                  <a:lnTo>
                    <a:pt x="90" y="274"/>
                  </a:lnTo>
                  <a:cubicBezTo>
                    <a:pt x="84" y="271"/>
                    <a:pt x="77" y="269"/>
                    <a:pt x="70" y="269"/>
                  </a:cubicBezTo>
                  <a:cubicBezTo>
                    <a:pt x="39" y="269"/>
                    <a:pt x="1" y="295"/>
                    <a:pt x="13" y="318"/>
                  </a:cubicBezTo>
                  <a:cubicBezTo>
                    <a:pt x="21" y="332"/>
                    <a:pt x="32" y="350"/>
                    <a:pt x="44" y="370"/>
                  </a:cubicBezTo>
                  <a:cubicBezTo>
                    <a:pt x="92" y="441"/>
                    <a:pt x="170" y="536"/>
                    <a:pt x="253" y="591"/>
                  </a:cubicBezTo>
                  <a:cubicBezTo>
                    <a:pt x="255" y="569"/>
                    <a:pt x="290" y="551"/>
                    <a:pt x="315" y="551"/>
                  </a:cubicBezTo>
                  <a:cubicBezTo>
                    <a:pt x="330" y="551"/>
                    <a:pt x="341" y="557"/>
                    <a:pt x="340" y="573"/>
                  </a:cubicBezTo>
                  <a:cubicBezTo>
                    <a:pt x="339" y="591"/>
                    <a:pt x="337" y="610"/>
                    <a:pt x="335" y="631"/>
                  </a:cubicBezTo>
                  <a:cubicBezTo>
                    <a:pt x="351" y="636"/>
                    <a:pt x="366" y="638"/>
                    <a:pt x="382" y="638"/>
                  </a:cubicBezTo>
                  <a:cubicBezTo>
                    <a:pt x="409" y="638"/>
                    <a:pt x="435" y="630"/>
                    <a:pt x="459" y="613"/>
                  </a:cubicBezTo>
                  <a:cubicBezTo>
                    <a:pt x="512" y="576"/>
                    <a:pt x="533" y="510"/>
                    <a:pt x="546" y="447"/>
                  </a:cubicBezTo>
                  <a:cubicBezTo>
                    <a:pt x="530" y="431"/>
                    <a:pt x="514" y="416"/>
                    <a:pt x="500" y="402"/>
                  </a:cubicBezTo>
                  <a:cubicBezTo>
                    <a:pt x="477" y="378"/>
                    <a:pt x="521" y="346"/>
                    <a:pt x="555" y="346"/>
                  </a:cubicBezTo>
                  <a:cubicBezTo>
                    <a:pt x="558" y="346"/>
                    <a:pt x="561" y="346"/>
                    <a:pt x="564" y="347"/>
                  </a:cubicBezTo>
                  <a:cubicBezTo>
                    <a:pt x="579" y="251"/>
                    <a:pt x="591" y="154"/>
                    <a:pt x="607" y="58"/>
                  </a:cubicBezTo>
                  <a:cubicBezTo>
                    <a:pt x="609" y="45"/>
                    <a:pt x="611" y="33"/>
                    <a:pt x="613" y="20"/>
                  </a:cubicBezTo>
                  <a:cubicBezTo>
                    <a:pt x="616" y="6"/>
                    <a:pt x="606" y="0"/>
                    <a:pt x="59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7" name="Google Shape;4077;p48"/>
            <p:cNvSpPr/>
            <p:nvPr/>
          </p:nvSpPr>
          <p:spPr>
            <a:xfrm>
              <a:off x="958628" y="4186858"/>
              <a:ext cx="65945" cy="71138"/>
            </a:xfrm>
            <a:custGeom>
              <a:avLst/>
              <a:gdLst/>
              <a:ahLst/>
              <a:cxnLst/>
              <a:rect l="l" t="t" r="r" b="b"/>
              <a:pathLst>
                <a:path w="774" h="835" extrusionOk="0">
                  <a:moveTo>
                    <a:pt x="534" y="0"/>
                  </a:moveTo>
                  <a:cubicBezTo>
                    <a:pt x="532" y="0"/>
                    <a:pt x="531" y="0"/>
                    <a:pt x="529" y="0"/>
                  </a:cubicBezTo>
                  <a:cubicBezTo>
                    <a:pt x="500" y="4"/>
                    <a:pt x="466" y="28"/>
                    <a:pt x="478" y="53"/>
                  </a:cubicBezTo>
                  <a:lnTo>
                    <a:pt x="479" y="57"/>
                  </a:lnTo>
                  <a:cubicBezTo>
                    <a:pt x="559" y="169"/>
                    <a:pt x="645" y="287"/>
                    <a:pt x="675" y="425"/>
                  </a:cubicBezTo>
                  <a:cubicBezTo>
                    <a:pt x="689" y="495"/>
                    <a:pt x="690" y="574"/>
                    <a:pt x="666" y="643"/>
                  </a:cubicBezTo>
                  <a:cubicBezTo>
                    <a:pt x="641" y="714"/>
                    <a:pt x="567" y="746"/>
                    <a:pt x="493" y="746"/>
                  </a:cubicBezTo>
                  <a:cubicBezTo>
                    <a:pt x="466" y="746"/>
                    <a:pt x="440" y="742"/>
                    <a:pt x="416" y="734"/>
                  </a:cubicBezTo>
                  <a:cubicBezTo>
                    <a:pt x="345" y="713"/>
                    <a:pt x="116" y="605"/>
                    <a:pt x="94" y="533"/>
                  </a:cubicBezTo>
                  <a:lnTo>
                    <a:pt x="85" y="522"/>
                  </a:lnTo>
                  <a:cubicBezTo>
                    <a:pt x="80" y="519"/>
                    <a:pt x="74" y="518"/>
                    <a:pt x="68" y="518"/>
                  </a:cubicBezTo>
                  <a:cubicBezTo>
                    <a:pt x="40" y="518"/>
                    <a:pt x="0" y="542"/>
                    <a:pt x="8" y="568"/>
                  </a:cubicBezTo>
                  <a:cubicBezTo>
                    <a:pt x="14" y="587"/>
                    <a:pt x="31" y="607"/>
                    <a:pt x="54" y="626"/>
                  </a:cubicBezTo>
                  <a:cubicBezTo>
                    <a:pt x="112" y="673"/>
                    <a:pt x="207" y="714"/>
                    <a:pt x="250" y="737"/>
                  </a:cubicBezTo>
                  <a:cubicBezTo>
                    <a:pt x="285" y="756"/>
                    <a:pt x="323" y="778"/>
                    <a:pt x="361" y="796"/>
                  </a:cubicBezTo>
                  <a:lnTo>
                    <a:pt x="355" y="783"/>
                  </a:lnTo>
                  <a:cubicBezTo>
                    <a:pt x="343" y="760"/>
                    <a:pt x="382" y="735"/>
                    <a:pt x="413" y="735"/>
                  </a:cubicBezTo>
                  <a:cubicBezTo>
                    <a:pt x="425" y="735"/>
                    <a:pt x="436" y="739"/>
                    <a:pt x="442" y="749"/>
                  </a:cubicBezTo>
                  <a:cubicBezTo>
                    <a:pt x="457" y="777"/>
                    <a:pt x="468" y="805"/>
                    <a:pt x="478" y="833"/>
                  </a:cubicBezTo>
                  <a:cubicBezTo>
                    <a:pt x="489" y="834"/>
                    <a:pt x="500" y="835"/>
                    <a:pt x="512" y="835"/>
                  </a:cubicBezTo>
                  <a:cubicBezTo>
                    <a:pt x="530" y="835"/>
                    <a:pt x="550" y="833"/>
                    <a:pt x="569" y="827"/>
                  </a:cubicBezTo>
                  <a:cubicBezTo>
                    <a:pt x="702" y="790"/>
                    <a:pt x="768" y="644"/>
                    <a:pt x="772" y="516"/>
                  </a:cubicBezTo>
                  <a:cubicBezTo>
                    <a:pt x="774" y="489"/>
                    <a:pt x="771" y="463"/>
                    <a:pt x="768" y="437"/>
                  </a:cubicBezTo>
                  <a:cubicBezTo>
                    <a:pt x="742" y="422"/>
                    <a:pt x="720" y="407"/>
                    <a:pt x="700" y="393"/>
                  </a:cubicBezTo>
                  <a:cubicBezTo>
                    <a:pt x="676" y="377"/>
                    <a:pt x="713" y="348"/>
                    <a:pt x="746" y="343"/>
                  </a:cubicBezTo>
                  <a:cubicBezTo>
                    <a:pt x="717" y="253"/>
                    <a:pt x="668" y="170"/>
                    <a:pt x="614" y="91"/>
                  </a:cubicBezTo>
                  <a:cubicBezTo>
                    <a:pt x="595" y="64"/>
                    <a:pt x="577" y="38"/>
                    <a:pt x="558" y="11"/>
                  </a:cubicBezTo>
                  <a:lnTo>
                    <a:pt x="557" y="10"/>
                  </a:lnTo>
                  <a:cubicBezTo>
                    <a:pt x="552" y="4"/>
                    <a:pt x="544" y="0"/>
                    <a:pt x="534"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8" name="Google Shape;4078;p48"/>
            <p:cNvSpPr/>
            <p:nvPr/>
          </p:nvSpPr>
          <p:spPr>
            <a:xfrm>
              <a:off x="1016225" y="4180554"/>
              <a:ext cx="49757" cy="51202"/>
            </a:xfrm>
            <a:custGeom>
              <a:avLst/>
              <a:gdLst/>
              <a:ahLst/>
              <a:cxnLst/>
              <a:rect l="l" t="t" r="r" b="b"/>
              <a:pathLst>
                <a:path w="584" h="601" extrusionOk="0">
                  <a:moveTo>
                    <a:pt x="424" y="1"/>
                  </a:moveTo>
                  <a:cubicBezTo>
                    <a:pt x="394" y="1"/>
                    <a:pt x="354" y="26"/>
                    <a:pt x="366" y="49"/>
                  </a:cubicBezTo>
                  <a:lnTo>
                    <a:pt x="370" y="54"/>
                  </a:lnTo>
                  <a:cubicBezTo>
                    <a:pt x="426" y="158"/>
                    <a:pt x="492" y="274"/>
                    <a:pt x="484" y="396"/>
                  </a:cubicBezTo>
                  <a:cubicBezTo>
                    <a:pt x="478" y="492"/>
                    <a:pt x="428" y="525"/>
                    <a:pt x="364" y="525"/>
                  </a:cubicBezTo>
                  <a:cubicBezTo>
                    <a:pt x="277" y="525"/>
                    <a:pt x="163" y="464"/>
                    <a:pt x="101" y="420"/>
                  </a:cubicBezTo>
                  <a:cubicBezTo>
                    <a:pt x="96" y="417"/>
                    <a:pt x="90" y="416"/>
                    <a:pt x="83" y="416"/>
                  </a:cubicBezTo>
                  <a:cubicBezTo>
                    <a:pt x="79" y="416"/>
                    <a:pt x="74" y="416"/>
                    <a:pt x="70" y="417"/>
                  </a:cubicBezTo>
                  <a:cubicBezTo>
                    <a:pt x="37" y="422"/>
                    <a:pt x="0" y="451"/>
                    <a:pt x="24" y="469"/>
                  </a:cubicBezTo>
                  <a:cubicBezTo>
                    <a:pt x="44" y="481"/>
                    <a:pt x="66" y="496"/>
                    <a:pt x="92" y="511"/>
                  </a:cubicBezTo>
                  <a:cubicBezTo>
                    <a:pt x="115" y="524"/>
                    <a:pt x="138" y="537"/>
                    <a:pt x="164" y="549"/>
                  </a:cubicBezTo>
                  <a:lnTo>
                    <a:pt x="161" y="543"/>
                  </a:lnTo>
                  <a:cubicBezTo>
                    <a:pt x="146" y="522"/>
                    <a:pt x="186" y="496"/>
                    <a:pt x="218" y="496"/>
                  </a:cubicBezTo>
                  <a:cubicBezTo>
                    <a:pt x="230" y="496"/>
                    <a:pt x="240" y="499"/>
                    <a:pt x="246" y="508"/>
                  </a:cubicBezTo>
                  <a:cubicBezTo>
                    <a:pt x="264" y="535"/>
                    <a:pt x="282" y="564"/>
                    <a:pt x="298" y="594"/>
                  </a:cubicBezTo>
                  <a:cubicBezTo>
                    <a:pt x="319" y="598"/>
                    <a:pt x="340" y="601"/>
                    <a:pt x="360" y="601"/>
                  </a:cubicBezTo>
                  <a:cubicBezTo>
                    <a:pt x="385" y="601"/>
                    <a:pt x="408" y="597"/>
                    <a:pt x="431" y="590"/>
                  </a:cubicBezTo>
                  <a:lnTo>
                    <a:pt x="427" y="586"/>
                  </a:lnTo>
                  <a:cubicBezTo>
                    <a:pt x="408" y="560"/>
                    <a:pt x="451" y="529"/>
                    <a:pt x="482" y="529"/>
                  </a:cubicBezTo>
                  <a:cubicBezTo>
                    <a:pt x="492" y="529"/>
                    <a:pt x="500" y="532"/>
                    <a:pt x="504" y="538"/>
                  </a:cubicBezTo>
                  <a:lnTo>
                    <a:pt x="508" y="542"/>
                  </a:lnTo>
                  <a:cubicBezTo>
                    <a:pt x="572" y="478"/>
                    <a:pt x="584" y="395"/>
                    <a:pt x="570" y="309"/>
                  </a:cubicBezTo>
                  <a:cubicBezTo>
                    <a:pt x="551" y="306"/>
                    <a:pt x="531" y="301"/>
                    <a:pt x="513" y="296"/>
                  </a:cubicBezTo>
                  <a:cubicBezTo>
                    <a:pt x="464" y="284"/>
                    <a:pt x="514" y="235"/>
                    <a:pt x="549" y="235"/>
                  </a:cubicBezTo>
                  <a:cubicBezTo>
                    <a:pt x="550" y="235"/>
                    <a:pt x="551" y="235"/>
                    <a:pt x="552" y="235"/>
                  </a:cubicBezTo>
                  <a:cubicBezTo>
                    <a:pt x="528" y="159"/>
                    <a:pt x="492" y="86"/>
                    <a:pt x="459" y="27"/>
                  </a:cubicBezTo>
                  <a:lnTo>
                    <a:pt x="453" y="14"/>
                  </a:lnTo>
                  <a:cubicBezTo>
                    <a:pt x="448" y="5"/>
                    <a:pt x="437" y="1"/>
                    <a:pt x="424"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9" name="Google Shape;4079;p48"/>
            <p:cNvSpPr/>
            <p:nvPr/>
          </p:nvSpPr>
          <p:spPr>
            <a:xfrm>
              <a:off x="1055673" y="4148349"/>
              <a:ext cx="48394" cy="59722"/>
            </a:xfrm>
            <a:custGeom>
              <a:avLst/>
              <a:gdLst/>
              <a:ahLst/>
              <a:cxnLst/>
              <a:rect l="l" t="t" r="r" b="b"/>
              <a:pathLst>
                <a:path w="568" h="701" extrusionOk="0">
                  <a:moveTo>
                    <a:pt x="190" y="0"/>
                  </a:moveTo>
                  <a:cubicBezTo>
                    <a:pt x="183" y="0"/>
                    <a:pt x="176" y="2"/>
                    <a:pt x="169" y="4"/>
                  </a:cubicBezTo>
                  <a:cubicBezTo>
                    <a:pt x="139" y="12"/>
                    <a:pt x="111" y="38"/>
                    <a:pt x="131" y="53"/>
                  </a:cubicBezTo>
                  <a:cubicBezTo>
                    <a:pt x="151" y="67"/>
                    <a:pt x="170" y="81"/>
                    <a:pt x="189" y="93"/>
                  </a:cubicBezTo>
                  <a:cubicBezTo>
                    <a:pt x="282" y="154"/>
                    <a:pt x="372" y="202"/>
                    <a:pt x="431" y="310"/>
                  </a:cubicBezTo>
                  <a:cubicBezTo>
                    <a:pt x="492" y="425"/>
                    <a:pt x="506" y="560"/>
                    <a:pt x="361" y="616"/>
                  </a:cubicBezTo>
                  <a:cubicBezTo>
                    <a:pt x="320" y="632"/>
                    <a:pt x="283" y="638"/>
                    <a:pt x="247" y="638"/>
                  </a:cubicBezTo>
                  <a:cubicBezTo>
                    <a:pt x="198" y="638"/>
                    <a:pt x="150" y="627"/>
                    <a:pt x="96" y="613"/>
                  </a:cubicBezTo>
                  <a:lnTo>
                    <a:pt x="89" y="613"/>
                  </a:lnTo>
                  <a:cubicBezTo>
                    <a:pt x="88" y="613"/>
                    <a:pt x="87" y="613"/>
                    <a:pt x="86" y="613"/>
                  </a:cubicBezTo>
                  <a:cubicBezTo>
                    <a:pt x="51" y="613"/>
                    <a:pt x="1" y="662"/>
                    <a:pt x="50" y="674"/>
                  </a:cubicBezTo>
                  <a:cubicBezTo>
                    <a:pt x="68" y="679"/>
                    <a:pt x="88" y="684"/>
                    <a:pt x="107" y="687"/>
                  </a:cubicBezTo>
                  <a:cubicBezTo>
                    <a:pt x="150" y="695"/>
                    <a:pt x="197" y="701"/>
                    <a:pt x="243" y="701"/>
                  </a:cubicBezTo>
                  <a:cubicBezTo>
                    <a:pt x="284" y="701"/>
                    <a:pt x="324" y="697"/>
                    <a:pt x="363" y="687"/>
                  </a:cubicBezTo>
                  <a:cubicBezTo>
                    <a:pt x="360" y="674"/>
                    <a:pt x="357" y="661"/>
                    <a:pt x="355" y="648"/>
                  </a:cubicBezTo>
                  <a:cubicBezTo>
                    <a:pt x="349" y="622"/>
                    <a:pt x="388" y="599"/>
                    <a:pt x="416" y="599"/>
                  </a:cubicBezTo>
                  <a:cubicBezTo>
                    <a:pt x="428" y="599"/>
                    <a:pt x="438" y="603"/>
                    <a:pt x="441" y="614"/>
                  </a:cubicBezTo>
                  <a:cubicBezTo>
                    <a:pt x="443" y="626"/>
                    <a:pt x="446" y="639"/>
                    <a:pt x="448" y="651"/>
                  </a:cubicBezTo>
                  <a:cubicBezTo>
                    <a:pt x="491" y="624"/>
                    <a:pt x="528" y="585"/>
                    <a:pt x="550" y="532"/>
                  </a:cubicBezTo>
                  <a:cubicBezTo>
                    <a:pt x="564" y="499"/>
                    <a:pt x="567" y="464"/>
                    <a:pt x="565" y="431"/>
                  </a:cubicBezTo>
                  <a:cubicBezTo>
                    <a:pt x="545" y="424"/>
                    <a:pt x="524" y="416"/>
                    <a:pt x="505" y="409"/>
                  </a:cubicBezTo>
                  <a:cubicBezTo>
                    <a:pt x="469" y="397"/>
                    <a:pt x="515" y="357"/>
                    <a:pt x="550" y="352"/>
                  </a:cubicBezTo>
                  <a:cubicBezTo>
                    <a:pt x="535" y="305"/>
                    <a:pt x="511" y="259"/>
                    <a:pt x="485" y="219"/>
                  </a:cubicBezTo>
                  <a:cubicBezTo>
                    <a:pt x="453" y="172"/>
                    <a:pt x="412" y="138"/>
                    <a:pt x="368" y="108"/>
                  </a:cubicBezTo>
                  <a:cubicBezTo>
                    <a:pt x="317" y="73"/>
                    <a:pt x="261" y="44"/>
                    <a:pt x="209" y="6"/>
                  </a:cubicBezTo>
                  <a:cubicBezTo>
                    <a:pt x="203" y="2"/>
                    <a:pt x="197" y="0"/>
                    <a:pt x="19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0" name="Google Shape;4080;p48"/>
            <p:cNvSpPr/>
            <p:nvPr/>
          </p:nvSpPr>
          <p:spPr>
            <a:xfrm>
              <a:off x="1095548" y="4129010"/>
              <a:ext cx="53165" cy="61681"/>
            </a:xfrm>
            <a:custGeom>
              <a:avLst/>
              <a:gdLst/>
              <a:ahLst/>
              <a:cxnLst/>
              <a:rect l="l" t="t" r="r" b="b"/>
              <a:pathLst>
                <a:path w="624" h="724" extrusionOk="0">
                  <a:moveTo>
                    <a:pt x="296" y="0"/>
                  </a:moveTo>
                  <a:cubicBezTo>
                    <a:pt x="281" y="0"/>
                    <a:pt x="262" y="8"/>
                    <a:pt x="250" y="19"/>
                  </a:cubicBezTo>
                  <a:cubicBezTo>
                    <a:pt x="237" y="29"/>
                    <a:pt x="232" y="43"/>
                    <a:pt x="242" y="57"/>
                  </a:cubicBezTo>
                  <a:cubicBezTo>
                    <a:pt x="265" y="90"/>
                    <a:pt x="291" y="123"/>
                    <a:pt x="317" y="155"/>
                  </a:cubicBezTo>
                  <a:cubicBezTo>
                    <a:pt x="384" y="237"/>
                    <a:pt x="454" y="320"/>
                    <a:pt x="498" y="415"/>
                  </a:cubicBezTo>
                  <a:cubicBezTo>
                    <a:pt x="532" y="491"/>
                    <a:pt x="572" y="610"/>
                    <a:pt x="434" y="657"/>
                  </a:cubicBezTo>
                  <a:cubicBezTo>
                    <a:pt x="422" y="661"/>
                    <a:pt x="409" y="663"/>
                    <a:pt x="395" y="663"/>
                  </a:cubicBezTo>
                  <a:cubicBezTo>
                    <a:pt x="361" y="663"/>
                    <a:pt x="324" y="653"/>
                    <a:pt x="296" y="645"/>
                  </a:cubicBezTo>
                  <a:cubicBezTo>
                    <a:pt x="229" y="628"/>
                    <a:pt x="166" y="602"/>
                    <a:pt x="100" y="580"/>
                  </a:cubicBezTo>
                  <a:lnTo>
                    <a:pt x="82" y="579"/>
                  </a:lnTo>
                  <a:cubicBezTo>
                    <a:pt x="47" y="584"/>
                    <a:pt x="1" y="624"/>
                    <a:pt x="37" y="636"/>
                  </a:cubicBezTo>
                  <a:cubicBezTo>
                    <a:pt x="56" y="643"/>
                    <a:pt x="77" y="651"/>
                    <a:pt x="97" y="658"/>
                  </a:cubicBezTo>
                  <a:cubicBezTo>
                    <a:pt x="135" y="671"/>
                    <a:pt x="174" y="685"/>
                    <a:pt x="215" y="697"/>
                  </a:cubicBezTo>
                  <a:cubicBezTo>
                    <a:pt x="225" y="681"/>
                    <a:pt x="251" y="668"/>
                    <a:pt x="271" y="668"/>
                  </a:cubicBezTo>
                  <a:cubicBezTo>
                    <a:pt x="281" y="668"/>
                    <a:pt x="289" y="670"/>
                    <a:pt x="294" y="676"/>
                  </a:cubicBezTo>
                  <a:cubicBezTo>
                    <a:pt x="307" y="690"/>
                    <a:pt x="319" y="705"/>
                    <a:pt x="332" y="721"/>
                  </a:cubicBezTo>
                  <a:cubicBezTo>
                    <a:pt x="348" y="723"/>
                    <a:pt x="364" y="724"/>
                    <a:pt x="381" y="724"/>
                  </a:cubicBezTo>
                  <a:cubicBezTo>
                    <a:pt x="454" y="724"/>
                    <a:pt x="522" y="704"/>
                    <a:pt x="575" y="645"/>
                  </a:cubicBezTo>
                  <a:cubicBezTo>
                    <a:pt x="593" y="594"/>
                    <a:pt x="609" y="545"/>
                    <a:pt x="624" y="494"/>
                  </a:cubicBezTo>
                  <a:cubicBezTo>
                    <a:pt x="611" y="365"/>
                    <a:pt x="491" y="219"/>
                    <a:pt x="398" y="109"/>
                  </a:cubicBezTo>
                  <a:cubicBezTo>
                    <a:pt x="367" y="71"/>
                    <a:pt x="338" y="37"/>
                    <a:pt x="319" y="10"/>
                  </a:cubicBezTo>
                  <a:cubicBezTo>
                    <a:pt x="314" y="3"/>
                    <a:pt x="306" y="0"/>
                    <a:pt x="296"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1" name="Google Shape;4081;p48"/>
            <p:cNvSpPr/>
            <p:nvPr/>
          </p:nvSpPr>
          <p:spPr>
            <a:xfrm>
              <a:off x="1050902" y="4199297"/>
              <a:ext cx="48905" cy="56910"/>
            </a:xfrm>
            <a:custGeom>
              <a:avLst/>
              <a:gdLst/>
              <a:ahLst/>
              <a:cxnLst/>
              <a:rect l="l" t="t" r="r" b="b"/>
              <a:pathLst>
                <a:path w="574" h="668" extrusionOk="0">
                  <a:moveTo>
                    <a:pt x="471" y="1"/>
                  </a:moveTo>
                  <a:cubicBezTo>
                    <a:pt x="443" y="1"/>
                    <a:pt x="403" y="24"/>
                    <a:pt x="410" y="50"/>
                  </a:cubicBezTo>
                  <a:cubicBezTo>
                    <a:pt x="413" y="63"/>
                    <a:pt x="416" y="76"/>
                    <a:pt x="419" y="89"/>
                  </a:cubicBezTo>
                  <a:cubicBezTo>
                    <a:pt x="437" y="170"/>
                    <a:pt x="453" y="253"/>
                    <a:pt x="462" y="337"/>
                  </a:cubicBezTo>
                  <a:cubicBezTo>
                    <a:pt x="469" y="411"/>
                    <a:pt x="499" y="523"/>
                    <a:pt x="438" y="573"/>
                  </a:cubicBezTo>
                  <a:cubicBezTo>
                    <a:pt x="420" y="588"/>
                    <a:pt x="406" y="594"/>
                    <a:pt x="394" y="594"/>
                  </a:cubicBezTo>
                  <a:cubicBezTo>
                    <a:pt x="369" y="594"/>
                    <a:pt x="349" y="571"/>
                    <a:pt x="318" y="547"/>
                  </a:cubicBezTo>
                  <a:cubicBezTo>
                    <a:pt x="287" y="523"/>
                    <a:pt x="257" y="496"/>
                    <a:pt x="228" y="468"/>
                  </a:cubicBezTo>
                  <a:cubicBezTo>
                    <a:pt x="181" y="423"/>
                    <a:pt x="139" y="374"/>
                    <a:pt x="101" y="322"/>
                  </a:cubicBezTo>
                  <a:lnTo>
                    <a:pt x="97" y="318"/>
                  </a:lnTo>
                  <a:cubicBezTo>
                    <a:pt x="93" y="312"/>
                    <a:pt x="85" y="309"/>
                    <a:pt x="75" y="309"/>
                  </a:cubicBezTo>
                  <a:cubicBezTo>
                    <a:pt x="44" y="309"/>
                    <a:pt x="1" y="340"/>
                    <a:pt x="20" y="366"/>
                  </a:cubicBezTo>
                  <a:lnTo>
                    <a:pt x="24" y="370"/>
                  </a:lnTo>
                  <a:cubicBezTo>
                    <a:pt x="92" y="461"/>
                    <a:pt x="222" y="629"/>
                    <a:pt x="357" y="666"/>
                  </a:cubicBezTo>
                  <a:lnTo>
                    <a:pt x="353" y="654"/>
                  </a:lnTo>
                  <a:cubicBezTo>
                    <a:pt x="344" y="629"/>
                    <a:pt x="383" y="605"/>
                    <a:pt x="412" y="605"/>
                  </a:cubicBezTo>
                  <a:cubicBezTo>
                    <a:pt x="424" y="605"/>
                    <a:pt x="435" y="609"/>
                    <a:pt x="439" y="620"/>
                  </a:cubicBezTo>
                  <a:cubicBezTo>
                    <a:pt x="444" y="634"/>
                    <a:pt x="451" y="650"/>
                    <a:pt x="456" y="667"/>
                  </a:cubicBezTo>
                  <a:cubicBezTo>
                    <a:pt x="465" y="665"/>
                    <a:pt x="473" y="663"/>
                    <a:pt x="483" y="659"/>
                  </a:cubicBezTo>
                  <a:cubicBezTo>
                    <a:pt x="574" y="615"/>
                    <a:pt x="562" y="519"/>
                    <a:pt x="559" y="432"/>
                  </a:cubicBezTo>
                  <a:lnTo>
                    <a:pt x="557" y="415"/>
                  </a:lnTo>
                  <a:cubicBezTo>
                    <a:pt x="543" y="413"/>
                    <a:pt x="529" y="412"/>
                    <a:pt x="516" y="411"/>
                  </a:cubicBezTo>
                  <a:cubicBezTo>
                    <a:pt x="467" y="408"/>
                    <a:pt x="517" y="358"/>
                    <a:pt x="553" y="351"/>
                  </a:cubicBezTo>
                  <a:cubicBezTo>
                    <a:pt x="544" y="251"/>
                    <a:pt x="527" y="151"/>
                    <a:pt x="504" y="53"/>
                  </a:cubicBezTo>
                  <a:cubicBezTo>
                    <a:pt x="501" y="41"/>
                    <a:pt x="499" y="28"/>
                    <a:pt x="496" y="16"/>
                  </a:cubicBezTo>
                  <a:cubicBezTo>
                    <a:pt x="493" y="5"/>
                    <a:pt x="483" y="1"/>
                    <a:pt x="47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2" name="Google Shape;4082;p48"/>
            <p:cNvSpPr/>
            <p:nvPr/>
          </p:nvSpPr>
          <p:spPr>
            <a:xfrm>
              <a:off x="930341" y="4249478"/>
              <a:ext cx="72761" cy="60233"/>
            </a:xfrm>
            <a:custGeom>
              <a:avLst/>
              <a:gdLst/>
              <a:ahLst/>
              <a:cxnLst/>
              <a:rect l="l" t="t" r="r" b="b"/>
              <a:pathLst>
                <a:path w="854" h="707" extrusionOk="0">
                  <a:moveTo>
                    <a:pt x="745" y="0"/>
                  </a:moveTo>
                  <a:cubicBezTo>
                    <a:pt x="714" y="0"/>
                    <a:pt x="675" y="25"/>
                    <a:pt x="687" y="48"/>
                  </a:cubicBezTo>
                  <a:lnTo>
                    <a:pt x="693" y="61"/>
                  </a:lnTo>
                  <a:cubicBezTo>
                    <a:pt x="758" y="197"/>
                    <a:pt x="845" y="631"/>
                    <a:pt x="614" y="631"/>
                  </a:cubicBezTo>
                  <a:cubicBezTo>
                    <a:pt x="607" y="631"/>
                    <a:pt x="599" y="631"/>
                    <a:pt x="592" y="630"/>
                  </a:cubicBezTo>
                  <a:cubicBezTo>
                    <a:pt x="411" y="608"/>
                    <a:pt x="225" y="431"/>
                    <a:pt x="101" y="308"/>
                  </a:cubicBezTo>
                  <a:lnTo>
                    <a:pt x="88" y="302"/>
                  </a:lnTo>
                  <a:cubicBezTo>
                    <a:pt x="85" y="301"/>
                    <a:pt x="82" y="301"/>
                    <a:pt x="79" y="301"/>
                  </a:cubicBezTo>
                  <a:cubicBezTo>
                    <a:pt x="45" y="301"/>
                    <a:pt x="1" y="333"/>
                    <a:pt x="24" y="357"/>
                  </a:cubicBezTo>
                  <a:cubicBezTo>
                    <a:pt x="38" y="371"/>
                    <a:pt x="54" y="386"/>
                    <a:pt x="70" y="402"/>
                  </a:cubicBezTo>
                  <a:cubicBezTo>
                    <a:pt x="174" y="498"/>
                    <a:pt x="318" y="620"/>
                    <a:pt x="466" y="677"/>
                  </a:cubicBezTo>
                  <a:cubicBezTo>
                    <a:pt x="478" y="662"/>
                    <a:pt x="502" y="652"/>
                    <a:pt x="521" y="652"/>
                  </a:cubicBezTo>
                  <a:cubicBezTo>
                    <a:pt x="536" y="652"/>
                    <a:pt x="547" y="659"/>
                    <a:pt x="547" y="674"/>
                  </a:cubicBezTo>
                  <a:cubicBezTo>
                    <a:pt x="547" y="682"/>
                    <a:pt x="545" y="691"/>
                    <a:pt x="545" y="699"/>
                  </a:cubicBezTo>
                  <a:cubicBezTo>
                    <a:pt x="570" y="704"/>
                    <a:pt x="594" y="707"/>
                    <a:pt x="617" y="707"/>
                  </a:cubicBezTo>
                  <a:cubicBezTo>
                    <a:pt x="651" y="707"/>
                    <a:pt x="685" y="701"/>
                    <a:pt x="718" y="689"/>
                  </a:cubicBezTo>
                  <a:cubicBezTo>
                    <a:pt x="799" y="658"/>
                    <a:pt x="823" y="594"/>
                    <a:pt x="835" y="519"/>
                  </a:cubicBezTo>
                  <a:cubicBezTo>
                    <a:pt x="823" y="514"/>
                    <a:pt x="811" y="509"/>
                    <a:pt x="800" y="504"/>
                  </a:cubicBezTo>
                  <a:cubicBezTo>
                    <a:pt x="766" y="489"/>
                    <a:pt x="808" y="453"/>
                    <a:pt x="842" y="447"/>
                  </a:cubicBezTo>
                  <a:cubicBezTo>
                    <a:pt x="854" y="323"/>
                    <a:pt x="850" y="210"/>
                    <a:pt x="810" y="98"/>
                  </a:cubicBezTo>
                  <a:cubicBezTo>
                    <a:pt x="800" y="70"/>
                    <a:pt x="789" y="42"/>
                    <a:pt x="774" y="14"/>
                  </a:cubicBezTo>
                  <a:cubicBezTo>
                    <a:pt x="768" y="4"/>
                    <a:pt x="757" y="0"/>
                    <a:pt x="74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3" name="Google Shape;4083;p48"/>
            <p:cNvSpPr/>
            <p:nvPr/>
          </p:nvSpPr>
          <p:spPr>
            <a:xfrm>
              <a:off x="863031" y="4292502"/>
              <a:ext cx="55891" cy="46516"/>
            </a:xfrm>
            <a:custGeom>
              <a:avLst/>
              <a:gdLst/>
              <a:ahLst/>
              <a:cxnLst/>
              <a:rect l="l" t="t" r="r" b="b"/>
              <a:pathLst>
                <a:path w="656" h="546" extrusionOk="0">
                  <a:moveTo>
                    <a:pt x="629" y="1"/>
                  </a:moveTo>
                  <a:cubicBezTo>
                    <a:pt x="604" y="1"/>
                    <a:pt x="569" y="18"/>
                    <a:pt x="567" y="41"/>
                  </a:cubicBezTo>
                  <a:lnTo>
                    <a:pt x="567" y="42"/>
                  </a:lnTo>
                  <a:cubicBezTo>
                    <a:pt x="559" y="161"/>
                    <a:pt x="510" y="448"/>
                    <a:pt x="366" y="467"/>
                  </a:cubicBezTo>
                  <a:cubicBezTo>
                    <a:pt x="362" y="468"/>
                    <a:pt x="358" y="468"/>
                    <a:pt x="354" y="468"/>
                  </a:cubicBezTo>
                  <a:cubicBezTo>
                    <a:pt x="237" y="468"/>
                    <a:pt x="136" y="247"/>
                    <a:pt x="96" y="155"/>
                  </a:cubicBezTo>
                  <a:lnTo>
                    <a:pt x="95" y="154"/>
                  </a:lnTo>
                  <a:cubicBezTo>
                    <a:pt x="90" y="145"/>
                    <a:pt x="80" y="141"/>
                    <a:pt x="68" y="141"/>
                  </a:cubicBezTo>
                  <a:cubicBezTo>
                    <a:pt x="39" y="141"/>
                    <a:pt x="0" y="165"/>
                    <a:pt x="11" y="189"/>
                  </a:cubicBezTo>
                  <a:cubicBezTo>
                    <a:pt x="19" y="210"/>
                    <a:pt x="31" y="236"/>
                    <a:pt x="44" y="263"/>
                  </a:cubicBezTo>
                  <a:cubicBezTo>
                    <a:pt x="75" y="327"/>
                    <a:pt x="118" y="400"/>
                    <a:pt x="169" y="456"/>
                  </a:cubicBezTo>
                  <a:cubicBezTo>
                    <a:pt x="183" y="447"/>
                    <a:pt x="199" y="442"/>
                    <a:pt x="213" y="442"/>
                  </a:cubicBezTo>
                  <a:cubicBezTo>
                    <a:pt x="227" y="442"/>
                    <a:pt x="238" y="449"/>
                    <a:pt x="236" y="463"/>
                  </a:cubicBezTo>
                  <a:cubicBezTo>
                    <a:pt x="232" y="478"/>
                    <a:pt x="229" y="492"/>
                    <a:pt x="226" y="507"/>
                  </a:cubicBezTo>
                  <a:cubicBezTo>
                    <a:pt x="260" y="531"/>
                    <a:pt x="298" y="546"/>
                    <a:pt x="337" y="546"/>
                  </a:cubicBezTo>
                  <a:cubicBezTo>
                    <a:pt x="353" y="546"/>
                    <a:pt x="370" y="543"/>
                    <a:pt x="387" y="538"/>
                  </a:cubicBezTo>
                  <a:cubicBezTo>
                    <a:pt x="448" y="519"/>
                    <a:pt x="496" y="475"/>
                    <a:pt x="534" y="418"/>
                  </a:cubicBezTo>
                  <a:lnTo>
                    <a:pt x="517" y="402"/>
                  </a:lnTo>
                  <a:cubicBezTo>
                    <a:pt x="495" y="379"/>
                    <a:pt x="539" y="347"/>
                    <a:pt x="572" y="347"/>
                  </a:cubicBezTo>
                  <a:cubicBezTo>
                    <a:pt x="573" y="347"/>
                    <a:pt x="574" y="347"/>
                    <a:pt x="575" y="347"/>
                  </a:cubicBezTo>
                  <a:cubicBezTo>
                    <a:pt x="615" y="262"/>
                    <a:pt x="638" y="163"/>
                    <a:pt x="649" y="81"/>
                  </a:cubicBezTo>
                  <a:cubicBezTo>
                    <a:pt x="651" y="60"/>
                    <a:pt x="653" y="40"/>
                    <a:pt x="654" y="22"/>
                  </a:cubicBezTo>
                  <a:cubicBezTo>
                    <a:pt x="655" y="7"/>
                    <a:pt x="644" y="1"/>
                    <a:pt x="62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4" name="Google Shape;4084;p48"/>
            <p:cNvSpPr/>
            <p:nvPr/>
          </p:nvSpPr>
          <p:spPr>
            <a:xfrm>
              <a:off x="871807" y="4330159"/>
              <a:ext cx="11502" cy="20021"/>
            </a:xfrm>
            <a:custGeom>
              <a:avLst/>
              <a:gdLst/>
              <a:ahLst/>
              <a:cxnLst/>
              <a:rect l="l" t="t" r="r" b="b"/>
              <a:pathLst>
                <a:path w="135" h="235" extrusionOk="0">
                  <a:moveTo>
                    <a:pt x="110" y="0"/>
                  </a:moveTo>
                  <a:cubicBezTo>
                    <a:pt x="96" y="0"/>
                    <a:pt x="80" y="5"/>
                    <a:pt x="66" y="14"/>
                  </a:cubicBezTo>
                  <a:cubicBezTo>
                    <a:pt x="55" y="21"/>
                    <a:pt x="46" y="30"/>
                    <a:pt x="44" y="40"/>
                  </a:cubicBezTo>
                  <a:cubicBezTo>
                    <a:pt x="37" y="81"/>
                    <a:pt x="22" y="157"/>
                    <a:pt x="1" y="234"/>
                  </a:cubicBezTo>
                  <a:cubicBezTo>
                    <a:pt x="9" y="218"/>
                    <a:pt x="36" y="204"/>
                    <a:pt x="58" y="204"/>
                  </a:cubicBezTo>
                  <a:cubicBezTo>
                    <a:pt x="69" y="204"/>
                    <a:pt x="79" y="207"/>
                    <a:pt x="85" y="216"/>
                  </a:cubicBezTo>
                  <a:cubicBezTo>
                    <a:pt x="101" y="167"/>
                    <a:pt x="113" y="116"/>
                    <a:pt x="123" y="65"/>
                  </a:cubicBezTo>
                  <a:cubicBezTo>
                    <a:pt x="126" y="50"/>
                    <a:pt x="129" y="36"/>
                    <a:pt x="133" y="21"/>
                  </a:cubicBezTo>
                  <a:cubicBezTo>
                    <a:pt x="135" y="7"/>
                    <a:pt x="124" y="0"/>
                    <a:pt x="11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5" name="Google Shape;4085;p48"/>
            <p:cNvSpPr/>
            <p:nvPr/>
          </p:nvSpPr>
          <p:spPr>
            <a:xfrm>
              <a:off x="827843" y="4344302"/>
              <a:ext cx="47542" cy="33567"/>
            </a:xfrm>
            <a:custGeom>
              <a:avLst/>
              <a:gdLst/>
              <a:ahLst/>
              <a:cxnLst/>
              <a:rect l="l" t="t" r="r" b="b"/>
              <a:pathLst>
                <a:path w="558" h="394" extrusionOk="0">
                  <a:moveTo>
                    <a:pt x="58" y="1"/>
                  </a:moveTo>
                  <a:cubicBezTo>
                    <a:pt x="39" y="1"/>
                    <a:pt x="15" y="11"/>
                    <a:pt x="4" y="24"/>
                  </a:cubicBezTo>
                  <a:lnTo>
                    <a:pt x="1" y="30"/>
                  </a:lnTo>
                  <a:lnTo>
                    <a:pt x="1" y="49"/>
                  </a:lnTo>
                  <a:cubicBezTo>
                    <a:pt x="10" y="67"/>
                    <a:pt x="22" y="89"/>
                    <a:pt x="36" y="112"/>
                  </a:cubicBezTo>
                  <a:cubicBezTo>
                    <a:pt x="74" y="176"/>
                    <a:pt x="125" y="256"/>
                    <a:pt x="184" y="313"/>
                  </a:cubicBezTo>
                  <a:cubicBezTo>
                    <a:pt x="193" y="297"/>
                    <a:pt x="222" y="285"/>
                    <a:pt x="244" y="285"/>
                  </a:cubicBezTo>
                  <a:cubicBezTo>
                    <a:pt x="262" y="285"/>
                    <a:pt x="275" y="293"/>
                    <a:pt x="267" y="312"/>
                  </a:cubicBezTo>
                  <a:cubicBezTo>
                    <a:pt x="260" y="330"/>
                    <a:pt x="252" y="346"/>
                    <a:pt x="245" y="363"/>
                  </a:cubicBezTo>
                  <a:cubicBezTo>
                    <a:pt x="276" y="382"/>
                    <a:pt x="308" y="394"/>
                    <a:pt x="340" y="394"/>
                  </a:cubicBezTo>
                  <a:cubicBezTo>
                    <a:pt x="355" y="394"/>
                    <a:pt x="369" y="391"/>
                    <a:pt x="384" y="386"/>
                  </a:cubicBezTo>
                  <a:cubicBezTo>
                    <a:pt x="460" y="361"/>
                    <a:pt x="500" y="281"/>
                    <a:pt x="533" y="215"/>
                  </a:cubicBezTo>
                  <a:cubicBezTo>
                    <a:pt x="543" y="197"/>
                    <a:pt x="549" y="180"/>
                    <a:pt x="558" y="161"/>
                  </a:cubicBezTo>
                  <a:cubicBezTo>
                    <a:pt x="542" y="134"/>
                    <a:pt x="528" y="108"/>
                    <a:pt x="516" y="86"/>
                  </a:cubicBezTo>
                  <a:lnTo>
                    <a:pt x="514" y="76"/>
                  </a:lnTo>
                  <a:cubicBezTo>
                    <a:pt x="482" y="187"/>
                    <a:pt x="431" y="296"/>
                    <a:pt x="361" y="304"/>
                  </a:cubicBezTo>
                  <a:cubicBezTo>
                    <a:pt x="358" y="304"/>
                    <a:pt x="356" y="304"/>
                    <a:pt x="353" y="304"/>
                  </a:cubicBezTo>
                  <a:cubicBezTo>
                    <a:pt x="252" y="304"/>
                    <a:pt x="142" y="114"/>
                    <a:pt x="93" y="26"/>
                  </a:cubicBezTo>
                  <a:lnTo>
                    <a:pt x="87" y="15"/>
                  </a:lnTo>
                  <a:cubicBezTo>
                    <a:pt x="81" y="5"/>
                    <a:pt x="70" y="1"/>
                    <a:pt x="58"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6" name="Google Shape;4086;p48"/>
            <p:cNvSpPr/>
            <p:nvPr/>
          </p:nvSpPr>
          <p:spPr>
            <a:xfrm>
              <a:off x="778170" y="4357507"/>
              <a:ext cx="43708" cy="35782"/>
            </a:xfrm>
            <a:custGeom>
              <a:avLst/>
              <a:gdLst/>
              <a:ahLst/>
              <a:cxnLst/>
              <a:rect l="l" t="t" r="r" b="b"/>
              <a:pathLst>
                <a:path w="513" h="420" extrusionOk="0">
                  <a:moveTo>
                    <a:pt x="481" y="1"/>
                  </a:moveTo>
                  <a:cubicBezTo>
                    <a:pt x="458" y="1"/>
                    <a:pt x="426" y="14"/>
                    <a:pt x="419" y="32"/>
                  </a:cubicBezTo>
                  <a:cubicBezTo>
                    <a:pt x="416" y="42"/>
                    <a:pt x="411" y="51"/>
                    <a:pt x="407" y="61"/>
                  </a:cubicBezTo>
                  <a:cubicBezTo>
                    <a:pt x="381" y="121"/>
                    <a:pt x="353" y="180"/>
                    <a:pt x="314" y="233"/>
                  </a:cubicBezTo>
                  <a:cubicBezTo>
                    <a:pt x="281" y="280"/>
                    <a:pt x="200" y="376"/>
                    <a:pt x="127" y="376"/>
                  </a:cubicBezTo>
                  <a:cubicBezTo>
                    <a:pt x="114" y="376"/>
                    <a:pt x="101" y="373"/>
                    <a:pt x="88" y="365"/>
                  </a:cubicBezTo>
                  <a:cubicBezTo>
                    <a:pt x="84" y="363"/>
                    <a:pt x="78" y="361"/>
                    <a:pt x="72" y="361"/>
                  </a:cubicBezTo>
                  <a:cubicBezTo>
                    <a:pt x="42" y="361"/>
                    <a:pt x="0" y="393"/>
                    <a:pt x="17" y="414"/>
                  </a:cubicBezTo>
                  <a:cubicBezTo>
                    <a:pt x="70" y="418"/>
                    <a:pt x="126" y="419"/>
                    <a:pt x="181" y="420"/>
                  </a:cubicBezTo>
                  <a:cubicBezTo>
                    <a:pt x="230" y="399"/>
                    <a:pt x="276" y="367"/>
                    <a:pt x="309" y="337"/>
                  </a:cubicBezTo>
                  <a:cubicBezTo>
                    <a:pt x="321" y="326"/>
                    <a:pt x="333" y="312"/>
                    <a:pt x="345" y="299"/>
                  </a:cubicBezTo>
                  <a:cubicBezTo>
                    <a:pt x="338" y="282"/>
                    <a:pt x="331" y="264"/>
                    <a:pt x="327" y="247"/>
                  </a:cubicBezTo>
                  <a:cubicBezTo>
                    <a:pt x="320" y="221"/>
                    <a:pt x="359" y="198"/>
                    <a:pt x="387" y="198"/>
                  </a:cubicBezTo>
                  <a:cubicBezTo>
                    <a:pt x="398" y="198"/>
                    <a:pt x="408" y="202"/>
                    <a:pt x="411" y="211"/>
                  </a:cubicBezTo>
                  <a:cubicBezTo>
                    <a:pt x="445" y="160"/>
                    <a:pt x="472" y="104"/>
                    <a:pt x="495" y="48"/>
                  </a:cubicBezTo>
                  <a:lnTo>
                    <a:pt x="505" y="28"/>
                  </a:lnTo>
                  <a:cubicBezTo>
                    <a:pt x="512" y="9"/>
                    <a:pt x="499" y="1"/>
                    <a:pt x="481" y="1"/>
                  </a:cubicBezTo>
                  <a:close/>
                </a:path>
              </a:pathLst>
            </a:custGeom>
            <a:solidFill>
              <a:srgbClr val="F9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7" name="Google Shape;4087;p48"/>
            <p:cNvSpPr/>
            <p:nvPr/>
          </p:nvSpPr>
          <p:spPr>
            <a:xfrm>
              <a:off x="967830" y="4305026"/>
              <a:ext cx="9202" cy="18913"/>
            </a:xfrm>
            <a:custGeom>
              <a:avLst/>
              <a:gdLst/>
              <a:ahLst/>
              <a:cxnLst/>
              <a:rect l="l" t="t" r="r" b="b"/>
              <a:pathLst>
                <a:path w="108" h="222" extrusionOk="0">
                  <a:moveTo>
                    <a:pt x="81" y="0"/>
                  </a:moveTo>
                  <a:cubicBezTo>
                    <a:pt x="62" y="0"/>
                    <a:pt x="38" y="10"/>
                    <a:pt x="26" y="25"/>
                  </a:cubicBezTo>
                  <a:lnTo>
                    <a:pt x="19" y="42"/>
                  </a:lnTo>
                  <a:cubicBezTo>
                    <a:pt x="17" y="96"/>
                    <a:pt x="11" y="158"/>
                    <a:pt x="1" y="222"/>
                  </a:cubicBezTo>
                  <a:cubicBezTo>
                    <a:pt x="11" y="209"/>
                    <a:pt x="34" y="198"/>
                    <a:pt x="54" y="198"/>
                  </a:cubicBezTo>
                  <a:cubicBezTo>
                    <a:pt x="66" y="198"/>
                    <a:pt x="77" y="202"/>
                    <a:pt x="83" y="211"/>
                  </a:cubicBezTo>
                  <a:lnTo>
                    <a:pt x="87" y="218"/>
                  </a:lnTo>
                  <a:cubicBezTo>
                    <a:pt x="98" y="157"/>
                    <a:pt x="103" y="98"/>
                    <a:pt x="105" y="47"/>
                  </a:cubicBezTo>
                  <a:cubicBezTo>
                    <a:pt x="107" y="39"/>
                    <a:pt x="107" y="30"/>
                    <a:pt x="107" y="22"/>
                  </a:cubicBezTo>
                  <a:cubicBezTo>
                    <a:pt x="107" y="7"/>
                    <a:pt x="96" y="0"/>
                    <a:pt x="81"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8" name="Google Shape;4088;p48"/>
            <p:cNvSpPr/>
            <p:nvPr/>
          </p:nvSpPr>
          <p:spPr>
            <a:xfrm>
              <a:off x="905121" y="4322065"/>
              <a:ext cx="67990" cy="35782"/>
            </a:xfrm>
            <a:custGeom>
              <a:avLst/>
              <a:gdLst/>
              <a:ahLst/>
              <a:cxnLst/>
              <a:rect l="l" t="t" r="r" b="b"/>
              <a:pathLst>
                <a:path w="798" h="420" extrusionOk="0">
                  <a:moveTo>
                    <a:pt x="78" y="0"/>
                  </a:moveTo>
                  <a:cubicBezTo>
                    <a:pt x="45" y="0"/>
                    <a:pt x="1" y="32"/>
                    <a:pt x="23" y="55"/>
                  </a:cubicBezTo>
                  <a:lnTo>
                    <a:pt x="40" y="71"/>
                  </a:lnTo>
                  <a:cubicBezTo>
                    <a:pt x="102" y="130"/>
                    <a:pt x="166" y="186"/>
                    <a:pt x="232" y="237"/>
                  </a:cubicBezTo>
                  <a:cubicBezTo>
                    <a:pt x="244" y="226"/>
                    <a:pt x="265" y="218"/>
                    <a:pt x="282" y="218"/>
                  </a:cubicBezTo>
                  <a:cubicBezTo>
                    <a:pt x="299" y="218"/>
                    <a:pt x="313" y="226"/>
                    <a:pt x="308" y="247"/>
                  </a:cubicBezTo>
                  <a:cubicBezTo>
                    <a:pt x="305" y="260"/>
                    <a:pt x="302" y="272"/>
                    <a:pt x="299" y="285"/>
                  </a:cubicBezTo>
                  <a:cubicBezTo>
                    <a:pt x="333" y="309"/>
                    <a:pt x="367" y="332"/>
                    <a:pt x="403" y="354"/>
                  </a:cubicBezTo>
                  <a:cubicBezTo>
                    <a:pt x="459" y="387"/>
                    <a:pt x="513" y="419"/>
                    <a:pt x="568" y="419"/>
                  </a:cubicBezTo>
                  <a:cubicBezTo>
                    <a:pt x="599" y="419"/>
                    <a:pt x="630" y="409"/>
                    <a:pt x="663" y="384"/>
                  </a:cubicBezTo>
                  <a:cubicBezTo>
                    <a:pt x="728" y="332"/>
                    <a:pt x="770" y="238"/>
                    <a:pt x="798" y="135"/>
                  </a:cubicBezTo>
                  <a:cubicBezTo>
                    <a:pt x="774" y="106"/>
                    <a:pt x="753" y="77"/>
                    <a:pt x="732" y="45"/>
                  </a:cubicBezTo>
                  <a:lnTo>
                    <a:pt x="732" y="43"/>
                  </a:lnTo>
                  <a:cubicBezTo>
                    <a:pt x="715" y="135"/>
                    <a:pt x="687" y="227"/>
                    <a:pt x="644" y="293"/>
                  </a:cubicBezTo>
                  <a:cubicBezTo>
                    <a:pt x="625" y="322"/>
                    <a:pt x="598" y="334"/>
                    <a:pt x="567" y="334"/>
                  </a:cubicBezTo>
                  <a:cubicBezTo>
                    <a:pt x="422" y="334"/>
                    <a:pt x="177" y="84"/>
                    <a:pt x="100" y="8"/>
                  </a:cubicBezTo>
                  <a:cubicBezTo>
                    <a:pt x="96" y="3"/>
                    <a:pt x="89" y="2"/>
                    <a:pt x="81" y="0"/>
                  </a:cubicBezTo>
                  <a:cubicBezTo>
                    <a:pt x="80" y="0"/>
                    <a:pt x="79" y="0"/>
                    <a:pt x="7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9" name="Google Shape;4089;p48"/>
            <p:cNvSpPr/>
            <p:nvPr/>
          </p:nvSpPr>
          <p:spPr>
            <a:xfrm>
              <a:off x="995606" y="4222726"/>
              <a:ext cx="59044" cy="81106"/>
            </a:xfrm>
            <a:custGeom>
              <a:avLst/>
              <a:gdLst/>
              <a:ahLst/>
              <a:cxnLst/>
              <a:rect l="l" t="t" r="r" b="b"/>
              <a:pathLst>
                <a:path w="693" h="952" extrusionOk="0">
                  <a:moveTo>
                    <a:pt x="459" y="1"/>
                  </a:moveTo>
                  <a:cubicBezTo>
                    <a:pt x="428" y="1"/>
                    <a:pt x="388" y="27"/>
                    <a:pt x="402" y="48"/>
                  </a:cubicBezTo>
                  <a:lnTo>
                    <a:pt x="406" y="54"/>
                  </a:lnTo>
                  <a:cubicBezTo>
                    <a:pt x="513" y="213"/>
                    <a:pt x="577" y="392"/>
                    <a:pt x="579" y="587"/>
                  </a:cubicBezTo>
                  <a:cubicBezTo>
                    <a:pt x="580" y="719"/>
                    <a:pt x="572" y="873"/>
                    <a:pt x="424" y="873"/>
                  </a:cubicBezTo>
                  <a:cubicBezTo>
                    <a:pt x="407" y="873"/>
                    <a:pt x="388" y="871"/>
                    <a:pt x="367" y="867"/>
                  </a:cubicBezTo>
                  <a:cubicBezTo>
                    <a:pt x="276" y="847"/>
                    <a:pt x="183" y="799"/>
                    <a:pt x="99" y="763"/>
                  </a:cubicBezTo>
                  <a:cubicBezTo>
                    <a:pt x="95" y="761"/>
                    <a:pt x="91" y="760"/>
                    <a:pt x="87" y="760"/>
                  </a:cubicBezTo>
                  <a:cubicBezTo>
                    <a:pt x="84" y="760"/>
                    <a:pt x="80" y="761"/>
                    <a:pt x="76" y="762"/>
                  </a:cubicBezTo>
                  <a:cubicBezTo>
                    <a:pt x="42" y="767"/>
                    <a:pt x="0" y="803"/>
                    <a:pt x="34" y="818"/>
                  </a:cubicBezTo>
                  <a:cubicBezTo>
                    <a:pt x="45" y="823"/>
                    <a:pt x="57" y="828"/>
                    <a:pt x="69" y="833"/>
                  </a:cubicBezTo>
                  <a:cubicBezTo>
                    <a:pt x="118" y="856"/>
                    <a:pt x="178" y="885"/>
                    <a:pt x="241" y="908"/>
                  </a:cubicBezTo>
                  <a:lnTo>
                    <a:pt x="241" y="907"/>
                  </a:lnTo>
                  <a:cubicBezTo>
                    <a:pt x="241" y="884"/>
                    <a:pt x="276" y="865"/>
                    <a:pt x="302" y="865"/>
                  </a:cubicBezTo>
                  <a:cubicBezTo>
                    <a:pt x="317" y="865"/>
                    <a:pt x="329" y="872"/>
                    <a:pt x="329" y="887"/>
                  </a:cubicBezTo>
                  <a:cubicBezTo>
                    <a:pt x="330" y="903"/>
                    <a:pt x="330" y="920"/>
                    <a:pt x="330" y="936"/>
                  </a:cubicBezTo>
                  <a:cubicBezTo>
                    <a:pt x="367" y="946"/>
                    <a:pt x="404" y="952"/>
                    <a:pt x="440" y="952"/>
                  </a:cubicBezTo>
                  <a:cubicBezTo>
                    <a:pt x="511" y="952"/>
                    <a:pt x="574" y="927"/>
                    <a:pt x="616" y="859"/>
                  </a:cubicBezTo>
                  <a:cubicBezTo>
                    <a:pt x="638" y="822"/>
                    <a:pt x="653" y="781"/>
                    <a:pt x="664" y="738"/>
                  </a:cubicBezTo>
                  <a:cubicBezTo>
                    <a:pt x="645" y="727"/>
                    <a:pt x="627" y="715"/>
                    <a:pt x="608" y="702"/>
                  </a:cubicBezTo>
                  <a:cubicBezTo>
                    <a:pt x="583" y="682"/>
                    <a:pt x="630" y="649"/>
                    <a:pt x="664" y="649"/>
                  </a:cubicBezTo>
                  <a:cubicBezTo>
                    <a:pt x="670" y="649"/>
                    <a:pt x="675" y="650"/>
                    <a:pt x="679" y="651"/>
                  </a:cubicBezTo>
                  <a:cubicBezTo>
                    <a:pt x="693" y="465"/>
                    <a:pt x="625" y="255"/>
                    <a:pt x="540" y="99"/>
                  </a:cubicBezTo>
                  <a:cubicBezTo>
                    <a:pt x="524" y="69"/>
                    <a:pt x="506" y="40"/>
                    <a:pt x="487" y="13"/>
                  </a:cubicBezTo>
                  <a:cubicBezTo>
                    <a:pt x="482" y="4"/>
                    <a:pt x="471" y="1"/>
                    <a:pt x="45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0" name="Google Shape;4090;p48"/>
            <p:cNvSpPr/>
            <p:nvPr/>
          </p:nvSpPr>
          <p:spPr>
            <a:xfrm>
              <a:off x="1063853" y="4250756"/>
              <a:ext cx="32035" cy="42001"/>
            </a:xfrm>
            <a:custGeom>
              <a:avLst/>
              <a:gdLst/>
              <a:ahLst/>
              <a:cxnLst/>
              <a:rect l="l" t="t" r="r" b="b"/>
              <a:pathLst>
                <a:path w="376" h="493" extrusionOk="0">
                  <a:moveTo>
                    <a:pt x="260" y="1"/>
                  </a:moveTo>
                  <a:cubicBezTo>
                    <a:pt x="231" y="1"/>
                    <a:pt x="191" y="26"/>
                    <a:pt x="200" y="50"/>
                  </a:cubicBezTo>
                  <a:lnTo>
                    <a:pt x="205" y="62"/>
                  </a:lnTo>
                  <a:cubicBezTo>
                    <a:pt x="236" y="146"/>
                    <a:pt x="261" y="238"/>
                    <a:pt x="256" y="327"/>
                  </a:cubicBezTo>
                  <a:cubicBezTo>
                    <a:pt x="252" y="388"/>
                    <a:pt x="230" y="426"/>
                    <a:pt x="173" y="426"/>
                  </a:cubicBezTo>
                  <a:cubicBezTo>
                    <a:pt x="165" y="426"/>
                    <a:pt x="157" y="426"/>
                    <a:pt x="148" y="424"/>
                  </a:cubicBezTo>
                  <a:cubicBezTo>
                    <a:pt x="108" y="419"/>
                    <a:pt x="70" y="395"/>
                    <a:pt x="32" y="382"/>
                  </a:cubicBezTo>
                  <a:cubicBezTo>
                    <a:pt x="29" y="381"/>
                    <a:pt x="26" y="381"/>
                    <a:pt x="23" y="381"/>
                  </a:cubicBezTo>
                  <a:cubicBezTo>
                    <a:pt x="16" y="381"/>
                    <a:pt x="8" y="383"/>
                    <a:pt x="0" y="386"/>
                  </a:cubicBezTo>
                  <a:cubicBezTo>
                    <a:pt x="23" y="392"/>
                    <a:pt x="46" y="398"/>
                    <a:pt x="71" y="402"/>
                  </a:cubicBezTo>
                  <a:cubicBezTo>
                    <a:pt x="91" y="405"/>
                    <a:pt x="95" y="423"/>
                    <a:pt x="86" y="439"/>
                  </a:cubicBezTo>
                  <a:cubicBezTo>
                    <a:pt x="75" y="453"/>
                    <a:pt x="56" y="462"/>
                    <a:pt x="38" y="464"/>
                  </a:cubicBezTo>
                  <a:cubicBezTo>
                    <a:pt x="82" y="479"/>
                    <a:pt x="127" y="492"/>
                    <a:pt x="171" y="492"/>
                  </a:cubicBezTo>
                  <a:cubicBezTo>
                    <a:pt x="209" y="492"/>
                    <a:pt x="245" y="482"/>
                    <a:pt x="277" y="455"/>
                  </a:cubicBezTo>
                  <a:cubicBezTo>
                    <a:pt x="289" y="443"/>
                    <a:pt x="300" y="432"/>
                    <a:pt x="311" y="419"/>
                  </a:cubicBezTo>
                  <a:cubicBezTo>
                    <a:pt x="376" y="323"/>
                    <a:pt x="342" y="174"/>
                    <a:pt x="304" y="64"/>
                  </a:cubicBezTo>
                  <a:cubicBezTo>
                    <a:pt x="298" y="47"/>
                    <a:pt x="292" y="31"/>
                    <a:pt x="287" y="16"/>
                  </a:cubicBezTo>
                  <a:cubicBezTo>
                    <a:pt x="283" y="5"/>
                    <a:pt x="272" y="1"/>
                    <a:pt x="26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1" name="Google Shape;4091;p48"/>
            <p:cNvSpPr/>
            <p:nvPr/>
          </p:nvSpPr>
          <p:spPr>
            <a:xfrm>
              <a:off x="1090606" y="4185836"/>
              <a:ext cx="42344" cy="48987"/>
            </a:xfrm>
            <a:custGeom>
              <a:avLst/>
              <a:gdLst/>
              <a:ahLst/>
              <a:cxnLst/>
              <a:rect l="l" t="t" r="r" b="b"/>
              <a:pathLst>
                <a:path w="497" h="575" extrusionOk="0">
                  <a:moveTo>
                    <a:pt x="329" y="1"/>
                  </a:moveTo>
                  <a:cubicBezTo>
                    <a:pt x="309" y="1"/>
                    <a:pt x="283" y="14"/>
                    <a:pt x="273" y="30"/>
                  </a:cubicBezTo>
                  <a:cubicBezTo>
                    <a:pt x="268" y="38"/>
                    <a:pt x="266" y="48"/>
                    <a:pt x="275" y="56"/>
                  </a:cubicBezTo>
                  <a:cubicBezTo>
                    <a:pt x="351" y="138"/>
                    <a:pt x="408" y="250"/>
                    <a:pt x="400" y="365"/>
                  </a:cubicBezTo>
                  <a:cubicBezTo>
                    <a:pt x="392" y="490"/>
                    <a:pt x="288" y="512"/>
                    <a:pt x="186" y="512"/>
                  </a:cubicBezTo>
                  <a:cubicBezTo>
                    <a:pt x="155" y="512"/>
                    <a:pt x="124" y="510"/>
                    <a:pt x="96" y="508"/>
                  </a:cubicBezTo>
                  <a:lnTo>
                    <a:pt x="87" y="509"/>
                  </a:lnTo>
                  <a:cubicBezTo>
                    <a:pt x="51" y="516"/>
                    <a:pt x="1" y="566"/>
                    <a:pt x="50" y="570"/>
                  </a:cubicBezTo>
                  <a:cubicBezTo>
                    <a:pt x="63" y="570"/>
                    <a:pt x="77" y="571"/>
                    <a:pt x="91" y="573"/>
                  </a:cubicBezTo>
                  <a:cubicBezTo>
                    <a:pt x="114" y="574"/>
                    <a:pt x="138" y="575"/>
                    <a:pt x="163" y="575"/>
                  </a:cubicBezTo>
                  <a:cubicBezTo>
                    <a:pt x="256" y="575"/>
                    <a:pt x="351" y="561"/>
                    <a:pt x="419" y="499"/>
                  </a:cubicBezTo>
                  <a:cubicBezTo>
                    <a:pt x="444" y="445"/>
                    <a:pt x="469" y="392"/>
                    <a:pt x="491" y="338"/>
                  </a:cubicBezTo>
                  <a:cubicBezTo>
                    <a:pt x="497" y="239"/>
                    <a:pt x="449" y="132"/>
                    <a:pt x="390" y="54"/>
                  </a:cubicBezTo>
                  <a:cubicBezTo>
                    <a:pt x="377" y="37"/>
                    <a:pt x="365" y="22"/>
                    <a:pt x="352" y="9"/>
                  </a:cubicBezTo>
                  <a:cubicBezTo>
                    <a:pt x="347" y="3"/>
                    <a:pt x="339" y="1"/>
                    <a:pt x="32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2" name="Google Shape;4092;p48"/>
            <p:cNvSpPr/>
            <p:nvPr/>
          </p:nvSpPr>
          <p:spPr>
            <a:xfrm>
              <a:off x="1045279" y="4277934"/>
              <a:ext cx="26753" cy="12353"/>
            </a:xfrm>
            <a:custGeom>
              <a:avLst/>
              <a:gdLst/>
              <a:ahLst/>
              <a:cxnLst/>
              <a:rect l="l" t="t" r="r" b="b"/>
              <a:pathLst>
                <a:path w="314" h="145" extrusionOk="0">
                  <a:moveTo>
                    <a:pt x="81" y="1"/>
                  </a:moveTo>
                  <a:cubicBezTo>
                    <a:pt x="47" y="1"/>
                    <a:pt x="0" y="34"/>
                    <a:pt x="25" y="54"/>
                  </a:cubicBezTo>
                  <a:cubicBezTo>
                    <a:pt x="44" y="67"/>
                    <a:pt x="62" y="79"/>
                    <a:pt x="81" y="90"/>
                  </a:cubicBezTo>
                  <a:cubicBezTo>
                    <a:pt x="131" y="118"/>
                    <a:pt x="185" y="136"/>
                    <a:pt x="243" y="145"/>
                  </a:cubicBezTo>
                  <a:lnTo>
                    <a:pt x="256" y="145"/>
                  </a:lnTo>
                  <a:cubicBezTo>
                    <a:pt x="274" y="143"/>
                    <a:pt x="294" y="134"/>
                    <a:pt x="304" y="120"/>
                  </a:cubicBezTo>
                  <a:cubicBezTo>
                    <a:pt x="313" y="104"/>
                    <a:pt x="309" y="86"/>
                    <a:pt x="289" y="83"/>
                  </a:cubicBezTo>
                  <a:cubicBezTo>
                    <a:pt x="264" y="79"/>
                    <a:pt x="241" y="73"/>
                    <a:pt x="218" y="65"/>
                  </a:cubicBezTo>
                  <a:cubicBezTo>
                    <a:pt x="177" y="53"/>
                    <a:pt x="138" y="33"/>
                    <a:pt x="102" y="6"/>
                  </a:cubicBezTo>
                  <a:lnTo>
                    <a:pt x="96" y="3"/>
                  </a:lnTo>
                  <a:cubicBezTo>
                    <a:pt x="92" y="2"/>
                    <a:pt x="87" y="1"/>
                    <a:pt x="81"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3" name="Google Shape;4093;p48"/>
            <p:cNvSpPr/>
            <p:nvPr/>
          </p:nvSpPr>
          <p:spPr>
            <a:xfrm>
              <a:off x="967489" y="4296421"/>
              <a:ext cx="56573" cy="51287"/>
            </a:xfrm>
            <a:custGeom>
              <a:avLst/>
              <a:gdLst/>
              <a:ahLst/>
              <a:cxnLst/>
              <a:rect l="l" t="t" r="r" b="b"/>
              <a:pathLst>
                <a:path w="664" h="602" extrusionOk="0">
                  <a:moveTo>
                    <a:pt x="632" y="1"/>
                  </a:moveTo>
                  <a:cubicBezTo>
                    <a:pt x="606" y="1"/>
                    <a:pt x="571" y="19"/>
                    <a:pt x="571" y="42"/>
                  </a:cubicBezTo>
                  <a:lnTo>
                    <a:pt x="571" y="43"/>
                  </a:lnTo>
                  <a:cubicBezTo>
                    <a:pt x="573" y="168"/>
                    <a:pt x="588" y="374"/>
                    <a:pt x="510" y="478"/>
                  </a:cubicBezTo>
                  <a:cubicBezTo>
                    <a:pt x="473" y="527"/>
                    <a:pt x="431" y="546"/>
                    <a:pt x="388" y="546"/>
                  </a:cubicBezTo>
                  <a:cubicBezTo>
                    <a:pt x="272" y="546"/>
                    <a:pt x="148" y="405"/>
                    <a:pt x="91" y="319"/>
                  </a:cubicBezTo>
                  <a:lnTo>
                    <a:pt x="87" y="312"/>
                  </a:lnTo>
                  <a:cubicBezTo>
                    <a:pt x="81" y="303"/>
                    <a:pt x="70" y="299"/>
                    <a:pt x="58" y="299"/>
                  </a:cubicBezTo>
                  <a:cubicBezTo>
                    <a:pt x="38" y="299"/>
                    <a:pt x="15" y="310"/>
                    <a:pt x="5" y="323"/>
                  </a:cubicBezTo>
                  <a:lnTo>
                    <a:pt x="0" y="344"/>
                  </a:lnTo>
                  <a:lnTo>
                    <a:pt x="1" y="346"/>
                  </a:lnTo>
                  <a:cubicBezTo>
                    <a:pt x="21" y="378"/>
                    <a:pt x="42" y="407"/>
                    <a:pt x="67" y="436"/>
                  </a:cubicBezTo>
                  <a:cubicBezTo>
                    <a:pt x="144" y="529"/>
                    <a:pt x="243" y="602"/>
                    <a:pt x="359" y="602"/>
                  </a:cubicBezTo>
                  <a:cubicBezTo>
                    <a:pt x="393" y="602"/>
                    <a:pt x="428" y="596"/>
                    <a:pt x="465" y="582"/>
                  </a:cubicBezTo>
                  <a:cubicBezTo>
                    <a:pt x="659" y="510"/>
                    <a:pt x="663" y="255"/>
                    <a:pt x="661" y="72"/>
                  </a:cubicBezTo>
                  <a:cubicBezTo>
                    <a:pt x="660" y="55"/>
                    <a:pt x="660" y="38"/>
                    <a:pt x="660" y="23"/>
                  </a:cubicBezTo>
                  <a:cubicBezTo>
                    <a:pt x="660" y="7"/>
                    <a:pt x="647" y="1"/>
                    <a:pt x="632"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4" name="Google Shape;4094;p48"/>
            <p:cNvSpPr/>
            <p:nvPr/>
          </p:nvSpPr>
          <p:spPr>
            <a:xfrm>
              <a:off x="871552" y="4340638"/>
              <a:ext cx="60322" cy="42512"/>
            </a:xfrm>
            <a:custGeom>
              <a:avLst/>
              <a:gdLst/>
              <a:ahLst/>
              <a:cxnLst/>
              <a:rect l="l" t="t" r="r" b="b"/>
              <a:pathLst>
                <a:path w="708" h="499" extrusionOk="0">
                  <a:moveTo>
                    <a:pt x="676" y="0"/>
                  </a:moveTo>
                  <a:cubicBezTo>
                    <a:pt x="659" y="0"/>
                    <a:pt x="638" y="8"/>
                    <a:pt x="626" y="19"/>
                  </a:cubicBezTo>
                  <a:lnTo>
                    <a:pt x="618" y="32"/>
                  </a:lnTo>
                  <a:cubicBezTo>
                    <a:pt x="591" y="140"/>
                    <a:pt x="561" y="303"/>
                    <a:pt x="474" y="381"/>
                  </a:cubicBezTo>
                  <a:cubicBezTo>
                    <a:pt x="444" y="408"/>
                    <a:pt x="414" y="420"/>
                    <a:pt x="385" y="420"/>
                  </a:cubicBezTo>
                  <a:cubicBezTo>
                    <a:pt x="255" y="420"/>
                    <a:pt x="141" y="189"/>
                    <a:pt x="89" y="94"/>
                  </a:cubicBezTo>
                  <a:lnTo>
                    <a:pt x="88" y="93"/>
                  </a:lnTo>
                  <a:cubicBezTo>
                    <a:pt x="82" y="84"/>
                    <a:pt x="71" y="81"/>
                    <a:pt x="60" y="81"/>
                  </a:cubicBezTo>
                  <a:cubicBezTo>
                    <a:pt x="38" y="81"/>
                    <a:pt x="12" y="94"/>
                    <a:pt x="4" y="111"/>
                  </a:cubicBezTo>
                  <a:lnTo>
                    <a:pt x="1" y="119"/>
                  </a:lnTo>
                  <a:lnTo>
                    <a:pt x="3" y="129"/>
                  </a:lnTo>
                  <a:cubicBezTo>
                    <a:pt x="15" y="150"/>
                    <a:pt x="29" y="177"/>
                    <a:pt x="45" y="204"/>
                  </a:cubicBezTo>
                  <a:cubicBezTo>
                    <a:pt x="105" y="314"/>
                    <a:pt x="194" y="456"/>
                    <a:pt x="303" y="499"/>
                  </a:cubicBezTo>
                  <a:cubicBezTo>
                    <a:pt x="369" y="485"/>
                    <a:pt x="436" y="471"/>
                    <a:pt x="502" y="455"/>
                  </a:cubicBezTo>
                  <a:cubicBezTo>
                    <a:pt x="608" y="366"/>
                    <a:pt x="659" y="195"/>
                    <a:pt x="693" y="67"/>
                  </a:cubicBezTo>
                  <a:cubicBezTo>
                    <a:pt x="696" y="54"/>
                    <a:pt x="699" y="42"/>
                    <a:pt x="702" y="29"/>
                  </a:cubicBezTo>
                  <a:cubicBezTo>
                    <a:pt x="707" y="8"/>
                    <a:pt x="693" y="0"/>
                    <a:pt x="676"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5" name="Google Shape;4095;p48"/>
            <p:cNvSpPr/>
            <p:nvPr/>
          </p:nvSpPr>
          <p:spPr>
            <a:xfrm>
              <a:off x="833722" y="4368583"/>
              <a:ext cx="17551" cy="23429"/>
            </a:xfrm>
            <a:custGeom>
              <a:avLst/>
              <a:gdLst/>
              <a:ahLst/>
              <a:cxnLst/>
              <a:rect l="l" t="t" r="r" b="b"/>
              <a:pathLst>
                <a:path w="206" h="275" extrusionOk="0">
                  <a:moveTo>
                    <a:pt x="175" y="0"/>
                  </a:moveTo>
                  <a:cubicBezTo>
                    <a:pt x="153" y="0"/>
                    <a:pt x="124" y="12"/>
                    <a:pt x="115" y="28"/>
                  </a:cubicBezTo>
                  <a:lnTo>
                    <a:pt x="113" y="31"/>
                  </a:lnTo>
                  <a:cubicBezTo>
                    <a:pt x="92" y="82"/>
                    <a:pt x="71" y="133"/>
                    <a:pt x="46" y="183"/>
                  </a:cubicBezTo>
                  <a:cubicBezTo>
                    <a:pt x="35" y="207"/>
                    <a:pt x="22" y="232"/>
                    <a:pt x="9" y="257"/>
                  </a:cubicBezTo>
                  <a:lnTo>
                    <a:pt x="0" y="275"/>
                  </a:lnTo>
                  <a:cubicBezTo>
                    <a:pt x="29" y="273"/>
                    <a:pt x="57" y="270"/>
                    <a:pt x="86" y="267"/>
                  </a:cubicBezTo>
                  <a:cubicBezTo>
                    <a:pt x="120" y="206"/>
                    <a:pt x="149" y="142"/>
                    <a:pt x="176" y="78"/>
                  </a:cubicBezTo>
                  <a:cubicBezTo>
                    <a:pt x="183" y="61"/>
                    <a:pt x="191" y="45"/>
                    <a:pt x="197" y="27"/>
                  </a:cubicBezTo>
                  <a:cubicBezTo>
                    <a:pt x="206" y="8"/>
                    <a:pt x="193" y="0"/>
                    <a:pt x="175" y="0"/>
                  </a:cubicBezTo>
                  <a:close/>
                </a:path>
              </a:pathLst>
            </a:custGeom>
            <a:solidFill>
              <a:srgbClr val="F9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6" name="Google Shape;4096;p48"/>
            <p:cNvSpPr/>
            <p:nvPr/>
          </p:nvSpPr>
          <p:spPr>
            <a:xfrm>
              <a:off x="805435" y="4374376"/>
              <a:ext cx="20107" cy="18658"/>
            </a:xfrm>
            <a:custGeom>
              <a:avLst/>
              <a:gdLst/>
              <a:ahLst/>
              <a:cxnLst/>
              <a:rect l="l" t="t" r="r" b="b"/>
              <a:pathLst>
                <a:path w="236" h="219" extrusionOk="0">
                  <a:moveTo>
                    <a:pt x="67" y="0"/>
                  </a:moveTo>
                  <a:cubicBezTo>
                    <a:pt x="39" y="0"/>
                    <a:pt x="0" y="24"/>
                    <a:pt x="7" y="49"/>
                  </a:cubicBezTo>
                  <a:cubicBezTo>
                    <a:pt x="11" y="66"/>
                    <a:pt x="18" y="84"/>
                    <a:pt x="25" y="101"/>
                  </a:cubicBezTo>
                  <a:cubicBezTo>
                    <a:pt x="44" y="144"/>
                    <a:pt x="73" y="185"/>
                    <a:pt x="109" y="219"/>
                  </a:cubicBezTo>
                  <a:cubicBezTo>
                    <a:pt x="150" y="217"/>
                    <a:pt x="193" y="215"/>
                    <a:pt x="236" y="213"/>
                  </a:cubicBezTo>
                  <a:cubicBezTo>
                    <a:pt x="164" y="177"/>
                    <a:pt x="111" y="83"/>
                    <a:pt x="92" y="15"/>
                  </a:cubicBezTo>
                  <a:lnTo>
                    <a:pt x="92" y="14"/>
                  </a:lnTo>
                  <a:cubicBezTo>
                    <a:pt x="89" y="4"/>
                    <a:pt x="79" y="0"/>
                    <a:pt x="67" y="0"/>
                  </a:cubicBezTo>
                  <a:close/>
                </a:path>
              </a:pathLst>
            </a:custGeom>
            <a:solidFill>
              <a:srgbClr val="F9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7" name="Google Shape;4097;p48"/>
            <p:cNvSpPr/>
            <p:nvPr/>
          </p:nvSpPr>
          <p:spPr>
            <a:xfrm>
              <a:off x="648748" y="4140767"/>
              <a:ext cx="59299" cy="252518"/>
            </a:xfrm>
            <a:custGeom>
              <a:avLst/>
              <a:gdLst/>
              <a:ahLst/>
              <a:cxnLst/>
              <a:rect l="l" t="t" r="r" b="b"/>
              <a:pathLst>
                <a:path w="696" h="2964" extrusionOk="0">
                  <a:moveTo>
                    <a:pt x="119" y="1"/>
                  </a:moveTo>
                  <a:cubicBezTo>
                    <a:pt x="44" y="326"/>
                    <a:pt x="1" y="696"/>
                    <a:pt x="1" y="1087"/>
                  </a:cubicBezTo>
                  <a:cubicBezTo>
                    <a:pt x="1" y="1849"/>
                    <a:pt x="162" y="2527"/>
                    <a:pt x="412" y="2964"/>
                  </a:cubicBezTo>
                  <a:cubicBezTo>
                    <a:pt x="428" y="2964"/>
                    <a:pt x="444" y="2964"/>
                    <a:pt x="460" y="2964"/>
                  </a:cubicBezTo>
                  <a:cubicBezTo>
                    <a:pt x="542" y="2964"/>
                    <a:pt x="620" y="2962"/>
                    <a:pt x="696" y="2956"/>
                  </a:cubicBezTo>
                  <a:lnTo>
                    <a:pt x="540" y="11"/>
                  </a:lnTo>
                  <a:cubicBezTo>
                    <a:pt x="487" y="15"/>
                    <a:pt x="435" y="16"/>
                    <a:pt x="384" y="16"/>
                  </a:cubicBezTo>
                  <a:cubicBezTo>
                    <a:pt x="292" y="16"/>
                    <a:pt x="203" y="11"/>
                    <a:pt x="119"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8" name="Google Shape;4098;p48"/>
            <p:cNvSpPr/>
            <p:nvPr/>
          </p:nvSpPr>
          <p:spPr>
            <a:xfrm>
              <a:off x="771780" y="4140597"/>
              <a:ext cx="60662" cy="252774"/>
            </a:xfrm>
            <a:custGeom>
              <a:avLst/>
              <a:gdLst/>
              <a:ahLst/>
              <a:cxnLst/>
              <a:rect l="l" t="t" r="r" b="b"/>
              <a:pathLst>
                <a:path w="712" h="2967" extrusionOk="0">
                  <a:moveTo>
                    <a:pt x="592" y="1"/>
                  </a:moveTo>
                  <a:cubicBezTo>
                    <a:pt x="502" y="12"/>
                    <a:pt x="408" y="18"/>
                    <a:pt x="308" y="18"/>
                  </a:cubicBezTo>
                  <a:cubicBezTo>
                    <a:pt x="259" y="18"/>
                    <a:pt x="208" y="17"/>
                    <a:pt x="156" y="13"/>
                  </a:cubicBezTo>
                  <a:lnTo>
                    <a:pt x="0" y="2958"/>
                  </a:lnTo>
                  <a:cubicBezTo>
                    <a:pt x="75" y="2963"/>
                    <a:pt x="153" y="2966"/>
                    <a:pt x="235" y="2966"/>
                  </a:cubicBezTo>
                  <a:cubicBezTo>
                    <a:pt x="256" y="2966"/>
                    <a:pt x="278" y="2966"/>
                    <a:pt x="300" y="2966"/>
                  </a:cubicBezTo>
                  <a:cubicBezTo>
                    <a:pt x="551" y="2529"/>
                    <a:pt x="711" y="1851"/>
                    <a:pt x="711" y="1089"/>
                  </a:cubicBezTo>
                  <a:cubicBezTo>
                    <a:pt x="711" y="697"/>
                    <a:pt x="668" y="327"/>
                    <a:pt x="592"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9" name="Google Shape;4099;p48"/>
            <p:cNvSpPr/>
            <p:nvPr/>
          </p:nvSpPr>
          <p:spPr>
            <a:xfrm>
              <a:off x="605466" y="4313801"/>
              <a:ext cx="108630" cy="151306"/>
            </a:xfrm>
            <a:custGeom>
              <a:avLst/>
              <a:gdLst/>
              <a:ahLst/>
              <a:cxnLst/>
              <a:rect l="l" t="t" r="r" b="b"/>
              <a:pathLst>
                <a:path w="1275" h="1776" extrusionOk="0">
                  <a:moveTo>
                    <a:pt x="742" y="0"/>
                  </a:moveTo>
                  <a:lnTo>
                    <a:pt x="0" y="1096"/>
                  </a:lnTo>
                  <a:lnTo>
                    <a:pt x="796" y="1776"/>
                  </a:lnTo>
                  <a:lnTo>
                    <a:pt x="1274" y="1281"/>
                  </a:lnTo>
                  <a:lnTo>
                    <a:pt x="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0" name="Google Shape;4100;p48"/>
            <p:cNvSpPr/>
            <p:nvPr/>
          </p:nvSpPr>
          <p:spPr>
            <a:xfrm>
              <a:off x="657524" y="4313801"/>
              <a:ext cx="56573" cy="151306"/>
            </a:xfrm>
            <a:custGeom>
              <a:avLst/>
              <a:gdLst/>
              <a:ahLst/>
              <a:cxnLst/>
              <a:rect l="l" t="t" r="r" b="b"/>
              <a:pathLst>
                <a:path w="664" h="1776" extrusionOk="0">
                  <a:moveTo>
                    <a:pt x="131" y="0"/>
                  </a:moveTo>
                  <a:lnTo>
                    <a:pt x="5" y="186"/>
                  </a:lnTo>
                  <a:cubicBezTo>
                    <a:pt x="101" y="359"/>
                    <a:pt x="161" y="614"/>
                    <a:pt x="161" y="897"/>
                  </a:cubicBezTo>
                  <a:cubicBezTo>
                    <a:pt x="161" y="1187"/>
                    <a:pt x="99" y="1445"/>
                    <a:pt x="1" y="1618"/>
                  </a:cubicBezTo>
                  <a:lnTo>
                    <a:pt x="185" y="1776"/>
                  </a:lnTo>
                  <a:lnTo>
                    <a:pt x="663" y="1281"/>
                  </a:lnTo>
                  <a:lnTo>
                    <a:pt x="131"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1" name="Google Shape;4101;p48"/>
            <p:cNvSpPr/>
            <p:nvPr/>
          </p:nvSpPr>
          <p:spPr>
            <a:xfrm>
              <a:off x="778085" y="4311331"/>
              <a:ext cx="109226" cy="155992"/>
            </a:xfrm>
            <a:custGeom>
              <a:avLst/>
              <a:gdLst/>
              <a:ahLst/>
              <a:cxnLst/>
              <a:rect l="l" t="t" r="r" b="b"/>
              <a:pathLst>
                <a:path w="1282" h="1831" extrusionOk="0">
                  <a:moveTo>
                    <a:pt x="526" y="0"/>
                  </a:moveTo>
                  <a:lnTo>
                    <a:pt x="0" y="1313"/>
                  </a:lnTo>
                  <a:lnTo>
                    <a:pt x="487" y="1830"/>
                  </a:lnTo>
                  <a:lnTo>
                    <a:pt x="1282" y="1150"/>
                  </a:lnTo>
                  <a:lnTo>
                    <a:pt x="5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2" name="Google Shape;4102;p48"/>
            <p:cNvSpPr/>
            <p:nvPr/>
          </p:nvSpPr>
          <p:spPr>
            <a:xfrm>
              <a:off x="778085" y="4311331"/>
              <a:ext cx="59640" cy="155992"/>
            </a:xfrm>
            <a:custGeom>
              <a:avLst/>
              <a:gdLst/>
              <a:ahLst/>
              <a:cxnLst/>
              <a:rect l="l" t="t" r="r" b="b"/>
              <a:pathLst>
                <a:path w="700" h="1831" extrusionOk="0">
                  <a:moveTo>
                    <a:pt x="525" y="0"/>
                  </a:moveTo>
                  <a:lnTo>
                    <a:pt x="0" y="1313"/>
                  </a:lnTo>
                  <a:lnTo>
                    <a:pt x="486" y="1830"/>
                  </a:lnTo>
                  <a:lnTo>
                    <a:pt x="699" y="1648"/>
                  </a:lnTo>
                  <a:cubicBezTo>
                    <a:pt x="652" y="1526"/>
                    <a:pt x="611" y="1388"/>
                    <a:pt x="579" y="1240"/>
                  </a:cubicBezTo>
                  <a:cubicBezTo>
                    <a:pt x="482" y="769"/>
                    <a:pt x="522" y="350"/>
                    <a:pt x="663" y="209"/>
                  </a:cubicBezTo>
                  <a:lnTo>
                    <a:pt x="525"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3" name="Google Shape;4103;p48"/>
            <p:cNvSpPr/>
            <p:nvPr/>
          </p:nvSpPr>
          <p:spPr>
            <a:xfrm>
              <a:off x="858686" y="4481213"/>
              <a:ext cx="90908" cy="90903"/>
            </a:xfrm>
            <a:custGeom>
              <a:avLst/>
              <a:gdLst/>
              <a:ahLst/>
              <a:cxnLst/>
              <a:rect l="l" t="t" r="r" b="b"/>
              <a:pathLst>
                <a:path w="1067" h="1067" extrusionOk="0">
                  <a:moveTo>
                    <a:pt x="534" y="0"/>
                  </a:moveTo>
                  <a:cubicBezTo>
                    <a:pt x="240" y="0"/>
                    <a:pt x="1" y="239"/>
                    <a:pt x="1" y="533"/>
                  </a:cubicBezTo>
                  <a:cubicBezTo>
                    <a:pt x="1" y="828"/>
                    <a:pt x="240" y="1067"/>
                    <a:pt x="534" y="1067"/>
                  </a:cubicBezTo>
                  <a:cubicBezTo>
                    <a:pt x="829" y="1067"/>
                    <a:pt x="1066" y="828"/>
                    <a:pt x="1066" y="533"/>
                  </a:cubicBezTo>
                  <a:cubicBezTo>
                    <a:pt x="1066" y="239"/>
                    <a:pt x="827" y="0"/>
                    <a:pt x="5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4" name="Google Shape;4104;p48"/>
            <p:cNvSpPr/>
            <p:nvPr/>
          </p:nvSpPr>
          <p:spPr>
            <a:xfrm>
              <a:off x="866354" y="4499445"/>
              <a:ext cx="45838" cy="50947"/>
            </a:xfrm>
            <a:custGeom>
              <a:avLst/>
              <a:gdLst/>
              <a:ahLst/>
              <a:cxnLst/>
              <a:rect l="l" t="t" r="r" b="b"/>
              <a:pathLst>
                <a:path w="538" h="598" extrusionOk="0">
                  <a:moveTo>
                    <a:pt x="268" y="0"/>
                  </a:moveTo>
                  <a:cubicBezTo>
                    <a:pt x="121" y="0"/>
                    <a:pt x="1" y="134"/>
                    <a:pt x="1" y="299"/>
                  </a:cubicBezTo>
                  <a:cubicBezTo>
                    <a:pt x="1" y="464"/>
                    <a:pt x="121" y="598"/>
                    <a:pt x="268" y="598"/>
                  </a:cubicBezTo>
                  <a:cubicBezTo>
                    <a:pt x="417" y="598"/>
                    <a:pt x="537" y="464"/>
                    <a:pt x="537" y="299"/>
                  </a:cubicBezTo>
                  <a:cubicBezTo>
                    <a:pt x="537" y="134"/>
                    <a:pt x="417" y="0"/>
                    <a:pt x="268"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5" name="Google Shape;4105;p48"/>
            <p:cNvSpPr/>
            <p:nvPr/>
          </p:nvSpPr>
          <p:spPr>
            <a:xfrm>
              <a:off x="556815" y="4481809"/>
              <a:ext cx="88097" cy="88092"/>
            </a:xfrm>
            <a:custGeom>
              <a:avLst/>
              <a:gdLst/>
              <a:ahLst/>
              <a:cxnLst/>
              <a:rect l="l" t="t" r="r" b="b"/>
              <a:pathLst>
                <a:path w="1034" h="1034" extrusionOk="0">
                  <a:moveTo>
                    <a:pt x="516" y="1"/>
                  </a:moveTo>
                  <a:cubicBezTo>
                    <a:pt x="232" y="1"/>
                    <a:pt x="0" y="232"/>
                    <a:pt x="0" y="517"/>
                  </a:cubicBezTo>
                  <a:cubicBezTo>
                    <a:pt x="0" y="803"/>
                    <a:pt x="232" y="1034"/>
                    <a:pt x="516" y="1034"/>
                  </a:cubicBezTo>
                  <a:cubicBezTo>
                    <a:pt x="802" y="1034"/>
                    <a:pt x="1034" y="803"/>
                    <a:pt x="1034" y="517"/>
                  </a:cubicBezTo>
                  <a:cubicBezTo>
                    <a:pt x="1034" y="232"/>
                    <a:pt x="802" y="1"/>
                    <a:pt x="5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6" name="Google Shape;4106;p48"/>
            <p:cNvSpPr/>
            <p:nvPr/>
          </p:nvSpPr>
          <p:spPr>
            <a:xfrm>
              <a:off x="662977" y="3887051"/>
              <a:ext cx="147481" cy="147473"/>
            </a:xfrm>
            <a:custGeom>
              <a:avLst/>
              <a:gdLst/>
              <a:ahLst/>
              <a:cxnLst/>
              <a:rect l="l" t="t" r="r" b="b"/>
              <a:pathLst>
                <a:path w="1731" h="1731" extrusionOk="0">
                  <a:moveTo>
                    <a:pt x="865" y="1"/>
                  </a:moveTo>
                  <a:cubicBezTo>
                    <a:pt x="387" y="1"/>
                    <a:pt x="1" y="387"/>
                    <a:pt x="1" y="865"/>
                  </a:cubicBezTo>
                  <a:cubicBezTo>
                    <a:pt x="1" y="1342"/>
                    <a:pt x="387" y="1730"/>
                    <a:pt x="865" y="1730"/>
                  </a:cubicBezTo>
                  <a:cubicBezTo>
                    <a:pt x="1343" y="1730"/>
                    <a:pt x="1730" y="1342"/>
                    <a:pt x="1730" y="865"/>
                  </a:cubicBezTo>
                  <a:cubicBezTo>
                    <a:pt x="1730" y="387"/>
                    <a:pt x="1343" y="1"/>
                    <a:pt x="8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7" name="Google Shape;4107;p48"/>
            <p:cNvSpPr/>
            <p:nvPr/>
          </p:nvSpPr>
          <p:spPr>
            <a:xfrm>
              <a:off x="638439" y="4136337"/>
              <a:ext cx="205758" cy="319055"/>
            </a:xfrm>
            <a:custGeom>
              <a:avLst/>
              <a:gdLst/>
              <a:ahLst/>
              <a:cxnLst/>
              <a:rect l="l" t="t" r="r" b="b"/>
              <a:pathLst>
                <a:path w="2415" h="3745" extrusionOk="0">
                  <a:moveTo>
                    <a:pt x="615" y="0"/>
                  </a:moveTo>
                  <a:cubicBezTo>
                    <a:pt x="1" y="1016"/>
                    <a:pt x="141" y="2114"/>
                    <a:pt x="942" y="3745"/>
                  </a:cubicBezTo>
                  <a:lnTo>
                    <a:pt x="1508" y="3745"/>
                  </a:lnTo>
                  <a:cubicBezTo>
                    <a:pt x="2414" y="2191"/>
                    <a:pt x="2383" y="772"/>
                    <a:pt x="18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8" name="Google Shape;4108;p48"/>
            <p:cNvSpPr/>
            <p:nvPr/>
          </p:nvSpPr>
          <p:spPr>
            <a:xfrm>
              <a:off x="673627" y="4162918"/>
              <a:ext cx="155490" cy="241357"/>
            </a:xfrm>
            <a:custGeom>
              <a:avLst/>
              <a:gdLst/>
              <a:ahLst/>
              <a:cxnLst/>
              <a:rect l="l" t="t" r="r" b="b"/>
              <a:pathLst>
                <a:path w="1825" h="2833" extrusionOk="0">
                  <a:moveTo>
                    <a:pt x="465" y="1"/>
                  </a:moveTo>
                  <a:cubicBezTo>
                    <a:pt x="0" y="769"/>
                    <a:pt x="106" y="1600"/>
                    <a:pt x="712" y="2832"/>
                  </a:cubicBezTo>
                  <a:lnTo>
                    <a:pt x="1139" y="2832"/>
                  </a:lnTo>
                  <a:cubicBezTo>
                    <a:pt x="1825" y="1658"/>
                    <a:pt x="1801" y="585"/>
                    <a:pt x="1384" y="1"/>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9" name="Google Shape;4109;p48"/>
            <p:cNvSpPr/>
            <p:nvPr/>
          </p:nvSpPr>
          <p:spPr>
            <a:xfrm>
              <a:off x="662551" y="4396442"/>
              <a:ext cx="168866" cy="175842"/>
            </a:xfrm>
            <a:custGeom>
              <a:avLst/>
              <a:gdLst/>
              <a:ahLst/>
              <a:cxnLst/>
              <a:rect l="l" t="t" r="r" b="b"/>
              <a:pathLst>
                <a:path w="1982" h="2064" extrusionOk="0">
                  <a:moveTo>
                    <a:pt x="571" y="0"/>
                  </a:moveTo>
                  <a:lnTo>
                    <a:pt x="0" y="1895"/>
                  </a:lnTo>
                  <a:cubicBezTo>
                    <a:pt x="283" y="2000"/>
                    <a:pt x="615" y="2064"/>
                    <a:pt x="973" y="2064"/>
                  </a:cubicBezTo>
                  <a:cubicBezTo>
                    <a:pt x="1295" y="2064"/>
                    <a:pt x="1637" y="2013"/>
                    <a:pt x="1982" y="1895"/>
                  </a:cubicBezTo>
                  <a:lnTo>
                    <a:pt x="14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0" name="Google Shape;4110;p48"/>
            <p:cNvSpPr/>
            <p:nvPr/>
          </p:nvSpPr>
          <p:spPr>
            <a:xfrm>
              <a:off x="687856" y="4462981"/>
              <a:ext cx="121325" cy="99763"/>
            </a:xfrm>
            <a:custGeom>
              <a:avLst/>
              <a:gdLst/>
              <a:ahLst/>
              <a:cxnLst/>
              <a:rect l="l" t="t" r="r" b="b"/>
              <a:pathLst>
                <a:path w="1424" h="1171" extrusionOk="0">
                  <a:moveTo>
                    <a:pt x="712" y="1"/>
                  </a:moveTo>
                  <a:cubicBezTo>
                    <a:pt x="319" y="1"/>
                    <a:pt x="0" y="483"/>
                    <a:pt x="0" y="1078"/>
                  </a:cubicBezTo>
                  <a:lnTo>
                    <a:pt x="0" y="1080"/>
                  </a:lnTo>
                  <a:cubicBezTo>
                    <a:pt x="208" y="1137"/>
                    <a:pt x="439" y="1170"/>
                    <a:pt x="683" y="1170"/>
                  </a:cubicBezTo>
                  <a:cubicBezTo>
                    <a:pt x="920" y="1170"/>
                    <a:pt x="1170" y="1139"/>
                    <a:pt x="1423" y="1070"/>
                  </a:cubicBezTo>
                  <a:cubicBezTo>
                    <a:pt x="1421" y="479"/>
                    <a:pt x="1103" y="1"/>
                    <a:pt x="712" y="1"/>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1" name="Google Shape;4111;p48"/>
            <p:cNvSpPr/>
            <p:nvPr/>
          </p:nvSpPr>
          <p:spPr>
            <a:xfrm>
              <a:off x="697058" y="4404621"/>
              <a:ext cx="36125" cy="164426"/>
            </a:xfrm>
            <a:custGeom>
              <a:avLst/>
              <a:gdLst/>
              <a:ahLst/>
              <a:cxnLst/>
              <a:rect l="l" t="t" r="r" b="b"/>
              <a:pathLst>
                <a:path w="424" h="1930" extrusionOk="0">
                  <a:moveTo>
                    <a:pt x="332" y="1"/>
                  </a:moveTo>
                  <a:cubicBezTo>
                    <a:pt x="222" y="638"/>
                    <a:pt x="112" y="1276"/>
                    <a:pt x="0" y="1913"/>
                  </a:cubicBezTo>
                  <a:cubicBezTo>
                    <a:pt x="30" y="1920"/>
                    <a:pt x="60" y="1924"/>
                    <a:pt x="89" y="1929"/>
                  </a:cubicBezTo>
                  <a:cubicBezTo>
                    <a:pt x="200" y="1288"/>
                    <a:pt x="312" y="646"/>
                    <a:pt x="423" y="6"/>
                  </a:cubicBezTo>
                  <a:lnTo>
                    <a:pt x="4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2" name="Google Shape;4112;p48"/>
            <p:cNvSpPr/>
            <p:nvPr/>
          </p:nvSpPr>
          <p:spPr>
            <a:xfrm>
              <a:off x="740596" y="4415611"/>
              <a:ext cx="10139" cy="156674"/>
            </a:xfrm>
            <a:custGeom>
              <a:avLst/>
              <a:gdLst/>
              <a:ahLst/>
              <a:cxnLst/>
              <a:rect l="l" t="t" r="r" b="b"/>
              <a:pathLst>
                <a:path w="119" h="1839" extrusionOk="0">
                  <a:moveTo>
                    <a:pt x="28" y="0"/>
                  </a:moveTo>
                  <a:cubicBezTo>
                    <a:pt x="13" y="0"/>
                    <a:pt x="1" y="6"/>
                    <a:pt x="2" y="22"/>
                  </a:cubicBezTo>
                  <a:cubicBezTo>
                    <a:pt x="31" y="628"/>
                    <a:pt x="29" y="1233"/>
                    <a:pt x="0" y="1839"/>
                  </a:cubicBezTo>
                  <a:lnTo>
                    <a:pt x="89" y="1839"/>
                  </a:lnTo>
                  <a:cubicBezTo>
                    <a:pt x="117" y="1239"/>
                    <a:pt x="119" y="640"/>
                    <a:pt x="91" y="42"/>
                  </a:cubicBezTo>
                  <a:cubicBezTo>
                    <a:pt x="90" y="18"/>
                    <a:pt x="54" y="0"/>
                    <a:pt x="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3" name="Google Shape;4113;p48"/>
            <p:cNvSpPr/>
            <p:nvPr/>
          </p:nvSpPr>
          <p:spPr>
            <a:xfrm>
              <a:off x="756103" y="4404706"/>
              <a:ext cx="42600" cy="163489"/>
            </a:xfrm>
            <a:custGeom>
              <a:avLst/>
              <a:gdLst/>
              <a:ahLst/>
              <a:cxnLst/>
              <a:rect l="l" t="t" r="r" b="b"/>
              <a:pathLst>
                <a:path w="500" h="1919" extrusionOk="0">
                  <a:moveTo>
                    <a:pt x="32" y="0"/>
                  </a:moveTo>
                  <a:cubicBezTo>
                    <a:pt x="14" y="0"/>
                    <a:pt x="0" y="9"/>
                    <a:pt x="8" y="29"/>
                  </a:cubicBezTo>
                  <a:cubicBezTo>
                    <a:pt x="213" y="634"/>
                    <a:pt x="300" y="1288"/>
                    <a:pt x="418" y="1919"/>
                  </a:cubicBezTo>
                  <a:cubicBezTo>
                    <a:pt x="444" y="1913"/>
                    <a:pt x="472" y="1908"/>
                    <a:pt x="499" y="1903"/>
                  </a:cubicBezTo>
                  <a:cubicBezTo>
                    <a:pt x="385" y="1278"/>
                    <a:pt x="297" y="632"/>
                    <a:pt x="92" y="32"/>
                  </a:cubicBezTo>
                  <a:cubicBezTo>
                    <a:pt x="86" y="13"/>
                    <a:pt x="55" y="0"/>
                    <a:pt x="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4" name="Google Shape;4114;p48"/>
            <p:cNvSpPr/>
            <p:nvPr/>
          </p:nvSpPr>
          <p:spPr>
            <a:xfrm>
              <a:off x="657439" y="4159595"/>
              <a:ext cx="170400" cy="266490"/>
            </a:xfrm>
            <a:custGeom>
              <a:avLst/>
              <a:gdLst/>
              <a:ahLst/>
              <a:cxnLst/>
              <a:rect l="l" t="t" r="r" b="b"/>
              <a:pathLst>
                <a:path w="2000" h="3128" extrusionOk="0">
                  <a:moveTo>
                    <a:pt x="103" y="554"/>
                  </a:moveTo>
                  <a:cubicBezTo>
                    <a:pt x="135" y="628"/>
                    <a:pt x="199" y="688"/>
                    <a:pt x="306" y="719"/>
                  </a:cubicBezTo>
                  <a:cubicBezTo>
                    <a:pt x="319" y="722"/>
                    <a:pt x="330" y="723"/>
                    <a:pt x="342" y="725"/>
                  </a:cubicBezTo>
                  <a:cubicBezTo>
                    <a:pt x="329" y="830"/>
                    <a:pt x="310" y="953"/>
                    <a:pt x="266" y="1052"/>
                  </a:cubicBezTo>
                  <a:cubicBezTo>
                    <a:pt x="241" y="1109"/>
                    <a:pt x="209" y="1133"/>
                    <a:pt x="177" y="1133"/>
                  </a:cubicBezTo>
                  <a:cubicBezTo>
                    <a:pt x="116" y="1133"/>
                    <a:pt x="55" y="1047"/>
                    <a:pt x="37" y="936"/>
                  </a:cubicBezTo>
                  <a:cubicBezTo>
                    <a:pt x="17" y="813"/>
                    <a:pt x="59" y="677"/>
                    <a:pt x="103" y="554"/>
                  </a:cubicBezTo>
                  <a:close/>
                  <a:moveTo>
                    <a:pt x="609" y="576"/>
                  </a:moveTo>
                  <a:cubicBezTo>
                    <a:pt x="629" y="698"/>
                    <a:pt x="674" y="806"/>
                    <a:pt x="767" y="843"/>
                  </a:cubicBezTo>
                  <a:cubicBezTo>
                    <a:pt x="765" y="876"/>
                    <a:pt x="764" y="914"/>
                    <a:pt x="766" y="953"/>
                  </a:cubicBezTo>
                  <a:cubicBezTo>
                    <a:pt x="764" y="968"/>
                    <a:pt x="761" y="982"/>
                    <a:pt x="756" y="997"/>
                  </a:cubicBezTo>
                  <a:cubicBezTo>
                    <a:pt x="727" y="1090"/>
                    <a:pt x="706" y="1153"/>
                    <a:pt x="633" y="1153"/>
                  </a:cubicBezTo>
                  <a:cubicBezTo>
                    <a:pt x="614" y="1153"/>
                    <a:pt x="591" y="1148"/>
                    <a:pt x="563" y="1139"/>
                  </a:cubicBezTo>
                  <a:cubicBezTo>
                    <a:pt x="441" y="1098"/>
                    <a:pt x="449" y="1053"/>
                    <a:pt x="435" y="932"/>
                  </a:cubicBezTo>
                  <a:cubicBezTo>
                    <a:pt x="428" y="870"/>
                    <a:pt x="429" y="808"/>
                    <a:pt x="431" y="746"/>
                  </a:cubicBezTo>
                  <a:cubicBezTo>
                    <a:pt x="431" y="737"/>
                    <a:pt x="427" y="731"/>
                    <a:pt x="421" y="724"/>
                  </a:cubicBezTo>
                  <a:cubicBezTo>
                    <a:pt x="501" y="709"/>
                    <a:pt x="563" y="651"/>
                    <a:pt x="609" y="576"/>
                  </a:cubicBezTo>
                  <a:close/>
                  <a:moveTo>
                    <a:pt x="1537" y="515"/>
                  </a:moveTo>
                  <a:cubicBezTo>
                    <a:pt x="1559" y="558"/>
                    <a:pt x="1582" y="598"/>
                    <a:pt x="1608" y="632"/>
                  </a:cubicBezTo>
                  <a:lnTo>
                    <a:pt x="1606" y="638"/>
                  </a:lnTo>
                  <a:cubicBezTo>
                    <a:pt x="1600" y="738"/>
                    <a:pt x="1593" y="834"/>
                    <a:pt x="1572" y="932"/>
                  </a:cubicBezTo>
                  <a:cubicBezTo>
                    <a:pt x="1566" y="959"/>
                    <a:pt x="1543" y="1108"/>
                    <a:pt x="1515" y="1127"/>
                  </a:cubicBezTo>
                  <a:cubicBezTo>
                    <a:pt x="1491" y="1153"/>
                    <a:pt x="1470" y="1165"/>
                    <a:pt x="1450" y="1165"/>
                  </a:cubicBezTo>
                  <a:cubicBezTo>
                    <a:pt x="1419" y="1165"/>
                    <a:pt x="1392" y="1134"/>
                    <a:pt x="1368" y="1081"/>
                  </a:cubicBezTo>
                  <a:cubicBezTo>
                    <a:pt x="1357" y="1026"/>
                    <a:pt x="1349" y="970"/>
                    <a:pt x="1342" y="916"/>
                  </a:cubicBezTo>
                  <a:cubicBezTo>
                    <a:pt x="1337" y="868"/>
                    <a:pt x="1333" y="821"/>
                    <a:pt x="1330" y="773"/>
                  </a:cubicBezTo>
                  <a:lnTo>
                    <a:pt x="1330" y="773"/>
                  </a:lnTo>
                  <a:cubicBezTo>
                    <a:pt x="1336" y="774"/>
                    <a:pt x="1341" y="774"/>
                    <a:pt x="1347" y="774"/>
                  </a:cubicBezTo>
                  <a:cubicBezTo>
                    <a:pt x="1473" y="774"/>
                    <a:pt x="1525" y="654"/>
                    <a:pt x="1537" y="515"/>
                  </a:cubicBezTo>
                  <a:close/>
                  <a:moveTo>
                    <a:pt x="1118" y="554"/>
                  </a:moveTo>
                  <a:cubicBezTo>
                    <a:pt x="1147" y="630"/>
                    <a:pt x="1186" y="696"/>
                    <a:pt x="1237" y="736"/>
                  </a:cubicBezTo>
                  <a:cubicBezTo>
                    <a:pt x="1238" y="751"/>
                    <a:pt x="1238" y="767"/>
                    <a:pt x="1238" y="784"/>
                  </a:cubicBezTo>
                  <a:cubicBezTo>
                    <a:pt x="1226" y="898"/>
                    <a:pt x="1205" y="1029"/>
                    <a:pt x="1137" y="1140"/>
                  </a:cubicBezTo>
                  <a:cubicBezTo>
                    <a:pt x="1104" y="1193"/>
                    <a:pt x="1057" y="1217"/>
                    <a:pt x="1011" y="1217"/>
                  </a:cubicBezTo>
                  <a:cubicBezTo>
                    <a:pt x="932" y="1217"/>
                    <a:pt x="855" y="1147"/>
                    <a:pt x="851" y="1032"/>
                  </a:cubicBezTo>
                  <a:cubicBezTo>
                    <a:pt x="851" y="1018"/>
                    <a:pt x="845" y="1005"/>
                    <a:pt x="844" y="990"/>
                  </a:cubicBezTo>
                  <a:cubicBezTo>
                    <a:pt x="855" y="943"/>
                    <a:pt x="860" y="897"/>
                    <a:pt x="860" y="857"/>
                  </a:cubicBezTo>
                  <a:cubicBezTo>
                    <a:pt x="1006" y="851"/>
                    <a:pt x="1085" y="711"/>
                    <a:pt x="1118" y="554"/>
                  </a:cubicBezTo>
                  <a:close/>
                  <a:moveTo>
                    <a:pt x="365" y="1055"/>
                  </a:moveTo>
                  <a:cubicBezTo>
                    <a:pt x="371" y="1086"/>
                    <a:pt x="381" y="1116"/>
                    <a:pt x="392" y="1143"/>
                  </a:cubicBezTo>
                  <a:cubicBezTo>
                    <a:pt x="396" y="1205"/>
                    <a:pt x="402" y="1279"/>
                    <a:pt x="415" y="1355"/>
                  </a:cubicBezTo>
                  <a:cubicBezTo>
                    <a:pt x="406" y="1397"/>
                    <a:pt x="397" y="1438"/>
                    <a:pt x="387" y="1480"/>
                  </a:cubicBezTo>
                  <a:cubicBezTo>
                    <a:pt x="381" y="1527"/>
                    <a:pt x="365" y="1550"/>
                    <a:pt x="337" y="1550"/>
                  </a:cubicBezTo>
                  <a:cubicBezTo>
                    <a:pt x="318" y="1550"/>
                    <a:pt x="294" y="1539"/>
                    <a:pt x="265" y="1518"/>
                  </a:cubicBezTo>
                  <a:cubicBezTo>
                    <a:pt x="133" y="1479"/>
                    <a:pt x="113" y="1358"/>
                    <a:pt x="114" y="1231"/>
                  </a:cubicBezTo>
                  <a:lnTo>
                    <a:pt x="114" y="1231"/>
                  </a:lnTo>
                  <a:cubicBezTo>
                    <a:pt x="138" y="1241"/>
                    <a:pt x="161" y="1246"/>
                    <a:pt x="182" y="1246"/>
                  </a:cubicBezTo>
                  <a:cubicBezTo>
                    <a:pt x="269" y="1246"/>
                    <a:pt x="326" y="1159"/>
                    <a:pt x="365" y="1055"/>
                  </a:cubicBezTo>
                  <a:close/>
                  <a:moveTo>
                    <a:pt x="797" y="1131"/>
                  </a:moveTo>
                  <a:cubicBezTo>
                    <a:pt x="822" y="1206"/>
                    <a:pt x="863" y="1268"/>
                    <a:pt x="928" y="1297"/>
                  </a:cubicBezTo>
                  <a:cubicBezTo>
                    <a:pt x="926" y="1353"/>
                    <a:pt x="903" y="1405"/>
                    <a:pt x="901" y="1463"/>
                  </a:cubicBezTo>
                  <a:cubicBezTo>
                    <a:pt x="896" y="1596"/>
                    <a:pt x="804" y="1670"/>
                    <a:pt x="714" y="1670"/>
                  </a:cubicBezTo>
                  <a:cubicBezTo>
                    <a:pt x="644" y="1670"/>
                    <a:pt x="576" y="1626"/>
                    <a:pt x="550" y="1531"/>
                  </a:cubicBezTo>
                  <a:cubicBezTo>
                    <a:pt x="536" y="1482"/>
                    <a:pt x="504" y="1434"/>
                    <a:pt x="495" y="1374"/>
                  </a:cubicBezTo>
                  <a:cubicBezTo>
                    <a:pt x="497" y="1338"/>
                    <a:pt x="496" y="1301"/>
                    <a:pt x="495" y="1268"/>
                  </a:cubicBezTo>
                  <a:lnTo>
                    <a:pt x="495" y="1268"/>
                  </a:lnTo>
                  <a:cubicBezTo>
                    <a:pt x="511" y="1277"/>
                    <a:pt x="528" y="1285"/>
                    <a:pt x="549" y="1290"/>
                  </a:cubicBezTo>
                  <a:cubicBezTo>
                    <a:pt x="564" y="1293"/>
                    <a:pt x="579" y="1295"/>
                    <a:pt x="593" y="1295"/>
                  </a:cubicBezTo>
                  <a:cubicBezTo>
                    <a:pt x="687" y="1295"/>
                    <a:pt x="753" y="1223"/>
                    <a:pt x="797" y="1131"/>
                  </a:cubicBezTo>
                  <a:close/>
                  <a:moveTo>
                    <a:pt x="1264" y="1066"/>
                  </a:moveTo>
                  <a:cubicBezTo>
                    <a:pt x="1280" y="1149"/>
                    <a:pt x="1310" y="1221"/>
                    <a:pt x="1357" y="1262"/>
                  </a:cubicBezTo>
                  <a:cubicBezTo>
                    <a:pt x="1357" y="1305"/>
                    <a:pt x="1356" y="1352"/>
                    <a:pt x="1357" y="1399"/>
                  </a:cubicBezTo>
                  <a:cubicBezTo>
                    <a:pt x="1335" y="1482"/>
                    <a:pt x="1303" y="1564"/>
                    <a:pt x="1281" y="1604"/>
                  </a:cubicBezTo>
                  <a:cubicBezTo>
                    <a:pt x="1249" y="1665"/>
                    <a:pt x="1214" y="1689"/>
                    <a:pt x="1182" y="1689"/>
                  </a:cubicBezTo>
                  <a:cubicBezTo>
                    <a:pt x="1106" y="1689"/>
                    <a:pt x="1039" y="1564"/>
                    <a:pt x="1022" y="1459"/>
                  </a:cubicBezTo>
                  <a:cubicBezTo>
                    <a:pt x="1015" y="1415"/>
                    <a:pt x="1015" y="1369"/>
                    <a:pt x="1015" y="1324"/>
                  </a:cubicBezTo>
                  <a:lnTo>
                    <a:pt x="1016" y="1313"/>
                  </a:lnTo>
                  <a:lnTo>
                    <a:pt x="1018" y="1313"/>
                  </a:lnTo>
                  <a:cubicBezTo>
                    <a:pt x="1132" y="1308"/>
                    <a:pt x="1213" y="1197"/>
                    <a:pt x="1264" y="1066"/>
                  </a:cubicBezTo>
                  <a:close/>
                  <a:moveTo>
                    <a:pt x="1658" y="1011"/>
                  </a:moveTo>
                  <a:cubicBezTo>
                    <a:pt x="1688" y="1135"/>
                    <a:pt x="1736" y="1252"/>
                    <a:pt x="1816" y="1300"/>
                  </a:cubicBezTo>
                  <a:cubicBezTo>
                    <a:pt x="1796" y="1424"/>
                    <a:pt x="1721" y="1736"/>
                    <a:pt x="1598" y="1736"/>
                  </a:cubicBezTo>
                  <a:cubicBezTo>
                    <a:pt x="1563" y="1736"/>
                    <a:pt x="1523" y="1711"/>
                    <a:pt x="1480" y="1647"/>
                  </a:cubicBezTo>
                  <a:cubicBezTo>
                    <a:pt x="1453" y="1607"/>
                    <a:pt x="1445" y="1506"/>
                    <a:pt x="1444" y="1404"/>
                  </a:cubicBezTo>
                  <a:cubicBezTo>
                    <a:pt x="1456" y="1368"/>
                    <a:pt x="1465" y="1330"/>
                    <a:pt x="1469" y="1294"/>
                  </a:cubicBezTo>
                  <a:cubicBezTo>
                    <a:pt x="1574" y="1278"/>
                    <a:pt x="1628" y="1151"/>
                    <a:pt x="1658" y="1011"/>
                  </a:cubicBezTo>
                  <a:close/>
                  <a:moveTo>
                    <a:pt x="470" y="1540"/>
                  </a:moveTo>
                  <a:cubicBezTo>
                    <a:pt x="509" y="1633"/>
                    <a:pt x="570" y="1710"/>
                    <a:pt x="662" y="1746"/>
                  </a:cubicBezTo>
                  <a:cubicBezTo>
                    <a:pt x="647" y="1869"/>
                    <a:pt x="614" y="2045"/>
                    <a:pt x="516" y="2045"/>
                  </a:cubicBezTo>
                  <a:cubicBezTo>
                    <a:pt x="516" y="2045"/>
                    <a:pt x="516" y="2045"/>
                    <a:pt x="516" y="2045"/>
                  </a:cubicBezTo>
                  <a:cubicBezTo>
                    <a:pt x="383" y="2042"/>
                    <a:pt x="321" y="1818"/>
                    <a:pt x="295" y="1689"/>
                  </a:cubicBezTo>
                  <a:lnTo>
                    <a:pt x="295" y="1689"/>
                  </a:lnTo>
                  <a:cubicBezTo>
                    <a:pt x="301" y="1690"/>
                    <a:pt x="308" y="1690"/>
                    <a:pt x="314" y="1690"/>
                  </a:cubicBezTo>
                  <a:cubicBezTo>
                    <a:pt x="395" y="1690"/>
                    <a:pt x="443" y="1627"/>
                    <a:pt x="470" y="1540"/>
                  </a:cubicBezTo>
                  <a:close/>
                  <a:moveTo>
                    <a:pt x="967" y="1561"/>
                  </a:moveTo>
                  <a:cubicBezTo>
                    <a:pt x="989" y="1635"/>
                    <a:pt x="1022" y="1702"/>
                    <a:pt x="1071" y="1743"/>
                  </a:cubicBezTo>
                  <a:lnTo>
                    <a:pt x="1071" y="1755"/>
                  </a:lnTo>
                  <a:cubicBezTo>
                    <a:pt x="1071" y="1812"/>
                    <a:pt x="1067" y="1869"/>
                    <a:pt x="1054" y="1925"/>
                  </a:cubicBezTo>
                  <a:cubicBezTo>
                    <a:pt x="1034" y="2015"/>
                    <a:pt x="1038" y="2064"/>
                    <a:pt x="940" y="2064"/>
                  </a:cubicBezTo>
                  <a:cubicBezTo>
                    <a:pt x="938" y="2064"/>
                    <a:pt x="935" y="2064"/>
                    <a:pt x="933" y="2064"/>
                  </a:cubicBezTo>
                  <a:cubicBezTo>
                    <a:pt x="798" y="2062"/>
                    <a:pt x="763" y="1896"/>
                    <a:pt x="759" y="1763"/>
                  </a:cubicBezTo>
                  <a:cubicBezTo>
                    <a:pt x="863" y="1759"/>
                    <a:pt x="928" y="1670"/>
                    <a:pt x="967" y="1561"/>
                  </a:cubicBezTo>
                  <a:close/>
                  <a:moveTo>
                    <a:pt x="1379" y="1608"/>
                  </a:moveTo>
                  <a:cubicBezTo>
                    <a:pt x="1400" y="1700"/>
                    <a:pt x="1442" y="1778"/>
                    <a:pt x="1523" y="1814"/>
                  </a:cubicBezTo>
                  <a:cubicBezTo>
                    <a:pt x="1496" y="1907"/>
                    <a:pt x="1455" y="2046"/>
                    <a:pt x="1390" y="2098"/>
                  </a:cubicBezTo>
                  <a:cubicBezTo>
                    <a:pt x="1360" y="2123"/>
                    <a:pt x="1334" y="2134"/>
                    <a:pt x="1311" y="2134"/>
                  </a:cubicBezTo>
                  <a:cubicBezTo>
                    <a:pt x="1206" y="2134"/>
                    <a:pt x="1168" y="1912"/>
                    <a:pt x="1161" y="1782"/>
                  </a:cubicBezTo>
                  <a:lnTo>
                    <a:pt x="1161" y="1782"/>
                  </a:lnTo>
                  <a:cubicBezTo>
                    <a:pt x="1169" y="1783"/>
                    <a:pt x="1178" y="1784"/>
                    <a:pt x="1187" y="1784"/>
                  </a:cubicBezTo>
                  <a:cubicBezTo>
                    <a:pt x="1193" y="1784"/>
                    <a:pt x="1200" y="1784"/>
                    <a:pt x="1206" y="1783"/>
                  </a:cubicBezTo>
                  <a:cubicBezTo>
                    <a:pt x="1310" y="1774"/>
                    <a:pt x="1351" y="1692"/>
                    <a:pt x="1379" y="1608"/>
                  </a:cubicBezTo>
                  <a:close/>
                  <a:moveTo>
                    <a:pt x="716" y="1961"/>
                  </a:moveTo>
                  <a:cubicBezTo>
                    <a:pt x="746" y="2043"/>
                    <a:pt x="793" y="2117"/>
                    <a:pt x="860" y="2161"/>
                  </a:cubicBezTo>
                  <a:cubicBezTo>
                    <a:pt x="841" y="2226"/>
                    <a:pt x="857" y="2176"/>
                    <a:pt x="843" y="2278"/>
                  </a:cubicBezTo>
                  <a:cubicBezTo>
                    <a:pt x="848" y="2324"/>
                    <a:pt x="844" y="2368"/>
                    <a:pt x="831" y="2411"/>
                  </a:cubicBezTo>
                  <a:cubicBezTo>
                    <a:pt x="831" y="2483"/>
                    <a:pt x="795" y="2520"/>
                    <a:pt x="723" y="2520"/>
                  </a:cubicBezTo>
                  <a:cubicBezTo>
                    <a:pt x="697" y="2520"/>
                    <a:pt x="667" y="2515"/>
                    <a:pt x="631" y="2505"/>
                  </a:cubicBezTo>
                  <a:cubicBezTo>
                    <a:pt x="608" y="2479"/>
                    <a:pt x="594" y="2424"/>
                    <a:pt x="582" y="2360"/>
                  </a:cubicBezTo>
                  <a:cubicBezTo>
                    <a:pt x="581" y="2353"/>
                    <a:pt x="579" y="2345"/>
                    <a:pt x="578" y="2337"/>
                  </a:cubicBezTo>
                  <a:cubicBezTo>
                    <a:pt x="567" y="2277"/>
                    <a:pt x="558" y="2214"/>
                    <a:pt x="546" y="2167"/>
                  </a:cubicBezTo>
                  <a:cubicBezTo>
                    <a:pt x="635" y="2166"/>
                    <a:pt x="686" y="2070"/>
                    <a:pt x="716" y="1961"/>
                  </a:cubicBezTo>
                  <a:close/>
                  <a:moveTo>
                    <a:pt x="1117" y="2058"/>
                  </a:moveTo>
                  <a:cubicBezTo>
                    <a:pt x="1148" y="2143"/>
                    <a:pt x="1200" y="2212"/>
                    <a:pt x="1285" y="2231"/>
                  </a:cubicBezTo>
                  <a:lnTo>
                    <a:pt x="1305" y="2234"/>
                  </a:lnTo>
                  <a:cubicBezTo>
                    <a:pt x="1296" y="2320"/>
                    <a:pt x="1260" y="2478"/>
                    <a:pt x="1190" y="2533"/>
                  </a:cubicBezTo>
                  <a:lnTo>
                    <a:pt x="1176" y="2541"/>
                  </a:lnTo>
                  <a:lnTo>
                    <a:pt x="1169" y="2546"/>
                  </a:lnTo>
                  <a:cubicBezTo>
                    <a:pt x="1154" y="2552"/>
                    <a:pt x="1141" y="2555"/>
                    <a:pt x="1128" y="2555"/>
                  </a:cubicBezTo>
                  <a:cubicBezTo>
                    <a:pt x="1012" y="2555"/>
                    <a:pt x="979" y="2310"/>
                    <a:pt x="962" y="2197"/>
                  </a:cubicBezTo>
                  <a:lnTo>
                    <a:pt x="962" y="2197"/>
                  </a:lnTo>
                  <a:cubicBezTo>
                    <a:pt x="965" y="2197"/>
                    <a:pt x="967" y="2197"/>
                    <a:pt x="970" y="2197"/>
                  </a:cubicBezTo>
                  <a:cubicBezTo>
                    <a:pt x="1044" y="2197"/>
                    <a:pt x="1089" y="2137"/>
                    <a:pt x="1117" y="2058"/>
                  </a:cubicBezTo>
                  <a:close/>
                  <a:moveTo>
                    <a:pt x="920" y="2421"/>
                  </a:moveTo>
                  <a:cubicBezTo>
                    <a:pt x="954" y="2541"/>
                    <a:pt x="1011" y="2649"/>
                    <a:pt x="1123" y="2651"/>
                  </a:cubicBezTo>
                  <a:cubicBezTo>
                    <a:pt x="1139" y="2651"/>
                    <a:pt x="1154" y="2647"/>
                    <a:pt x="1169" y="2644"/>
                  </a:cubicBezTo>
                  <a:lnTo>
                    <a:pt x="1169" y="2644"/>
                  </a:lnTo>
                  <a:cubicBezTo>
                    <a:pt x="1164" y="2751"/>
                    <a:pt x="1156" y="2891"/>
                    <a:pt x="1106" y="2942"/>
                  </a:cubicBezTo>
                  <a:cubicBezTo>
                    <a:pt x="1094" y="2954"/>
                    <a:pt x="1078" y="2959"/>
                    <a:pt x="1059" y="2959"/>
                  </a:cubicBezTo>
                  <a:cubicBezTo>
                    <a:pt x="1003" y="2959"/>
                    <a:pt x="928" y="2909"/>
                    <a:pt x="900" y="2867"/>
                  </a:cubicBezTo>
                  <a:cubicBezTo>
                    <a:pt x="891" y="2853"/>
                    <a:pt x="885" y="2837"/>
                    <a:pt x="879" y="2820"/>
                  </a:cubicBezTo>
                  <a:cubicBezTo>
                    <a:pt x="883" y="2737"/>
                    <a:pt x="870" y="2655"/>
                    <a:pt x="844" y="2594"/>
                  </a:cubicBezTo>
                  <a:cubicBezTo>
                    <a:pt x="887" y="2555"/>
                    <a:pt x="909" y="2491"/>
                    <a:pt x="920" y="2421"/>
                  </a:cubicBezTo>
                  <a:close/>
                  <a:moveTo>
                    <a:pt x="1327" y="2489"/>
                  </a:moveTo>
                  <a:cubicBezTo>
                    <a:pt x="1341" y="2551"/>
                    <a:pt x="1371" y="2608"/>
                    <a:pt x="1434" y="2647"/>
                  </a:cubicBezTo>
                  <a:cubicBezTo>
                    <a:pt x="1474" y="2672"/>
                    <a:pt x="1511" y="2682"/>
                    <a:pt x="1547" y="2682"/>
                  </a:cubicBezTo>
                  <a:cubicBezTo>
                    <a:pt x="1573" y="2682"/>
                    <a:pt x="1598" y="2677"/>
                    <a:pt x="1622" y="2668"/>
                  </a:cubicBezTo>
                  <a:lnTo>
                    <a:pt x="1622" y="2668"/>
                  </a:lnTo>
                  <a:cubicBezTo>
                    <a:pt x="1575" y="2787"/>
                    <a:pt x="1495" y="2966"/>
                    <a:pt x="1396" y="2966"/>
                  </a:cubicBezTo>
                  <a:cubicBezTo>
                    <a:pt x="1380" y="2966"/>
                    <a:pt x="1362" y="2961"/>
                    <a:pt x="1344" y="2949"/>
                  </a:cubicBezTo>
                  <a:cubicBezTo>
                    <a:pt x="1258" y="2892"/>
                    <a:pt x="1259" y="2688"/>
                    <a:pt x="1261" y="2586"/>
                  </a:cubicBezTo>
                  <a:cubicBezTo>
                    <a:pt x="1287" y="2560"/>
                    <a:pt x="1309" y="2525"/>
                    <a:pt x="1327" y="2489"/>
                  </a:cubicBezTo>
                  <a:close/>
                  <a:moveTo>
                    <a:pt x="247" y="0"/>
                  </a:moveTo>
                  <a:cubicBezTo>
                    <a:pt x="79" y="361"/>
                    <a:pt x="0" y="738"/>
                    <a:pt x="11" y="1149"/>
                  </a:cubicBezTo>
                  <a:lnTo>
                    <a:pt x="26" y="1169"/>
                  </a:lnTo>
                  <a:cubicBezTo>
                    <a:pt x="24" y="1316"/>
                    <a:pt x="65" y="1559"/>
                    <a:pt x="200" y="1654"/>
                  </a:cubicBezTo>
                  <a:cubicBezTo>
                    <a:pt x="196" y="1720"/>
                    <a:pt x="178" y="1926"/>
                    <a:pt x="134" y="1973"/>
                  </a:cubicBezTo>
                  <a:cubicBezTo>
                    <a:pt x="143" y="2006"/>
                    <a:pt x="151" y="2040"/>
                    <a:pt x="161" y="2073"/>
                  </a:cubicBezTo>
                  <a:cubicBezTo>
                    <a:pt x="169" y="2073"/>
                    <a:pt x="176" y="2072"/>
                    <a:pt x="184" y="2070"/>
                  </a:cubicBezTo>
                  <a:cubicBezTo>
                    <a:pt x="240" y="2050"/>
                    <a:pt x="267" y="1982"/>
                    <a:pt x="280" y="1906"/>
                  </a:cubicBezTo>
                  <a:cubicBezTo>
                    <a:pt x="322" y="2003"/>
                    <a:pt x="377" y="2094"/>
                    <a:pt x="451" y="2139"/>
                  </a:cubicBezTo>
                  <a:cubicBezTo>
                    <a:pt x="466" y="2223"/>
                    <a:pt x="482" y="2307"/>
                    <a:pt x="494" y="2392"/>
                  </a:cubicBezTo>
                  <a:cubicBezTo>
                    <a:pt x="501" y="2425"/>
                    <a:pt x="505" y="2459"/>
                    <a:pt x="506" y="2493"/>
                  </a:cubicBezTo>
                  <a:cubicBezTo>
                    <a:pt x="521" y="2607"/>
                    <a:pt x="474" y="2670"/>
                    <a:pt x="368" y="2684"/>
                  </a:cubicBezTo>
                  <a:cubicBezTo>
                    <a:pt x="382" y="2718"/>
                    <a:pt x="396" y="2752"/>
                    <a:pt x="410" y="2787"/>
                  </a:cubicBezTo>
                  <a:cubicBezTo>
                    <a:pt x="434" y="2785"/>
                    <a:pt x="459" y="2777"/>
                    <a:pt x="483" y="2763"/>
                  </a:cubicBezTo>
                  <a:cubicBezTo>
                    <a:pt x="554" y="2720"/>
                    <a:pt x="585" y="2652"/>
                    <a:pt x="595" y="2572"/>
                  </a:cubicBezTo>
                  <a:cubicBezTo>
                    <a:pt x="622" y="2601"/>
                    <a:pt x="656" y="2622"/>
                    <a:pt x="701" y="2628"/>
                  </a:cubicBezTo>
                  <a:cubicBezTo>
                    <a:pt x="713" y="2630"/>
                    <a:pt x="723" y="2631"/>
                    <a:pt x="734" y="2631"/>
                  </a:cubicBezTo>
                  <a:cubicBezTo>
                    <a:pt x="742" y="2631"/>
                    <a:pt x="750" y="2630"/>
                    <a:pt x="758" y="2629"/>
                  </a:cubicBezTo>
                  <a:cubicBezTo>
                    <a:pt x="764" y="2673"/>
                    <a:pt x="771" y="2722"/>
                    <a:pt x="782" y="2773"/>
                  </a:cubicBezTo>
                  <a:cubicBezTo>
                    <a:pt x="777" y="2907"/>
                    <a:pt x="728" y="3048"/>
                    <a:pt x="609" y="3048"/>
                  </a:cubicBezTo>
                  <a:cubicBezTo>
                    <a:pt x="580" y="3048"/>
                    <a:pt x="547" y="3040"/>
                    <a:pt x="509" y="3021"/>
                  </a:cubicBezTo>
                  <a:lnTo>
                    <a:pt x="509" y="3021"/>
                  </a:lnTo>
                  <a:cubicBezTo>
                    <a:pt x="521" y="3049"/>
                    <a:pt x="534" y="3078"/>
                    <a:pt x="547" y="3106"/>
                  </a:cubicBezTo>
                  <a:cubicBezTo>
                    <a:pt x="581" y="3119"/>
                    <a:pt x="617" y="3128"/>
                    <a:pt x="651" y="3128"/>
                  </a:cubicBezTo>
                  <a:cubicBezTo>
                    <a:pt x="691" y="3128"/>
                    <a:pt x="729" y="3117"/>
                    <a:pt x="765" y="3090"/>
                  </a:cubicBezTo>
                  <a:cubicBezTo>
                    <a:pt x="804" y="3061"/>
                    <a:pt x="831" y="3018"/>
                    <a:pt x="850" y="2968"/>
                  </a:cubicBezTo>
                  <a:cubicBezTo>
                    <a:pt x="886" y="3034"/>
                    <a:pt x="937" y="3085"/>
                    <a:pt x="1010" y="3098"/>
                  </a:cubicBezTo>
                  <a:cubicBezTo>
                    <a:pt x="1022" y="3101"/>
                    <a:pt x="1034" y="3102"/>
                    <a:pt x="1044" y="3102"/>
                  </a:cubicBezTo>
                  <a:cubicBezTo>
                    <a:pt x="1147" y="3102"/>
                    <a:pt x="1197" y="3005"/>
                    <a:pt x="1226" y="2891"/>
                  </a:cubicBezTo>
                  <a:cubicBezTo>
                    <a:pt x="1256" y="2963"/>
                    <a:pt x="1304" y="3025"/>
                    <a:pt x="1378" y="3059"/>
                  </a:cubicBezTo>
                  <a:cubicBezTo>
                    <a:pt x="1403" y="3070"/>
                    <a:pt x="1427" y="3075"/>
                    <a:pt x="1448" y="3075"/>
                  </a:cubicBezTo>
                  <a:cubicBezTo>
                    <a:pt x="1468" y="3075"/>
                    <a:pt x="1487" y="3071"/>
                    <a:pt x="1504" y="3063"/>
                  </a:cubicBezTo>
                  <a:cubicBezTo>
                    <a:pt x="1605" y="2855"/>
                    <a:pt x="1689" y="2652"/>
                    <a:pt x="1758" y="2451"/>
                  </a:cubicBezTo>
                  <a:cubicBezTo>
                    <a:pt x="1748" y="2451"/>
                    <a:pt x="1738" y="2454"/>
                    <a:pt x="1733" y="2461"/>
                  </a:cubicBezTo>
                  <a:cubicBezTo>
                    <a:pt x="1685" y="2521"/>
                    <a:pt x="1614" y="2571"/>
                    <a:pt x="1549" y="2571"/>
                  </a:cubicBezTo>
                  <a:cubicBezTo>
                    <a:pt x="1487" y="2571"/>
                    <a:pt x="1430" y="2527"/>
                    <a:pt x="1400" y="2405"/>
                  </a:cubicBezTo>
                  <a:cubicBezTo>
                    <a:pt x="1386" y="2351"/>
                    <a:pt x="1402" y="2280"/>
                    <a:pt x="1395" y="2223"/>
                  </a:cubicBezTo>
                  <a:lnTo>
                    <a:pt x="1394" y="2219"/>
                  </a:lnTo>
                  <a:cubicBezTo>
                    <a:pt x="1450" y="2191"/>
                    <a:pt x="1494" y="2130"/>
                    <a:pt x="1530" y="2062"/>
                  </a:cubicBezTo>
                  <a:cubicBezTo>
                    <a:pt x="1543" y="2187"/>
                    <a:pt x="1586" y="2303"/>
                    <a:pt x="1705" y="2335"/>
                  </a:cubicBezTo>
                  <a:cubicBezTo>
                    <a:pt x="1726" y="2341"/>
                    <a:pt x="1746" y="2344"/>
                    <a:pt x="1765" y="2344"/>
                  </a:cubicBezTo>
                  <a:cubicBezTo>
                    <a:pt x="1775" y="2344"/>
                    <a:pt x="1786" y="2343"/>
                    <a:pt x="1795" y="2341"/>
                  </a:cubicBezTo>
                  <a:cubicBezTo>
                    <a:pt x="1806" y="2308"/>
                    <a:pt x="1816" y="2276"/>
                    <a:pt x="1825" y="2243"/>
                  </a:cubicBezTo>
                  <a:lnTo>
                    <a:pt x="1825" y="2243"/>
                  </a:lnTo>
                  <a:cubicBezTo>
                    <a:pt x="1808" y="2257"/>
                    <a:pt x="1788" y="2266"/>
                    <a:pt x="1767" y="2266"/>
                  </a:cubicBezTo>
                  <a:cubicBezTo>
                    <a:pt x="1731" y="2266"/>
                    <a:pt x="1690" y="2242"/>
                    <a:pt x="1642" y="2182"/>
                  </a:cubicBezTo>
                  <a:cubicBezTo>
                    <a:pt x="1587" y="2111"/>
                    <a:pt x="1609" y="1936"/>
                    <a:pt x="1619" y="1834"/>
                  </a:cubicBezTo>
                  <a:cubicBezTo>
                    <a:pt x="1745" y="1830"/>
                    <a:pt x="1822" y="1699"/>
                    <a:pt x="1865" y="1555"/>
                  </a:cubicBezTo>
                  <a:cubicBezTo>
                    <a:pt x="1886" y="1609"/>
                    <a:pt x="1915" y="1656"/>
                    <a:pt x="1952" y="1689"/>
                  </a:cubicBezTo>
                  <a:cubicBezTo>
                    <a:pt x="1955" y="1665"/>
                    <a:pt x="1959" y="1642"/>
                    <a:pt x="1962" y="1618"/>
                  </a:cubicBezTo>
                  <a:cubicBezTo>
                    <a:pt x="1918" y="1542"/>
                    <a:pt x="1907" y="1404"/>
                    <a:pt x="1907" y="1324"/>
                  </a:cubicBezTo>
                  <a:lnTo>
                    <a:pt x="1907" y="1324"/>
                  </a:lnTo>
                  <a:lnTo>
                    <a:pt x="1908" y="1325"/>
                  </a:lnTo>
                  <a:cubicBezTo>
                    <a:pt x="1944" y="1323"/>
                    <a:pt x="1972" y="1305"/>
                    <a:pt x="1994" y="1278"/>
                  </a:cubicBezTo>
                  <a:cubicBezTo>
                    <a:pt x="1999" y="1201"/>
                    <a:pt x="2000" y="1126"/>
                    <a:pt x="1999" y="1052"/>
                  </a:cubicBezTo>
                  <a:lnTo>
                    <a:pt x="1999" y="1052"/>
                  </a:lnTo>
                  <a:cubicBezTo>
                    <a:pt x="1989" y="1082"/>
                    <a:pt x="1976" y="1110"/>
                    <a:pt x="1958" y="1134"/>
                  </a:cubicBezTo>
                  <a:cubicBezTo>
                    <a:pt x="1953" y="1191"/>
                    <a:pt x="1926" y="1219"/>
                    <a:pt x="1878" y="1219"/>
                  </a:cubicBezTo>
                  <a:cubicBezTo>
                    <a:pt x="1864" y="1219"/>
                    <a:pt x="1848" y="1216"/>
                    <a:pt x="1829" y="1211"/>
                  </a:cubicBezTo>
                  <a:cubicBezTo>
                    <a:pt x="1796" y="1160"/>
                    <a:pt x="1772" y="1104"/>
                    <a:pt x="1757" y="1044"/>
                  </a:cubicBezTo>
                  <a:cubicBezTo>
                    <a:pt x="1723" y="938"/>
                    <a:pt x="1710" y="824"/>
                    <a:pt x="1699" y="712"/>
                  </a:cubicBezTo>
                  <a:lnTo>
                    <a:pt x="1699" y="712"/>
                  </a:lnTo>
                  <a:cubicBezTo>
                    <a:pt x="1722" y="724"/>
                    <a:pt x="1747" y="731"/>
                    <a:pt x="1774" y="731"/>
                  </a:cubicBezTo>
                  <a:cubicBezTo>
                    <a:pt x="1789" y="731"/>
                    <a:pt x="1804" y="729"/>
                    <a:pt x="1820" y="724"/>
                  </a:cubicBezTo>
                  <a:cubicBezTo>
                    <a:pt x="1889" y="705"/>
                    <a:pt x="1925" y="636"/>
                    <a:pt x="1940" y="560"/>
                  </a:cubicBezTo>
                  <a:cubicBezTo>
                    <a:pt x="1945" y="574"/>
                    <a:pt x="1952" y="589"/>
                    <a:pt x="1957" y="605"/>
                  </a:cubicBezTo>
                  <a:cubicBezTo>
                    <a:pt x="1928" y="438"/>
                    <a:pt x="1885" y="283"/>
                    <a:pt x="1828" y="139"/>
                  </a:cubicBezTo>
                  <a:cubicBezTo>
                    <a:pt x="1804" y="114"/>
                    <a:pt x="1776" y="89"/>
                    <a:pt x="1745" y="67"/>
                  </a:cubicBezTo>
                  <a:cubicBezTo>
                    <a:pt x="1735" y="59"/>
                    <a:pt x="1724" y="56"/>
                    <a:pt x="1714" y="56"/>
                  </a:cubicBezTo>
                  <a:cubicBezTo>
                    <a:pt x="1685" y="56"/>
                    <a:pt x="1665" y="81"/>
                    <a:pt x="1702" y="108"/>
                  </a:cubicBezTo>
                  <a:cubicBezTo>
                    <a:pt x="1801" y="179"/>
                    <a:pt x="1865" y="311"/>
                    <a:pt x="1861" y="429"/>
                  </a:cubicBezTo>
                  <a:cubicBezTo>
                    <a:pt x="1858" y="507"/>
                    <a:pt x="1847" y="626"/>
                    <a:pt x="1777" y="626"/>
                  </a:cubicBezTo>
                  <a:cubicBezTo>
                    <a:pt x="1746" y="626"/>
                    <a:pt x="1704" y="603"/>
                    <a:pt x="1645" y="544"/>
                  </a:cubicBezTo>
                  <a:cubicBezTo>
                    <a:pt x="1585" y="485"/>
                    <a:pt x="1552" y="368"/>
                    <a:pt x="1526" y="264"/>
                  </a:cubicBezTo>
                  <a:cubicBezTo>
                    <a:pt x="1518" y="216"/>
                    <a:pt x="1507" y="175"/>
                    <a:pt x="1496" y="147"/>
                  </a:cubicBezTo>
                  <a:cubicBezTo>
                    <a:pt x="1489" y="129"/>
                    <a:pt x="1458" y="115"/>
                    <a:pt x="1435" y="115"/>
                  </a:cubicBezTo>
                  <a:cubicBezTo>
                    <a:pt x="1418" y="115"/>
                    <a:pt x="1405" y="123"/>
                    <a:pt x="1411" y="144"/>
                  </a:cubicBezTo>
                  <a:cubicBezTo>
                    <a:pt x="1420" y="177"/>
                    <a:pt x="1435" y="235"/>
                    <a:pt x="1456" y="301"/>
                  </a:cubicBezTo>
                  <a:cubicBezTo>
                    <a:pt x="1462" y="339"/>
                    <a:pt x="1465" y="376"/>
                    <a:pt x="1463" y="414"/>
                  </a:cubicBezTo>
                  <a:cubicBezTo>
                    <a:pt x="1456" y="527"/>
                    <a:pt x="1444" y="605"/>
                    <a:pt x="1328" y="605"/>
                  </a:cubicBezTo>
                  <a:cubicBezTo>
                    <a:pt x="1327" y="605"/>
                    <a:pt x="1326" y="605"/>
                    <a:pt x="1325" y="605"/>
                  </a:cubicBezTo>
                  <a:cubicBezTo>
                    <a:pt x="1215" y="605"/>
                    <a:pt x="1219" y="567"/>
                    <a:pt x="1184" y="466"/>
                  </a:cubicBezTo>
                  <a:cubicBezTo>
                    <a:pt x="1162" y="404"/>
                    <a:pt x="1147" y="341"/>
                    <a:pt x="1137" y="275"/>
                  </a:cubicBezTo>
                  <a:cubicBezTo>
                    <a:pt x="1135" y="243"/>
                    <a:pt x="1130" y="214"/>
                    <a:pt x="1125" y="190"/>
                  </a:cubicBezTo>
                  <a:lnTo>
                    <a:pt x="1125" y="187"/>
                  </a:lnTo>
                  <a:lnTo>
                    <a:pt x="1123" y="179"/>
                  </a:lnTo>
                  <a:cubicBezTo>
                    <a:pt x="1118" y="161"/>
                    <a:pt x="1085" y="146"/>
                    <a:pt x="1061" y="146"/>
                  </a:cubicBezTo>
                  <a:cubicBezTo>
                    <a:pt x="1046" y="146"/>
                    <a:pt x="1034" y="152"/>
                    <a:pt x="1036" y="167"/>
                  </a:cubicBezTo>
                  <a:cubicBezTo>
                    <a:pt x="1041" y="210"/>
                    <a:pt x="1049" y="272"/>
                    <a:pt x="1062" y="340"/>
                  </a:cubicBezTo>
                  <a:cubicBezTo>
                    <a:pt x="1064" y="417"/>
                    <a:pt x="1052" y="493"/>
                    <a:pt x="1022" y="568"/>
                  </a:cubicBezTo>
                  <a:cubicBezTo>
                    <a:pt x="997" y="628"/>
                    <a:pt x="921" y="777"/>
                    <a:pt x="830" y="777"/>
                  </a:cubicBezTo>
                  <a:cubicBezTo>
                    <a:pt x="801" y="777"/>
                    <a:pt x="771" y="762"/>
                    <a:pt x="740" y="725"/>
                  </a:cubicBezTo>
                  <a:cubicBezTo>
                    <a:pt x="687" y="660"/>
                    <a:pt x="676" y="530"/>
                    <a:pt x="677" y="405"/>
                  </a:cubicBezTo>
                  <a:cubicBezTo>
                    <a:pt x="700" y="314"/>
                    <a:pt x="705" y="220"/>
                    <a:pt x="690" y="150"/>
                  </a:cubicBezTo>
                  <a:cubicBezTo>
                    <a:pt x="686" y="129"/>
                    <a:pt x="650" y="107"/>
                    <a:pt x="626" y="107"/>
                  </a:cubicBezTo>
                  <a:cubicBezTo>
                    <a:pt x="612" y="107"/>
                    <a:pt x="602" y="114"/>
                    <a:pt x="601" y="130"/>
                  </a:cubicBezTo>
                  <a:cubicBezTo>
                    <a:pt x="599" y="183"/>
                    <a:pt x="593" y="268"/>
                    <a:pt x="593" y="362"/>
                  </a:cubicBezTo>
                  <a:cubicBezTo>
                    <a:pt x="586" y="385"/>
                    <a:pt x="580" y="408"/>
                    <a:pt x="570" y="431"/>
                  </a:cubicBezTo>
                  <a:cubicBezTo>
                    <a:pt x="542" y="503"/>
                    <a:pt x="457" y="672"/>
                    <a:pt x="347" y="672"/>
                  </a:cubicBezTo>
                  <a:cubicBezTo>
                    <a:pt x="295" y="672"/>
                    <a:pt x="238" y="635"/>
                    <a:pt x="178" y="535"/>
                  </a:cubicBezTo>
                  <a:cubicBezTo>
                    <a:pt x="88" y="381"/>
                    <a:pt x="209" y="175"/>
                    <a:pt x="286" y="45"/>
                  </a:cubicBezTo>
                  <a:cubicBezTo>
                    <a:pt x="298" y="27"/>
                    <a:pt x="272" y="7"/>
                    <a:pt x="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5" name="Google Shape;4115;p48"/>
            <p:cNvSpPr/>
            <p:nvPr/>
          </p:nvSpPr>
          <p:spPr>
            <a:xfrm>
              <a:off x="661188" y="4045517"/>
              <a:ext cx="147737" cy="130434"/>
            </a:xfrm>
            <a:custGeom>
              <a:avLst/>
              <a:gdLst/>
              <a:ahLst/>
              <a:cxnLst/>
              <a:rect l="l" t="t" r="r" b="b"/>
              <a:pathLst>
                <a:path w="1734" h="1531" extrusionOk="0">
                  <a:moveTo>
                    <a:pt x="917" y="1"/>
                  </a:moveTo>
                  <a:cubicBezTo>
                    <a:pt x="273" y="1"/>
                    <a:pt x="0" y="604"/>
                    <a:pt x="0" y="604"/>
                  </a:cubicBezTo>
                  <a:lnTo>
                    <a:pt x="376" y="650"/>
                  </a:lnTo>
                  <a:lnTo>
                    <a:pt x="201" y="1349"/>
                  </a:lnTo>
                  <a:cubicBezTo>
                    <a:pt x="199" y="1468"/>
                    <a:pt x="616" y="1530"/>
                    <a:pt x="1016" y="1530"/>
                  </a:cubicBezTo>
                  <a:cubicBezTo>
                    <a:pt x="1381" y="1530"/>
                    <a:pt x="1731" y="1478"/>
                    <a:pt x="1733" y="1369"/>
                  </a:cubicBezTo>
                  <a:cubicBezTo>
                    <a:pt x="1733" y="1369"/>
                    <a:pt x="1561" y="1"/>
                    <a:pt x="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6" name="Google Shape;4116;p48"/>
            <p:cNvSpPr/>
            <p:nvPr/>
          </p:nvSpPr>
          <p:spPr>
            <a:xfrm>
              <a:off x="726112" y="4058041"/>
              <a:ext cx="71994" cy="93970"/>
            </a:xfrm>
            <a:custGeom>
              <a:avLst/>
              <a:gdLst/>
              <a:ahLst/>
              <a:cxnLst/>
              <a:rect l="l" t="t" r="r" b="b"/>
              <a:pathLst>
                <a:path w="845" h="1103" extrusionOk="0">
                  <a:moveTo>
                    <a:pt x="303" y="0"/>
                  </a:moveTo>
                  <a:cubicBezTo>
                    <a:pt x="333" y="68"/>
                    <a:pt x="351" y="145"/>
                    <a:pt x="351" y="227"/>
                  </a:cubicBezTo>
                  <a:cubicBezTo>
                    <a:pt x="351" y="469"/>
                    <a:pt x="199" y="671"/>
                    <a:pt x="1" y="703"/>
                  </a:cubicBezTo>
                  <a:cubicBezTo>
                    <a:pt x="2" y="814"/>
                    <a:pt x="13" y="932"/>
                    <a:pt x="34" y="1054"/>
                  </a:cubicBezTo>
                  <a:cubicBezTo>
                    <a:pt x="37" y="1075"/>
                    <a:pt x="324" y="1102"/>
                    <a:pt x="555" y="1102"/>
                  </a:cubicBezTo>
                  <a:cubicBezTo>
                    <a:pt x="713" y="1102"/>
                    <a:pt x="845" y="1089"/>
                    <a:pt x="839" y="1053"/>
                  </a:cubicBezTo>
                  <a:cubicBezTo>
                    <a:pt x="735" y="392"/>
                    <a:pt x="503" y="7"/>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7" name="Google Shape;4117;p48"/>
            <p:cNvSpPr/>
            <p:nvPr/>
          </p:nvSpPr>
          <p:spPr>
            <a:xfrm>
              <a:off x="700296" y="4054377"/>
              <a:ext cx="50779" cy="53843"/>
            </a:xfrm>
            <a:custGeom>
              <a:avLst/>
              <a:gdLst/>
              <a:ahLst/>
              <a:cxnLst/>
              <a:rect l="l" t="t" r="r" b="b"/>
              <a:pathLst>
                <a:path w="596" h="632" extrusionOk="0">
                  <a:moveTo>
                    <a:pt x="324" y="1"/>
                  </a:moveTo>
                  <a:cubicBezTo>
                    <a:pt x="168" y="1"/>
                    <a:pt x="30" y="142"/>
                    <a:pt x="15" y="316"/>
                  </a:cubicBezTo>
                  <a:cubicBezTo>
                    <a:pt x="1" y="490"/>
                    <a:pt x="115" y="631"/>
                    <a:pt x="272" y="631"/>
                  </a:cubicBezTo>
                  <a:cubicBezTo>
                    <a:pt x="427" y="631"/>
                    <a:pt x="565" y="490"/>
                    <a:pt x="580" y="316"/>
                  </a:cubicBezTo>
                  <a:cubicBezTo>
                    <a:pt x="595" y="142"/>
                    <a:pt x="479" y="1"/>
                    <a:pt x="3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8" name="Google Shape;4118;p48"/>
            <p:cNvSpPr/>
            <p:nvPr/>
          </p:nvSpPr>
          <p:spPr>
            <a:xfrm>
              <a:off x="696802" y="4055996"/>
              <a:ext cx="34932" cy="26751"/>
            </a:xfrm>
            <a:custGeom>
              <a:avLst/>
              <a:gdLst/>
              <a:ahLst/>
              <a:cxnLst/>
              <a:rect l="l" t="t" r="r" b="b"/>
              <a:pathLst>
                <a:path w="410" h="314" extrusionOk="0">
                  <a:moveTo>
                    <a:pt x="211" y="0"/>
                  </a:moveTo>
                  <a:cubicBezTo>
                    <a:pt x="179" y="0"/>
                    <a:pt x="147" y="7"/>
                    <a:pt x="118" y="22"/>
                  </a:cubicBezTo>
                  <a:cubicBezTo>
                    <a:pt x="32" y="67"/>
                    <a:pt x="0" y="164"/>
                    <a:pt x="48" y="237"/>
                  </a:cubicBezTo>
                  <a:cubicBezTo>
                    <a:pt x="79" y="286"/>
                    <a:pt x="137" y="313"/>
                    <a:pt x="198" y="313"/>
                  </a:cubicBezTo>
                  <a:cubicBezTo>
                    <a:pt x="230" y="313"/>
                    <a:pt x="262" y="306"/>
                    <a:pt x="291" y="291"/>
                  </a:cubicBezTo>
                  <a:cubicBezTo>
                    <a:pt x="378" y="246"/>
                    <a:pt x="409" y="151"/>
                    <a:pt x="361" y="76"/>
                  </a:cubicBezTo>
                  <a:cubicBezTo>
                    <a:pt x="330" y="27"/>
                    <a:pt x="272" y="0"/>
                    <a:pt x="211" y="0"/>
                  </a:cubicBezTo>
                  <a:close/>
                </a:path>
              </a:pathLst>
            </a:custGeom>
            <a:solidFill>
              <a:srgbClr val="FFD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9" name="Google Shape;4119;p48"/>
            <p:cNvSpPr/>
            <p:nvPr/>
          </p:nvSpPr>
          <p:spPr>
            <a:xfrm>
              <a:off x="705493" y="4061619"/>
              <a:ext cx="16188" cy="12353"/>
            </a:xfrm>
            <a:custGeom>
              <a:avLst/>
              <a:gdLst/>
              <a:ahLst/>
              <a:cxnLst/>
              <a:rect l="l" t="t" r="r" b="b"/>
              <a:pathLst>
                <a:path w="190" h="145" extrusionOk="0">
                  <a:moveTo>
                    <a:pt x="98" y="1"/>
                  </a:moveTo>
                  <a:cubicBezTo>
                    <a:pt x="84" y="1"/>
                    <a:pt x="69" y="4"/>
                    <a:pt x="55" y="11"/>
                  </a:cubicBezTo>
                  <a:cubicBezTo>
                    <a:pt x="16" y="31"/>
                    <a:pt x="1" y="76"/>
                    <a:pt x="23" y="109"/>
                  </a:cubicBezTo>
                  <a:cubicBezTo>
                    <a:pt x="37" y="132"/>
                    <a:pt x="64" y="144"/>
                    <a:pt x="92" y="144"/>
                  </a:cubicBezTo>
                  <a:cubicBezTo>
                    <a:pt x="106" y="144"/>
                    <a:pt x="121" y="141"/>
                    <a:pt x="135" y="134"/>
                  </a:cubicBezTo>
                  <a:cubicBezTo>
                    <a:pt x="174" y="114"/>
                    <a:pt x="189" y="70"/>
                    <a:pt x="167" y="35"/>
                  </a:cubicBezTo>
                  <a:cubicBezTo>
                    <a:pt x="153" y="13"/>
                    <a:pt x="126" y="1"/>
                    <a:pt x="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0" name="Google Shape;4120;p48"/>
            <p:cNvSpPr/>
            <p:nvPr/>
          </p:nvSpPr>
          <p:spPr>
            <a:xfrm>
              <a:off x="661188" y="4065879"/>
              <a:ext cx="33739" cy="36208"/>
            </a:xfrm>
            <a:custGeom>
              <a:avLst/>
              <a:gdLst/>
              <a:ahLst/>
              <a:cxnLst/>
              <a:rect l="l" t="t" r="r" b="b"/>
              <a:pathLst>
                <a:path w="396" h="425" extrusionOk="0">
                  <a:moveTo>
                    <a:pt x="285" y="0"/>
                  </a:moveTo>
                  <a:cubicBezTo>
                    <a:pt x="90" y="169"/>
                    <a:pt x="0" y="365"/>
                    <a:pt x="0" y="365"/>
                  </a:cubicBezTo>
                  <a:lnTo>
                    <a:pt x="376" y="411"/>
                  </a:lnTo>
                  <a:lnTo>
                    <a:pt x="373" y="425"/>
                  </a:lnTo>
                  <a:cubicBezTo>
                    <a:pt x="388" y="382"/>
                    <a:pt x="396" y="335"/>
                    <a:pt x="396" y="285"/>
                  </a:cubicBezTo>
                  <a:cubicBezTo>
                    <a:pt x="396" y="172"/>
                    <a:pt x="353" y="70"/>
                    <a:pt x="2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1" name="Google Shape;4121;p48"/>
            <p:cNvSpPr/>
            <p:nvPr/>
          </p:nvSpPr>
          <p:spPr>
            <a:xfrm>
              <a:off x="677802" y="3901875"/>
              <a:ext cx="117746" cy="117825"/>
            </a:xfrm>
            <a:custGeom>
              <a:avLst/>
              <a:gdLst/>
              <a:ahLst/>
              <a:cxnLst/>
              <a:rect l="l" t="t" r="r" b="b"/>
              <a:pathLst>
                <a:path w="1382" h="1383" extrusionOk="0">
                  <a:moveTo>
                    <a:pt x="691" y="0"/>
                  </a:moveTo>
                  <a:cubicBezTo>
                    <a:pt x="310" y="0"/>
                    <a:pt x="0" y="310"/>
                    <a:pt x="0" y="691"/>
                  </a:cubicBezTo>
                  <a:cubicBezTo>
                    <a:pt x="0" y="1073"/>
                    <a:pt x="310" y="1383"/>
                    <a:pt x="691" y="1383"/>
                  </a:cubicBezTo>
                  <a:cubicBezTo>
                    <a:pt x="1073" y="1383"/>
                    <a:pt x="1382" y="1073"/>
                    <a:pt x="1382" y="691"/>
                  </a:cubicBezTo>
                  <a:cubicBezTo>
                    <a:pt x="1382" y="310"/>
                    <a:pt x="1073" y="0"/>
                    <a:pt x="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2" name="Google Shape;4122;p48"/>
            <p:cNvSpPr/>
            <p:nvPr/>
          </p:nvSpPr>
          <p:spPr>
            <a:xfrm>
              <a:off x="711542" y="3909799"/>
              <a:ext cx="74635" cy="34163"/>
            </a:xfrm>
            <a:custGeom>
              <a:avLst/>
              <a:gdLst/>
              <a:ahLst/>
              <a:cxnLst/>
              <a:rect l="l" t="t" r="r" b="b"/>
              <a:pathLst>
                <a:path w="876" h="401" extrusionOk="0">
                  <a:moveTo>
                    <a:pt x="280" y="0"/>
                  </a:moveTo>
                  <a:cubicBezTo>
                    <a:pt x="180" y="0"/>
                    <a:pt x="86" y="22"/>
                    <a:pt x="0" y="59"/>
                  </a:cubicBezTo>
                  <a:cubicBezTo>
                    <a:pt x="120" y="264"/>
                    <a:pt x="342" y="401"/>
                    <a:pt x="596" y="401"/>
                  </a:cubicBezTo>
                  <a:cubicBezTo>
                    <a:pt x="695" y="401"/>
                    <a:pt x="790" y="379"/>
                    <a:pt x="875" y="342"/>
                  </a:cubicBezTo>
                  <a:cubicBezTo>
                    <a:pt x="755" y="137"/>
                    <a:pt x="534" y="0"/>
                    <a:pt x="280"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3" name="Google Shape;4123;p48"/>
            <p:cNvSpPr/>
            <p:nvPr/>
          </p:nvSpPr>
          <p:spPr>
            <a:xfrm>
              <a:off x="883565" y="4476186"/>
              <a:ext cx="54443" cy="47454"/>
            </a:xfrm>
            <a:custGeom>
              <a:avLst/>
              <a:gdLst/>
              <a:ahLst/>
              <a:cxnLst/>
              <a:rect l="l" t="t" r="r" b="b"/>
              <a:pathLst>
                <a:path w="639" h="557" extrusionOk="0">
                  <a:moveTo>
                    <a:pt x="412" y="0"/>
                  </a:moveTo>
                  <a:lnTo>
                    <a:pt x="0" y="11"/>
                  </a:lnTo>
                  <a:cubicBezTo>
                    <a:pt x="284" y="61"/>
                    <a:pt x="469" y="341"/>
                    <a:pt x="469" y="557"/>
                  </a:cubicBezTo>
                  <a:cubicBezTo>
                    <a:pt x="469" y="557"/>
                    <a:pt x="638" y="253"/>
                    <a:pt x="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4" name="Google Shape;4124;p48"/>
            <p:cNvSpPr/>
            <p:nvPr/>
          </p:nvSpPr>
          <p:spPr>
            <a:xfrm>
              <a:off x="560138" y="4470223"/>
              <a:ext cx="44048" cy="57592"/>
            </a:xfrm>
            <a:custGeom>
              <a:avLst/>
              <a:gdLst/>
              <a:ahLst/>
              <a:cxnLst/>
              <a:rect l="l" t="t" r="r" b="b"/>
              <a:pathLst>
                <a:path w="517" h="676" extrusionOk="0">
                  <a:moveTo>
                    <a:pt x="516" y="1"/>
                  </a:moveTo>
                  <a:lnTo>
                    <a:pt x="126" y="133"/>
                  </a:lnTo>
                  <a:cubicBezTo>
                    <a:pt x="1" y="449"/>
                    <a:pt x="265" y="675"/>
                    <a:pt x="265" y="675"/>
                  </a:cubicBezTo>
                  <a:cubicBezTo>
                    <a:pt x="190" y="472"/>
                    <a:pt x="268" y="146"/>
                    <a:pt x="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5" name="Google Shape;4125;p48"/>
            <p:cNvSpPr/>
            <p:nvPr/>
          </p:nvSpPr>
          <p:spPr>
            <a:xfrm>
              <a:off x="591493" y="4498252"/>
              <a:ext cx="53506" cy="49924"/>
            </a:xfrm>
            <a:custGeom>
              <a:avLst/>
              <a:gdLst/>
              <a:ahLst/>
              <a:cxnLst/>
              <a:rect l="l" t="t" r="r" b="b"/>
              <a:pathLst>
                <a:path w="628" h="586" extrusionOk="0">
                  <a:moveTo>
                    <a:pt x="290" y="0"/>
                  </a:moveTo>
                  <a:cubicBezTo>
                    <a:pt x="252" y="0"/>
                    <a:pt x="214" y="9"/>
                    <a:pt x="178" y="27"/>
                  </a:cubicBezTo>
                  <a:cubicBezTo>
                    <a:pt x="46" y="93"/>
                    <a:pt x="0" y="268"/>
                    <a:pt x="75" y="415"/>
                  </a:cubicBezTo>
                  <a:cubicBezTo>
                    <a:pt x="130" y="522"/>
                    <a:pt x="234" y="585"/>
                    <a:pt x="338" y="585"/>
                  </a:cubicBezTo>
                  <a:cubicBezTo>
                    <a:pt x="376" y="585"/>
                    <a:pt x="414" y="576"/>
                    <a:pt x="450" y="558"/>
                  </a:cubicBezTo>
                  <a:cubicBezTo>
                    <a:pt x="582" y="491"/>
                    <a:pt x="628" y="317"/>
                    <a:pt x="553" y="171"/>
                  </a:cubicBezTo>
                  <a:cubicBezTo>
                    <a:pt x="498" y="63"/>
                    <a:pt x="394" y="0"/>
                    <a:pt x="290"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26" name="Google Shape;4126;p48"/>
          <p:cNvGrpSpPr/>
          <p:nvPr/>
        </p:nvGrpSpPr>
        <p:grpSpPr>
          <a:xfrm>
            <a:off x="5297986" y="3431699"/>
            <a:ext cx="1021086" cy="1434871"/>
            <a:chOff x="7375052" y="3287378"/>
            <a:chExt cx="1245227" cy="1749842"/>
          </a:xfrm>
        </p:grpSpPr>
        <p:sp>
          <p:nvSpPr>
            <p:cNvPr id="4127" name="Google Shape;4127;p48"/>
            <p:cNvSpPr/>
            <p:nvPr/>
          </p:nvSpPr>
          <p:spPr>
            <a:xfrm>
              <a:off x="8085327" y="4254357"/>
              <a:ext cx="74496" cy="28522"/>
            </a:xfrm>
            <a:custGeom>
              <a:avLst/>
              <a:gdLst/>
              <a:ahLst/>
              <a:cxnLst/>
              <a:rect l="l" t="t" r="r" b="b"/>
              <a:pathLst>
                <a:path w="713" h="273" extrusionOk="0">
                  <a:moveTo>
                    <a:pt x="234" y="1"/>
                  </a:moveTo>
                  <a:cubicBezTo>
                    <a:pt x="175" y="33"/>
                    <a:pt x="120" y="71"/>
                    <a:pt x="66" y="116"/>
                  </a:cubicBezTo>
                  <a:cubicBezTo>
                    <a:pt x="11" y="162"/>
                    <a:pt x="1" y="273"/>
                    <a:pt x="97" y="273"/>
                  </a:cubicBezTo>
                  <a:cubicBezTo>
                    <a:pt x="105" y="273"/>
                    <a:pt x="113" y="272"/>
                    <a:pt x="122" y="271"/>
                  </a:cubicBezTo>
                  <a:cubicBezTo>
                    <a:pt x="321" y="239"/>
                    <a:pt x="517" y="201"/>
                    <a:pt x="713" y="162"/>
                  </a:cubicBezTo>
                  <a:lnTo>
                    <a:pt x="234" y="1"/>
                  </a:lnTo>
                  <a:close/>
                </a:path>
              </a:pathLst>
            </a:custGeom>
            <a:solidFill>
              <a:srgbClr val="F7C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8" name="Google Shape;4128;p48"/>
            <p:cNvSpPr/>
            <p:nvPr/>
          </p:nvSpPr>
          <p:spPr>
            <a:xfrm>
              <a:off x="8317384" y="4325614"/>
              <a:ext cx="24762" cy="20373"/>
            </a:xfrm>
            <a:custGeom>
              <a:avLst/>
              <a:gdLst/>
              <a:ahLst/>
              <a:cxnLst/>
              <a:rect l="l" t="t" r="r" b="b"/>
              <a:pathLst>
                <a:path w="237" h="195" extrusionOk="0">
                  <a:moveTo>
                    <a:pt x="26" y="1"/>
                  </a:moveTo>
                  <a:lnTo>
                    <a:pt x="28" y="5"/>
                  </a:lnTo>
                  <a:cubicBezTo>
                    <a:pt x="22" y="45"/>
                    <a:pt x="13" y="83"/>
                    <a:pt x="8" y="123"/>
                  </a:cubicBezTo>
                  <a:cubicBezTo>
                    <a:pt x="1" y="174"/>
                    <a:pt x="27" y="195"/>
                    <a:pt x="64" y="195"/>
                  </a:cubicBezTo>
                  <a:cubicBezTo>
                    <a:pt x="129" y="195"/>
                    <a:pt x="228" y="133"/>
                    <a:pt x="236" y="73"/>
                  </a:cubicBezTo>
                  <a:lnTo>
                    <a:pt x="26" y="1"/>
                  </a:lnTo>
                  <a:close/>
                </a:path>
              </a:pathLst>
            </a:custGeom>
            <a:solidFill>
              <a:srgbClr val="F7C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9" name="Google Shape;4129;p48"/>
            <p:cNvSpPr/>
            <p:nvPr/>
          </p:nvSpPr>
          <p:spPr>
            <a:xfrm>
              <a:off x="8204333" y="4286433"/>
              <a:ext cx="11493" cy="4075"/>
            </a:xfrm>
            <a:custGeom>
              <a:avLst/>
              <a:gdLst/>
              <a:ahLst/>
              <a:cxnLst/>
              <a:rect l="l" t="t" r="r" b="b"/>
              <a:pathLst>
                <a:path w="110" h="39" extrusionOk="0">
                  <a:moveTo>
                    <a:pt x="0" y="0"/>
                  </a:moveTo>
                  <a:lnTo>
                    <a:pt x="0" y="0"/>
                  </a:lnTo>
                  <a:cubicBezTo>
                    <a:pt x="6" y="21"/>
                    <a:pt x="25" y="38"/>
                    <a:pt x="66" y="39"/>
                  </a:cubicBezTo>
                  <a:lnTo>
                    <a:pt x="70" y="39"/>
                  </a:lnTo>
                  <a:cubicBezTo>
                    <a:pt x="76" y="39"/>
                    <a:pt x="82" y="38"/>
                    <a:pt x="89" y="38"/>
                  </a:cubicBezTo>
                  <a:lnTo>
                    <a:pt x="109" y="38"/>
                  </a:lnTo>
                  <a:lnTo>
                    <a:pt x="0" y="0"/>
                  </a:lnTo>
                  <a:close/>
                </a:path>
              </a:pathLst>
            </a:custGeom>
            <a:solidFill>
              <a:srgbClr val="F7C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0" name="Google Shape;4130;p48"/>
            <p:cNvSpPr/>
            <p:nvPr/>
          </p:nvSpPr>
          <p:spPr>
            <a:xfrm>
              <a:off x="8468570" y="4069634"/>
              <a:ext cx="151709" cy="175836"/>
            </a:xfrm>
            <a:custGeom>
              <a:avLst/>
              <a:gdLst/>
              <a:ahLst/>
              <a:cxnLst/>
              <a:rect l="l" t="t" r="r" b="b"/>
              <a:pathLst>
                <a:path w="1452" h="1683" extrusionOk="0">
                  <a:moveTo>
                    <a:pt x="764" y="1"/>
                  </a:moveTo>
                  <a:cubicBezTo>
                    <a:pt x="267" y="1"/>
                    <a:pt x="42" y="378"/>
                    <a:pt x="22" y="841"/>
                  </a:cubicBezTo>
                  <a:cubicBezTo>
                    <a:pt x="0" y="1305"/>
                    <a:pt x="191" y="1682"/>
                    <a:pt x="688" y="1682"/>
                  </a:cubicBezTo>
                  <a:cubicBezTo>
                    <a:pt x="1186" y="1682"/>
                    <a:pt x="1410" y="1305"/>
                    <a:pt x="1430" y="841"/>
                  </a:cubicBezTo>
                  <a:cubicBezTo>
                    <a:pt x="1451" y="378"/>
                    <a:pt x="1261" y="1"/>
                    <a:pt x="7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1" name="Google Shape;4131;p48"/>
            <p:cNvSpPr/>
            <p:nvPr/>
          </p:nvSpPr>
          <p:spPr>
            <a:xfrm>
              <a:off x="8507229" y="4094082"/>
              <a:ext cx="98945" cy="126940"/>
            </a:xfrm>
            <a:custGeom>
              <a:avLst/>
              <a:gdLst/>
              <a:ahLst/>
              <a:cxnLst/>
              <a:rect l="l" t="t" r="r" b="b"/>
              <a:pathLst>
                <a:path w="947" h="1215" extrusionOk="0">
                  <a:moveTo>
                    <a:pt x="498" y="0"/>
                  </a:moveTo>
                  <a:cubicBezTo>
                    <a:pt x="173" y="0"/>
                    <a:pt x="28" y="272"/>
                    <a:pt x="14" y="607"/>
                  </a:cubicBezTo>
                  <a:cubicBezTo>
                    <a:pt x="1" y="943"/>
                    <a:pt x="125" y="1215"/>
                    <a:pt x="449" y="1215"/>
                  </a:cubicBezTo>
                  <a:cubicBezTo>
                    <a:pt x="773" y="1215"/>
                    <a:pt x="920" y="943"/>
                    <a:pt x="934" y="607"/>
                  </a:cubicBezTo>
                  <a:cubicBezTo>
                    <a:pt x="946" y="272"/>
                    <a:pt x="822" y="0"/>
                    <a:pt x="498"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2" name="Google Shape;4132;p48"/>
            <p:cNvSpPr/>
            <p:nvPr/>
          </p:nvSpPr>
          <p:spPr>
            <a:xfrm>
              <a:off x="8527812" y="4124591"/>
              <a:ext cx="56212" cy="72194"/>
            </a:xfrm>
            <a:custGeom>
              <a:avLst/>
              <a:gdLst/>
              <a:ahLst/>
              <a:cxnLst/>
              <a:rect l="l" t="t" r="r" b="b"/>
              <a:pathLst>
                <a:path w="538" h="691" extrusionOk="0">
                  <a:moveTo>
                    <a:pt x="283" y="1"/>
                  </a:moveTo>
                  <a:cubicBezTo>
                    <a:pt x="99" y="1"/>
                    <a:pt x="16" y="155"/>
                    <a:pt x="8" y="345"/>
                  </a:cubicBezTo>
                  <a:cubicBezTo>
                    <a:pt x="1" y="536"/>
                    <a:pt x="71" y="690"/>
                    <a:pt x="255" y="690"/>
                  </a:cubicBezTo>
                  <a:cubicBezTo>
                    <a:pt x="439" y="690"/>
                    <a:pt x="522" y="536"/>
                    <a:pt x="530" y="345"/>
                  </a:cubicBezTo>
                  <a:cubicBezTo>
                    <a:pt x="537" y="155"/>
                    <a:pt x="467" y="1"/>
                    <a:pt x="2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3" name="Google Shape;4133;p48"/>
            <p:cNvSpPr/>
            <p:nvPr/>
          </p:nvSpPr>
          <p:spPr>
            <a:xfrm>
              <a:off x="8526663" y="3902985"/>
              <a:ext cx="67809" cy="175522"/>
            </a:xfrm>
            <a:custGeom>
              <a:avLst/>
              <a:gdLst/>
              <a:ahLst/>
              <a:cxnLst/>
              <a:rect l="l" t="t" r="r" b="b"/>
              <a:pathLst>
                <a:path w="649" h="1680" extrusionOk="0">
                  <a:moveTo>
                    <a:pt x="61" y="0"/>
                  </a:moveTo>
                  <a:lnTo>
                    <a:pt x="0" y="1679"/>
                  </a:lnTo>
                  <a:cubicBezTo>
                    <a:pt x="0" y="1679"/>
                    <a:pt x="528" y="1612"/>
                    <a:pt x="588" y="1537"/>
                  </a:cubicBezTo>
                  <a:cubicBezTo>
                    <a:pt x="648" y="1461"/>
                    <a:pt x="596" y="105"/>
                    <a:pt x="521" y="53"/>
                  </a:cubicBezTo>
                  <a:cubicBezTo>
                    <a:pt x="445" y="0"/>
                    <a:pt x="61" y="0"/>
                    <a:pt x="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4" name="Google Shape;4134;p48"/>
            <p:cNvSpPr/>
            <p:nvPr/>
          </p:nvSpPr>
          <p:spPr>
            <a:xfrm>
              <a:off x="7842300" y="3356963"/>
              <a:ext cx="238847" cy="136657"/>
            </a:xfrm>
            <a:custGeom>
              <a:avLst/>
              <a:gdLst/>
              <a:ahLst/>
              <a:cxnLst/>
              <a:rect l="l" t="t" r="r" b="b"/>
              <a:pathLst>
                <a:path w="2286" h="1308" extrusionOk="0">
                  <a:moveTo>
                    <a:pt x="1700" y="1"/>
                  </a:moveTo>
                  <a:cubicBezTo>
                    <a:pt x="1367" y="1"/>
                    <a:pt x="373" y="39"/>
                    <a:pt x="204" y="490"/>
                  </a:cubicBezTo>
                  <a:cubicBezTo>
                    <a:pt x="1" y="1033"/>
                    <a:pt x="1834" y="1308"/>
                    <a:pt x="1834" y="1308"/>
                  </a:cubicBezTo>
                  <a:cubicBezTo>
                    <a:pt x="2286" y="570"/>
                    <a:pt x="1809" y="3"/>
                    <a:pt x="1809" y="3"/>
                  </a:cubicBezTo>
                  <a:cubicBezTo>
                    <a:pt x="1809" y="3"/>
                    <a:pt x="1769" y="1"/>
                    <a:pt x="1700" y="1"/>
                  </a:cubicBezTo>
                  <a:close/>
                </a:path>
              </a:pathLst>
            </a:custGeom>
            <a:solidFill>
              <a:srgbClr val="42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5" name="Google Shape;4135;p48"/>
            <p:cNvSpPr/>
            <p:nvPr/>
          </p:nvSpPr>
          <p:spPr>
            <a:xfrm>
              <a:off x="7904572" y="3643975"/>
              <a:ext cx="242504" cy="399000"/>
            </a:xfrm>
            <a:custGeom>
              <a:avLst/>
              <a:gdLst/>
              <a:ahLst/>
              <a:cxnLst/>
              <a:rect l="l" t="t" r="r" b="b"/>
              <a:pathLst>
                <a:path w="2321" h="3819" extrusionOk="0">
                  <a:moveTo>
                    <a:pt x="754" y="0"/>
                  </a:moveTo>
                  <a:cubicBezTo>
                    <a:pt x="332" y="351"/>
                    <a:pt x="0" y="3295"/>
                    <a:pt x="50" y="3546"/>
                  </a:cubicBezTo>
                  <a:cubicBezTo>
                    <a:pt x="82" y="3702"/>
                    <a:pt x="734" y="3818"/>
                    <a:pt x="1258" y="3818"/>
                  </a:cubicBezTo>
                  <a:cubicBezTo>
                    <a:pt x="1576" y="3818"/>
                    <a:pt x="1847" y="3775"/>
                    <a:pt x="1900" y="3672"/>
                  </a:cubicBezTo>
                  <a:cubicBezTo>
                    <a:pt x="2040" y="3401"/>
                    <a:pt x="2321" y="1878"/>
                    <a:pt x="2321" y="1878"/>
                  </a:cubicBezTo>
                  <a:lnTo>
                    <a:pt x="7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6" name="Google Shape;4136;p48"/>
            <p:cNvSpPr/>
            <p:nvPr/>
          </p:nvSpPr>
          <p:spPr>
            <a:xfrm>
              <a:off x="7993591" y="3680752"/>
              <a:ext cx="153485" cy="362223"/>
            </a:xfrm>
            <a:custGeom>
              <a:avLst/>
              <a:gdLst/>
              <a:ahLst/>
              <a:cxnLst/>
              <a:rect l="l" t="t" r="r" b="b"/>
              <a:pathLst>
                <a:path w="1469" h="3467" extrusionOk="0">
                  <a:moveTo>
                    <a:pt x="195" y="0"/>
                  </a:moveTo>
                  <a:cubicBezTo>
                    <a:pt x="74" y="480"/>
                    <a:pt x="2" y="1097"/>
                    <a:pt x="1" y="1771"/>
                  </a:cubicBezTo>
                  <a:cubicBezTo>
                    <a:pt x="1" y="2407"/>
                    <a:pt x="66" y="2991"/>
                    <a:pt x="175" y="3459"/>
                  </a:cubicBezTo>
                  <a:cubicBezTo>
                    <a:pt x="253" y="3464"/>
                    <a:pt x="331" y="3466"/>
                    <a:pt x="405" y="3466"/>
                  </a:cubicBezTo>
                  <a:cubicBezTo>
                    <a:pt x="724" y="3466"/>
                    <a:pt x="995" y="3424"/>
                    <a:pt x="1048" y="3321"/>
                  </a:cubicBezTo>
                  <a:cubicBezTo>
                    <a:pt x="1188" y="3049"/>
                    <a:pt x="1469" y="1526"/>
                    <a:pt x="1469" y="1526"/>
                  </a:cubicBezTo>
                  <a:lnTo>
                    <a:pt x="195"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7" name="Google Shape;4137;p48"/>
            <p:cNvSpPr/>
            <p:nvPr/>
          </p:nvSpPr>
          <p:spPr>
            <a:xfrm>
              <a:off x="7652036" y="4824619"/>
              <a:ext cx="792082" cy="189000"/>
            </a:xfrm>
            <a:custGeom>
              <a:avLst/>
              <a:gdLst/>
              <a:ahLst/>
              <a:cxnLst/>
              <a:rect l="l" t="t" r="r" b="b"/>
              <a:pathLst>
                <a:path w="7581" h="1809" extrusionOk="0">
                  <a:moveTo>
                    <a:pt x="1915" y="1"/>
                  </a:moveTo>
                  <a:lnTo>
                    <a:pt x="0" y="342"/>
                  </a:lnTo>
                  <a:lnTo>
                    <a:pt x="484" y="1809"/>
                  </a:lnTo>
                  <a:lnTo>
                    <a:pt x="7581" y="1809"/>
                  </a:lnTo>
                  <a:lnTo>
                    <a:pt x="19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8" name="Google Shape;4138;p48"/>
            <p:cNvSpPr/>
            <p:nvPr/>
          </p:nvSpPr>
          <p:spPr>
            <a:xfrm>
              <a:off x="7920349" y="3487252"/>
              <a:ext cx="680495" cy="1492775"/>
            </a:xfrm>
            <a:custGeom>
              <a:avLst/>
              <a:gdLst/>
              <a:ahLst/>
              <a:cxnLst/>
              <a:rect l="l" t="t" r="r" b="b"/>
              <a:pathLst>
                <a:path w="6513" h="14288" extrusionOk="0">
                  <a:moveTo>
                    <a:pt x="2594" y="1"/>
                  </a:moveTo>
                  <a:cubicBezTo>
                    <a:pt x="2523" y="1"/>
                    <a:pt x="2467" y="3"/>
                    <a:pt x="2431" y="3"/>
                  </a:cubicBezTo>
                  <a:cubicBezTo>
                    <a:pt x="1888" y="3"/>
                    <a:pt x="597" y="686"/>
                    <a:pt x="537" y="1695"/>
                  </a:cubicBezTo>
                  <a:cubicBezTo>
                    <a:pt x="480" y="2648"/>
                    <a:pt x="2112" y="4764"/>
                    <a:pt x="2051" y="5005"/>
                  </a:cubicBezTo>
                  <a:cubicBezTo>
                    <a:pt x="1991" y="5246"/>
                    <a:pt x="291" y="6463"/>
                    <a:pt x="192" y="6683"/>
                  </a:cubicBezTo>
                  <a:cubicBezTo>
                    <a:pt x="1" y="7101"/>
                    <a:pt x="0" y="11254"/>
                    <a:pt x="0" y="11254"/>
                  </a:cubicBezTo>
                  <a:lnTo>
                    <a:pt x="1527" y="7919"/>
                  </a:lnTo>
                  <a:lnTo>
                    <a:pt x="3321" y="7583"/>
                  </a:lnTo>
                  <a:lnTo>
                    <a:pt x="3502" y="7663"/>
                  </a:lnTo>
                  <a:lnTo>
                    <a:pt x="5123" y="14287"/>
                  </a:lnTo>
                  <a:cubicBezTo>
                    <a:pt x="5123" y="14287"/>
                    <a:pt x="6512" y="5950"/>
                    <a:pt x="5846" y="3519"/>
                  </a:cubicBezTo>
                  <a:cubicBezTo>
                    <a:pt x="4929" y="177"/>
                    <a:pt x="3196" y="1"/>
                    <a:pt x="25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9" name="Google Shape;4139;p48"/>
            <p:cNvSpPr/>
            <p:nvPr/>
          </p:nvSpPr>
          <p:spPr>
            <a:xfrm>
              <a:off x="8148017" y="3492789"/>
              <a:ext cx="450529" cy="1484312"/>
            </a:xfrm>
            <a:custGeom>
              <a:avLst/>
              <a:gdLst/>
              <a:ahLst/>
              <a:cxnLst/>
              <a:rect l="l" t="t" r="r" b="b"/>
              <a:pathLst>
                <a:path w="4312" h="14207" extrusionOk="0">
                  <a:moveTo>
                    <a:pt x="932" y="0"/>
                  </a:moveTo>
                  <a:lnTo>
                    <a:pt x="932" y="0"/>
                  </a:lnTo>
                  <a:cubicBezTo>
                    <a:pt x="0" y="613"/>
                    <a:pt x="1337" y="3185"/>
                    <a:pt x="1678" y="4320"/>
                  </a:cubicBezTo>
                  <a:cubicBezTo>
                    <a:pt x="1981" y="5329"/>
                    <a:pt x="3009" y="12827"/>
                    <a:pt x="2948" y="14207"/>
                  </a:cubicBezTo>
                  <a:cubicBezTo>
                    <a:pt x="3034" y="13689"/>
                    <a:pt x="4312" y="5816"/>
                    <a:pt x="3667" y="3466"/>
                  </a:cubicBezTo>
                  <a:cubicBezTo>
                    <a:pt x="2945" y="832"/>
                    <a:pt x="1715" y="165"/>
                    <a:pt x="932"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0" name="Google Shape;4140;p48"/>
            <p:cNvSpPr/>
            <p:nvPr/>
          </p:nvSpPr>
          <p:spPr>
            <a:xfrm>
              <a:off x="7924946" y="3810623"/>
              <a:ext cx="402153" cy="842402"/>
            </a:xfrm>
            <a:custGeom>
              <a:avLst/>
              <a:gdLst/>
              <a:ahLst/>
              <a:cxnLst/>
              <a:rect l="l" t="t" r="r" b="b"/>
              <a:pathLst>
                <a:path w="3849" h="8063" extrusionOk="0">
                  <a:moveTo>
                    <a:pt x="962" y="1"/>
                  </a:moveTo>
                  <a:lnTo>
                    <a:pt x="962" y="1"/>
                  </a:lnTo>
                  <a:cubicBezTo>
                    <a:pt x="1421" y="876"/>
                    <a:pt x="1993" y="1749"/>
                    <a:pt x="1954" y="1900"/>
                  </a:cubicBezTo>
                  <a:cubicBezTo>
                    <a:pt x="1919" y="2045"/>
                    <a:pt x="337" y="3418"/>
                    <a:pt x="337" y="3418"/>
                  </a:cubicBezTo>
                  <a:lnTo>
                    <a:pt x="599" y="4533"/>
                  </a:lnTo>
                  <a:lnTo>
                    <a:pt x="0" y="8062"/>
                  </a:lnTo>
                  <a:lnTo>
                    <a:pt x="1543" y="4864"/>
                  </a:lnTo>
                  <a:lnTo>
                    <a:pt x="3206" y="4501"/>
                  </a:lnTo>
                  <a:lnTo>
                    <a:pt x="3401" y="4593"/>
                  </a:lnTo>
                  <a:lnTo>
                    <a:pt x="3470" y="4617"/>
                  </a:lnTo>
                  <a:lnTo>
                    <a:pt x="3849" y="4236"/>
                  </a:lnTo>
                  <a:cubicBezTo>
                    <a:pt x="3849" y="4236"/>
                    <a:pt x="1999" y="930"/>
                    <a:pt x="962"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1" name="Google Shape;4141;p48"/>
            <p:cNvSpPr/>
            <p:nvPr/>
          </p:nvSpPr>
          <p:spPr>
            <a:xfrm>
              <a:off x="8006338" y="3487252"/>
              <a:ext cx="258176" cy="148254"/>
            </a:xfrm>
            <a:custGeom>
              <a:avLst/>
              <a:gdLst/>
              <a:ahLst/>
              <a:cxnLst/>
              <a:rect l="l" t="t" r="r" b="b"/>
              <a:pathLst>
                <a:path w="2471" h="1419" extrusionOk="0">
                  <a:moveTo>
                    <a:pt x="1766" y="1"/>
                  </a:moveTo>
                  <a:cubicBezTo>
                    <a:pt x="1697" y="1"/>
                    <a:pt x="1644" y="3"/>
                    <a:pt x="1608" y="3"/>
                  </a:cubicBezTo>
                  <a:cubicBezTo>
                    <a:pt x="1220" y="3"/>
                    <a:pt x="453" y="351"/>
                    <a:pt x="22" y="917"/>
                  </a:cubicBezTo>
                  <a:cubicBezTo>
                    <a:pt x="1" y="1069"/>
                    <a:pt x="26" y="1196"/>
                    <a:pt x="105" y="1286"/>
                  </a:cubicBezTo>
                  <a:cubicBezTo>
                    <a:pt x="183" y="1376"/>
                    <a:pt x="306" y="1419"/>
                    <a:pt x="458" y="1419"/>
                  </a:cubicBezTo>
                  <a:cubicBezTo>
                    <a:pt x="834" y="1419"/>
                    <a:pt x="1389" y="1160"/>
                    <a:pt x="1903" y="714"/>
                  </a:cubicBezTo>
                  <a:cubicBezTo>
                    <a:pt x="2131" y="516"/>
                    <a:pt x="2322" y="305"/>
                    <a:pt x="2470" y="99"/>
                  </a:cubicBezTo>
                  <a:cubicBezTo>
                    <a:pt x="2177" y="14"/>
                    <a:pt x="1929" y="1"/>
                    <a:pt x="1766"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2" name="Google Shape;4142;p48"/>
            <p:cNvSpPr/>
            <p:nvPr/>
          </p:nvSpPr>
          <p:spPr>
            <a:xfrm>
              <a:off x="8127120" y="3998690"/>
              <a:ext cx="425557" cy="71149"/>
            </a:xfrm>
            <a:custGeom>
              <a:avLst/>
              <a:gdLst/>
              <a:ahLst/>
              <a:cxnLst/>
              <a:rect l="l" t="t" r="r" b="b"/>
              <a:pathLst>
                <a:path w="4073" h="681" extrusionOk="0">
                  <a:moveTo>
                    <a:pt x="30" y="1"/>
                  </a:moveTo>
                  <a:lnTo>
                    <a:pt x="0" y="191"/>
                  </a:lnTo>
                  <a:cubicBezTo>
                    <a:pt x="0" y="191"/>
                    <a:pt x="1414" y="680"/>
                    <a:pt x="2914" y="680"/>
                  </a:cubicBezTo>
                  <a:cubicBezTo>
                    <a:pt x="3299" y="680"/>
                    <a:pt x="3689" y="648"/>
                    <a:pt x="4063" y="567"/>
                  </a:cubicBezTo>
                  <a:lnTo>
                    <a:pt x="4073" y="326"/>
                  </a:lnTo>
                  <a:lnTo>
                    <a:pt x="4073" y="326"/>
                  </a:lnTo>
                  <a:cubicBezTo>
                    <a:pt x="3733" y="403"/>
                    <a:pt x="3359" y="433"/>
                    <a:pt x="2979" y="433"/>
                  </a:cubicBezTo>
                  <a:cubicBezTo>
                    <a:pt x="1543" y="433"/>
                    <a:pt x="30" y="1"/>
                    <a:pt x="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3" name="Google Shape;4143;p48"/>
            <p:cNvSpPr/>
            <p:nvPr/>
          </p:nvSpPr>
          <p:spPr>
            <a:xfrm>
              <a:off x="8344340" y="4032751"/>
              <a:ext cx="208338" cy="37090"/>
            </a:xfrm>
            <a:custGeom>
              <a:avLst/>
              <a:gdLst/>
              <a:ahLst/>
              <a:cxnLst/>
              <a:rect l="l" t="t" r="r" b="b"/>
              <a:pathLst>
                <a:path w="1994" h="355" extrusionOk="0">
                  <a:moveTo>
                    <a:pt x="1994" y="0"/>
                  </a:moveTo>
                  <a:lnTo>
                    <a:pt x="1994" y="0"/>
                  </a:lnTo>
                  <a:cubicBezTo>
                    <a:pt x="1654" y="77"/>
                    <a:pt x="1280" y="107"/>
                    <a:pt x="900" y="107"/>
                  </a:cubicBezTo>
                  <a:cubicBezTo>
                    <a:pt x="599" y="107"/>
                    <a:pt x="294" y="88"/>
                    <a:pt x="1" y="58"/>
                  </a:cubicBezTo>
                  <a:lnTo>
                    <a:pt x="1" y="58"/>
                  </a:lnTo>
                  <a:cubicBezTo>
                    <a:pt x="15" y="141"/>
                    <a:pt x="23" y="224"/>
                    <a:pt x="26" y="311"/>
                  </a:cubicBezTo>
                  <a:cubicBezTo>
                    <a:pt x="288" y="338"/>
                    <a:pt x="561" y="354"/>
                    <a:pt x="837" y="354"/>
                  </a:cubicBezTo>
                  <a:cubicBezTo>
                    <a:pt x="1221" y="354"/>
                    <a:pt x="1611" y="322"/>
                    <a:pt x="1984" y="241"/>
                  </a:cubicBezTo>
                  <a:lnTo>
                    <a:pt x="1994"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4" name="Google Shape;4144;p48"/>
            <p:cNvSpPr/>
            <p:nvPr/>
          </p:nvSpPr>
          <p:spPr>
            <a:xfrm>
              <a:off x="7985128" y="3487252"/>
              <a:ext cx="249609" cy="322627"/>
            </a:xfrm>
            <a:custGeom>
              <a:avLst/>
              <a:gdLst/>
              <a:ahLst/>
              <a:cxnLst/>
              <a:rect l="l" t="t" r="r" b="b"/>
              <a:pathLst>
                <a:path w="2389" h="3088" extrusionOk="0">
                  <a:moveTo>
                    <a:pt x="1970" y="1"/>
                  </a:moveTo>
                  <a:cubicBezTo>
                    <a:pt x="1901" y="1"/>
                    <a:pt x="1847" y="3"/>
                    <a:pt x="1811" y="3"/>
                  </a:cubicBezTo>
                  <a:cubicBezTo>
                    <a:pt x="1340" y="3"/>
                    <a:pt x="303" y="519"/>
                    <a:pt x="0" y="1316"/>
                  </a:cubicBezTo>
                  <a:cubicBezTo>
                    <a:pt x="84" y="2277"/>
                    <a:pt x="717" y="3087"/>
                    <a:pt x="717" y="3087"/>
                  </a:cubicBezTo>
                  <a:lnTo>
                    <a:pt x="2388" y="2419"/>
                  </a:lnTo>
                  <a:cubicBezTo>
                    <a:pt x="1931" y="1308"/>
                    <a:pt x="1816" y="453"/>
                    <a:pt x="2179" y="8"/>
                  </a:cubicBezTo>
                  <a:cubicBezTo>
                    <a:pt x="2100" y="3"/>
                    <a:pt x="2029" y="1"/>
                    <a:pt x="1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5" name="Google Shape;4145;p48"/>
            <p:cNvSpPr/>
            <p:nvPr/>
          </p:nvSpPr>
          <p:spPr>
            <a:xfrm>
              <a:off x="7985128" y="3487252"/>
              <a:ext cx="227772" cy="159433"/>
            </a:xfrm>
            <a:custGeom>
              <a:avLst/>
              <a:gdLst/>
              <a:ahLst/>
              <a:cxnLst/>
              <a:rect l="l" t="t" r="r" b="b"/>
              <a:pathLst>
                <a:path w="2180" h="1526" extrusionOk="0">
                  <a:moveTo>
                    <a:pt x="1970" y="1"/>
                  </a:moveTo>
                  <a:cubicBezTo>
                    <a:pt x="1901" y="1"/>
                    <a:pt x="1847" y="3"/>
                    <a:pt x="1811" y="3"/>
                  </a:cubicBezTo>
                  <a:cubicBezTo>
                    <a:pt x="1340" y="3"/>
                    <a:pt x="303" y="519"/>
                    <a:pt x="0" y="1316"/>
                  </a:cubicBezTo>
                  <a:cubicBezTo>
                    <a:pt x="4" y="1366"/>
                    <a:pt x="10" y="1417"/>
                    <a:pt x="17" y="1466"/>
                  </a:cubicBezTo>
                  <a:cubicBezTo>
                    <a:pt x="123" y="1505"/>
                    <a:pt x="245" y="1525"/>
                    <a:pt x="378" y="1525"/>
                  </a:cubicBezTo>
                  <a:cubicBezTo>
                    <a:pt x="756" y="1525"/>
                    <a:pt x="1222" y="1367"/>
                    <a:pt x="1655" y="1061"/>
                  </a:cubicBezTo>
                  <a:cubicBezTo>
                    <a:pt x="1767" y="982"/>
                    <a:pt x="1871" y="896"/>
                    <a:pt x="1965" y="808"/>
                  </a:cubicBezTo>
                  <a:cubicBezTo>
                    <a:pt x="1955" y="472"/>
                    <a:pt x="2022" y="202"/>
                    <a:pt x="2179" y="8"/>
                  </a:cubicBezTo>
                  <a:cubicBezTo>
                    <a:pt x="2100" y="3"/>
                    <a:pt x="2029" y="1"/>
                    <a:pt x="197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6" name="Google Shape;4146;p48"/>
            <p:cNvSpPr/>
            <p:nvPr/>
          </p:nvSpPr>
          <p:spPr>
            <a:xfrm>
              <a:off x="8210916" y="3508566"/>
              <a:ext cx="324836" cy="463044"/>
            </a:xfrm>
            <a:custGeom>
              <a:avLst/>
              <a:gdLst/>
              <a:ahLst/>
              <a:cxnLst/>
              <a:rect l="l" t="t" r="r" b="b"/>
              <a:pathLst>
                <a:path w="3109" h="4432" extrusionOk="0">
                  <a:moveTo>
                    <a:pt x="303" y="0"/>
                  </a:moveTo>
                  <a:lnTo>
                    <a:pt x="303" y="0"/>
                  </a:lnTo>
                  <a:cubicBezTo>
                    <a:pt x="0" y="285"/>
                    <a:pt x="226" y="1085"/>
                    <a:pt x="324" y="1375"/>
                  </a:cubicBezTo>
                  <a:cubicBezTo>
                    <a:pt x="784" y="2751"/>
                    <a:pt x="1177" y="4277"/>
                    <a:pt x="1326" y="4368"/>
                  </a:cubicBezTo>
                  <a:cubicBezTo>
                    <a:pt x="1382" y="4404"/>
                    <a:pt x="1671" y="4431"/>
                    <a:pt x="2009" y="4431"/>
                  </a:cubicBezTo>
                  <a:cubicBezTo>
                    <a:pt x="2405" y="4431"/>
                    <a:pt x="2868" y="4393"/>
                    <a:pt x="3109" y="4285"/>
                  </a:cubicBezTo>
                  <a:cubicBezTo>
                    <a:pt x="3080" y="3910"/>
                    <a:pt x="3032" y="3586"/>
                    <a:pt x="2961" y="3329"/>
                  </a:cubicBezTo>
                  <a:cubicBezTo>
                    <a:pt x="2256" y="763"/>
                    <a:pt x="1046" y="134"/>
                    <a:pt x="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7" name="Google Shape;4147;p48"/>
            <p:cNvSpPr/>
            <p:nvPr/>
          </p:nvSpPr>
          <p:spPr>
            <a:xfrm>
              <a:off x="8210916" y="3508566"/>
              <a:ext cx="324836" cy="448940"/>
            </a:xfrm>
            <a:custGeom>
              <a:avLst/>
              <a:gdLst/>
              <a:ahLst/>
              <a:cxnLst/>
              <a:rect l="l" t="t" r="r" b="b"/>
              <a:pathLst>
                <a:path w="3109" h="4297" extrusionOk="0">
                  <a:moveTo>
                    <a:pt x="303" y="0"/>
                  </a:moveTo>
                  <a:lnTo>
                    <a:pt x="303" y="0"/>
                  </a:lnTo>
                  <a:cubicBezTo>
                    <a:pt x="0" y="285"/>
                    <a:pt x="226" y="1085"/>
                    <a:pt x="324" y="1375"/>
                  </a:cubicBezTo>
                  <a:cubicBezTo>
                    <a:pt x="502" y="1910"/>
                    <a:pt x="595" y="2216"/>
                    <a:pt x="743" y="2703"/>
                  </a:cubicBezTo>
                  <a:cubicBezTo>
                    <a:pt x="1432" y="3315"/>
                    <a:pt x="2633" y="4229"/>
                    <a:pt x="3080" y="4297"/>
                  </a:cubicBezTo>
                  <a:cubicBezTo>
                    <a:pt x="3090" y="4294"/>
                    <a:pt x="3100" y="4289"/>
                    <a:pt x="3109" y="4285"/>
                  </a:cubicBezTo>
                  <a:cubicBezTo>
                    <a:pt x="3080" y="3910"/>
                    <a:pt x="3032" y="3586"/>
                    <a:pt x="2961" y="3329"/>
                  </a:cubicBezTo>
                  <a:cubicBezTo>
                    <a:pt x="2256" y="763"/>
                    <a:pt x="1046" y="134"/>
                    <a:pt x="303"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8" name="Google Shape;4148;p48"/>
            <p:cNvSpPr/>
            <p:nvPr/>
          </p:nvSpPr>
          <p:spPr>
            <a:xfrm>
              <a:off x="8438793" y="4962744"/>
              <a:ext cx="105005" cy="50881"/>
            </a:xfrm>
            <a:custGeom>
              <a:avLst/>
              <a:gdLst/>
              <a:ahLst/>
              <a:cxnLst/>
              <a:rect l="l" t="t" r="r" b="b"/>
              <a:pathLst>
                <a:path w="1005" h="487" extrusionOk="0">
                  <a:moveTo>
                    <a:pt x="160" y="0"/>
                  </a:moveTo>
                  <a:cubicBezTo>
                    <a:pt x="56" y="0"/>
                    <a:pt x="1" y="487"/>
                    <a:pt x="1" y="487"/>
                  </a:cubicBezTo>
                  <a:lnTo>
                    <a:pt x="1005" y="487"/>
                  </a:lnTo>
                  <a:cubicBezTo>
                    <a:pt x="1005" y="487"/>
                    <a:pt x="443" y="303"/>
                    <a:pt x="201" y="24"/>
                  </a:cubicBezTo>
                  <a:cubicBezTo>
                    <a:pt x="187" y="8"/>
                    <a:pt x="173" y="0"/>
                    <a:pt x="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9" name="Google Shape;4149;p48"/>
            <p:cNvSpPr/>
            <p:nvPr/>
          </p:nvSpPr>
          <p:spPr>
            <a:xfrm>
              <a:off x="7831434" y="4635298"/>
              <a:ext cx="104274" cy="52657"/>
            </a:xfrm>
            <a:custGeom>
              <a:avLst/>
              <a:gdLst/>
              <a:ahLst/>
              <a:cxnLst/>
              <a:rect l="l" t="t" r="r" b="b"/>
              <a:pathLst>
                <a:path w="998" h="504" extrusionOk="0">
                  <a:moveTo>
                    <a:pt x="891" y="1"/>
                  </a:moveTo>
                  <a:cubicBezTo>
                    <a:pt x="881" y="1"/>
                    <a:pt x="869" y="5"/>
                    <a:pt x="855" y="15"/>
                  </a:cubicBezTo>
                  <a:cubicBezTo>
                    <a:pt x="559" y="227"/>
                    <a:pt x="1" y="274"/>
                    <a:pt x="1" y="274"/>
                  </a:cubicBezTo>
                  <a:lnTo>
                    <a:pt x="905" y="503"/>
                  </a:lnTo>
                  <a:cubicBezTo>
                    <a:pt x="905" y="503"/>
                    <a:pt x="998" y="1"/>
                    <a:pt x="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0" name="Google Shape;4150;p48"/>
            <p:cNvSpPr/>
            <p:nvPr/>
          </p:nvSpPr>
          <p:spPr>
            <a:xfrm>
              <a:off x="7796327" y="4659747"/>
              <a:ext cx="310940" cy="316776"/>
            </a:xfrm>
            <a:custGeom>
              <a:avLst/>
              <a:gdLst/>
              <a:ahLst/>
              <a:cxnLst/>
              <a:rect l="l" t="t" r="r" b="b"/>
              <a:pathLst>
                <a:path w="2976" h="3032" extrusionOk="0">
                  <a:moveTo>
                    <a:pt x="428" y="1"/>
                  </a:moveTo>
                  <a:lnTo>
                    <a:pt x="208" y="1016"/>
                  </a:lnTo>
                  <a:cubicBezTo>
                    <a:pt x="1" y="1976"/>
                    <a:pt x="434" y="2725"/>
                    <a:pt x="1105" y="3030"/>
                  </a:cubicBezTo>
                  <a:cubicBezTo>
                    <a:pt x="1131" y="3031"/>
                    <a:pt x="1157" y="3031"/>
                    <a:pt x="1182" y="3031"/>
                  </a:cubicBezTo>
                  <a:cubicBezTo>
                    <a:pt x="2027" y="3031"/>
                    <a:pt x="2553" y="2500"/>
                    <a:pt x="2756" y="1567"/>
                  </a:cubicBezTo>
                  <a:lnTo>
                    <a:pt x="2975" y="553"/>
                  </a:lnTo>
                  <a:lnTo>
                    <a:pt x="1672" y="413"/>
                  </a:lnTo>
                  <a:lnTo>
                    <a:pt x="4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1" name="Google Shape;4151;p48"/>
            <p:cNvSpPr/>
            <p:nvPr/>
          </p:nvSpPr>
          <p:spPr>
            <a:xfrm>
              <a:off x="7796327" y="4659747"/>
              <a:ext cx="258176" cy="316880"/>
            </a:xfrm>
            <a:custGeom>
              <a:avLst/>
              <a:gdLst/>
              <a:ahLst/>
              <a:cxnLst/>
              <a:rect l="l" t="t" r="r" b="b"/>
              <a:pathLst>
                <a:path w="2471" h="3033" extrusionOk="0">
                  <a:moveTo>
                    <a:pt x="428" y="1"/>
                  </a:moveTo>
                  <a:lnTo>
                    <a:pt x="208" y="1016"/>
                  </a:lnTo>
                  <a:cubicBezTo>
                    <a:pt x="1" y="1976"/>
                    <a:pt x="434" y="2725"/>
                    <a:pt x="1106" y="3031"/>
                  </a:cubicBezTo>
                  <a:cubicBezTo>
                    <a:pt x="1131" y="3032"/>
                    <a:pt x="1156" y="3032"/>
                    <a:pt x="1181" y="3032"/>
                  </a:cubicBezTo>
                  <a:cubicBezTo>
                    <a:pt x="1762" y="3032"/>
                    <a:pt x="2192" y="2781"/>
                    <a:pt x="2470" y="2321"/>
                  </a:cubicBezTo>
                  <a:lnTo>
                    <a:pt x="2470" y="2321"/>
                  </a:lnTo>
                  <a:cubicBezTo>
                    <a:pt x="2218" y="2698"/>
                    <a:pt x="1920" y="2926"/>
                    <a:pt x="1630" y="2926"/>
                  </a:cubicBezTo>
                  <a:cubicBezTo>
                    <a:pt x="1598" y="2926"/>
                    <a:pt x="1566" y="2923"/>
                    <a:pt x="1534" y="2918"/>
                  </a:cubicBezTo>
                  <a:cubicBezTo>
                    <a:pt x="936" y="2810"/>
                    <a:pt x="631" y="1716"/>
                    <a:pt x="853" y="474"/>
                  </a:cubicBezTo>
                  <a:cubicBezTo>
                    <a:pt x="872" y="368"/>
                    <a:pt x="895" y="264"/>
                    <a:pt x="919" y="163"/>
                  </a:cubicBezTo>
                  <a:lnTo>
                    <a:pt x="428"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2" name="Google Shape;4152;p48"/>
            <p:cNvSpPr/>
            <p:nvPr/>
          </p:nvSpPr>
          <p:spPr>
            <a:xfrm>
              <a:off x="7812522" y="4711361"/>
              <a:ext cx="294745" cy="265268"/>
            </a:xfrm>
            <a:custGeom>
              <a:avLst/>
              <a:gdLst/>
              <a:ahLst/>
              <a:cxnLst/>
              <a:rect l="l" t="t" r="r" b="b"/>
              <a:pathLst>
                <a:path w="2821" h="2539" extrusionOk="0">
                  <a:moveTo>
                    <a:pt x="2281" y="0"/>
                  </a:moveTo>
                  <a:cubicBezTo>
                    <a:pt x="2266" y="140"/>
                    <a:pt x="2243" y="284"/>
                    <a:pt x="2210" y="430"/>
                  </a:cubicBezTo>
                  <a:cubicBezTo>
                    <a:pt x="1982" y="1440"/>
                    <a:pt x="1385" y="2182"/>
                    <a:pt x="830" y="2182"/>
                  </a:cubicBezTo>
                  <a:cubicBezTo>
                    <a:pt x="785" y="2182"/>
                    <a:pt x="741" y="2178"/>
                    <a:pt x="697" y="2168"/>
                  </a:cubicBezTo>
                  <a:cubicBezTo>
                    <a:pt x="317" y="2082"/>
                    <a:pt x="65" y="1638"/>
                    <a:pt x="1" y="1041"/>
                  </a:cubicBezTo>
                  <a:lnTo>
                    <a:pt x="1" y="1041"/>
                  </a:lnTo>
                  <a:cubicBezTo>
                    <a:pt x="17" y="1749"/>
                    <a:pt x="406" y="2289"/>
                    <a:pt x="951" y="2537"/>
                  </a:cubicBezTo>
                  <a:cubicBezTo>
                    <a:pt x="976" y="2538"/>
                    <a:pt x="1001" y="2538"/>
                    <a:pt x="1026" y="2538"/>
                  </a:cubicBezTo>
                  <a:cubicBezTo>
                    <a:pt x="1871" y="2538"/>
                    <a:pt x="2399" y="2006"/>
                    <a:pt x="2601" y="1073"/>
                  </a:cubicBezTo>
                  <a:lnTo>
                    <a:pt x="2820" y="59"/>
                  </a:lnTo>
                  <a:lnTo>
                    <a:pt x="2281" y="0"/>
                  </a:ln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3" name="Google Shape;4153;p48"/>
            <p:cNvSpPr/>
            <p:nvPr/>
          </p:nvSpPr>
          <p:spPr>
            <a:xfrm>
              <a:off x="7898825" y="3959928"/>
              <a:ext cx="232787" cy="121298"/>
            </a:xfrm>
            <a:custGeom>
              <a:avLst/>
              <a:gdLst/>
              <a:ahLst/>
              <a:cxnLst/>
              <a:rect l="l" t="t" r="r" b="b"/>
              <a:pathLst>
                <a:path w="2228" h="1161" extrusionOk="0">
                  <a:moveTo>
                    <a:pt x="1092" y="1"/>
                  </a:moveTo>
                  <a:cubicBezTo>
                    <a:pt x="522" y="1"/>
                    <a:pt x="1" y="224"/>
                    <a:pt x="31" y="587"/>
                  </a:cubicBezTo>
                  <a:cubicBezTo>
                    <a:pt x="56" y="911"/>
                    <a:pt x="572" y="1160"/>
                    <a:pt x="1196" y="1160"/>
                  </a:cubicBezTo>
                  <a:cubicBezTo>
                    <a:pt x="1780" y="1160"/>
                    <a:pt x="2228" y="925"/>
                    <a:pt x="2228" y="636"/>
                  </a:cubicBezTo>
                  <a:cubicBezTo>
                    <a:pt x="2228" y="349"/>
                    <a:pt x="1800" y="39"/>
                    <a:pt x="1220" y="5"/>
                  </a:cubicBezTo>
                  <a:cubicBezTo>
                    <a:pt x="1177" y="2"/>
                    <a:pt x="1134" y="1"/>
                    <a:pt x="10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4" name="Google Shape;4154;p48"/>
            <p:cNvSpPr/>
            <p:nvPr/>
          </p:nvSpPr>
          <p:spPr>
            <a:xfrm>
              <a:off x="7908020" y="3985317"/>
              <a:ext cx="211682" cy="319701"/>
            </a:xfrm>
            <a:custGeom>
              <a:avLst/>
              <a:gdLst/>
              <a:ahLst/>
              <a:cxnLst/>
              <a:rect l="l" t="t" r="r" b="b"/>
              <a:pathLst>
                <a:path w="2026" h="3060" extrusionOk="0">
                  <a:moveTo>
                    <a:pt x="795" y="1"/>
                  </a:moveTo>
                  <a:cubicBezTo>
                    <a:pt x="398" y="1"/>
                    <a:pt x="42" y="83"/>
                    <a:pt x="29" y="306"/>
                  </a:cubicBezTo>
                  <a:cubicBezTo>
                    <a:pt x="0" y="804"/>
                    <a:pt x="1105" y="3039"/>
                    <a:pt x="1165" y="3059"/>
                  </a:cubicBezTo>
                  <a:cubicBezTo>
                    <a:pt x="1166" y="3059"/>
                    <a:pt x="1167" y="3059"/>
                    <a:pt x="1169" y="3059"/>
                  </a:cubicBezTo>
                  <a:cubicBezTo>
                    <a:pt x="1246" y="3059"/>
                    <a:pt x="1886" y="2428"/>
                    <a:pt x="1886" y="2428"/>
                  </a:cubicBezTo>
                  <a:cubicBezTo>
                    <a:pt x="1886" y="2428"/>
                    <a:pt x="2025" y="699"/>
                    <a:pt x="1895" y="273"/>
                  </a:cubicBezTo>
                  <a:cubicBezTo>
                    <a:pt x="1850" y="129"/>
                    <a:pt x="1290" y="1"/>
                    <a:pt x="795" y="1"/>
                  </a:cubicBez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5" name="Google Shape;4155;p48"/>
            <p:cNvSpPr/>
            <p:nvPr/>
          </p:nvSpPr>
          <p:spPr>
            <a:xfrm>
              <a:off x="8018458" y="4198982"/>
              <a:ext cx="107512" cy="170925"/>
            </a:xfrm>
            <a:custGeom>
              <a:avLst/>
              <a:gdLst/>
              <a:ahLst/>
              <a:cxnLst/>
              <a:rect l="l" t="t" r="r" b="b"/>
              <a:pathLst>
                <a:path w="1029" h="1636" extrusionOk="0">
                  <a:moveTo>
                    <a:pt x="664" y="0"/>
                  </a:moveTo>
                  <a:cubicBezTo>
                    <a:pt x="546" y="0"/>
                    <a:pt x="490" y="806"/>
                    <a:pt x="121" y="806"/>
                  </a:cubicBezTo>
                  <a:cubicBezTo>
                    <a:pt x="84" y="806"/>
                    <a:pt x="44" y="798"/>
                    <a:pt x="0" y="780"/>
                  </a:cubicBezTo>
                  <a:lnTo>
                    <a:pt x="0" y="780"/>
                  </a:lnTo>
                  <a:cubicBezTo>
                    <a:pt x="186" y="964"/>
                    <a:pt x="136" y="1598"/>
                    <a:pt x="445" y="1635"/>
                  </a:cubicBezTo>
                  <a:cubicBezTo>
                    <a:pt x="449" y="1635"/>
                    <a:pt x="453" y="1636"/>
                    <a:pt x="457" y="1636"/>
                  </a:cubicBezTo>
                  <a:cubicBezTo>
                    <a:pt x="647" y="1636"/>
                    <a:pt x="917" y="1157"/>
                    <a:pt x="959" y="983"/>
                  </a:cubicBezTo>
                  <a:cubicBezTo>
                    <a:pt x="1028" y="689"/>
                    <a:pt x="827" y="107"/>
                    <a:pt x="684" y="7"/>
                  </a:cubicBezTo>
                  <a:cubicBezTo>
                    <a:pt x="677" y="3"/>
                    <a:pt x="671" y="0"/>
                    <a:pt x="664" y="0"/>
                  </a:cubicBez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6" name="Google Shape;4156;p48"/>
            <p:cNvSpPr/>
            <p:nvPr/>
          </p:nvSpPr>
          <p:spPr>
            <a:xfrm>
              <a:off x="7999651" y="3985526"/>
              <a:ext cx="120050" cy="253671"/>
            </a:xfrm>
            <a:custGeom>
              <a:avLst/>
              <a:gdLst/>
              <a:ahLst/>
              <a:cxnLst/>
              <a:rect l="l" t="t" r="r" b="b"/>
              <a:pathLst>
                <a:path w="1149" h="2428" extrusionOk="0">
                  <a:moveTo>
                    <a:pt x="0" y="1"/>
                  </a:moveTo>
                  <a:cubicBezTo>
                    <a:pt x="35" y="295"/>
                    <a:pt x="170" y="671"/>
                    <a:pt x="394" y="1203"/>
                  </a:cubicBezTo>
                  <a:cubicBezTo>
                    <a:pt x="702" y="1933"/>
                    <a:pt x="1009" y="2427"/>
                    <a:pt x="1009" y="2427"/>
                  </a:cubicBezTo>
                  <a:cubicBezTo>
                    <a:pt x="1009" y="2427"/>
                    <a:pt x="1148" y="697"/>
                    <a:pt x="1018" y="271"/>
                  </a:cubicBezTo>
                  <a:cubicBezTo>
                    <a:pt x="976" y="134"/>
                    <a:pt x="474" y="13"/>
                    <a:pt x="0"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7" name="Google Shape;4157;p48"/>
            <p:cNvSpPr/>
            <p:nvPr/>
          </p:nvSpPr>
          <p:spPr>
            <a:xfrm>
              <a:off x="7957127" y="3563315"/>
              <a:ext cx="274893" cy="1159805"/>
            </a:xfrm>
            <a:custGeom>
              <a:avLst/>
              <a:gdLst/>
              <a:ahLst/>
              <a:cxnLst/>
              <a:rect l="l" t="t" r="r" b="b"/>
              <a:pathLst>
                <a:path w="2631" h="11101" extrusionOk="0">
                  <a:moveTo>
                    <a:pt x="2468" y="0"/>
                  </a:moveTo>
                  <a:cubicBezTo>
                    <a:pt x="2393" y="0"/>
                    <a:pt x="2321" y="68"/>
                    <a:pt x="2301" y="164"/>
                  </a:cubicBezTo>
                  <a:lnTo>
                    <a:pt x="0" y="11059"/>
                  </a:lnTo>
                  <a:lnTo>
                    <a:pt x="192" y="11101"/>
                  </a:lnTo>
                  <a:lnTo>
                    <a:pt x="2607" y="230"/>
                  </a:lnTo>
                  <a:cubicBezTo>
                    <a:pt x="2631" y="123"/>
                    <a:pt x="2580" y="21"/>
                    <a:pt x="2496" y="3"/>
                  </a:cubicBezTo>
                  <a:cubicBezTo>
                    <a:pt x="2486" y="1"/>
                    <a:pt x="2477" y="0"/>
                    <a:pt x="24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8" name="Google Shape;4158;p48"/>
            <p:cNvSpPr/>
            <p:nvPr/>
          </p:nvSpPr>
          <p:spPr>
            <a:xfrm>
              <a:off x="7944275" y="4697047"/>
              <a:ext cx="62063" cy="55060"/>
            </a:xfrm>
            <a:custGeom>
              <a:avLst/>
              <a:gdLst/>
              <a:ahLst/>
              <a:cxnLst/>
              <a:rect l="l" t="t" r="r" b="b"/>
              <a:pathLst>
                <a:path w="594" h="527" extrusionOk="0">
                  <a:moveTo>
                    <a:pt x="87" y="0"/>
                  </a:moveTo>
                  <a:lnTo>
                    <a:pt x="26" y="164"/>
                  </a:lnTo>
                  <a:cubicBezTo>
                    <a:pt x="0" y="280"/>
                    <a:pt x="158" y="498"/>
                    <a:pt x="274" y="523"/>
                  </a:cubicBezTo>
                  <a:cubicBezTo>
                    <a:pt x="288" y="526"/>
                    <a:pt x="302" y="527"/>
                    <a:pt x="315" y="527"/>
                  </a:cubicBezTo>
                  <a:cubicBezTo>
                    <a:pt x="413" y="527"/>
                    <a:pt x="491" y="453"/>
                    <a:pt x="531" y="357"/>
                  </a:cubicBezTo>
                  <a:cubicBezTo>
                    <a:pt x="565" y="277"/>
                    <a:pt x="594" y="87"/>
                    <a:pt x="594" y="87"/>
                  </a:cubicBezTo>
                  <a:lnTo>
                    <a:pt x="87" y="0"/>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9" name="Google Shape;4159;p48"/>
            <p:cNvSpPr/>
            <p:nvPr/>
          </p:nvSpPr>
          <p:spPr>
            <a:xfrm>
              <a:off x="7943230" y="4668210"/>
              <a:ext cx="56943" cy="68642"/>
            </a:xfrm>
            <a:custGeom>
              <a:avLst/>
              <a:gdLst/>
              <a:ahLst/>
              <a:cxnLst/>
              <a:rect l="l" t="t" r="r" b="b"/>
              <a:pathLst>
                <a:path w="545" h="657" extrusionOk="0">
                  <a:moveTo>
                    <a:pt x="111" y="1"/>
                  </a:moveTo>
                  <a:lnTo>
                    <a:pt x="26" y="387"/>
                  </a:lnTo>
                  <a:cubicBezTo>
                    <a:pt x="1" y="509"/>
                    <a:pt x="77" y="626"/>
                    <a:pt x="197" y="652"/>
                  </a:cubicBezTo>
                  <a:cubicBezTo>
                    <a:pt x="212" y="655"/>
                    <a:pt x="228" y="657"/>
                    <a:pt x="244" y="657"/>
                  </a:cubicBezTo>
                  <a:cubicBezTo>
                    <a:pt x="346" y="657"/>
                    <a:pt x="439" y="586"/>
                    <a:pt x="461" y="482"/>
                  </a:cubicBezTo>
                  <a:lnTo>
                    <a:pt x="545" y="95"/>
                  </a:lnTo>
                  <a:lnTo>
                    <a:pt x="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0" name="Google Shape;4160;p48"/>
            <p:cNvSpPr/>
            <p:nvPr/>
          </p:nvSpPr>
          <p:spPr>
            <a:xfrm>
              <a:off x="7375052" y="4859203"/>
              <a:ext cx="858115" cy="154418"/>
            </a:xfrm>
            <a:custGeom>
              <a:avLst/>
              <a:gdLst/>
              <a:ahLst/>
              <a:cxnLst/>
              <a:rect l="l" t="t" r="r" b="b"/>
              <a:pathLst>
                <a:path w="8213" h="1478" extrusionOk="0">
                  <a:moveTo>
                    <a:pt x="2667" y="1"/>
                  </a:moveTo>
                  <a:lnTo>
                    <a:pt x="1" y="1478"/>
                  </a:lnTo>
                  <a:lnTo>
                    <a:pt x="8212" y="1478"/>
                  </a:lnTo>
                  <a:lnTo>
                    <a:pt x="6450" y="785"/>
                  </a:lnTo>
                  <a:lnTo>
                    <a:pt x="26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1" name="Google Shape;4161;p48"/>
            <p:cNvSpPr/>
            <p:nvPr/>
          </p:nvSpPr>
          <p:spPr>
            <a:xfrm>
              <a:off x="8185422" y="3499685"/>
              <a:ext cx="428587" cy="413104"/>
            </a:xfrm>
            <a:custGeom>
              <a:avLst/>
              <a:gdLst/>
              <a:ahLst/>
              <a:cxnLst/>
              <a:rect l="l" t="t" r="r" b="b"/>
              <a:pathLst>
                <a:path w="4102" h="3954" extrusionOk="0">
                  <a:moveTo>
                    <a:pt x="776" y="1"/>
                  </a:moveTo>
                  <a:cubicBezTo>
                    <a:pt x="1" y="1"/>
                    <a:pt x="643" y="1917"/>
                    <a:pt x="948" y="2360"/>
                  </a:cubicBezTo>
                  <a:cubicBezTo>
                    <a:pt x="1259" y="2812"/>
                    <a:pt x="2405" y="3922"/>
                    <a:pt x="2857" y="3952"/>
                  </a:cubicBezTo>
                  <a:cubicBezTo>
                    <a:pt x="2867" y="3953"/>
                    <a:pt x="2876" y="3953"/>
                    <a:pt x="2886" y="3953"/>
                  </a:cubicBezTo>
                  <a:cubicBezTo>
                    <a:pt x="3342" y="3953"/>
                    <a:pt x="4101" y="3261"/>
                    <a:pt x="4043" y="2848"/>
                  </a:cubicBezTo>
                  <a:cubicBezTo>
                    <a:pt x="3983" y="2426"/>
                    <a:pt x="2161" y="145"/>
                    <a:pt x="832" y="4"/>
                  </a:cubicBezTo>
                  <a:cubicBezTo>
                    <a:pt x="813" y="2"/>
                    <a:pt x="794" y="1"/>
                    <a:pt x="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2" name="Google Shape;4162;p48"/>
            <p:cNvSpPr/>
            <p:nvPr/>
          </p:nvSpPr>
          <p:spPr>
            <a:xfrm>
              <a:off x="8260127" y="3679394"/>
              <a:ext cx="353882" cy="233403"/>
            </a:xfrm>
            <a:custGeom>
              <a:avLst/>
              <a:gdLst/>
              <a:ahLst/>
              <a:cxnLst/>
              <a:rect l="l" t="t" r="r" b="b"/>
              <a:pathLst>
                <a:path w="3387" h="2234" extrusionOk="0">
                  <a:moveTo>
                    <a:pt x="2567" y="1"/>
                  </a:moveTo>
                  <a:lnTo>
                    <a:pt x="2567" y="1"/>
                  </a:lnTo>
                  <a:cubicBezTo>
                    <a:pt x="2568" y="2"/>
                    <a:pt x="2569" y="3"/>
                    <a:pt x="2570" y="4"/>
                  </a:cubicBezTo>
                  <a:lnTo>
                    <a:pt x="2570" y="4"/>
                  </a:lnTo>
                  <a:cubicBezTo>
                    <a:pt x="2569" y="3"/>
                    <a:pt x="2568" y="2"/>
                    <a:pt x="2567" y="1"/>
                  </a:cubicBezTo>
                  <a:close/>
                  <a:moveTo>
                    <a:pt x="2570" y="4"/>
                  </a:moveTo>
                  <a:cubicBezTo>
                    <a:pt x="2945" y="437"/>
                    <a:pt x="2927" y="863"/>
                    <a:pt x="2554" y="1058"/>
                  </a:cubicBezTo>
                  <a:cubicBezTo>
                    <a:pt x="2411" y="1132"/>
                    <a:pt x="2221" y="1169"/>
                    <a:pt x="2008" y="1169"/>
                  </a:cubicBezTo>
                  <a:cubicBezTo>
                    <a:pt x="1364" y="1169"/>
                    <a:pt x="505" y="836"/>
                    <a:pt x="38" y="217"/>
                  </a:cubicBezTo>
                  <a:cubicBezTo>
                    <a:pt x="25" y="200"/>
                    <a:pt x="12" y="183"/>
                    <a:pt x="0" y="166"/>
                  </a:cubicBezTo>
                  <a:lnTo>
                    <a:pt x="0" y="166"/>
                  </a:lnTo>
                  <a:cubicBezTo>
                    <a:pt x="82" y="371"/>
                    <a:pt x="165" y="541"/>
                    <a:pt x="233" y="639"/>
                  </a:cubicBezTo>
                  <a:cubicBezTo>
                    <a:pt x="544" y="1092"/>
                    <a:pt x="1690" y="2202"/>
                    <a:pt x="2142" y="2232"/>
                  </a:cubicBezTo>
                  <a:cubicBezTo>
                    <a:pt x="2151" y="2233"/>
                    <a:pt x="2161" y="2233"/>
                    <a:pt x="2170" y="2233"/>
                  </a:cubicBezTo>
                  <a:cubicBezTo>
                    <a:pt x="2626" y="2233"/>
                    <a:pt x="3386" y="1540"/>
                    <a:pt x="3328" y="1127"/>
                  </a:cubicBezTo>
                  <a:cubicBezTo>
                    <a:pt x="3303" y="962"/>
                    <a:pt x="3004" y="504"/>
                    <a:pt x="2570" y="4"/>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3" name="Google Shape;4163;p48"/>
            <p:cNvSpPr/>
            <p:nvPr/>
          </p:nvSpPr>
          <p:spPr>
            <a:xfrm>
              <a:off x="7933200" y="3420488"/>
              <a:ext cx="191516" cy="187642"/>
            </a:xfrm>
            <a:custGeom>
              <a:avLst/>
              <a:gdLst/>
              <a:ahLst/>
              <a:cxnLst/>
              <a:rect l="l" t="t" r="r" b="b"/>
              <a:pathLst>
                <a:path w="1833" h="1796" extrusionOk="0">
                  <a:moveTo>
                    <a:pt x="720" y="1"/>
                  </a:moveTo>
                  <a:lnTo>
                    <a:pt x="0" y="730"/>
                  </a:lnTo>
                  <a:lnTo>
                    <a:pt x="626" y="1680"/>
                  </a:lnTo>
                  <a:cubicBezTo>
                    <a:pt x="626" y="1680"/>
                    <a:pt x="816" y="1795"/>
                    <a:pt x="1041" y="1795"/>
                  </a:cubicBezTo>
                  <a:cubicBezTo>
                    <a:pt x="1178" y="1795"/>
                    <a:pt x="1328" y="1752"/>
                    <a:pt x="1455" y="1611"/>
                  </a:cubicBezTo>
                  <a:cubicBezTo>
                    <a:pt x="1833" y="1189"/>
                    <a:pt x="1647" y="828"/>
                    <a:pt x="1647" y="828"/>
                  </a:cubicBezTo>
                  <a:lnTo>
                    <a:pt x="720" y="1"/>
                  </a:lnTo>
                  <a:close/>
                </a:path>
              </a:pathLst>
            </a:custGeom>
            <a:solidFill>
              <a:srgbClr val="985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4" name="Google Shape;4164;p48"/>
            <p:cNvSpPr/>
            <p:nvPr/>
          </p:nvSpPr>
          <p:spPr>
            <a:xfrm>
              <a:off x="7987009" y="3488610"/>
              <a:ext cx="146276" cy="135925"/>
            </a:xfrm>
            <a:custGeom>
              <a:avLst/>
              <a:gdLst/>
              <a:ahLst/>
              <a:cxnLst/>
              <a:rect l="l" t="t" r="r" b="b"/>
              <a:pathLst>
                <a:path w="1400" h="1301" extrusionOk="0">
                  <a:moveTo>
                    <a:pt x="979" y="1"/>
                  </a:moveTo>
                  <a:cubicBezTo>
                    <a:pt x="918" y="556"/>
                    <a:pt x="684" y="889"/>
                    <a:pt x="257" y="889"/>
                  </a:cubicBezTo>
                  <a:cubicBezTo>
                    <a:pt x="178" y="889"/>
                    <a:pt x="93" y="878"/>
                    <a:pt x="0" y="854"/>
                  </a:cubicBezTo>
                  <a:lnTo>
                    <a:pt x="0" y="854"/>
                  </a:lnTo>
                  <a:lnTo>
                    <a:pt x="65" y="1090"/>
                  </a:lnTo>
                  <a:cubicBezTo>
                    <a:pt x="180" y="1230"/>
                    <a:pt x="319" y="1301"/>
                    <a:pt x="481" y="1301"/>
                  </a:cubicBezTo>
                  <a:cubicBezTo>
                    <a:pt x="485" y="1301"/>
                    <a:pt x="488" y="1301"/>
                    <a:pt x="492" y="1301"/>
                  </a:cubicBezTo>
                  <a:lnTo>
                    <a:pt x="563" y="1151"/>
                  </a:lnTo>
                  <a:lnTo>
                    <a:pt x="864" y="1246"/>
                  </a:lnTo>
                  <a:cubicBezTo>
                    <a:pt x="1142" y="867"/>
                    <a:pt x="1400" y="456"/>
                    <a:pt x="1315" y="81"/>
                  </a:cubicBezTo>
                  <a:lnTo>
                    <a:pt x="9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5" name="Google Shape;4165;p48"/>
            <p:cNvSpPr/>
            <p:nvPr/>
          </p:nvSpPr>
          <p:spPr>
            <a:xfrm>
              <a:off x="7842300" y="3367202"/>
              <a:ext cx="201338" cy="229119"/>
            </a:xfrm>
            <a:custGeom>
              <a:avLst/>
              <a:gdLst/>
              <a:ahLst/>
              <a:cxnLst/>
              <a:rect l="l" t="t" r="r" b="b"/>
              <a:pathLst>
                <a:path w="1927" h="2193" extrusionOk="0">
                  <a:moveTo>
                    <a:pt x="1007" y="0"/>
                  </a:moveTo>
                  <a:cubicBezTo>
                    <a:pt x="562" y="0"/>
                    <a:pt x="0" y="274"/>
                    <a:pt x="147" y="776"/>
                  </a:cubicBezTo>
                  <a:cubicBezTo>
                    <a:pt x="367" y="1522"/>
                    <a:pt x="1022" y="2193"/>
                    <a:pt x="1152" y="2193"/>
                  </a:cubicBezTo>
                  <a:cubicBezTo>
                    <a:pt x="1155" y="2193"/>
                    <a:pt x="1157" y="2192"/>
                    <a:pt x="1159" y="2192"/>
                  </a:cubicBezTo>
                  <a:cubicBezTo>
                    <a:pt x="1271" y="2164"/>
                    <a:pt x="1857" y="1683"/>
                    <a:pt x="1892" y="1550"/>
                  </a:cubicBezTo>
                  <a:cubicBezTo>
                    <a:pt x="1926" y="1418"/>
                    <a:pt x="1601" y="545"/>
                    <a:pt x="1487" y="225"/>
                  </a:cubicBezTo>
                  <a:cubicBezTo>
                    <a:pt x="1433" y="73"/>
                    <a:pt x="1235" y="0"/>
                    <a:pt x="1007" y="0"/>
                  </a:cubicBez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6" name="Google Shape;4166;p48"/>
            <p:cNvSpPr/>
            <p:nvPr/>
          </p:nvSpPr>
          <p:spPr>
            <a:xfrm>
              <a:off x="7842300" y="3367202"/>
              <a:ext cx="172919" cy="107194"/>
            </a:xfrm>
            <a:custGeom>
              <a:avLst/>
              <a:gdLst/>
              <a:ahLst/>
              <a:cxnLst/>
              <a:rect l="l" t="t" r="r" b="b"/>
              <a:pathLst>
                <a:path w="1655" h="1026" extrusionOk="0">
                  <a:moveTo>
                    <a:pt x="1006" y="0"/>
                  </a:moveTo>
                  <a:cubicBezTo>
                    <a:pt x="561" y="0"/>
                    <a:pt x="1" y="275"/>
                    <a:pt x="147" y="776"/>
                  </a:cubicBezTo>
                  <a:cubicBezTo>
                    <a:pt x="173" y="861"/>
                    <a:pt x="203" y="944"/>
                    <a:pt x="238" y="1026"/>
                  </a:cubicBezTo>
                  <a:cubicBezTo>
                    <a:pt x="397" y="918"/>
                    <a:pt x="587" y="825"/>
                    <a:pt x="799" y="761"/>
                  </a:cubicBezTo>
                  <a:cubicBezTo>
                    <a:pt x="1003" y="700"/>
                    <a:pt x="1204" y="671"/>
                    <a:pt x="1390" y="671"/>
                  </a:cubicBezTo>
                  <a:cubicBezTo>
                    <a:pt x="1482" y="671"/>
                    <a:pt x="1571" y="678"/>
                    <a:pt x="1654" y="692"/>
                  </a:cubicBezTo>
                  <a:cubicBezTo>
                    <a:pt x="1589" y="506"/>
                    <a:pt x="1526" y="334"/>
                    <a:pt x="1487" y="226"/>
                  </a:cubicBezTo>
                  <a:cubicBezTo>
                    <a:pt x="1433" y="73"/>
                    <a:pt x="1235" y="0"/>
                    <a:pt x="1006"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7" name="Google Shape;4167;p48"/>
            <p:cNvSpPr/>
            <p:nvPr/>
          </p:nvSpPr>
          <p:spPr>
            <a:xfrm>
              <a:off x="7908333" y="3364799"/>
              <a:ext cx="163515" cy="265059"/>
            </a:xfrm>
            <a:custGeom>
              <a:avLst/>
              <a:gdLst/>
              <a:ahLst/>
              <a:cxnLst/>
              <a:rect l="l" t="t" r="r" b="b"/>
              <a:pathLst>
                <a:path w="1565" h="2537" extrusionOk="0">
                  <a:moveTo>
                    <a:pt x="542" y="0"/>
                  </a:moveTo>
                  <a:cubicBezTo>
                    <a:pt x="542" y="0"/>
                    <a:pt x="819" y="902"/>
                    <a:pt x="834" y="1052"/>
                  </a:cubicBezTo>
                  <a:cubicBezTo>
                    <a:pt x="849" y="1203"/>
                    <a:pt x="1" y="1722"/>
                    <a:pt x="1" y="1722"/>
                  </a:cubicBezTo>
                  <a:cubicBezTo>
                    <a:pt x="162" y="2083"/>
                    <a:pt x="615" y="2536"/>
                    <a:pt x="615" y="2536"/>
                  </a:cubicBezTo>
                  <a:cubicBezTo>
                    <a:pt x="1112" y="2333"/>
                    <a:pt x="1564" y="1640"/>
                    <a:pt x="1564" y="1640"/>
                  </a:cubicBezTo>
                  <a:cubicBezTo>
                    <a:pt x="1564" y="1640"/>
                    <a:pt x="1325" y="591"/>
                    <a:pt x="979" y="87"/>
                  </a:cubicBezTo>
                  <a:lnTo>
                    <a:pt x="542" y="0"/>
                  </a:lnTo>
                  <a:close/>
                </a:path>
              </a:pathLst>
            </a:custGeom>
            <a:solidFill>
              <a:srgbClr val="42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8" name="Google Shape;4168;p48"/>
            <p:cNvSpPr/>
            <p:nvPr/>
          </p:nvSpPr>
          <p:spPr>
            <a:xfrm>
              <a:off x="8001532" y="3386845"/>
              <a:ext cx="34584" cy="59030"/>
            </a:xfrm>
            <a:custGeom>
              <a:avLst/>
              <a:gdLst/>
              <a:ahLst/>
              <a:cxnLst/>
              <a:rect l="l" t="t" r="r" b="b"/>
              <a:pathLst>
                <a:path w="331" h="565" extrusionOk="0">
                  <a:moveTo>
                    <a:pt x="162" y="0"/>
                  </a:moveTo>
                  <a:cubicBezTo>
                    <a:pt x="72" y="1"/>
                    <a:pt x="1" y="129"/>
                    <a:pt x="2" y="284"/>
                  </a:cubicBezTo>
                  <a:cubicBezTo>
                    <a:pt x="4" y="440"/>
                    <a:pt x="77" y="565"/>
                    <a:pt x="167" y="565"/>
                  </a:cubicBezTo>
                  <a:cubicBezTo>
                    <a:pt x="167" y="565"/>
                    <a:pt x="167" y="565"/>
                    <a:pt x="168" y="565"/>
                  </a:cubicBezTo>
                  <a:cubicBezTo>
                    <a:pt x="259" y="564"/>
                    <a:pt x="330" y="437"/>
                    <a:pt x="328" y="281"/>
                  </a:cubicBezTo>
                  <a:cubicBezTo>
                    <a:pt x="327" y="126"/>
                    <a:pt x="253" y="0"/>
                    <a:pt x="162" y="0"/>
                  </a:cubicBez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9" name="Google Shape;4169;p48"/>
            <p:cNvSpPr/>
            <p:nvPr/>
          </p:nvSpPr>
          <p:spPr>
            <a:xfrm>
              <a:off x="7835822" y="3287378"/>
              <a:ext cx="203218" cy="116283"/>
            </a:xfrm>
            <a:custGeom>
              <a:avLst/>
              <a:gdLst/>
              <a:ahLst/>
              <a:cxnLst/>
              <a:rect l="l" t="t" r="r" b="b"/>
              <a:pathLst>
                <a:path w="1945" h="1113" extrusionOk="0">
                  <a:moveTo>
                    <a:pt x="1318" y="1"/>
                  </a:moveTo>
                  <a:cubicBezTo>
                    <a:pt x="978" y="1"/>
                    <a:pt x="324" y="75"/>
                    <a:pt x="182" y="159"/>
                  </a:cubicBezTo>
                  <a:cubicBezTo>
                    <a:pt x="1" y="264"/>
                    <a:pt x="40" y="1113"/>
                    <a:pt x="40" y="1113"/>
                  </a:cubicBezTo>
                  <a:lnTo>
                    <a:pt x="1944" y="777"/>
                  </a:lnTo>
                  <a:cubicBezTo>
                    <a:pt x="1889" y="435"/>
                    <a:pt x="1658" y="73"/>
                    <a:pt x="1507" y="17"/>
                  </a:cubicBezTo>
                  <a:cubicBezTo>
                    <a:pt x="1476" y="6"/>
                    <a:pt x="1408" y="1"/>
                    <a:pt x="1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0" name="Google Shape;4170;p48"/>
            <p:cNvSpPr/>
            <p:nvPr/>
          </p:nvSpPr>
          <p:spPr>
            <a:xfrm>
              <a:off x="7955037" y="3287483"/>
              <a:ext cx="84004" cy="93298"/>
            </a:xfrm>
            <a:custGeom>
              <a:avLst/>
              <a:gdLst/>
              <a:ahLst/>
              <a:cxnLst/>
              <a:rect l="l" t="t" r="r" b="b"/>
              <a:pathLst>
                <a:path w="804" h="893" extrusionOk="0">
                  <a:moveTo>
                    <a:pt x="175" y="0"/>
                  </a:moveTo>
                  <a:cubicBezTo>
                    <a:pt x="123" y="0"/>
                    <a:pt x="64" y="2"/>
                    <a:pt x="0" y="6"/>
                  </a:cubicBezTo>
                  <a:cubicBezTo>
                    <a:pt x="88" y="243"/>
                    <a:pt x="140" y="539"/>
                    <a:pt x="140" y="860"/>
                  </a:cubicBezTo>
                  <a:cubicBezTo>
                    <a:pt x="140" y="871"/>
                    <a:pt x="139" y="882"/>
                    <a:pt x="139" y="892"/>
                  </a:cubicBezTo>
                  <a:lnTo>
                    <a:pt x="803" y="776"/>
                  </a:lnTo>
                  <a:cubicBezTo>
                    <a:pt x="748" y="434"/>
                    <a:pt x="517" y="72"/>
                    <a:pt x="366" y="18"/>
                  </a:cubicBezTo>
                  <a:cubicBezTo>
                    <a:pt x="334" y="6"/>
                    <a:pt x="266" y="0"/>
                    <a:pt x="175"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1" name="Google Shape;4171;p48"/>
            <p:cNvSpPr/>
            <p:nvPr/>
          </p:nvSpPr>
          <p:spPr>
            <a:xfrm>
              <a:off x="7740324" y="3368560"/>
              <a:ext cx="296939" cy="98313"/>
            </a:xfrm>
            <a:custGeom>
              <a:avLst/>
              <a:gdLst/>
              <a:ahLst/>
              <a:cxnLst/>
              <a:rect l="l" t="t" r="r" b="b"/>
              <a:pathLst>
                <a:path w="2842" h="941" extrusionOk="0">
                  <a:moveTo>
                    <a:pt x="2599" y="1"/>
                  </a:moveTo>
                  <a:cubicBezTo>
                    <a:pt x="1735" y="1"/>
                    <a:pt x="490" y="80"/>
                    <a:pt x="256" y="444"/>
                  </a:cubicBezTo>
                  <a:cubicBezTo>
                    <a:pt x="0" y="844"/>
                    <a:pt x="1185" y="941"/>
                    <a:pt x="1185" y="941"/>
                  </a:cubicBezTo>
                  <a:cubicBezTo>
                    <a:pt x="995" y="512"/>
                    <a:pt x="1839" y="173"/>
                    <a:pt x="2841" y="3"/>
                  </a:cubicBezTo>
                  <a:cubicBezTo>
                    <a:pt x="2765" y="2"/>
                    <a:pt x="2684" y="1"/>
                    <a:pt x="25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2" name="Google Shape;4172;p48"/>
            <p:cNvSpPr/>
            <p:nvPr/>
          </p:nvSpPr>
          <p:spPr>
            <a:xfrm>
              <a:off x="8377775" y="3701440"/>
              <a:ext cx="204681" cy="215746"/>
            </a:xfrm>
            <a:custGeom>
              <a:avLst/>
              <a:gdLst/>
              <a:ahLst/>
              <a:cxnLst/>
              <a:rect l="l" t="t" r="r" b="b"/>
              <a:pathLst>
                <a:path w="1959" h="2065" extrusionOk="0">
                  <a:moveTo>
                    <a:pt x="979" y="0"/>
                  </a:moveTo>
                  <a:cubicBezTo>
                    <a:pt x="604" y="0"/>
                    <a:pt x="228" y="250"/>
                    <a:pt x="128" y="678"/>
                  </a:cubicBezTo>
                  <a:cubicBezTo>
                    <a:pt x="1" y="1231"/>
                    <a:pt x="277" y="1892"/>
                    <a:pt x="879" y="2041"/>
                  </a:cubicBezTo>
                  <a:cubicBezTo>
                    <a:pt x="944" y="2057"/>
                    <a:pt x="1008" y="2064"/>
                    <a:pt x="1070" y="2064"/>
                  </a:cubicBezTo>
                  <a:cubicBezTo>
                    <a:pt x="1484" y="2064"/>
                    <a:pt x="1827" y="1724"/>
                    <a:pt x="1890" y="1224"/>
                  </a:cubicBezTo>
                  <a:cubicBezTo>
                    <a:pt x="1958" y="685"/>
                    <a:pt x="1652" y="164"/>
                    <a:pt x="1212" y="34"/>
                  </a:cubicBezTo>
                  <a:cubicBezTo>
                    <a:pt x="1136" y="11"/>
                    <a:pt x="1058"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3" name="Google Shape;4173;p48"/>
            <p:cNvSpPr/>
            <p:nvPr/>
          </p:nvSpPr>
          <p:spPr>
            <a:xfrm>
              <a:off x="8234424" y="3668110"/>
              <a:ext cx="340613" cy="237791"/>
            </a:xfrm>
            <a:custGeom>
              <a:avLst/>
              <a:gdLst/>
              <a:ahLst/>
              <a:cxnLst/>
              <a:rect l="l" t="t" r="r" b="b"/>
              <a:pathLst>
                <a:path w="3260" h="2276" extrusionOk="0">
                  <a:moveTo>
                    <a:pt x="480" y="0"/>
                  </a:moveTo>
                  <a:cubicBezTo>
                    <a:pt x="480" y="0"/>
                    <a:pt x="159" y="331"/>
                    <a:pt x="17" y="824"/>
                  </a:cubicBezTo>
                  <a:cubicBezTo>
                    <a:pt x="0" y="884"/>
                    <a:pt x="1772" y="2116"/>
                    <a:pt x="2252" y="2255"/>
                  </a:cubicBezTo>
                  <a:cubicBezTo>
                    <a:pt x="2301" y="2269"/>
                    <a:pt x="2347" y="2275"/>
                    <a:pt x="2392" y="2275"/>
                  </a:cubicBezTo>
                  <a:cubicBezTo>
                    <a:pt x="3036" y="2275"/>
                    <a:pt x="3260" y="903"/>
                    <a:pt x="2643" y="455"/>
                  </a:cubicBezTo>
                  <a:cubicBezTo>
                    <a:pt x="2284" y="193"/>
                    <a:pt x="480" y="0"/>
                    <a:pt x="480" y="0"/>
                  </a:cubicBez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4" name="Google Shape;4174;p48"/>
            <p:cNvSpPr/>
            <p:nvPr/>
          </p:nvSpPr>
          <p:spPr>
            <a:xfrm>
              <a:off x="8253022" y="3724426"/>
              <a:ext cx="319090" cy="181477"/>
            </a:xfrm>
            <a:custGeom>
              <a:avLst/>
              <a:gdLst/>
              <a:ahLst/>
              <a:cxnLst/>
              <a:rect l="l" t="t" r="r" b="b"/>
              <a:pathLst>
                <a:path w="3054" h="1737" extrusionOk="0">
                  <a:moveTo>
                    <a:pt x="2560" y="0"/>
                  </a:moveTo>
                  <a:cubicBezTo>
                    <a:pt x="2623" y="120"/>
                    <a:pt x="2645" y="238"/>
                    <a:pt x="2614" y="348"/>
                  </a:cubicBezTo>
                  <a:cubicBezTo>
                    <a:pt x="2535" y="633"/>
                    <a:pt x="2128" y="790"/>
                    <a:pt x="1582" y="790"/>
                  </a:cubicBezTo>
                  <a:cubicBezTo>
                    <a:pt x="1285" y="790"/>
                    <a:pt x="946" y="743"/>
                    <a:pt x="596" y="646"/>
                  </a:cubicBezTo>
                  <a:cubicBezTo>
                    <a:pt x="383" y="587"/>
                    <a:pt x="182" y="513"/>
                    <a:pt x="1" y="430"/>
                  </a:cubicBezTo>
                  <a:lnTo>
                    <a:pt x="1" y="430"/>
                  </a:lnTo>
                  <a:cubicBezTo>
                    <a:pt x="445" y="772"/>
                    <a:pt x="1685" y="1604"/>
                    <a:pt x="2074" y="1716"/>
                  </a:cubicBezTo>
                  <a:cubicBezTo>
                    <a:pt x="2123" y="1730"/>
                    <a:pt x="2170" y="1736"/>
                    <a:pt x="2214" y="1736"/>
                  </a:cubicBezTo>
                  <a:cubicBezTo>
                    <a:pt x="2822" y="1736"/>
                    <a:pt x="3054" y="515"/>
                    <a:pt x="2560" y="0"/>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5" name="Google Shape;4175;p48"/>
            <p:cNvSpPr/>
            <p:nvPr/>
          </p:nvSpPr>
          <p:spPr>
            <a:xfrm>
              <a:off x="8007801" y="3401577"/>
              <a:ext cx="22046" cy="37507"/>
            </a:xfrm>
            <a:custGeom>
              <a:avLst/>
              <a:gdLst/>
              <a:ahLst/>
              <a:cxnLst/>
              <a:rect l="l" t="t" r="r" b="b"/>
              <a:pathLst>
                <a:path w="211" h="359" extrusionOk="0">
                  <a:moveTo>
                    <a:pt x="105" y="1"/>
                  </a:moveTo>
                  <a:cubicBezTo>
                    <a:pt x="104" y="1"/>
                    <a:pt x="104" y="1"/>
                    <a:pt x="103" y="1"/>
                  </a:cubicBezTo>
                  <a:cubicBezTo>
                    <a:pt x="47" y="1"/>
                    <a:pt x="1" y="81"/>
                    <a:pt x="2" y="181"/>
                  </a:cubicBezTo>
                  <a:cubicBezTo>
                    <a:pt x="3" y="279"/>
                    <a:pt x="50" y="358"/>
                    <a:pt x="107" y="358"/>
                  </a:cubicBezTo>
                  <a:cubicBezTo>
                    <a:pt x="164" y="358"/>
                    <a:pt x="210" y="277"/>
                    <a:pt x="209" y="178"/>
                  </a:cubicBezTo>
                  <a:cubicBezTo>
                    <a:pt x="208" y="81"/>
                    <a:pt x="162" y="1"/>
                    <a:pt x="105" y="1"/>
                  </a:cubicBez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6" name="Google Shape;4176;p48"/>
            <p:cNvSpPr/>
            <p:nvPr/>
          </p:nvSpPr>
          <p:spPr>
            <a:xfrm>
              <a:off x="8011040" y="3418085"/>
              <a:ext cx="15672" cy="23507"/>
            </a:xfrm>
            <a:custGeom>
              <a:avLst/>
              <a:gdLst/>
              <a:ahLst/>
              <a:cxnLst/>
              <a:rect l="l" t="t" r="r" b="b"/>
              <a:pathLst>
                <a:path w="150" h="225" extrusionOk="0">
                  <a:moveTo>
                    <a:pt x="73" y="0"/>
                  </a:moveTo>
                  <a:cubicBezTo>
                    <a:pt x="33" y="0"/>
                    <a:pt x="1" y="50"/>
                    <a:pt x="1" y="113"/>
                  </a:cubicBezTo>
                  <a:cubicBezTo>
                    <a:pt x="2" y="175"/>
                    <a:pt x="35" y="225"/>
                    <a:pt x="76" y="225"/>
                  </a:cubicBezTo>
                  <a:cubicBezTo>
                    <a:pt x="116" y="224"/>
                    <a:pt x="149" y="174"/>
                    <a:pt x="148" y="111"/>
                  </a:cubicBezTo>
                  <a:cubicBezTo>
                    <a:pt x="148" y="49"/>
                    <a:pt x="114" y="0"/>
                    <a:pt x="73" y="0"/>
                  </a:cubicBez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7" name="Google Shape;4177;p48"/>
            <p:cNvSpPr/>
            <p:nvPr/>
          </p:nvSpPr>
          <p:spPr>
            <a:xfrm>
              <a:off x="7946469" y="4673956"/>
              <a:ext cx="53704" cy="62895"/>
            </a:xfrm>
            <a:custGeom>
              <a:avLst/>
              <a:gdLst/>
              <a:ahLst/>
              <a:cxnLst/>
              <a:rect l="l" t="t" r="r" b="b"/>
              <a:pathLst>
                <a:path w="514" h="602" extrusionOk="0">
                  <a:moveTo>
                    <a:pt x="332" y="1"/>
                  </a:moveTo>
                  <a:lnTo>
                    <a:pt x="272" y="274"/>
                  </a:lnTo>
                  <a:cubicBezTo>
                    <a:pt x="249" y="378"/>
                    <a:pt x="157" y="449"/>
                    <a:pt x="55" y="449"/>
                  </a:cubicBezTo>
                  <a:cubicBezTo>
                    <a:pt x="40" y="449"/>
                    <a:pt x="24" y="447"/>
                    <a:pt x="8" y="444"/>
                  </a:cubicBezTo>
                  <a:lnTo>
                    <a:pt x="1" y="442"/>
                  </a:lnTo>
                  <a:lnTo>
                    <a:pt x="1" y="442"/>
                  </a:lnTo>
                  <a:cubicBezTo>
                    <a:pt x="23" y="518"/>
                    <a:pt x="83" y="580"/>
                    <a:pt x="166" y="597"/>
                  </a:cubicBezTo>
                  <a:cubicBezTo>
                    <a:pt x="181" y="600"/>
                    <a:pt x="197" y="602"/>
                    <a:pt x="213" y="602"/>
                  </a:cubicBezTo>
                  <a:cubicBezTo>
                    <a:pt x="315" y="602"/>
                    <a:pt x="408" y="531"/>
                    <a:pt x="430" y="427"/>
                  </a:cubicBezTo>
                  <a:lnTo>
                    <a:pt x="514" y="40"/>
                  </a:lnTo>
                  <a:lnTo>
                    <a:pt x="332"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8" name="Google Shape;4178;p48"/>
            <p:cNvSpPr/>
            <p:nvPr/>
          </p:nvSpPr>
          <p:spPr>
            <a:xfrm>
              <a:off x="8151674" y="3628302"/>
              <a:ext cx="135618" cy="129970"/>
            </a:xfrm>
            <a:custGeom>
              <a:avLst/>
              <a:gdLst/>
              <a:ahLst/>
              <a:cxnLst/>
              <a:rect l="l" t="t" r="r" b="b"/>
              <a:pathLst>
                <a:path w="1298" h="1244" extrusionOk="0">
                  <a:moveTo>
                    <a:pt x="452" y="0"/>
                  </a:moveTo>
                  <a:cubicBezTo>
                    <a:pt x="411" y="0"/>
                    <a:pt x="373" y="7"/>
                    <a:pt x="337" y="23"/>
                  </a:cubicBezTo>
                  <a:cubicBezTo>
                    <a:pt x="111" y="120"/>
                    <a:pt x="1" y="823"/>
                    <a:pt x="11" y="964"/>
                  </a:cubicBezTo>
                  <a:cubicBezTo>
                    <a:pt x="21" y="1104"/>
                    <a:pt x="96" y="1165"/>
                    <a:pt x="96" y="1165"/>
                  </a:cubicBezTo>
                  <a:cubicBezTo>
                    <a:pt x="96" y="1165"/>
                    <a:pt x="154" y="1160"/>
                    <a:pt x="250" y="1160"/>
                  </a:cubicBezTo>
                  <a:cubicBezTo>
                    <a:pt x="394" y="1160"/>
                    <a:pt x="622" y="1172"/>
                    <a:pt x="875" y="1235"/>
                  </a:cubicBezTo>
                  <a:cubicBezTo>
                    <a:pt x="897" y="1240"/>
                    <a:pt x="918" y="1243"/>
                    <a:pt x="938" y="1243"/>
                  </a:cubicBezTo>
                  <a:cubicBezTo>
                    <a:pt x="1297" y="1243"/>
                    <a:pt x="1298" y="384"/>
                    <a:pt x="1298" y="384"/>
                  </a:cubicBezTo>
                  <a:cubicBezTo>
                    <a:pt x="963" y="200"/>
                    <a:pt x="671" y="0"/>
                    <a:pt x="452" y="0"/>
                  </a:cubicBez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9" name="Google Shape;4179;p48"/>
            <p:cNvSpPr/>
            <p:nvPr/>
          </p:nvSpPr>
          <p:spPr>
            <a:xfrm>
              <a:off x="8014697" y="4268567"/>
              <a:ext cx="54749" cy="67910"/>
            </a:xfrm>
            <a:custGeom>
              <a:avLst/>
              <a:gdLst/>
              <a:ahLst/>
              <a:cxnLst/>
              <a:rect l="l" t="t" r="r" b="b"/>
              <a:pathLst>
                <a:path w="524" h="650" extrusionOk="0">
                  <a:moveTo>
                    <a:pt x="431" y="0"/>
                  </a:moveTo>
                  <a:cubicBezTo>
                    <a:pt x="420" y="0"/>
                    <a:pt x="409" y="4"/>
                    <a:pt x="399" y="11"/>
                  </a:cubicBezTo>
                  <a:cubicBezTo>
                    <a:pt x="349" y="50"/>
                    <a:pt x="260" y="155"/>
                    <a:pt x="260" y="155"/>
                  </a:cubicBezTo>
                  <a:cubicBezTo>
                    <a:pt x="260" y="155"/>
                    <a:pt x="123" y="24"/>
                    <a:pt x="52" y="24"/>
                  </a:cubicBezTo>
                  <a:cubicBezTo>
                    <a:pt x="19" y="24"/>
                    <a:pt x="1" y="51"/>
                    <a:pt x="15" y="129"/>
                  </a:cubicBezTo>
                  <a:cubicBezTo>
                    <a:pt x="78" y="482"/>
                    <a:pt x="133" y="649"/>
                    <a:pt x="225" y="649"/>
                  </a:cubicBezTo>
                  <a:cubicBezTo>
                    <a:pt x="230" y="649"/>
                    <a:pt x="236" y="649"/>
                    <a:pt x="241" y="648"/>
                  </a:cubicBezTo>
                  <a:cubicBezTo>
                    <a:pt x="343" y="629"/>
                    <a:pt x="524" y="272"/>
                    <a:pt x="524" y="155"/>
                  </a:cubicBezTo>
                  <a:cubicBezTo>
                    <a:pt x="524" y="61"/>
                    <a:pt x="476" y="0"/>
                    <a:pt x="431" y="0"/>
                  </a:cubicBez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0" name="Google Shape;4180;p48"/>
            <p:cNvSpPr/>
            <p:nvPr/>
          </p:nvSpPr>
          <p:spPr>
            <a:xfrm>
              <a:off x="8042071" y="4320494"/>
              <a:ext cx="37823" cy="47642"/>
            </a:xfrm>
            <a:custGeom>
              <a:avLst/>
              <a:gdLst/>
              <a:ahLst/>
              <a:cxnLst/>
              <a:rect l="l" t="t" r="r" b="b"/>
              <a:pathLst>
                <a:path w="362" h="456" extrusionOk="0">
                  <a:moveTo>
                    <a:pt x="148" y="1"/>
                  </a:moveTo>
                  <a:cubicBezTo>
                    <a:pt x="140" y="1"/>
                    <a:pt x="131" y="2"/>
                    <a:pt x="122" y="4"/>
                  </a:cubicBezTo>
                  <a:cubicBezTo>
                    <a:pt x="40" y="25"/>
                    <a:pt x="0" y="143"/>
                    <a:pt x="33" y="267"/>
                  </a:cubicBezTo>
                  <a:cubicBezTo>
                    <a:pt x="62" y="378"/>
                    <a:pt x="139" y="456"/>
                    <a:pt x="214" y="456"/>
                  </a:cubicBezTo>
                  <a:cubicBezTo>
                    <a:pt x="222" y="456"/>
                    <a:pt x="231" y="455"/>
                    <a:pt x="240" y="453"/>
                  </a:cubicBezTo>
                  <a:cubicBezTo>
                    <a:pt x="322" y="431"/>
                    <a:pt x="361" y="313"/>
                    <a:pt x="329" y="189"/>
                  </a:cubicBezTo>
                  <a:cubicBezTo>
                    <a:pt x="299" y="79"/>
                    <a:pt x="222" y="1"/>
                    <a:pt x="148" y="1"/>
                  </a:cubicBez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1" name="Google Shape;4181;p48"/>
            <p:cNvSpPr/>
            <p:nvPr/>
          </p:nvSpPr>
          <p:spPr>
            <a:xfrm>
              <a:off x="8061714" y="4290195"/>
              <a:ext cx="37823" cy="47642"/>
            </a:xfrm>
            <a:custGeom>
              <a:avLst/>
              <a:gdLst/>
              <a:ahLst/>
              <a:cxnLst/>
              <a:rect l="l" t="t" r="r" b="b"/>
              <a:pathLst>
                <a:path w="362" h="456" extrusionOk="0">
                  <a:moveTo>
                    <a:pt x="148" y="0"/>
                  </a:moveTo>
                  <a:cubicBezTo>
                    <a:pt x="139" y="0"/>
                    <a:pt x="130" y="1"/>
                    <a:pt x="122" y="4"/>
                  </a:cubicBezTo>
                  <a:cubicBezTo>
                    <a:pt x="40" y="26"/>
                    <a:pt x="1" y="144"/>
                    <a:pt x="33" y="267"/>
                  </a:cubicBezTo>
                  <a:cubicBezTo>
                    <a:pt x="63" y="378"/>
                    <a:pt x="139" y="456"/>
                    <a:pt x="214" y="456"/>
                  </a:cubicBezTo>
                  <a:cubicBezTo>
                    <a:pt x="223" y="456"/>
                    <a:pt x="232" y="455"/>
                    <a:pt x="241" y="452"/>
                  </a:cubicBezTo>
                  <a:cubicBezTo>
                    <a:pt x="322" y="431"/>
                    <a:pt x="362" y="313"/>
                    <a:pt x="329" y="189"/>
                  </a:cubicBezTo>
                  <a:cubicBezTo>
                    <a:pt x="300" y="79"/>
                    <a:pt x="223" y="0"/>
                    <a:pt x="148" y="0"/>
                  </a:cubicBez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2" name="Google Shape;4182;p48"/>
            <p:cNvSpPr/>
            <p:nvPr/>
          </p:nvSpPr>
          <p:spPr>
            <a:xfrm>
              <a:off x="8065998" y="4232834"/>
              <a:ext cx="40748" cy="59761"/>
            </a:xfrm>
            <a:custGeom>
              <a:avLst/>
              <a:gdLst/>
              <a:ahLst/>
              <a:cxnLst/>
              <a:rect l="l" t="t" r="r" b="b"/>
              <a:pathLst>
                <a:path w="390" h="572" extrusionOk="0">
                  <a:moveTo>
                    <a:pt x="133" y="1"/>
                  </a:moveTo>
                  <a:cubicBezTo>
                    <a:pt x="126" y="1"/>
                    <a:pt x="119" y="2"/>
                    <a:pt x="112" y="3"/>
                  </a:cubicBezTo>
                  <a:cubicBezTo>
                    <a:pt x="29" y="25"/>
                    <a:pt x="0" y="168"/>
                    <a:pt x="46" y="325"/>
                  </a:cubicBezTo>
                  <a:cubicBezTo>
                    <a:pt x="89" y="468"/>
                    <a:pt x="179" y="571"/>
                    <a:pt x="258" y="571"/>
                  </a:cubicBezTo>
                  <a:cubicBezTo>
                    <a:pt x="265" y="571"/>
                    <a:pt x="272" y="571"/>
                    <a:pt x="279" y="569"/>
                  </a:cubicBezTo>
                  <a:cubicBezTo>
                    <a:pt x="360" y="547"/>
                    <a:pt x="389" y="403"/>
                    <a:pt x="343" y="246"/>
                  </a:cubicBezTo>
                  <a:cubicBezTo>
                    <a:pt x="301" y="104"/>
                    <a:pt x="210" y="1"/>
                    <a:pt x="133" y="1"/>
                  </a:cubicBezTo>
                  <a:close/>
                </a:path>
              </a:pathLst>
            </a:custGeom>
            <a:solidFill>
              <a:srgbClr val="D08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3" name="Google Shape;4183;p48"/>
            <p:cNvSpPr/>
            <p:nvPr/>
          </p:nvSpPr>
          <p:spPr>
            <a:xfrm>
              <a:off x="7936752" y="3455489"/>
              <a:ext cx="21941" cy="22985"/>
            </a:xfrm>
            <a:custGeom>
              <a:avLst/>
              <a:gdLst/>
              <a:ahLst/>
              <a:cxnLst/>
              <a:rect l="l" t="t" r="r" b="b"/>
              <a:pathLst>
                <a:path w="210" h="220" extrusionOk="0">
                  <a:moveTo>
                    <a:pt x="76" y="0"/>
                  </a:moveTo>
                  <a:cubicBezTo>
                    <a:pt x="67" y="0"/>
                    <a:pt x="59" y="2"/>
                    <a:pt x="51" y="5"/>
                  </a:cubicBezTo>
                  <a:cubicBezTo>
                    <a:pt x="10" y="23"/>
                    <a:pt x="1" y="84"/>
                    <a:pt x="29" y="142"/>
                  </a:cubicBezTo>
                  <a:cubicBezTo>
                    <a:pt x="53" y="189"/>
                    <a:pt x="95" y="220"/>
                    <a:pt x="133" y="220"/>
                  </a:cubicBezTo>
                  <a:cubicBezTo>
                    <a:pt x="141" y="220"/>
                    <a:pt x="149" y="218"/>
                    <a:pt x="157" y="215"/>
                  </a:cubicBezTo>
                  <a:cubicBezTo>
                    <a:pt x="199" y="197"/>
                    <a:pt x="209" y="135"/>
                    <a:pt x="179" y="77"/>
                  </a:cubicBezTo>
                  <a:cubicBezTo>
                    <a:pt x="156" y="30"/>
                    <a:pt x="114" y="0"/>
                    <a:pt x="76" y="0"/>
                  </a:cubicBezTo>
                  <a:close/>
                </a:path>
              </a:pathLst>
            </a:custGeom>
            <a:solidFill>
              <a:srgbClr val="852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4" name="Google Shape;4184;p48"/>
            <p:cNvSpPr/>
            <p:nvPr/>
          </p:nvSpPr>
          <p:spPr>
            <a:xfrm>
              <a:off x="7891511" y="3481610"/>
              <a:ext cx="20479" cy="23194"/>
            </a:xfrm>
            <a:custGeom>
              <a:avLst/>
              <a:gdLst/>
              <a:ahLst/>
              <a:cxnLst/>
              <a:rect l="l" t="t" r="r" b="b"/>
              <a:pathLst>
                <a:path w="196" h="222" extrusionOk="0">
                  <a:moveTo>
                    <a:pt x="68" y="0"/>
                  </a:moveTo>
                  <a:cubicBezTo>
                    <a:pt x="61" y="0"/>
                    <a:pt x="54" y="2"/>
                    <a:pt x="47" y="5"/>
                  </a:cubicBezTo>
                  <a:cubicBezTo>
                    <a:pt x="8" y="21"/>
                    <a:pt x="1" y="82"/>
                    <a:pt x="30" y="141"/>
                  </a:cubicBezTo>
                  <a:cubicBezTo>
                    <a:pt x="53" y="190"/>
                    <a:pt x="94" y="222"/>
                    <a:pt x="129" y="222"/>
                  </a:cubicBezTo>
                  <a:cubicBezTo>
                    <a:pt x="137" y="222"/>
                    <a:pt x="143" y="220"/>
                    <a:pt x="150" y="218"/>
                  </a:cubicBezTo>
                  <a:cubicBezTo>
                    <a:pt x="188" y="201"/>
                    <a:pt x="196" y="140"/>
                    <a:pt x="168" y="81"/>
                  </a:cubicBezTo>
                  <a:cubicBezTo>
                    <a:pt x="144" y="32"/>
                    <a:pt x="103" y="0"/>
                    <a:pt x="68" y="0"/>
                  </a:cubicBezTo>
                  <a:close/>
                </a:path>
              </a:pathLst>
            </a:custGeom>
            <a:solidFill>
              <a:srgbClr val="852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5" name="Google Shape;4185;p48"/>
            <p:cNvSpPr/>
            <p:nvPr/>
          </p:nvSpPr>
          <p:spPr>
            <a:xfrm>
              <a:off x="7912721" y="3419339"/>
              <a:ext cx="52032" cy="30612"/>
            </a:xfrm>
            <a:custGeom>
              <a:avLst/>
              <a:gdLst/>
              <a:ahLst/>
              <a:cxnLst/>
              <a:rect l="l" t="t" r="r" b="b"/>
              <a:pathLst>
                <a:path w="498" h="293" extrusionOk="0">
                  <a:moveTo>
                    <a:pt x="398" y="0"/>
                  </a:moveTo>
                  <a:cubicBezTo>
                    <a:pt x="393" y="0"/>
                    <a:pt x="388" y="1"/>
                    <a:pt x="383" y="2"/>
                  </a:cubicBezTo>
                  <a:lnTo>
                    <a:pt x="62" y="66"/>
                  </a:lnTo>
                  <a:cubicBezTo>
                    <a:pt x="24" y="75"/>
                    <a:pt x="0" y="113"/>
                    <a:pt x="9" y="153"/>
                  </a:cubicBezTo>
                  <a:lnTo>
                    <a:pt x="25" y="232"/>
                  </a:lnTo>
                  <a:cubicBezTo>
                    <a:pt x="33" y="267"/>
                    <a:pt x="63" y="292"/>
                    <a:pt x="97" y="292"/>
                  </a:cubicBezTo>
                  <a:cubicBezTo>
                    <a:pt x="101" y="292"/>
                    <a:pt x="105" y="292"/>
                    <a:pt x="110" y="291"/>
                  </a:cubicBezTo>
                  <a:lnTo>
                    <a:pt x="431" y="230"/>
                  </a:lnTo>
                  <a:cubicBezTo>
                    <a:pt x="472" y="222"/>
                    <a:pt x="497" y="183"/>
                    <a:pt x="488" y="141"/>
                  </a:cubicBezTo>
                  <a:lnTo>
                    <a:pt x="470" y="61"/>
                  </a:lnTo>
                  <a:cubicBezTo>
                    <a:pt x="463" y="25"/>
                    <a:pt x="432" y="0"/>
                    <a:pt x="398" y="0"/>
                  </a:cubicBezTo>
                  <a:close/>
                </a:path>
              </a:pathLst>
            </a:custGeom>
            <a:solidFill>
              <a:srgbClr val="42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6" name="Google Shape;4186;p48"/>
            <p:cNvSpPr/>
            <p:nvPr/>
          </p:nvSpPr>
          <p:spPr>
            <a:xfrm>
              <a:off x="7860898" y="3446086"/>
              <a:ext cx="39285" cy="36567"/>
            </a:xfrm>
            <a:custGeom>
              <a:avLst/>
              <a:gdLst/>
              <a:ahLst/>
              <a:cxnLst/>
              <a:rect l="l" t="t" r="r" b="b"/>
              <a:pathLst>
                <a:path w="376" h="350" extrusionOk="0">
                  <a:moveTo>
                    <a:pt x="265" y="1"/>
                  </a:moveTo>
                  <a:cubicBezTo>
                    <a:pt x="255" y="1"/>
                    <a:pt x="245" y="4"/>
                    <a:pt x="236" y="10"/>
                  </a:cubicBezTo>
                  <a:lnTo>
                    <a:pt x="31" y="163"/>
                  </a:lnTo>
                  <a:cubicBezTo>
                    <a:pt x="5" y="181"/>
                    <a:pt x="1" y="221"/>
                    <a:pt x="20" y="253"/>
                  </a:cubicBezTo>
                  <a:lnTo>
                    <a:pt x="57" y="316"/>
                  </a:lnTo>
                  <a:cubicBezTo>
                    <a:pt x="70" y="337"/>
                    <a:pt x="90" y="349"/>
                    <a:pt x="110" y="349"/>
                  </a:cubicBezTo>
                  <a:cubicBezTo>
                    <a:pt x="120" y="349"/>
                    <a:pt x="129" y="346"/>
                    <a:pt x="138" y="340"/>
                  </a:cubicBezTo>
                  <a:lnTo>
                    <a:pt x="345" y="189"/>
                  </a:lnTo>
                  <a:cubicBezTo>
                    <a:pt x="371" y="170"/>
                    <a:pt x="375" y="129"/>
                    <a:pt x="356" y="97"/>
                  </a:cubicBezTo>
                  <a:lnTo>
                    <a:pt x="318" y="34"/>
                  </a:lnTo>
                  <a:cubicBezTo>
                    <a:pt x="305" y="13"/>
                    <a:pt x="284" y="1"/>
                    <a:pt x="265" y="1"/>
                  </a:cubicBezTo>
                  <a:close/>
                </a:path>
              </a:pathLst>
            </a:custGeom>
            <a:solidFill>
              <a:srgbClr val="423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7" name="Google Shape;4187;p48"/>
            <p:cNvSpPr/>
            <p:nvPr/>
          </p:nvSpPr>
          <p:spPr>
            <a:xfrm>
              <a:off x="7925155" y="3489132"/>
              <a:ext cx="28419" cy="37403"/>
            </a:xfrm>
            <a:custGeom>
              <a:avLst/>
              <a:gdLst/>
              <a:ahLst/>
              <a:cxnLst/>
              <a:rect l="l" t="t" r="r" b="b"/>
              <a:pathLst>
                <a:path w="272" h="358" extrusionOk="0">
                  <a:moveTo>
                    <a:pt x="4" y="0"/>
                  </a:moveTo>
                  <a:lnTo>
                    <a:pt x="4" y="0"/>
                  </a:lnTo>
                  <a:cubicBezTo>
                    <a:pt x="0" y="75"/>
                    <a:pt x="20" y="358"/>
                    <a:pt x="131" y="358"/>
                  </a:cubicBezTo>
                  <a:cubicBezTo>
                    <a:pt x="168" y="358"/>
                    <a:pt x="213" y="328"/>
                    <a:pt x="271" y="253"/>
                  </a:cubicBezTo>
                  <a:lnTo>
                    <a:pt x="265" y="237"/>
                  </a:lnTo>
                  <a:cubicBezTo>
                    <a:pt x="227" y="274"/>
                    <a:pt x="196" y="289"/>
                    <a:pt x="170" y="289"/>
                  </a:cubicBezTo>
                  <a:cubicBezTo>
                    <a:pt x="87" y="289"/>
                    <a:pt x="55" y="132"/>
                    <a:pt x="45" y="21"/>
                  </a:cubicBezTo>
                  <a:cubicBezTo>
                    <a:pt x="21" y="8"/>
                    <a:pt x="5" y="0"/>
                    <a:pt x="4" y="0"/>
                  </a:cubicBezTo>
                  <a:close/>
                </a:path>
              </a:pathLst>
            </a:custGeom>
            <a:solidFill>
              <a:srgbClr val="985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8" name="Google Shape;4188;p48"/>
            <p:cNvSpPr/>
            <p:nvPr/>
          </p:nvSpPr>
          <p:spPr>
            <a:xfrm>
              <a:off x="7942603" y="3505536"/>
              <a:ext cx="55585" cy="50776"/>
            </a:xfrm>
            <a:custGeom>
              <a:avLst/>
              <a:gdLst/>
              <a:ahLst/>
              <a:cxnLst/>
              <a:rect l="l" t="t" r="r" b="b"/>
              <a:pathLst>
                <a:path w="532" h="486" extrusionOk="0">
                  <a:moveTo>
                    <a:pt x="360" y="0"/>
                  </a:moveTo>
                  <a:lnTo>
                    <a:pt x="0" y="362"/>
                  </a:lnTo>
                  <a:cubicBezTo>
                    <a:pt x="12" y="373"/>
                    <a:pt x="24" y="385"/>
                    <a:pt x="38" y="395"/>
                  </a:cubicBezTo>
                  <a:cubicBezTo>
                    <a:pt x="117" y="454"/>
                    <a:pt x="206" y="486"/>
                    <a:pt x="285" y="486"/>
                  </a:cubicBezTo>
                  <a:cubicBezTo>
                    <a:pt x="347" y="486"/>
                    <a:pt x="402" y="466"/>
                    <a:pt x="440" y="426"/>
                  </a:cubicBezTo>
                  <a:cubicBezTo>
                    <a:pt x="531" y="328"/>
                    <a:pt x="500" y="145"/>
                    <a:pt x="360" y="0"/>
                  </a:cubicBezTo>
                  <a:close/>
                </a:path>
              </a:pathLst>
            </a:custGeom>
            <a:solidFill>
              <a:srgbClr val="8E18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9" name="Google Shape;4189;p48"/>
            <p:cNvSpPr/>
            <p:nvPr/>
          </p:nvSpPr>
          <p:spPr>
            <a:xfrm>
              <a:off x="7513915" y="4882803"/>
              <a:ext cx="858115" cy="154418"/>
            </a:xfrm>
            <a:custGeom>
              <a:avLst/>
              <a:gdLst/>
              <a:ahLst/>
              <a:cxnLst/>
              <a:rect l="l" t="t" r="r" b="b"/>
              <a:pathLst>
                <a:path w="8213" h="1478" extrusionOk="0">
                  <a:moveTo>
                    <a:pt x="2667" y="1"/>
                  </a:moveTo>
                  <a:lnTo>
                    <a:pt x="1" y="1478"/>
                  </a:lnTo>
                  <a:lnTo>
                    <a:pt x="8212" y="1478"/>
                  </a:lnTo>
                  <a:lnTo>
                    <a:pt x="6450" y="785"/>
                  </a:lnTo>
                  <a:lnTo>
                    <a:pt x="2667" y="1"/>
                  </a:lnTo>
                  <a:close/>
                </a:path>
              </a:pathLst>
            </a:custGeom>
            <a:solidFill>
              <a:srgbClr val="000000">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aphicFrame>
        <p:nvGraphicFramePr>
          <p:cNvPr id="2" name="Table 1"/>
          <p:cNvGraphicFramePr/>
          <p:nvPr/>
        </p:nvGraphicFramePr>
        <p:xfrm>
          <a:off x="4572000" y="1201007"/>
          <a:ext cx="0" cy="0"/>
        </p:xfrm>
        <a:graphic>
          <a:graphicData uri="http://schemas.openxmlformats.org/drawingml/2006/table">
            <a:tbl>
              <a:tblPr firstRow="1" bandRow="1">
                <a:tableStyleId>{5940675A-B579-460E-94D1-54222C63F5DA}</a:tableStyleId>
              </a:tblPr>
              <a:tblGrid>
                <a:gridCol w="0"/>
              </a:tblGrid>
              <a:tr h="3394710">
                <a:tc>
                  <a:txBody>
                    <a:bodyPr/>
                    <a:p>
                      <a:pPr marL="0" indent="0">
                        <a:buNone/>
                      </a:pPr>
                      <a:r>
                        <a:rPr lang="en-US" sz="500">
                          <a:latin typeface="Times New Roman" panose="02020603050405020304" charset="0"/>
                          <a:cs typeface="Times New Roman" panose="02020603050405020304" charset="0"/>
                        </a:rPr>
                        <a:t>Trang chủ của Spring Framework: </a:t>
                      </a:r>
                      <a:r>
                        <a:rPr lang="en-US" sz="500" u="sng">
                          <a:solidFill>
                            <a:srgbClr val="0563C1"/>
                          </a:solidFill>
                          <a:latin typeface="Times New Roman" panose="02020603050405020304" charset="0"/>
                          <a:cs typeface="Times New Roman" panose="02020603050405020304" charset="0"/>
                        </a:rPr>
                        <a:t>https://spring.io/</a:t>
                      </a:r>
                      <a:endParaRPr lang="en-US" sz="500">
                        <a:latin typeface="Times New Roman" panose="02020603050405020304" charset="0"/>
                        <a:ea typeface="Times New Roman" panose="02020603050405020304" charset="0"/>
                        <a:cs typeface="Times New Roman" panose="02020603050405020304" charset="0"/>
                      </a:endParaRPr>
                    </a:p>
                  </a:txBody>
                  <a:tcPr marL="9525" marR="9525" marT="9525" marB="9525" vert="horz" anchor="t" anchorCtr="0">
                    <a:lnL>
                      <a:noFill/>
                    </a:lnL>
                    <a:lnR cap="flat">
                      <a:noFill/>
                    </a:lnR>
                    <a:lnT cap="flat">
                      <a:noFill/>
                    </a:lnT>
                    <a:lnB cap="flat">
                      <a:noFill/>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sp>
        <p:nvSpPr>
          <p:cNvPr id="1644" name="Google Shape;1644;p31"/>
          <p:cNvSpPr/>
          <p:nvPr/>
        </p:nvSpPr>
        <p:spPr>
          <a:xfrm>
            <a:off x="1576575" y="623676"/>
            <a:ext cx="751200" cy="702175"/>
          </a:xfrm>
          <a:custGeom>
            <a:avLst/>
            <a:gdLst/>
            <a:ahLst/>
            <a:cxnLst/>
            <a:rect l="l" t="t" r="r" b="b"/>
            <a:pathLst>
              <a:path w="30048" h="28087" extrusionOk="0">
                <a:moveTo>
                  <a:pt x="0" y="0"/>
                </a:moveTo>
                <a:lnTo>
                  <a:pt x="30048" y="690"/>
                </a:lnTo>
                <a:lnTo>
                  <a:pt x="28902" y="26702"/>
                </a:lnTo>
                <a:lnTo>
                  <a:pt x="847" y="28087"/>
                </a:lnTo>
                <a:close/>
              </a:path>
            </a:pathLst>
          </a:custGeom>
          <a:solidFill>
            <a:schemeClr val="accent4"/>
          </a:solidFill>
          <a:ln>
            <a:noFill/>
          </a:ln>
        </p:spPr>
      </p:sp>
      <p:sp>
        <p:nvSpPr>
          <p:cNvPr id="1645" name="Google Shape;1645;p31"/>
          <p:cNvSpPr/>
          <p:nvPr/>
        </p:nvSpPr>
        <p:spPr>
          <a:xfrm>
            <a:off x="6856280" y="548099"/>
            <a:ext cx="751200" cy="702175"/>
          </a:xfrm>
          <a:custGeom>
            <a:avLst/>
            <a:gdLst/>
            <a:ahLst/>
            <a:cxnLst/>
            <a:rect l="l" t="t" r="r" b="b"/>
            <a:pathLst>
              <a:path w="30048" h="28087" extrusionOk="0">
                <a:moveTo>
                  <a:pt x="0" y="0"/>
                </a:moveTo>
                <a:lnTo>
                  <a:pt x="30048" y="690"/>
                </a:lnTo>
                <a:lnTo>
                  <a:pt x="28902" y="26702"/>
                </a:lnTo>
                <a:lnTo>
                  <a:pt x="847" y="28087"/>
                </a:lnTo>
                <a:close/>
              </a:path>
            </a:pathLst>
          </a:custGeom>
          <a:solidFill>
            <a:schemeClr val="accent4"/>
          </a:solidFill>
          <a:ln>
            <a:noFill/>
          </a:ln>
        </p:spPr>
      </p:sp>
      <p:sp>
        <p:nvSpPr>
          <p:cNvPr id="1648" name="Google Shape;1648;p31"/>
          <p:cNvSpPr txBox="1">
            <a:spLocks noGrp="1"/>
          </p:cNvSpPr>
          <p:nvPr>
            <p:ph type="body" idx="1"/>
          </p:nvPr>
        </p:nvSpPr>
        <p:spPr>
          <a:xfrm>
            <a:off x="1652650" y="699151"/>
            <a:ext cx="604200" cy="5289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US"/>
              <a:t>01</a:t>
            </a:r>
            <a:endParaRPr lang="en-US"/>
          </a:p>
        </p:txBody>
      </p:sp>
      <p:sp>
        <p:nvSpPr>
          <p:cNvPr id="1649" name="Google Shape;1649;p31"/>
          <p:cNvSpPr txBox="1">
            <a:spLocks noGrp="1"/>
          </p:cNvSpPr>
          <p:nvPr>
            <p:ph type="subTitle" idx="2"/>
          </p:nvPr>
        </p:nvSpPr>
        <p:spPr>
          <a:xfrm>
            <a:off x="791616" y="1563370"/>
            <a:ext cx="2321100" cy="888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1600"/>
              <a:t>Lý do chọn đề tài ?</a:t>
            </a:r>
            <a:endParaRPr lang="en-US" sz="1600"/>
          </a:p>
        </p:txBody>
      </p:sp>
      <p:sp>
        <p:nvSpPr>
          <p:cNvPr id="1650" name="Google Shape;1650;p31"/>
          <p:cNvSpPr txBox="1">
            <a:spLocks noGrp="1"/>
          </p:cNvSpPr>
          <p:nvPr>
            <p:ph type="body" idx="3"/>
          </p:nvPr>
        </p:nvSpPr>
        <p:spPr>
          <a:xfrm>
            <a:off x="6932355" y="623574"/>
            <a:ext cx="604200" cy="5289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US"/>
              <a:t>02</a:t>
            </a:r>
            <a:endParaRPr lang="en-US"/>
          </a:p>
        </p:txBody>
      </p:sp>
      <p:sp>
        <p:nvSpPr>
          <p:cNvPr id="1651" name="Google Shape;1651;p31"/>
          <p:cNvSpPr txBox="1">
            <a:spLocks noGrp="1"/>
          </p:cNvSpPr>
          <p:nvPr>
            <p:ph type="subTitle" idx="4"/>
          </p:nvPr>
        </p:nvSpPr>
        <p:spPr>
          <a:xfrm>
            <a:off x="6077235" y="1487805"/>
            <a:ext cx="2321100" cy="888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1600"/>
              <a:t>Chức năng website</a:t>
            </a:r>
            <a:endParaRPr lang="en-US" sz="1600"/>
          </a:p>
        </p:txBody>
      </p:sp>
      <p:sp>
        <p:nvSpPr>
          <p:cNvPr id="2" name="Google Shape;1644;p31"/>
          <p:cNvSpPr/>
          <p:nvPr/>
        </p:nvSpPr>
        <p:spPr>
          <a:xfrm>
            <a:off x="1647695" y="2614401"/>
            <a:ext cx="751200" cy="702175"/>
          </a:xfrm>
          <a:custGeom>
            <a:avLst/>
            <a:gdLst/>
            <a:ahLst/>
            <a:cxnLst/>
            <a:rect l="l" t="t" r="r" b="b"/>
            <a:pathLst>
              <a:path w="30048" h="28087" extrusionOk="0">
                <a:moveTo>
                  <a:pt x="0" y="0"/>
                </a:moveTo>
                <a:lnTo>
                  <a:pt x="30048" y="690"/>
                </a:lnTo>
                <a:lnTo>
                  <a:pt x="28902" y="26702"/>
                </a:lnTo>
                <a:lnTo>
                  <a:pt x="847" y="28087"/>
                </a:lnTo>
                <a:close/>
              </a:path>
            </a:pathLst>
          </a:custGeom>
          <a:solidFill>
            <a:schemeClr val="accent4"/>
          </a:solidFill>
          <a:ln>
            <a:noFill/>
          </a:ln>
        </p:spPr>
      </p:sp>
      <p:sp>
        <p:nvSpPr>
          <p:cNvPr id="3" name="Google Shape;1645;p31"/>
          <p:cNvSpPr/>
          <p:nvPr/>
        </p:nvSpPr>
        <p:spPr>
          <a:xfrm>
            <a:off x="6927400" y="2538824"/>
            <a:ext cx="751200" cy="702175"/>
          </a:xfrm>
          <a:custGeom>
            <a:avLst/>
            <a:gdLst/>
            <a:ahLst/>
            <a:cxnLst/>
            <a:rect l="l" t="t" r="r" b="b"/>
            <a:pathLst>
              <a:path w="30048" h="28087" extrusionOk="0">
                <a:moveTo>
                  <a:pt x="0" y="0"/>
                </a:moveTo>
                <a:lnTo>
                  <a:pt x="30048" y="690"/>
                </a:lnTo>
                <a:lnTo>
                  <a:pt x="28902" y="26702"/>
                </a:lnTo>
                <a:lnTo>
                  <a:pt x="847" y="28087"/>
                </a:lnTo>
                <a:close/>
              </a:path>
            </a:pathLst>
          </a:custGeom>
          <a:solidFill>
            <a:schemeClr val="accent4"/>
          </a:solidFill>
          <a:ln>
            <a:noFill/>
          </a:ln>
        </p:spPr>
      </p:sp>
      <p:sp>
        <p:nvSpPr>
          <p:cNvPr id="5" name="Google Shape;1648;p31"/>
          <p:cNvSpPr txBox="1"/>
          <p:nvPr/>
        </p:nvSpPr>
        <p:spPr>
          <a:xfrm>
            <a:off x="1723770" y="2689876"/>
            <a:ext cx="604200" cy="5289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406400" algn="ctr" rtl="0">
              <a:lnSpc>
                <a:spcPct val="115000"/>
              </a:lnSpc>
              <a:spcBef>
                <a:spcPts val="0"/>
              </a:spcBef>
              <a:spcAft>
                <a:spcPts val="0"/>
              </a:spcAft>
              <a:buClr>
                <a:schemeClr val="dk1"/>
              </a:buClr>
              <a:buSzPts val="2800"/>
              <a:buFont typeface="Londrina Solid"/>
              <a:buChar char="●"/>
              <a:defRPr sz="3000" b="0" i="0" u="none" strike="noStrike" cap="none">
                <a:solidFill>
                  <a:schemeClr val="lt1"/>
                </a:solidFill>
                <a:latin typeface="Londrina Solid"/>
                <a:ea typeface="Londrina Solid"/>
                <a:cs typeface="Londrina Solid"/>
                <a:sym typeface="Londrina Solid"/>
              </a:defRPr>
            </a:lvl1pPr>
            <a:lvl2pPr marL="914400" marR="0" lvl="1" indent="-317500" algn="l" rtl="0">
              <a:lnSpc>
                <a:spcPct val="115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2pPr>
            <a:lvl3pPr marL="1371600" marR="0" lvl="2" indent="-317500" algn="l" rtl="0">
              <a:lnSpc>
                <a:spcPct val="115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3pPr>
            <a:lvl4pPr marL="1828800" marR="0" lvl="3" indent="-317500" algn="l" rtl="0">
              <a:lnSpc>
                <a:spcPct val="115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4pPr>
            <a:lvl5pPr marL="2286000" marR="0" lvl="4" indent="-317500" algn="l" rtl="0">
              <a:lnSpc>
                <a:spcPct val="115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5pPr>
            <a:lvl6pPr marL="2743200" marR="0" lvl="5" indent="-317500" algn="l" rtl="0">
              <a:lnSpc>
                <a:spcPct val="115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6pPr>
            <a:lvl7pPr marL="3200400" marR="0" lvl="6" indent="-317500" algn="l" rtl="0">
              <a:lnSpc>
                <a:spcPct val="115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7pPr>
            <a:lvl8pPr marL="3657600" marR="0" lvl="7" indent="-317500" algn="l" rtl="0">
              <a:lnSpc>
                <a:spcPct val="115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8pPr>
            <a:lvl9pPr marL="4114800" marR="0" lvl="8" indent="-317500" algn="l" rtl="0">
              <a:lnSpc>
                <a:spcPct val="115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9pPr>
          </a:lstStyle>
          <a:p>
            <a:pPr marL="0" lvl="0" indent="0" algn="ctr" rtl="0">
              <a:spcBef>
                <a:spcPts val="0"/>
              </a:spcBef>
              <a:spcAft>
                <a:spcPts val="1200"/>
              </a:spcAft>
              <a:buNone/>
            </a:pPr>
            <a:r>
              <a:rPr lang="en-US"/>
              <a:t>04</a:t>
            </a:r>
            <a:endParaRPr lang="en-US"/>
          </a:p>
        </p:txBody>
      </p:sp>
      <p:sp>
        <p:nvSpPr>
          <p:cNvPr id="6" name="Google Shape;1649;p31"/>
          <p:cNvSpPr txBox="1"/>
          <p:nvPr/>
        </p:nvSpPr>
        <p:spPr>
          <a:xfrm>
            <a:off x="862736" y="3554095"/>
            <a:ext cx="2321100" cy="888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accent5"/>
              </a:buClr>
              <a:buSzPts val="2200"/>
              <a:buFont typeface="Londrina Solid"/>
              <a:buNone/>
              <a:defRPr sz="2400" b="0" i="0" u="none" strike="noStrike" cap="none">
                <a:solidFill>
                  <a:schemeClr val="accent5"/>
                </a:solidFill>
                <a:latin typeface="Londrina Solid"/>
                <a:ea typeface="Londrina Solid"/>
                <a:cs typeface="Londrina Solid"/>
                <a:sym typeface="Londrina Solid"/>
              </a:defRPr>
            </a:lvl1pPr>
            <a:lvl2pPr marL="914400" marR="0" lvl="1" indent="-317500" algn="l" rtl="0">
              <a:lnSpc>
                <a:spcPct val="115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2pPr>
            <a:lvl3pPr marL="1371600" marR="0" lvl="2" indent="-317500" algn="l" rtl="0">
              <a:lnSpc>
                <a:spcPct val="115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3pPr>
            <a:lvl4pPr marL="1828800" marR="0" lvl="3" indent="-317500" algn="l" rtl="0">
              <a:lnSpc>
                <a:spcPct val="115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4pPr>
            <a:lvl5pPr marL="2286000" marR="0" lvl="4" indent="-317500" algn="l" rtl="0">
              <a:lnSpc>
                <a:spcPct val="115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5pPr>
            <a:lvl6pPr marL="2743200" marR="0" lvl="5" indent="-317500" algn="l" rtl="0">
              <a:lnSpc>
                <a:spcPct val="115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6pPr>
            <a:lvl7pPr marL="3200400" marR="0" lvl="6" indent="-317500" algn="l" rtl="0">
              <a:lnSpc>
                <a:spcPct val="115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7pPr>
            <a:lvl8pPr marL="3657600" marR="0" lvl="7" indent="-317500" algn="l" rtl="0">
              <a:lnSpc>
                <a:spcPct val="115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8pPr>
            <a:lvl9pPr marL="4114800" marR="0" lvl="8" indent="-317500" algn="l" rtl="0">
              <a:lnSpc>
                <a:spcPct val="115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9pPr>
          </a:lstStyle>
          <a:p>
            <a:pPr marL="0" lvl="0" indent="0" algn="ctr" rtl="0">
              <a:spcBef>
                <a:spcPts val="0"/>
              </a:spcBef>
              <a:spcAft>
                <a:spcPts val="1200"/>
              </a:spcAft>
              <a:buNone/>
            </a:pPr>
            <a:r>
              <a:rPr lang="en-US" sz="1600"/>
              <a:t>Công nghệ sử dụng</a:t>
            </a:r>
            <a:endParaRPr lang="en-US" sz="1600"/>
          </a:p>
        </p:txBody>
      </p:sp>
      <p:sp>
        <p:nvSpPr>
          <p:cNvPr id="7" name="Google Shape;1650;p31"/>
          <p:cNvSpPr txBox="1"/>
          <p:nvPr/>
        </p:nvSpPr>
        <p:spPr>
          <a:xfrm>
            <a:off x="7003475" y="2614299"/>
            <a:ext cx="604200" cy="5289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406400" algn="ctr" rtl="0">
              <a:lnSpc>
                <a:spcPct val="115000"/>
              </a:lnSpc>
              <a:spcBef>
                <a:spcPts val="0"/>
              </a:spcBef>
              <a:spcAft>
                <a:spcPts val="0"/>
              </a:spcAft>
              <a:buClr>
                <a:schemeClr val="dk1"/>
              </a:buClr>
              <a:buSzPts val="2800"/>
              <a:buFont typeface="Londrina Solid"/>
              <a:buChar char="●"/>
              <a:defRPr sz="3000" b="0" i="0" u="none" strike="noStrike" cap="none">
                <a:solidFill>
                  <a:schemeClr val="lt1"/>
                </a:solidFill>
                <a:latin typeface="Londrina Solid"/>
                <a:ea typeface="Londrina Solid"/>
                <a:cs typeface="Londrina Solid"/>
                <a:sym typeface="Londrina Solid"/>
              </a:defRPr>
            </a:lvl1pPr>
            <a:lvl2pPr marL="914400" marR="0" lvl="1" indent="-317500" algn="l" rtl="0">
              <a:lnSpc>
                <a:spcPct val="115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2pPr>
            <a:lvl3pPr marL="1371600" marR="0" lvl="2" indent="-317500" algn="l" rtl="0">
              <a:lnSpc>
                <a:spcPct val="115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3pPr>
            <a:lvl4pPr marL="1828800" marR="0" lvl="3" indent="-317500" algn="l" rtl="0">
              <a:lnSpc>
                <a:spcPct val="115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4pPr>
            <a:lvl5pPr marL="2286000" marR="0" lvl="4" indent="-317500" algn="l" rtl="0">
              <a:lnSpc>
                <a:spcPct val="115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5pPr>
            <a:lvl6pPr marL="2743200" marR="0" lvl="5" indent="-317500" algn="l" rtl="0">
              <a:lnSpc>
                <a:spcPct val="115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6pPr>
            <a:lvl7pPr marL="3200400" marR="0" lvl="6" indent="-317500" algn="l" rtl="0">
              <a:lnSpc>
                <a:spcPct val="115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7pPr>
            <a:lvl8pPr marL="3657600" marR="0" lvl="7" indent="-317500" algn="l" rtl="0">
              <a:lnSpc>
                <a:spcPct val="115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8pPr>
            <a:lvl9pPr marL="4114800" marR="0" lvl="8" indent="-317500" algn="l" rtl="0">
              <a:lnSpc>
                <a:spcPct val="115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9pPr>
          </a:lstStyle>
          <a:p>
            <a:pPr marL="0" lvl="0" indent="0" algn="ctr" rtl="0">
              <a:spcBef>
                <a:spcPts val="0"/>
              </a:spcBef>
              <a:spcAft>
                <a:spcPts val="1200"/>
              </a:spcAft>
              <a:buNone/>
            </a:pPr>
            <a:r>
              <a:rPr lang="en-US"/>
              <a:t>05</a:t>
            </a:r>
            <a:endParaRPr lang="en-US"/>
          </a:p>
        </p:txBody>
      </p:sp>
      <p:sp>
        <p:nvSpPr>
          <p:cNvPr id="8" name="Google Shape;1651;p31"/>
          <p:cNvSpPr txBox="1"/>
          <p:nvPr/>
        </p:nvSpPr>
        <p:spPr>
          <a:xfrm>
            <a:off x="6148355" y="3478530"/>
            <a:ext cx="2321100" cy="888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accent5"/>
              </a:buClr>
              <a:buSzPts val="2200"/>
              <a:buFont typeface="Londrina Solid"/>
              <a:buNone/>
              <a:defRPr sz="2400" b="0" i="0" u="none" strike="noStrike" cap="none">
                <a:solidFill>
                  <a:schemeClr val="accent5"/>
                </a:solidFill>
                <a:latin typeface="Londrina Solid"/>
                <a:ea typeface="Londrina Solid"/>
                <a:cs typeface="Londrina Solid"/>
                <a:sym typeface="Londrina Solid"/>
              </a:defRPr>
            </a:lvl1pPr>
            <a:lvl2pPr marL="914400" marR="0" lvl="1" indent="-317500" algn="l" rtl="0">
              <a:lnSpc>
                <a:spcPct val="115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2pPr>
            <a:lvl3pPr marL="1371600" marR="0" lvl="2" indent="-317500" algn="l" rtl="0">
              <a:lnSpc>
                <a:spcPct val="115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3pPr>
            <a:lvl4pPr marL="1828800" marR="0" lvl="3" indent="-317500" algn="l" rtl="0">
              <a:lnSpc>
                <a:spcPct val="115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4pPr>
            <a:lvl5pPr marL="2286000" marR="0" lvl="4" indent="-317500" algn="l" rtl="0">
              <a:lnSpc>
                <a:spcPct val="115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5pPr>
            <a:lvl6pPr marL="2743200" marR="0" lvl="5" indent="-317500" algn="l" rtl="0">
              <a:lnSpc>
                <a:spcPct val="115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6pPr>
            <a:lvl7pPr marL="3200400" marR="0" lvl="6" indent="-317500" algn="l" rtl="0">
              <a:lnSpc>
                <a:spcPct val="115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7pPr>
            <a:lvl8pPr marL="3657600" marR="0" lvl="7" indent="-317500" algn="l" rtl="0">
              <a:lnSpc>
                <a:spcPct val="115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8pPr>
            <a:lvl9pPr marL="4114800" marR="0" lvl="8" indent="-317500" algn="l" rtl="0">
              <a:lnSpc>
                <a:spcPct val="115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9pPr>
          </a:lstStyle>
          <a:p>
            <a:pPr marL="0" lvl="0" indent="0" algn="ctr" rtl="0">
              <a:spcBef>
                <a:spcPts val="0"/>
              </a:spcBef>
              <a:spcAft>
                <a:spcPts val="1200"/>
              </a:spcAft>
              <a:buNone/>
            </a:pPr>
            <a:r>
              <a:rPr lang="en-US" sz="1600"/>
              <a:t>Sản phẩm</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8" name="Google Shape;1658;p32"/>
          <p:cNvSpPr/>
          <p:nvPr/>
        </p:nvSpPr>
        <p:spPr>
          <a:xfrm>
            <a:off x="4072351" y="1221413"/>
            <a:ext cx="999321" cy="934103"/>
          </a:xfrm>
          <a:custGeom>
            <a:avLst/>
            <a:gdLst/>
            <a:ahLst/>
            <a:cxnLst/>
            <a:rect l="l" t="t" r="r" b="b"/>
            <a:pathLst>
              <a:path w="30048" h="28087" extrusionOk="0">
                <a:moveTo>
                  <a:pt x="0" y="0"/>
                </a:moveTo>
                <a:lnTo>
                  <a:pt x="30048" y="690"/>
                </a:lnTo>
                <a:lnTo>
                  <a:pt x="28902" y="26702"/>
                </a:lnTo>
                <a:lnTo>
                  <a:pt x="847" y="28087"/>
                </a:lnTo>
                <a:close/>
              </a:path>
            </a:pathLst>
          </a:custGeom>
          <a:solidFill>
            <a:schemeClr val="accent4"/>
          </a:solidFill>
          <a:ln>
            <a:noFill/>
          </a:ln>
        </p:spPr>
      </p:sp>
      <p:sp>
        <p:nvSpPr>
          <p:cNvPr id="1660" name="Google Shape;1660;p32"/>
          <p:cNvSpPr txBox="1">
            <a:spLocks noGrp="1"/>
          </p:cNvSpPr>
          <p:nvPr>
            <p:ph type="body" idx="1"/>
          </p:nvPr>
        </p:nvSpPr>
        <p:spPr>
          <a:xfrm>
            <a:off x="4157420" y="1323154"/>
            <a:ext cx="804000" cy="7308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US"/>
              <a:t>01</a:t>
            </a:r>
            <a:endParaRPr lang="en-US"/>
          </a:p>
        </p:txBody>
      </p:sp>
      <p:sp>
        <p:nvSpPr>
          <p:cNvPr id="1661" name="Google Shape;1661;p32"/>
          <p:cNvSpPr/>
          <p:nvPr/>
        </p:nvSpPr>
        <p:spPr>
          <a:xfrm>
            <a:off x="-397977" y="1521297"/>
            <a:ext cx="2046675" cy="569950"/>
          </a:xfrm>
          <a:custGeom>
            <a:avLst/>
            <a:gdLst/>
            <a:ahLst/>
            <a:cxnLst/>
            <a:rect l="l" t="t" r="r" b="b"/>
            <a:pathLst>
              <a:path w="81867" h="22798" extrusionOk="0">
                <a:moveTo>
                  <a:pt x="11799" y="1838"/>
                </a:moveTo>
                <a:cubicBezTo>
                  <a:pt x="17108" y="-1259"/>
                  <a:pt x="32903" y="340"/>
                  <a:pt x="34629" y="1041"/>
                </a:cubicBezTo>
                <a:cubicBezTo>
                  <a:pt x="36355" y="1743"/>
                  <a:pt x="22507" y="4416"/>
                  <a:pt x="22153" y="6047"/>
                </a:cubicBezTo>
                <a:cubicBezTo>
                  <a:pt x="21799" y="7678"/>
                  <a:pt x="22728" y="10553"/>
                  <a:pt x="32506" y="10825"/>
                </a:cubicBezTo>
                <a:cubicBezTo>
                  <a:pt x="42284" y="11097"/>
                  <a:pt x="76131" y="5864"/>
                  <a:pt x="80821" y="7678"/>
                </a:cubicBezTo>
                <a:cubicBezTo>
                  <a:pt x="85511" y="9492"/>
                  <a:pt x="73654" y="19718"/>
                  <a:pt x="60646" y="21709"/>
                </a:cubicBezTo>
                <a:cubicBezTo>
                  <a:pt x="47638" y="23700"/>
                  <a:pt x="10914" y="22936"/>
                  <a:pt x="2773" y="19624"/>
                </a:cubicBezTo>
                <a:cubicBezTo>
                  <a:pt x="-5368" y="16312"/>
                  <a:pt x="6490" y="4935"/>
                  <a:pt x="11799" y="1838"/>
                </a:cubicBezTo>
                <a:close/>
              </a:path>
            </a:pathLst>
          </a:custGeom>
          <a:solidFill>
            <a:schemeClr val="lt1"/>
          </a:solidFill>
          <a:ln>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00" name="Text Box 99"/>
          <p:cNvSpPr txBox="1"/>
          <p:nvPr/>
        </p:nvSpPr>
        <p:spPr>
          <a:xfrm>
            <a:off x="342900" y="733425"/>
            <a:ext cx="8458835" cy="3169285"/>
          </a:xfrm>
          <a:prstGeom prst="rect">
            <a:avLst/>
          </a:prstGeom>
          <a:noFill/>
          <a:ln w="9525">
            <a:noFill/>
          </a:ln>
        </p:spPr>
        <p:txBody>
          <a:bodyPr wrap="square">
            <a:spAutoFit/>
          </a:bodyPr>
          <a:p>
            <a:pPr marL="0" indent="457200"/>
            <a:r>
              <a:rPr lang="en-US" sz="2000">
                <a:latin typeface="Times New Roman" panose="02020603050405020304" charset="0"/>
              </a:rPr>
              <a:t>Hiện nay công nghệ phát triển rất mạnh mẽ, cùng với sự phát triển không ngừng về kỹ thuật máy tính và mạng điện tử, công nghệ thông tin cũng được những công nghệ có những bước tiến mới và lần lượt chinh phục hết đỉnh cao này đến đỉnh cao khác. Mạng Internet là một trong những sản phẩm có giá trị hết sức lớn lao và ngày càng trở thành một công cụ không thể thiếu, là nền tảng chính cho sự truyền tải, trao đổi thông tin trên toàn cầu.       Đối với một cửa hàng lớn hay nhỏ, việc quảng bá và giới thiệu đến khách hàng các sản phẩm mới đáp ứng được nhu cầu của khách hàng sẽ là cần thiết. Vậy phải quảng bá thế nào? Đó là xây dựng được một Website cho cửa hàng của mình quảng bá tất cả các sản phẩm của mình bán.</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8" name="Google Shape;1658;p32"/>
          <p:cNvSpPr/>
          <p:nvPr/>
        </p:nvSpPr>
        <p:spPr>
          <a:xfrm>
            <a:off x="4072351" y="1221413"/>
            <a:ext cx="999321" cy="934103"/>
          </a:xfrm>
          <a:custGeom>
            <a:avLst/>
            <a:gdLst/>
            <a:ahLst/>
            <a:cxnLst/>
            <a:rect l="l" t="t" r="r" b="b"/>
            <a:pathLst>
              <a:path w="30048" h="28087" extrusionOk="0">
                <a:moveTo>
                  <a:pt x="0" y="0"/>
                </a:moveTo>
                <a:lnTo>
                  <a:pt x="30048" y="690"/>
                </a:lnTo>
                <a:lnTo>
                  <a:pt x="28902" y="26702"/>
                </a:lnTo>
                <a:lnTo>
                  <a:pt x="847" y="28087"/>
                </a:lnTo>
                <a:close/>
              </a:path>
            </a:pathLst>
          </a:custGeom>
          <a:solidFill>
            <a:schemeClr val="accent4"/>
          </a:solidFill>
          <a:ln>
            <a:noFill/>
          </a:ln>
        </p:spPr>
      </p:sp>
      <p:sp>
        <p:nvSpPr>
          <p:cNvPr id="1660" name="Google Shape;1660;p32"/>
          <p:cNvSpPr txBox="1">
            <a:spLocks noGrp="1"/>
          </p:cNvSpPr>
          <p:nvPr>
            <p:ph type="body" idx="1"/>
          </p:nvPr>
        </p:nvSpPr>
        <p:spPr>
          <a:xfrm>
            <a:off x="4157420" y="1323154"/>
            <a:ext cx="804000" cy="7308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US"/>
              <a:t>02</a:t>
            </a:r>
            <a:endParaRPr lang="en-US"/>
          </a:p>
        </p:txBody>
      </p:sp>
      <p:sp>
        <p:nvSpPr>
          <p:cNvPr id="1661" name="Google Shape;1661;p32"/>
          <p:cNvSpPr/>
          <p:nvPr/>
        </p:nvSpPr>
        <p:spPr>
          <a:xfrm>
            <a:off x="-397977" y="1521297"/>
            <a:ext cx="2046675" cy="569950"/>
          </a:xfrm>
          <a:custGeom>
            <a:avLst/>
            <a:gdLst/>
            <a:ahLst/>
            <a:cxnLst/>
            <a:rect l="l" t="t" r="r" b="b"/>
            <a:pathLst>
              <a:path w="81867" h="22798" extrusionOk="0">
                <a:moveTo>
                  <a:pt x="11799" y="1838"/>
                </a:moveTo>
                <a:cubicBezTo>
                  <a:pt x="17108" y="-1259"/>
                  <a:pt x="32903" y="340"/>
                  <a:pt x="34629" y="1041"/>
                </a:cubicBezTo>
                <a:cubicBezTo>
                  <a:pt x="36355" y="1743"/>
                  <a:pt x="22507" y="4416"/>
                  <a:pt x="22153" y="6047"/>
                </a:cubicBezTo>
                <a:cubicBezTo>
                  <a:pt x="21799" y="7678"/>
                  <a:pt x="22728" y="10553"/>
                  <a:pt x="32506" y="10825"/>
                </a:cubicBezTo>
                <a:cubicBezTo>
                  <a:pt x="42284" y="11097"/>
                  <a:pt x="76131" y="5864"/>
                  <a:pt x="80821" y="7678"/>
                </a:cubicBezTo>
                <a:cubicBezTo>
                  <a:pt x="85511" y="9492"/>
                  <a:pt x="73654" y="19718"/>
                  <a:pt x="60646" y="21709"/>
                </a:cubicBezTo>
                <a:cubicBezTo>
                  <a:pt x="47638" y="23700"/>
                  <a:pt x="10914" y="22936"/>
                  <a:pt x="2773" y="19624"/>
                </a:cubicBezTo>
                <a:cubicBezTo>
                  <a:pt x="-5368" y="16312"/>
                  <a:pt x="6490" y="4935"/>
                  <a:pt x="11799" y="1838"/>
                </a:cubicBezTo>
                <a:close/>
              </a:path>
            </a:pathLst>
          </a:custGeom>
          <a:solidFill>
            <a:schemeClr val="lt1"/>
          </a:solidFill>
          <a:ln>
            <a:no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4" name="Text Box 3"/>
          <p:cNvSpPr txBox="1"/>
          <p:nvPr/>
        </p:nvSpPr>
        <p:spPr>
          <a:xfrm>
            <a:off x="713740" y="574675"/>
            <a:ext cx="8123555" cy="3415030"/>
          </a:xfrm>
          <a:prstGeom prst="rect">
            <a:avLst/>
          </a:prstGeom>
          <a:noFill/>
        </p:spPr>
        <p:txBody>
          <a:bodyPr wrap="square" rtlCol="0" anchor="t">
            <a:spAutoFit/>
          </a:bodyPr>
          <a:lstStyle/>
          <a:p>
            <a:r>
              <a:rPr lang="en-US" sz="2400">
                <a:solidFill>
                  <a:srgbClr val="FF0000"/>
                </a:solidFill>
                <a:latin typeface="Times New Roman" panose="02020603050405020304" charset="0"/>
                <a:cs typeface="Times New Roman" panose="02020603050405020304" charset="0"/>
              </a:rPr>
              <a:t>-Chức năng admin:</a:t>
            </a:r>
            <a:r>
              <a:rPr lang="en-US" sz="2400">
                <a:latin typeface="Times New Roman" panose="02020603050405020304" charset="0"/>
                <a:cs typeface="Times New Roman" panose="02020603050405020304" charset="0"/>
              </a:rPr>
              <a:t> Có thể thêm, sửa, xóa, phân trang và phân quyền người dùng.</a:t>
            </a:r>
            <a:endParaRPr lang="en-US" sz="2400">
              <a:latin typeface="Times New Roman" panose="02020603050405020304" charset="0"/>
              <a:cs typeface="Times New Roman" panose="02020603050405020304" charset="0"/>
            </a:endParaRPr>
          </a:p>
          <a:p>
            <a:r>
              <a:rPr lang="en-US" sz="2400">
                <a:solidFill>
                  <a:srgbClr val="FF0000"/>
                </a:solidFill>
                <a:latin typeface="Times New Roman" panose="02020603050405020304" charset="0"/>
                <a:cs typeface="Times New Roman" panose="02020603050405020304" charset="0"/>
              </a:rPr>
              <a:t>-Trang chủ:</a:t>
            </a:r>
            <a:r>
              <a:rPr lang="en-US" sz="2400">
                <a:latin typeface="Times New Roman" panose="02020603050405020304" charset="0"/>
                <a:cs typeface="Times New Roman" panose="02020603050405020304" charset="0"/>
              </a:rPr>
              <a:t> Hiển thị tất cả hàng hóa.</a:t>
            </a:r>
            <a:endParaRPr lang="en-US" sz="2400">
              <a:latin typeface="Times New Roman" panose="02020603050405020304" charset="0"/>
              <a:cs typeface="Times New Roman" panose="02020603050405020304" charset="0"/>
            </a:endParaRPr>
          </a:p>
          <a:p>
            <a:r>
              <a:rPr lang="en-US" sz="2400">
                <a:solidFill>
                  <a:srgbClr val="FF0000"/>
                </a:solidFill>
                <a:latin typeface="Times New Roman" panose="02020603050405020304" charset="0"/>
                <a:cs typeface="Times New Roman" panose="02020603050405020304" charset="0"/>
              </a:rPr>
              <a:t>-Chi tiết sản phẩm:</a:t>
            </a:r>
            <a:r>
              <a:rPr lang="en-US" sz="2400">
                <a:latin typeface="Times New Roman" panose="02020603050405020304" charset="0"/>
                <a:cs typeface="Times New Roman" panose="02020603050405020304" charset="0"/>
              </a:rPr>
              <a:t> Cho phép xem thông tin sản phẩm một cách chi tiết.</a:t>
            </a:r>
            <a:endParaRPr lang="en-US" sz="2400">
              <a:latin typeface="Times New Roman" panose="02020603050405020304" charset="0"/>
              <a:cs typeface="Times New Roman" panose="02020603050405020304" charset="0"/>
            </a:endParaRPr>
          </a:p>
          <a:p>
            <a:r>
              <a:rPr lang="en-US" sz="2400">
                <a:solidFill>
                  <a:srgbClr val="FF0000"/>
                </a:solidFill>
                <a:latin typeface="Times New Roman" panose="02020603050405020304" charset="0"/>
                <a:cs typeface="Times New Roman" panose="02020603050405020304" charset="0"/>
              </a:rPr>
              <a:t>-Giỏ hàng:</a:t>
            </a:r>
            <a:r>
              <a:rPr lang="en-US" sz="2400">
                <a:latin typeface="Times New Roman" panose="02020603050405020304" charset="0"/>
                <a:cs typeface="Times New Roman" panose="02020603050405020304" charset="0"/>
              </a:rPr>
              <a:t> Cho phép thêm, xóa, sửa sản phẩm ở giỏ hàng.</a:t>
            </a:r>
            <a:endParaRPr lang="en-US" sz="2400">
              <a:latin typeface="Times New Roman" panose="02020603050405020304" charset="0"/>
              <a:cs typeface="Times New Roman" panose="02020603050405020304" charset="0"/>
            </a:endParaRPr>
          </a:p>
          <a:p>
            <a:r>
              <a:rPr lang="en-US" sz="2400">
                <a:solidFill>
                  <a:srgbClr val="FF0000"/>
                </a:solidFill>
                <a:latin typeface="Times New Roman" panose="02020603050405020304" charset="0"/>
                <a:cs typeface="Times New Roman" panose="02020603050405020304" charset="0"/>
              </a:rPr>
              <a:t>-Đăng nhập, đăng ký:</a:t>
            </a:r>
            <a:r>
              <a:rPr lang="en-US" sz="2400">
                <a:latin typeface="Times New Roman" panose="02020603050405020304" charset="0"/>
                <a:cs typeface="Times New Roman" panose="02020603050405020304" charset="0"/>
              </a:rPr>
              <a:t> Validation dữ liệu.</a:t>
            </a:r>
            <a:endParaRPr lang="en-US" sz="2400">
              <a:latin typeface="Times New Roman" panose="02020603050405020304" charset="0"/>
              <a:cs typeface="Times New Roman" panose="02020603050405020304" charset="0"/>
            </a:endParaRPr>
          </a:p>
          <a:p>
            <a:r>
              <a:rPr lang="en-US" sz="2400">
                <a:solidFill>
                  <a:srgbClr val="FF0000"/>
                </a:solidFill>
                <a:latin typeface="Times New Roman" panose="02020603050405020304" charset="0"/>
                <a:cs typeface="Times New Roman" panose="02020603050405020304" charset="0"/>
              </a:rPr>
              <a:t>-Mua hàng:</a:t>
            </a:r>
            <a:r>
              <a:rPr lang="en-US" sz="2400">
                <a:latin typeface="Times New Roman" panose="02020603050405020304" charset="0"/>
                <a:cs typeface="Times New Roman" panose="02020603050405020304" charset="0"/>
              </a:rPr>
              <a:t> Cho phép người dùng mua sản phẩm.</a:t>
            </a:r>
            <a:endParaRPr lang="en-US" sz="2400">
              <a:latin typeface="Times New Roman" panose="02020603050405020304" charset="0"/>
              <a:cs typeface="Times New Roman" panose="02020603050405020304" charset="0"/>
            </a:endParaRPr>
          </a:p>
          <a:p>
            <a:r>
              <a:rPr lang="en-US" sz="2400">
                <a:solidFill>
                  <a:srgbClr val="FF0000"/>
                </a:solidFill>
                <a:latin typeface="Times New Roman" panose="02020603050405020304" charset="0"/>
                <a:cs typeface="Times New Roman" panose="02020603050405020304" charset="0"/>
              </a:rPr>
              <a:t>-Thanh toán:</a:t>
            </a:r>
            <a:r>
              <a:rPr lang="en-US" sz="2400">
                <a:latin typeface="Times New Roman" panose="02020603050405020304" charset="0"/>
                <a:cs typeface="Times New Roman" panose="02020603050405020304" charset="0"/>
              </a:rPr>
              <a:t> Cho phép người dùng thanh toán đơn hàng.</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8" name="Google Shape;1658;p32"/>
          <p:cNvSpPr/>
          <p:nvPr/>
        </p:nvSpPr>
        <p:spPr>
          <a:xfrm>
            <a:off x="4072351" y="1221413"/>
            <a:ext cx="999321" cy="934103"/>
          </a:xfrm>
          <a:custGeom>
            <a:avLst/>
            <a:gdLst/>
            <a:ahLst/>
            <a:cxnLst/>
            <a:rect l="l" t="t" r="r" b="b"/>
            <a:pathLst>
              <a:path w="30048" h="28087" extrusionOk="0">
                <a:moveTo>
                  <a:pt x="0" y="0"/>
                </a:moveTo>
                <a:lnTo>
                  <a:pt x="30048" y="690"/>
                </a:lnTo>
                <a:lnTo>
                  <a:pt x="28902" y="26702"/>
                </a:lnTo>
                <a:lnTo>
                  <a:pt x="847" y="28087"/>
                </a:lnTo>
                <a:close/>
              </a:path>
            </a:pathLst>
          </a:custGeom>
          <a:solidFill>
            <a:schemeClr val="accent4"/>
          </a:solidFill>
          <a:ln>
            <a:noFill/>
          </a:ln>
        </p:spPr>
      </p:sp>
      <p:sp>
        <p:nvSpPr>
          <p:cNvPr id="1660" name="Google Shape;1660;p32"/>
          <p:cNvSpPr txBox="1">
            <a:spLocks noGrp="1"/>
          </p:cNvSpPr>
          <p:nvPr>
            <p:ph type="body" idx="1"/>
          </p:nvPr>
        </p:nvSpPr>
        <p:spPr>
          <a:xfrm>
            <a:off x="4157420" y="1323154"/>
            <a:ext cx="804000" cy="7308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US"/>
              <a:t>03</a:t>
            </a:r>
            <a:endParaRPr lang="en-US"/>
          </a:p>
        </p:txBody>
      </p:sp>
      <p:sp>
        <p:nvSpPr>
          <p:cNvPr id="1661" name="Google Shape;1661;p32"/>
          <p:cNvSpPr/>
          <p:nvPr/>
        </p:nvSpPr>
        <p:spPr>
          <a:xfrm>
            <a:off x="-397977" y="1521297"/>
            <a:ext cx="2046675" cy="569950"/>
          </a:xfrm>
          <a:custGeom>
            <a:avLst/>
            <a:gdLst/>
            <a:ahLst/>
            <a:cxnLst/>
            <a:rect l="l" t="t" r="r" b="b"/>
            <a:pathLst>
              <a:path w="81867" h="22798" extrusionOk="0">
                <a:moveTo>
                  <a:pt x="11799" y="1838"/>
                </a:moveTo>
                <a:cubicBezTo>
                  <a:pt x="17108" y="-1259"/>
                  <a:pt x="32903" y="340"/>
                  <a:pt x="34629" y="1041"/>
                </a:cubicBezTo>
                <a:cubicBezTo>
                  <a:pt x="36355" y="1743"/>
                  <a:pt x="22507" y="4416"/>
                  <a:pt x="22153" y="6047"/>
                </a:cubicBezTo>
                <a:cubicBezTo>
                  <a:pt x="21799" y="7678"/>
                  <a:pt x="22728" y="10553"/>
                  <a:pt x="32506" y="10825"/>
                </a:cubicBezTo>
                <a:cubicBezTo>
                  <a:pt x="42284" y="11097"/>
                  <a:pt x="76131" y="5864"/>
                  <a:pt x="80821" y="7678"/>
                </a:cubicBezTo>
                <a:cubicBezTo>
                  <a:pt x="85511" y="9492"/>
                  <a:pt x="73654" y="19718"/>
                  <a:pt x="60646" y="21709"/>
                </a:cubicBezTo>
                <a:cubicBezTo>
                  <a:pt x="47638" y="23700"/>
                  <a:pt x="10914" y="22936"/>
                  <a:pt x="2773" y="19624"/>
                </a:cubicBezTo>
                <a:cubicBezTo>
                  <a:pt x="-5368" y="16312"/>
                  <a:pt x="6490" y="4935"/>
                  <a:pt x="11799" y="1838"/>
                </a:cubicBezTo>
                <a:close/>
              </a:path>
            </a:pathLst>
          </a:custGeom>
          <a:solidFill>
            <a:schemeClr val="lt1"/>
          </a:solidFill>
          <a:ln>
            <a:noFill/>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8"/>
        <p:cNvGrpSpPr/>
        <p:nvPr/>
      </p:nvGrpSpPr>
      <p:grpSpPr>
        <a:xfrm>
          <a:off x="0" y="0"/>
          <a:ext cx="0" cy="0"/>
          <a:chOff x="0" y="0"/>
          <a:chExt cx="0" cy="0"/>
        </a:xfrm>
      </p:grpSpPr>
      <p:sp>
        <p:nvSpPr>
          <p:cNvPr id="2199" name="Google Shape;2199;p39"/>
          <p:cNvSpPr/>
          <p:nvPr/>
        </p:nvSpPr>
        <p:spPr>
          <a:xfrm>
            <a:off x="1805949" y="3844426"/>
            <a:ext cx="2085175" cy="134725"/>
          </a:xfrm>
          <a:custGeom>
            <a:avLst/>
            <a:gdLst/>
            <a:ahLst/>
            <a:cxnLst/>
            <a:rect l="l" t="t" r="r" b="b"/>
            <a:pathLst>
              <a:path w="83407" h="5389" extrusionOk="0">
                <a:moveTo>
                  <a:pt x="78830" y="345"/>
                </a:moveTo>
                <a:cubicBezTo>
                  <a:pt x="69720" y="-387"/>
                  <a:pt x="28837" y="299"/>
                  <a:pt x="15927" y="619"/>
                </a:cubicBezTo>
                <a:cubicBezTo>
                  <a:pt x="3017" y="940"/>
                  <a:pt x="2604" y="1581"/>
                  <a:pt x="1368" y="2268"/>
                </a:cubicBezTo>
                <a:cubicBezTo>
                  <a:pt x="132" y="2955"/>
                  <a:pt x="-3027" y="4282"/>
                  <a:pt x="8510" y="4740"/>
                </a:cubicBezTo>
                <a:cubicBezTo>
                  <a:pt x="20047" y="5198"/>
                  <a:pt x="58869" y="5747"/>
                  <a:pt x="70589" y="5014"/>
                </a:cubicBezTo>
                <a:cubicBezTo>
                  <a:pt x="82309" y="4282"/>
                  <a:pt x="87940" y="1078"/>
                  <a:pt x="78830" y="345"/>
                </a:cubicBezTo>
                <a:close/>
              </a:path>
            </a:pathLst>
          </a:custGeom>
          <a:solidFill>
            <a:schemeClr val="lt1"/>
          </a:solidFill>
          <a:ln>
            <a:noFill/>
          </a:ln>
        </p:spPr>
      </p:sp>
      <p:sp>
        <p:nvSpPr>
          <p:cNvPr id="2614" name="Google Shape;2614;p39"/>
          <p:cNvSpPr/>
          <p:nvPr/>
        </p:nvSpPr>
        <p:spPr>
          <a:xfrm>
            <a:off x="7398795" y="3463717"/>
            <a:ext cx="2055000" cy="229250"/>
          </a:xfrm>
          <a:custGeom>
            <a:avLst/>
            <a:gdLst/>
            <a:ahLst/>
            <a:cxnLst/>
            <a:rect l="l" t="t" r="r" b="b"/>
            <a:pathLst>
              <a:path w="82200" h="9170" extrusionOk="0">
                <a:moveTo>
                  <a:pt x="75973" y="1018"/>
                </a:moveTo>
                <a:cubicBezTo>
                  <a:pt x="66222" y="-310"/>
                  <a:pt x="27904" y="-80"/>
                  <a:pt x="15268" y="469"/>
                </a:cubicBezTo>
                <a:cubicBezTo>
                  <a:pt x="2633" y="1018"/>
                  <a:pt x="-481" y="3536"/>
                  <a:pt x="160" y="4314"/>
                </a:cubicBezTo>
                <a:cubicBezTo>
                  <a:pt x="801" y="5092"/>
                  <a:pt x="16412" y="4680"/>
                  <a:pt x="19113" y="5138"/>
                </a:cubicBezTo>
                <a:cubicBezTo>
                  <a:pt x="21814" y="5596"/>
                  <a:pt x="16275" y="6466"/>
                  <a:pt x="16366" y="7061"/>
                </a:cubicBezTo>
                <a:cubicBezTo>
                  <a:pt x="16458" y="7656"/>
                  <a:pt x="10094" y="8480"/>
                  <a:pt x="19662" y="8709"/>
                </a:cubicBezTo>
                <a:cubicBezTo>
                  <a:pt x="29230" y="8938"/>
                  <a:pt x="64391" y="9717"/>
                  <a:pt x="73776" y="8435"/>
                </a:cubicBezTo>
                <a:cubicBezTo>
                  <a:pt x="83161" y="7153"/>
                  <a:pt x="85724" y="2346"/>
                  <a:pt x="75973" y="1018"/>
                </a:cubicBezTo>
                <a:close/>
              </a:path>
            </a:pathLst>
          </a:custGeom>
          <a:solidFill>
            <a:schemeClr val="lt1"/>
          </a:solidFill>
          <a:ln>
            <a:noFill/>
          </a:ln>
        </p:spPr>
      </p:sp>
      <p:pic>
        <p:nvPicPr>
          <p:cNvPr id="100" name="Picture Placeholder 99"/>
          <p:cNvPicPr/>
          <p:nvPr>
            <p:ph type="pic" idx="2"/>
          </p:nvPr>
        </p:nvPicPr>
        <p:blipFill>
          <a:blip r:embed="rId1"/>
          <a:stretch>
            <a:fillRect/>
          </a:stretch>
        </p:blipFill>
        <p:spPr>
          <a:xfrm>
            <a:off x="641985" y="482600"/>
            <a:ext cx="2442210" cy="2519680"/>
          </a:xfrm>
          <a:prstGeom prst="rect">
            <a:avLst/>
          </a:prstGeom>
          <a:noFill/>
          <a:ln w="9525">
            <a:noFill/>
          </a:ln>
        </p:spPr>
      </p:pic>
      <p:pic>
        <p:nvPicPr>
          <p:cNvPr id="101" name="Picture 100"/>
          <p:cNvPicPr/>
          <p:nvPr/>
        </p:nvPicPr>
        <p:blipFill>
          <a:blip r:embed="rId2"/>
          <a:stretch>
            <a:fillRect/>
          </a:stretch>
        </p:blipFill>
        <p:spPr>
          <a:xfrm>
            <a:off x="5355590" y="756285"/>
            <a:ext cx="3476625" cy="224599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8" name="Google Shape;1658;p32"/>
          <p:cNvSpPr/>
          <p:nvPr/>
        </p:nvSpPr>
        <p:spPr>
          <a:xfrm>
            <a:off x="4072351" y="1221413"/>
            <a:ext cx="999321" cy="934103"/>
          </a:xfrm>
          <a:custGeom>
            <a:avLst/>
            <a:gdLst/>
            <a:ahLst/>
            <a:cxnLst/>
            <a:rect l="l" t="t" r="r" b="b"/>
            <a:pathLst>
              <a:path w="30048" h="28087" extrusionOk="0">
                <a:moveTo>
                  <a:pt x="0" y="0"/>
                </a:moveTo>
                <a:lnTo>
                  <a:pt x="30048" y="690"/>
                </a:lnTo>
                <a:lnTo>
                  <a:pt x="28902" y="26702"/>
                </a:lnTo>
                <a:lnTo>
                  <a:pt x="847" y="28087"/>
                </a:lnTo>
                <a:close/>
              </a:path>
            </a:pathLst>
          </a:custGeom>
          <a:solidFill>
            <a:schemeClr val="accent4"/>
          </a:solidFill>
          <a:ln>
            <a:noFill/>
          </a:ln>
        </p:spPr>
      </p:sp>
      <p:sp>
        <p:nvSpPr>
          <p:cNvPr id="1660" name="Google Shape;1660;p32"/>
          <p:cNvSpPr txBox="1">
            <a:spLocks noGrp="1"/>
          </p:cNvSpPr>
          <p:nvPr>
            <p:ph type="body" idx="1"/>
          </p:nvPr>
        </p:nvSpPr>
        <p:spPr>
          <a:xfrm>
            <a:off x="4157420" y="1323154"/>
            <a:ext cx="804000" cy="7308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US"/>
              <a:t>04</a:t>
            </a:r>
            <a:endParaRPr lang="en-US"/>
          </a:p>
        </p:txBody>
      </p:sp>
      <p:sp>
        <p:nvSpPr>
          <p:cNvPr id="1661" name="Google Shape;1661;p32"/>
          <p:cNvSpPr/>
          <p:nvPr/>
        </p:nvSpPr>
        <p:spPr>
          <a:xfrm>
            <a:off x="-397977" y="1521297"/>
            <a:ext cx="2046675" cy="569950"/>
          </a:xfrm>
          <a:custGeom>
            <a:avLst/>
            <a:gdLst/>
            <a:ahLst/>
            <a:cxnLst/>
            <a:rect l="l" t="t" r="r" b="b"/>
            <a:pathLst>
              <a:path w="81867" h="22798" extrusionOk="0">
                <a:moveTo>
                  <a:pt x="11799" y="1838"/>
                </a:moveTo>
                <a:cubicBezTo>
                  <a:pt x="17108" y="-1259"/>
                  <a:pt x="32903" y="340"/>
                  <a:pt x="34629" y="1041"/>
                </a:cubicBezTo>
                <a:cubicBezTo>
                  <a:pt x="36355" y="1743"/>
                  <a:pt x="22507" y="4416"/>
                  <a:pt x="22153" y="6047"/>
                </a:cubicBezTo>
                <a:cubicBezTo>
                  <a:pt x="21799" y="7678"/>
                  <a:pt x="22728" y="10553"/>
                  <a:pt x="32506" y="10825"/>
                </a:cubicBezTo>
                <a:cubicBezTo>
                  <a:pt x="42284" y="11097"/>
                  <a:pt x="76131" y="5864"/>
                  <a:pt x="80821" y="7678"/>
                </a:cubicBezTo>
                <a:cubicBezTo>
                  <a:pt x="85511" y="9492"/>
                  <a:pt x="73654" y="19718"/>
                  <a:pt x="60646" y="21709"/>
                </a:cubicBezTo>
                <a:cubicBezTo>
                  <a:pt x="47638" y="23700"/>
                  <a:pt x="10914" y="22936"/>
                  <a:pt x="2773" y="19624"/>
                </a:cubicBezTo>
                <a:cubicBezTo>
                  <a:pt x="-5368" y="16312"/>
                  <a:pt x="6490" y="4935"/>
                  <a:pt x="11799" y="1838"/>
                </a:cubicBezTo>
                <a:close/>
              </a:path>
            </a:pathLst>
          </a:custGeom>
          <a:solidFill>
            <a:schemeClr val="lt1"/>
          </a:solidFill>
          <a:ln>
            <a:noFill/>
          </a:ln>
        </p:spPr>
      </p:sp>
    </p:spTree>
  </p:cSld>
  <p:clrMapOvr>
    <a:masterClrMapping/>
  </p:clrMapOvr>
</p:sld>
</file>

<file path=ppt/theme/theme1.xml><?xml version="1.0" encoding="utf-8"?>
<a:theme xmlns:a="http://schemas.openxmlformats.org/drawingml/2006/main" name="Ancient History by Slidesgo">
  <a:themeElements>
    <a:clrScheme name="Simple Light">
      <a:dk1>
        <a:srgbClr val="000000"/>
      </a:dk1>
      <a:lt1>
        <a:srgbClr val="FFFFFF"/>
      </a:lt1>
      <a:dk2>
        <a:srgbClr val="D0F5FF"/>
      </a:dk2>
      <a:lt2>
        <a:srgbClr val="2793B3"/>
      </a:lt2>
      <a:accent1>
        <a:srgbClr val="B7BE39"/>
      </a:accent1>
      <a:accent2>
        <a:srgbClr val="FFDA5F"/>
      </a:accent2>
      <a:accent3>
        <a:srgbClr val="EED4AE"/>
      </a:accent3>
      <a:accent4>
        <a:srgbClr val="F0A040"/>
      </a:accent4>
      <a:accent5>
        <a:srgbClr val="C4496D"/>
      </a:accent5>
      <a:accent6>
        <a:srgbClr val="65342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1686</Words>
  <Application>WPS Presentation</Application>
  <PresentationFormat>On-screen Show (16:9)</PresentationFormat>
  <Paragraphs>58</Paragraphs>
  <Slides>11</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Arial</vt:lpstr>
      <vt:lpstr>Londrina Solid</vt:lpstr>
      <vt:lpstr>Segoe Print</vt:lpstr>
      <vt:lpstr>PT Sans</vt:lpstr>
      <vt:lpstr>Microsoft YaHei</vt:lpstr>
      <vt:lpstr>Arial Unicode MS</vt:lpstr>
      <vt:lpstr>Times New Roman</vt:lpstr>
      <vt:lpstr>Ancient History by Slidesgo</vt:lpstr>
      <vt:lpstr>Đồ Án Chuyên đề công nghệ phần mềm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XIN CẢM ƠN!</vt:lpstr>
      <vt:lpstr>Nguồn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Edad Antigua</dc:title>
  <dc:creator/>
  <cp:lastModifiedBy>Đào Quốc Việt</cp:lastModifiedBy>
  <cp:revision>15</cp:revision>
  <dcterms:created xsi:type="dcterms:W3CDTF">2023-02-15T14:54:00Z</dcterms:created>
  <dcterms:modified xsi:type="dcterms:W3CDTF">2023-04-02T06:11:54Z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08955D74D3C14BDA8D5DB05B1C655F78</vt:lpwstr>
  </property>
  <property fmtid="{D5CDD505-2E9C-101B-9397-08002B2CF9AE}" pid="3" name="KSOProductBuildVer">
    <vt:lpwstr>1033-11.2.0.11516</vt:lpwstr>
  </property>
</Properties>
</file>