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182" autoAdjust="0"/>
  </p:normalViewPr>
  <p:slideViewPr>
    <p:cSldViewPr showGuides="1">
      <p:cViewPr varScale="1">
        <p:scale>
          <a:sx n="70" d="100"/>
          <a:sy n="70" d="100"/>
        </p:scale>
        <p:origin x="660" y="60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26/9/2019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26/9/2019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09E-12D5-4B1D-B8BB-C300B1DDD423}" type="datetime1">
              <a:rPr lang="en-US" smtClean="0"/>
              <a:t>26/9/2019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A53D-4C84-40AA-983E-A1E818A7FEFC}" type="datetime1">
              <a:rPr lang="en-US" smtClean="0"/>
              <a:t>26/9/2019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CEE-AE66-4EAB-9C04-97F8A56A6354}" type="datetime1">
              <a:rPr lang="en-US" smtClean="0"/>
              <a:t>26/9/2019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377B-053C-438C-8A98-92C419A6701C}" type="datetime1">
              <a:rPr lang="en-US" smtClean="0"/>
              <a:t>26/9/2019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EF46-0123-4A75-9835-49DC49D53DE2}" type="datetime1">
              <a:rPr lang="en-US" smtClean="0"/>
              <a:t>26/9/2019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378D-18AE-47D1-B10A-42F623B40082}" type="datetime1">
              <a:rPr lang="en-US" smtClean="0"/>
              <a:t>26/9/2019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6AE8-D704-41F6-B16A-5547B5672AC1}" type="datetime1">
              <a:rPr lang="en-US" smtClean="0"/>
              <a:t>26/9/2019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538-6F63-4C0B-916D-ED3F4E0A1B28}" type="datetime1">
              <a:rPr lang="en-US" smtClean="0"/>
              <a:t>26/9/2019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15BF-7116-4A9E-8022-5A2DC937F971}" type="datetime1">
              <a:rPr lang="en-US" smtClean="0"/>
              <a:t>26/9/2019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C91-5A3B-40CE-8C1D-279A8EF6E008}" type="datetime1">
              <a:rPr lang="en-US" smtClean="0"/>
              <a:t>26/9/2019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C20A-B94A-4E20-B4B2-88A7825AE904}" type="datetime1">
              <a:rPr lang="en-US" smtClean="0"/>
              <a:t>26/9/2019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59468AF-EFCF-4AAD-ACF4-3BA83EC4AF4E}" type="datetime1">
              <a:rPr lang="en-US" smtClean="0"/>
              <a:pPr/>
              <a:t>26/9/2019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43000"/>
          </a:xfrm>
        </p:spPr>
        <p:txBody>
          <a:bodyPr/>
          <a:lstStyle/>
          <a:p>
            <a:r>
              <a:rPr lang="en-US" dirty="0" smtClean="0"/>
              <a:t>List of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371600"/>
            <a:ext cx="10157354" cy="5181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(Portal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trắc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PTTH.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buýt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demo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chia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 chia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1409</TotalTime>
  <Words>130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Times New Roman</vt:lpstr>
      <vt:lpstr>Class open house presentation</vt:lpstr>
      <vt:lpstr>List of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FOR  WEB PROGRAMMING MINIPROJECT</dc:title>
  <dc:creator>hovanlam</dc:creator>
  <cp:lastModifiedBy>Admin</cp:lastModifiedBy>
  <cp:revision>14</cp:revision>
  <dcterms:created xsi:type="dcterms:W3CDTF">2017-09-19T03:27:37Z</dcterms:created>
  <dcterms:modified xsi:type="dcterms:W3CDTF">2019-09-26T07:46:01Z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