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7" r:id="rId6"/>
    <p:sldId id="260" r:id="rId7"/>
    <p:sldId id="270" r:id="rId8"/>
    <p:sldId id="271" r:id="rId9"/>
    <p:sldId id="272" r:id="rId10"/>
    <p:sldId id="274" r:id="rId11"/>
    <p:sldId id="275" r:id="rId12"/>
    <p:sldId id="261" r:id="rId13"/>
    <p:sldId id="284" r:id="rId14"/>
    <p:sldId id="279" r:id="rId15"/>
    <p:sldId id="285" r:id="rId16"/>
    <p:sldId id="276" r:id="rId17"/>
    <p:sldId id="277" r:id="rId18"/>
    <p:sldId id="281" r:id="rId19"/>
    <p:sldId id="283" r:id="rId20"/>
    <p:sldId id="278" r:id="rId21"/>
    <p:sldId id="286" r:id="rId22"/>
    <p:sldId id="287" r:id="rId23"/>
    <p:sldId id="280" r:id="rId24"/>
    <p:sldId id="262" r:id="rId25"/>
    <p:sldId id="268" r:id="rId26"/>
    <p:sldId id="288" r:id="rId27"/>
    <p:sldId id="263" r:id="rId28"/>
    <p:sldId id="269" r:id="rId29"/>
    <p:sldId id="282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AB6E3-EE07-476F-B8DE-2B6DAB3060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580B9D-DD75-4515-980C-816451B64022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1. </a:t>
          </a:r>
          <a:r>
            <a:rPr lang="en-US" dirty="0" err="1" smtClean="0">
              <a:solidFill>
                <a:schemeClr val="tx1"/>
              </a:solidFill>
            </a:rPr>
            <a:t>Giới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thiệu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đề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tài</a:t>
          </a:r>
          <a:endParaRPr lang="en-US" dirty="0">
            <a:solidFill>
              <a:schemeClr val="tx1"/>
            </a:solidFill>
          </a:endParaRPr>
        </a:p>
      </dgm:t>
    </dgm:pt>
    <dgm:pt modelId="{06ACC4B1-3C1A-45BB-A1ED-05AE17970BD4}" type="parTrans" cxnId="{D2519FD4-B178-48BF-9232-8389A1826814}">
      <dgm:prSet/>
      <dgm:spPr/>
      <dgm:t>
        <a:bodyPr/>
        <a:lstStyle/>
        <a:p>
          <a:endParaRPr lang="en-US"/>
        </a:p>
      </dgm:t>
    </dgm:pt>
    <dgm:pt modelId="{1345B805-F204-41DF-A968-9240BE6975A1}" type="sibTrans" cxnId="{D2519FD4-B178-48BF-9232-8389A1826814}">
      <dgm:prSet/>
      <dgm:spPr/>
      <dgm:t>
        <a:bodyPr/>
        <a:lstStyle/>
        <a:p>
          <a:endParaRPr lang="en-US"/>
        </a:p>
      </dgm:t>
    </dgm:pt>
    <dgm:pt modelId="{BD47ED1D-7382-4CD0-A6D4-357671BDC04C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2. </a:t>
          </a:r>
          <a:r>
            <a:rPr lang="en-US" dirty="0" err="1" smtClean="0">
              <a:solidFill>
                <a:schemeClr val="tx1"/>
              </a:solidFill>
            </a:rPr>
            <a:t>Cơ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sở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lý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thuyết</a:t>
          </a:r>
          <a:endParaRPr lang="en-US" dirty="0">
            <a:solidFill>
              <a:schemeClr val="tx1"/>
            </a:solidFill>
          </a:endParaRPr>
        </a:p>
      </dgm:t>
    </dgm:pt>
    <dgm:pt modelId="{8B3B244A-B35A-49DC-9AA4-0DBD83E03853}" type="parTrans" cxnId="{8704A25E-1307-4AE2-BCDE-CE22039B71CF}">
      <dgm:prSet/>
      <dgm:spPr/>
      <dgm:t>
        <a:bodyPr/>
        <a:lstStyle/>
        <a:p>
          <a:endParaRPr lang="en-US"/>
        </a:p>
      </dgm:t>
    </dgm:pt>
    <dgm:pt modelId="{851CD026-CCA0-45D6-AF10-BE409448F265}" type="sibTrans" cxnId="{8704A25E-1307-4AE2-BCDE-CE22039B71CF}">
      <dgm:prSet/>
      <dgm:spPr/>
      <dgm:t>
        <a:bodyPr/>
        <a:lstStyle/>
        <a:p>
          <a:endParaRPr lang="en-US"/>
        </a:p>
      </dgm:t>
    </dgm:pt>
    <dgm:pt modelId="{E594EDB0-24BC-4332-A8EC-56D9DE259A5D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3. </a:t>
          </a:r>
          <a:r>
            <a:rPr lang="en-US" dirty="0" err="1" smtClean="0">
              <a:solidFill>
                <a:schemeClr val="tx1"/>
              </a:solidFill>
            </a:rPr>
            <a:t>Phương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pháp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đề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xuất</a:t>
          </a:r>
          <a:endParaRPr lang="en-US" dirty="0">
            <a:solidFill>
              <a:schemeClr val="tx1"/>
            </a:solidFill>
          </a:endParaRPr>
        </a:p>
      </dgm:t>
    </dgm:pt>
    <dgm:pt modelId="{532CB300-51CF-4855-AAC9-22F0158EAD95}" type="parTrans" cxnId="{73393E0C-0267-4856-9BA2-F2F57B300FA5}">
      <dgm:prSet/>
      <dgm:spPr/>
      <dgm:t>
        <a:bodyPr/>
        <a:lstStyle/>
        <a:p>
          <a:endParaRPr lang="en-US"/>
        </a:p>
      </dgm:t>
    </dgm:pt>
    <dgm:pt modelId="{A623B76B-8B23-43FD-B5CB-736D5A1DACE6}" type="sibTrans" cxnId="{73393E0C-0267-4856-9BA2-F2F57B300FA5}">
      <dgm:prSet/>
      <dgm:spPr/>
      <dgm:t>
        <a:bodyPr/>
        <a:lstStyle/>
        <a:p>
          <a:endParaRPr lang="en-US"/>
        </a:p>
      </dgm:t>
    </dgm:pt>
    <dgm:pt modelId="{BD55C3DC-FF23-40DF-AC65-6E5E5481774E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4. </a:t>
          </a:r>
          <a:r>
            <a:rPr lang="en-US" dirty="0" err="1" smtClean="0">
              <a:solidFill>
                <a:schemeClr val="tx1"/>
              </a:solidFill>
            </a:rPr>
            <a:t>Thí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nghiệm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và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quả</a:t>
          </a:r>
          <a:endParaRPr lang="en-US" dirty="0">
            <a:solidFill>
              <a:schemeClr val="tx1"/>
            </a:solidFill>
          </a:endParaRPr>
        </a:p>
      </dgm:t>
    </dgm:pt>
    <dgm:pt modelId="{34D427D4-DA1C-46C1-B68F-B0C8B36EAF1C}" type="parTrans" cxnId="{2635BB5A-ACFB-43C2-84C9-C5C59BA3636A}">
      <dgm:prSet/>
      <dgm:spPr/>
      <dgm:t>
        <a:bodyPr/>
        <a:lstStyle/>
        <a:p>
          <a:endParaRPr lang="en-US"/>
        </a:p>
      </dgm:t>
    </dgm:pt>
    <dgm:pt modelId="{DE0A0B4F-A2AF-4AE7-B969-0F595C585C89}" type="sibTrans" cxnId="{2635BB5A-ACFB-43C2-84C9-C5C59BA3636A}">
      <dgm:prSet/>
      <dgm:spPr/>
      <dgm:t>
        <a:bodyPr/>
        <a:lstStyle/>
        <a:p>
          <a:endParaRPr lang="en-US"/>
        </a:p>
      </dgm:t>
    </dgm:pt>
    <dgm:pt modelId="{566C5D98-442C-4CDE-B1ED-AB5DDA39F6C0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5.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luận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và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hướng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phát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smtClean="0">
              <a:solidFill>
                <a:schemeClr val="tx1"/>
              </a:solidFill>
            </a:rPr>
            <a:t>triển</a:t>
          </a:r>
          <a:endParaRPr lang="en-US" dirty="0">
            <a:solidFill>
              <a:schemeClr val="tx1"/>
            </a:solidFill>
          </a:endParaRPr>
        </a:p>
      </dgm:t>
    </dgm:pt>
    <dgm:pt modelId="{9FD97367-1B14-4A48-BB14-80D442FCBE45}" type="parTrans" cxnId="{B90C7208-8606-4577-96CF-ADECB74A7DEC}">
      <dgm:prSet/>
      <dgm:spPr/>
      <dgm:t>
        <a:bodyPr/>
        <a:lstStyle/>
        <a:p>
          <a:endParaRPr lang="en-US"/>
        </a:p>
      </dgm:t>
    </dgm:pt>
    <dgm:pt modelId="{C32AD026-A7E6-40E0-B029-250EDB2E82F0}" type="sibTrans" cxnId="{B90C7208-8606-4577-96CF-ADECB74A7DEC}">
      <dgm:prSet/>
      <dgm:spPr/>
      <dgm:t>
        <a:bodyPr/>
        <a:lstStyle/>
        <a:p>
          <a:endParaRPr lang="en-US"/>
        </a:p>
      </dgm:t>
    </dgm:pt>
    <dgm:pt modelId="{173D64E2-2DB9-40F6-A578-DB114254B492}" type="pres">
      <dgm:prSet presAssocID="{A6CAB6E3-EE07-476F-B8DE-2B6DAB3060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7038B09-00A1-407C-AB71-DB7D639FB2B3}" type="pres">
      <dgm:prSet presAssocID="{A6CAB6E3-EE07-476F-B8DE-2B6DAB306049}" presName="Name1" presStyleCnt="0"/>
      <dgm:spPr/>
    </dgm:pt>
    <dgm:pt modelId="{222C19C6-1A29-43E3-AF8D-B6A31B5E6541}" type="pres">
      <dgm:prSet presAssocID="{A6CAB6E3-EE07-476F-B8DE-2B6DAB306049}" presName="cycle" presStyleCnt="0"/>
      <dgm:spPr/>
    </dgm:pt>
    <dgm:pt modelId="{9813920C-87BB-43B4-946D-8337596328C0}" type="pres">
      <dgm:prSet presAssocID="{A6CAB6E3-EE07-476F-B8DE-2B6DAB306049}" presName="srcNode" presStyleLbl="node1" presStyleIdx="0" presStyleCnt="5"/>
      <dgm:spPr/>
    </dgm:pt>
    <dgm:pt modelId="{C7E28217-CA4A-461C-8C5D-2331D2EC3401}" type="pres">
      <dgm:prSet presAssocID="{A6CAB6E3-EE07-476F-B8DE-2B6DAB306049}" presName="conn" presStyleLbl="parChTrans1D2" presStyleIdx="0" presStyleCnt="1"/>
      <dgm:spPr/>
      <dgm:t>
        <a:bodyPr/>
        <a:lstStyle/>
        <a:p>
          <a:endParaRPr lang="en-US"/>
        </a:p>
      </dgm:t>
    </dgm:pt>
    <dgm:pt modelId="{082226A1-E692-4AF7-BCB0-5374FB6436CB}" type="pres">
      <dgm:prSet presAssocID="{A6CAB6E3-EE07-476F-B8DE-2B6DAB306049}" presName="extraNode" presStyleLbl="node1" presStyleIdx="0" presStyleCnt="5"/>
      <dgm:spPr/>
    </dgm:pt>
    <dgm:pt modelId="{D0829C86-7106-4F5D-9B01-BE9F0CE7782C}" type="pres">
      <dgm:prSet presAssocID="{A6CAB6E3-EE07-476F-B8DE-2B6DAB306049}" presName="dstNode" presStyleLbl="node1" presStyleIdx="0" presStyleCnt="5"/>
      <dgm:spPr/>
    </dgm:pt>
    <dgm:pt modelId="{D965EC62-5968-44CB-BA99-CAC0BBAC6064}" type="pres">
      <dgm:prSet presAssocID="{73580B9D-DD75-4515-980C-816451B6402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E941D-45FB-4A69-8728-BC99631F3013}" type="pres">
      <dgm:prSet presAssocID="{73580B9D-DD75-4515-980C-816451B64022}" presName="accent_1" presStyleCnt="0"/>
      <dgm:spPr/>
    </dgm:pt>
    <dgm:pt modelId="{D94E0970-0CEC-4F04-A09C-22CA6EAD7070}" type="pres">
      <dgm:prSet presAssocID="{73580B9D-DD75-4515-980C-816451B64022}" presName="accentRepeatNode" presStyleLbl="solidFgAcc1" presStyleIdx="0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3A65643-13CB-4F31-B732-9BA6EEC23ABC}" type="pres">
      <dgm:prSet presAssocID="{BD47ED1D-7382-4CD0-A6D4-357671BDC04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AB2CC-218B-4B49-AAA5-5319879EBD26}" type="pres">
      <dgm:prSet presAssocID="{BD47ED1D-7382-4CD0-A6D4-357671BDC04C}" presName="accent_2" presStyleCnt="0"/>
      <dgm:spPr/>
    </dgm:pt>
    <dgm:pt modelId="{9A71C006-81DC-4E1A-906A-20B0A6884550}" type="pres">
      <dgm:prSet presAssocID="{BD47ED1D-7382-4CD0-A6D4-357671BDC04C}" presName="accentRepeatNode" presStyleLbl="solidFgAcc1" presStyleIdx="1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9F9CDF0-9758-494D-9176-E7BC5913BDE9}" type="pres">
      <dgm:prSet presAssocID="{E594EDB0-24BC-4332-A8EC-56D9DE259A5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34CE9-F4E4-43D5-90FB-40491D682D53}" type="pres">
      <dgm:prSet presAssocID="{E594EDB0-24BC-4332-A8EC-56D9DE259A5D}" presName="accent_3" presStyleCnt="0"/>
      <dgm:spPr/>
    </dgm:pt>
    <dgm:pt modelId="{B7EED615-0281-42C3-9BC2-0FC1BFB3F697}" type="pres">
      <dgm:prSet presAssocID="{E594EDB0-24BC-4332-A8EC-56D9DE259A5D}" presName="accentRepeatNode" presStyleLbl="solidFgAcc1" presStyleIdx="2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2B94533-B423-466F-8521-3DBD98630513}" type="pres">
      <dgm:prSet presAssocID="{BD55C3DC-FF23-40DF-AC65-6E5E5481774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0088-F498-4965-AA79-EEC3BD176579}" type="pres">
      <dgm:prSet presAssocID="{BD55C3DC-FF23-40DF-AC65-6E5E5481774E}" presName="accent_4" presStyleCnt="0"/>
      <dgm:spPr/>
    </dgm:pt>
    <dgm:pt modelId="{6F6B3E56-8EDA-46E4-9321-C4F5DE58844C}" type="pres">
      <dgm:prSet presAssocID="{BD55C3DC-FF23-40DF-AC65-6E5E5481774E}" presName="accentRepeatNode" presStyleLbl="solidFgAcc1" presStyleIdx="3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D3FD6A2-861C-41D2-87B2-A7DA357907E7}" type="pres">
      <dgm:prSet presAssocID="{566C5D98-442C-4CDE-B1ED-AB5DDA39F6C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A8F4-0C53-4C29-9032-94DF89D740EB}" type="pres">
      <dgm:prSet presAssocID="{566C5D98-442C-4CDE-B1ED-AB5DDA39F6C0}" presName="accent_5" presStyleCnt="0"/>
      <dgm:spPr/>
    </dgm:pt>
    <dgm:pt modelId="{05E88EC5-E852-4181-A256-3B4CC10BB126}" type="pres">
      <dgm:prSet presAssocID="{566C5D98-442C-4CDE-B1ED-AB5DDA39F6C0}" presName="accentRepeatNode" presStyleLbl="solidFgAcc1" presStyleIdx="4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</dgm:ptLst>
  <dgm:cxnLst>
    <dgm:cxn modelId="{D2519FD4-B178-48BF-9232-8389A1826814}" srcId="{A6CAB6E3-EE07-476F-B8DE-2B6DAB306049}" destId="{73580B9D-DD75-4515-980C-816451B64022}" srcOrd="0" destOrd="0" parTransId="{06ACC4B1-3C1A-45BB-A1ED-05AE17970BD4}" sibTransId="{1345B805-F204-41DF-A968-9240BE6975A1}"/>
    <dgm:cxn modelId="{2635BB5A-ACFB-43C2-84C9-C5C59BA3636A}" srcId="{A6CAB6E3-EE07-476F-B8DE-2B6DAB306049}" destId="{BD55C3DC-FF23-40DF-AC65-6E5E5481774E}" srcOrd="3" destOrd="0" parTransId="{34D427D4-DA1C-46C1-B68F-B0C8B36EAF1C}" sibTransId="{DE0A0B4F-A2AF-4AE7-B969-0F595C585C89}"/>
    <dgm:cxn modelId="{994981AA-656B-495C-A79F-F720B0F0D76F}" type="presOf" srcId="{1345B805-F204-41DF-A968-9240BE6975A1}" destId="{C7E28217-CA4A-461C-8C5D-2331D2EC3401}" srcOrd="0" destOrd="0" presId="urn:microsoft.com/office/officeart/2008/layout/VerticalCurvedList"/>
    <dgm:cxn modelId="{73393E0C-0267-4856-9BA2-F2F57B300FA5}" srcId="{A6CAB6E3-EE07-476F-B8DE-2B6DAB306049}" destId="{E594EDB0-24BC-4332-A8EC-56D9DE259A5D}" srcOrd="2" destOrd="0" parTransId="{532CB300-51CF-4855-AAC9-22F0158EAD95}" sibTransId="{A623B76B-8B23-43FD-B5CB-736D5A1DACE6}"/>
    <dgm:cxn modelId="{F2E13426-28A7-4EDB-9674-9EAA888DD6DF}" type="presOf" srcId="{A6CAB6E3-EE07-476F-B8DE-2B6DAB306049}" destId="{173D64E2-2DB9-40F6-A578-DB114254B492}" srcOrd="0" destOrd="0" presId="urn:microsoft.com/office/officeart/2008/layout/VerticalCurvedList"/>
    <dgm:cxn modelId="{D91BD4B7-CDBD-4058-83AB-D71EF042258C}" type="presOf" srcId="{566C5D98-442C-4CDE-B1ED-AB5DDA39F6C0}" destId="{7D3FD6A2-861C-41D2-87B2-A7DA357907E7}" srcOrd="0" destOrd="0" presId="urn:microsoft.com/office/officeart/2008/layout/VerticalCurvedList"/>
    <dgm:cxn modelId="{B90C7208-8606-4577-96CF-ADECB74A7DEC}" srcId="{A6CAB6E3-EE07-476F-B8DE-2B6DAB306049}" destId="{566C5D98-442C-4CDE-B1ED-AB5DDA39F6C0}" srcOrd="4" destOrd="0" parTransId="{9FD97367-1B14-4A48-BB14-80D442FCBE45}" sibTransId="{C32AD026-A7E6-40E0-B029-250EDB2E82F0}"/>
    <dgm:cxn modelId="{29A09B1B-87AE-4333-B770-63167FE21FBD}" type="presOf" srcId="{BD47ED1D-7382-4CD0-A6D4-357671BDC04C}" destId="{E3A65643-13CB-4F31-B732-9BA6EEC23ABC}" srcOrd="0" destOrd="0" presId="urn:microsoft.com/office/officeart/2008/layout/VerticalCurvedList"/>
    <dgm:cxn modelId="{934158B0-0920-4C10-AB8E-DE8D85446D1D}" type="presOf" srcId="{BD55C3DC-FF23-40DF-AC65-6E5E5481774E}" destId="{E2B94533-B423-466F-8521-3DBD98630513}" srcOrd="0" destOrd="0" presId="urn:microsoft.com/office/officeart/2008/layout/VerticalCurvedList"/>
    <dgm:cxn modelId="{4A64D55B-4ABE-4C49-BAB3-E4092C0907A0}" type="presOf" srcId="{E594EDB0-24BC-4332-A8EC-56D9DE259A5D}" destId="{79F9CDF0-9758-494D-9176-E7BC5913BDE9}" srcOrd="0" destOrd="0" presId="urn:microsoft.com/office/officeart/2008/layout/VerticalCurvedList"/>
    <dgm:cxn modelId="{589D2EA0-6D1E-4797-A81A-A6F5E75B1D7E}" type="presOf" srcId="{73580B9D-DD75-4515-980C-816451B64022}" destId="{D965EC62-5968-44CB-BA99-CAC0BBAC6064}" srcOrd="0" destOrd="0" presId="urn:microsoft.com/office/officeart/2008/layout/VerticalCurvedList"/>
    <dgm:cxn modelId="{8704A25E-1307-4AE2-BCDE-CE22039B71CF}" srcId="{A6CAB6E3-EE07-476F-B8DE-2B6DAB306049}" destId="{BD47ED1D-7382-4CD0-A6D4-357671BDC04C}" srcOrd="1" destOrd="0" parTransId="{8B3B244A-B35A-49DC-9AA4-0DBD83E03853}" sibTransId="{851CD026-CCA0-45D6-AF10-BE409448F265}"/>
    <dgm:cxn modelId="{2F662A47-1092-434B-BE5A-F99CCC432C34}" type="presParOf" srcId="{173D64E2-2DB9-40F6-A578-DB114254B492}" destId="{77038B09-00A1-407C-AB71-DB7D639FB2B3}" srcOrd="0" destOrd="0" presId="urn:microsoft.com/office/officeart/2008/layout/VerticalCurvedList"/>
    <dgm:cxn modelId="{2247CA9A-5F4D-43DB-B5E4-AAD36EDB92D3}" type="presParOf" srcId="{77038B09-00A1-407C-AB71-DB7D639FB2B3}" destId="{222C19C6-1A29-43E3-AF8D-B6A31B5E6541}" srcOrd="0" destOrd="0" presId="urn:microsoft.com/office/officeart/2008/layout/VerticalCurvedList"/>
    <dgm:cxn modelId="{A447C50E-ECA8-4D4C-83A9-A45DAD862108}" type="presParOf" srcId="{222C19C6-1A29-43E3-AF8D-B6A31B5E6541}" destId="{9813920C-87BB-43B4-946D-8337596328C0}" srcOrd="0" destOrd="0" presId="urn:microsoft.com/office/officeart/2008/layout/VerticalCurvedList"/>
    <dgm:cxn modelId="{3385EFC8-07A8-4A67-9A7C-862C9D43E7A4}" type="presParOf" srcId="{222C19C6-1A29-43E3-AF8D-B6A31B5E6541}" destId="{C7E28217-CA4A-461C-8C5D-2331D2EC3401}" srcOrd="1" destOrd="0" presId="urn:microsoft.com/office/officeart/2008/layout/VerticalCurvedList"/>
    <dgm:cxn modelId="{93F1413C-4711-4DED-A4B9-80002E54D7D6}" type="presParOf" srcId="{222C19C6-1A29-43E3-AF8D-B6A31B5E6541}" destId="{082226A1-E692-4AF7-BCB0-5374FB6436CB}" srcOrd="2" destOrd="0" presId="urn:microsoft.com/office/officeart/2008/layout/VerticalCurvedList"/>
    <dgm:cxn modelId="{3C1778F6-58C2-4333-A54F-B064790ECE93}" type="presParOf" srcId="{222C19C6-1A29-43E3-AF8D-B6A31B5E6541}" destId="{D0829C86-7106-4F5D-9B01-BE9F0CE7782C}" srcOrd="3" destOrd="0" presId="urn:microsoft.com/office/officeart/2008/layout/VerticalCurvedList"/>
    <dgm:cxn modelId="{519FAEFA-2458-4DC8-9AD3-9B669679E358}" type="presParOf" srcId="{77038B09-00A1-407C-AB71-DB7D639FB2B3}" destId="{D965EC62-5968-44CB-BA99-CAC0BBAC6064}" srcOrd="1" destOrd="0" presId="urn:microsoft.com/office/officeart/2008/layout/VerticalCurvedList"/>
    <dgm:cxn modelId="{34F1471B-F713-46BF-BCC4-2FBEC7D3F7DB}" type="presParOf" srcId="{77038B09-00A1-407C-AB71-DB7D639FB2B3}" destId="{02FE941D-45FB-4A69-8728-BC99631F3013}" srcOrd="2" destOrd="0" presId="urn:microsoft.com/office/officeart/2008/layout/VerticalCurvedList"/>
    <dgm:cxn modelId="{A29E528A-EC1E-4DF7-B153-A5A5B2F9150B}" type="presParOf" srcId="{02FE941D-45FB-4A69-8728-BC99631F3013}" destId="{D94E0970-0CEC-4F04-A09C-22CA6EAD7070}" srcOrd="0" destOrd="0" presId="urn:microsoft.com/office/officeart/2008/layout/VerticalCurvedList"/>
    <dgm:cxn modelId="{4666173F-851E-4438-80A3-97F4B6E1FC81}" type="presParOf" srcId="{77038B09-00A1-407C-AB71-DB7D639FB2B3}" destId="{E3A65643-13CB-4F31-B732-9BA6EEC23ABC}" srcOrd="3" destOrd="0" presId="urn:microsoft.com/office/officeart/2008/layout/VerticalCurvedList"/>
    <dgm:cxn modelId="{B2D8181D-5018-4A81-B711-0628FCBDDDC4}" type="presParOf" srcId="{77038B09-00A1-407C-AB71-DB7D639FB2B3}" destId="{D41AB2CC-218B-4B49-AAA5-5319879EBD26}" srcOrd="4" destOrd="0" presId="urn:microsoft.com/office/officeart/2008/layout/VerticalCurvedList"/>
    <dgm:cxn modelId="{B4AEAAD4-E5BD-43E0-92BA-391B640480D0}" type="presParOf" srcId="{D41AB2CC-218B-4B49-AAA5-5319879EBD26}" destId="{9A71C006-81DC-4E1A-906A-20B0A6884550}" srcOrd="0" destOrd="0" presId="urn:microsoft.com/office/officeart/2008/layout/VerticalCurvedList"/>
    <dgm:cxn modelId="{AAE099C5-85CF-482F-8420-2A3A2AC4F0C1}" type="presParOf" srcId="{77038B09-00A1-407C-AB71-DB7D639FB2B3}" destId="{79F9CDF0-9758-494D-9176-E7BC5913BDE9}" srcOrd="5" destOrd="0" presId="urn:microsoft.com/office/officeart/2008/layout/VerticalCurvedList"/>
    <dgm:cxn modelId="{817AB6A6-CA7A-4BFC-8761-B6D96066D932}" type="presParOf" srcId="{77038B09-00A1-407C-AB71-DB7D639FB2B3}" destId="{B8B34CE9-F4E4-43D5-90FB-40491D682D53}" srcOrd="6" destOrd="0" presId="urn:microsoft.com/office/officeart/2008/layout/VerticalCurvedList"/>
    <dgm:cxn modelId="{1D65C6FD-4B5F-4CC0-AD72-153B2C7B2E3B}" type="presParOf" srcId="{B8B34CE9-F4E4-43D5-90FB-40491D682D53}" destId="{B7EED615-0281-42C3-9BC2-0FC1BFB3F697}" srcOrd="0" destOrd="0" presId="urn:microsoft.com/office/officeart/2008/layout/VerticalCurvedList"/>
    <dgm:cxn modelId="{5FDA0170-134B-4C0C-84C8-E1D88A664FBD}" type="presParOf" srcId="{77038B09-00A1-407C-AB71-DB7D639FB2B3}" destId="{E2B94533-B423-466F-8521-3DBD98630513}" srcOrd="7" destOrd="0" presId="urn:microsoft.com/office/officeart/2008/layout/VerticalCurvedList"/>
    <dgm:cxn modelId="{893FD52E-AFEB-4C06-9D75-AB219C0694EC}" type="presParOf" srcId="{77038B09-00A1-407C-AB71-DB7D639FB2B3}" destId="{EA290088-F498-4965-AA79-EEC3BD176579}" srcOrd="8" destOrd="0" presId="urn:microsoft.com/office/officeart/2008/layout/VerticalCurvedList"/>
    <dgm:cxn modelId="{7A68B9C7-3005-4A82-B44A-A572C4671C3E}" type="presParOf" srcId="{EA290088-F498-4965-AA79-EEC3BD176579}" destId="{6F6B3E56-8EDA-46E4-9321-C4F5DE58844C}" srcOrd="0" destOrd="0" presId="urn:microsoft.com/office/officeart/2008/layout/VerticalCurvedList"/>
    <dgm:cxn modelId="{3C0317D2-4B42-4C10-95E3-2B6A82CE3DD7}" type="presParOf" srcId="{77038B09-00A1-407C-AB71-DB7D639FB2B3}" destId="{7D3FD6A2-861C-41D2-87B2-A7DA357907E7}" srcOrd="9" destOrd="0" presId="urn:microsoft.com/office/officeart/2008/layout/VerticalCurvedList"/>
    <dgm:cxn modelId="{CD5FF9ED-7EF1-443F-8770-12C71CBAB109}" type="presParOf" srcId="{77038B09-00A1-407C-AB71-DB7D639FB2B3}" destId="{8DA1A8F4-0C53-4C29-9032-94DF89D740EB}" srcOrd="10" destOrd="0" presId="urn:microsoft.com/office/officeart/2008/layout/VerticalCurvedList"/>
    <dgm:cxn modelId="{C01C80D1-AA58-4BDE-9F1D-C1086B34344B}" type="presParOf" srcId="{8DA1A8F4-0C53-4C29-9032-94DF89D740EB}" destId="{05E88EC5-E852-4181-A256-3B4CC10BB1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CAB6E3-EE07-476F-B8DE-2B6DAB3060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580B9D-DD75-4515-980C-816451B64022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l"/>
          <a:r>
            <a:rPr lang="en-US" smtClean="0">
              <a:solidFill>
                <a:schemeClr val="tx1"/>
              </a:solidFill>
            </a:rPr>
            <a:t>1. Giới thiệu đề tài</a:t>
          </a:r>
          <a:endParaRPr lang="en-US" dirty="0">
            <a:solidFill>
              <a:schemeClr val="tx1"/>
            </a:solidFill>
          </a:endParaRPr>
        </a:p>
      </dgm:t>
    </dgm:pt>
    <dgm:pt modelId="{06ACC4B1-3C1A-45BB-A1ED-05AE17970BD4}" type="parTrans" cxnId="{D2519FD4-B178-48BF-9232-8389A1826814}">
      <dgm:prSet/>
      <dgm:spPr/>
      <dgm:t>
        <a:bodyPr/>
        <a:lstStyle/>
        <a:p>
          <a:endParaRPr lang="en-US"/>
        </a:p>
      </dgm:t>
    </dgm:pt>
    <dgm:pt modelId="{1345B805-F204-41DF-A968-9240BE6975A1}" type="sibTrans" cxnId="{D2519FD4-B178-48BF-9232-8389A1826814}">
      <dgm:prSet/>
      <dgm:spPr/>
      <dgm:t>
        <a:bodyPr/>
        <a:lstStyle/>
        <a:p>
          <a:endParaRPr lang="en-US"/>
        </a:p>
      </dgm:t>
    </dgm:pt>
    <dgm:pt modelId="{BD47ED1D-7382-4CD0-A6D4-357671BDC04C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smtClean="0">
              <a:solidFill>
                <a:schemeClr val="tx1"/>
              </a:solidFill>
            </a:rPr>
            <a:t>2. Cơ sở lý thuyết</a:t>
          </a:r>
          <a:endParaRPr lang="en-US" dirty="0">
            <a:solidFill>
              <a:schemeClr val="tx1"/>
            </a:solidFill>
          </a:endParaRPr>
        </a:p>
      </dgm:t>
    </dgm:pt>
    <dgm:pt modelId="{8B3B244A-B35A-49DC-9AA4-0DBD83E03853}" type="parTrans" cxnId="{8704A25E-1307-4AE2-BCDE-CE22039B71CF}">
      <dgm:prSet/>
      <dgm:spPr/>
      <dgm:t>
        <a:bodyPr/>
        <a:lstStyle/>
        <a:p>
          <a:endParaRPr lang="en-US"/>
        </a:p>
      </dgm:t>
    </dgm:pt>
    <dgm:pt modelId="{851CD026-CCA0-45D6-AF10-BE409448F265}" type="sibTrans" cxnId="{8704A25E-1307-4AE2-BCDE-CE22039B71CF}">
      <dgm:prSet/>
      <dgm:spPr/>
      <dgm:t>
        <a:bodyPr/>
        <a:lstStyle/>
        <a:p>
          <a:endParaRPr lang="en-US"/>
        </a:p>
      </dgm:t>
    </dgm:pt>
    <dgm:pt modelId="{E594EDB0-24BC-4332-A8EC-56D9DE259A5D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smtClean="0">
              <a:solidFill>
                <a:schemeClr val="tx1"/>
              </a:solidFill>
            </a:rPr>
            <a:t>3. Phương pháp đề xuất</a:t>
          </a:r>
          <a:endParaRPr lang="en-US" dirty="0">
            <a:solidFill>
              <a:schemeClr val="tx1"/>
            </a:solidFill>
          </a:endParaRPr>
        </a:p>
      </dgm:t>
    </dgm:pt>
    <dgm:pt modelId="{532CB300-51CF-4855-AAC9-22F0158EAD95}" type="parTrans" cxnId="{73393E0C-0267-4856-9BA2-F2F57B300FA5}">
      <dgm:prSet/>
      <dgm:spPr/>
      <dgm:t>
        <a:bodyPr/>
        <a:lstStyle/>
        <a:p>
          <a:endParaRPr lang="en-US"/>
        </a:p>
      </dgm:t>
    </dgm:pt>
    <dgm:pt modelId="{A623B76B-8B23-43FD-B5CB-736D5A1DACE6}" type="sibTrans" cxnId="{73393E0C-0267-4856-9BA2-F2F57B300FA5}">
      <dgm:prSet/>
      <dgm:spPr/>
      <dgm:t>
        <a:bodyPr/>
        <a:lstStyle/>
        <a:p>
          <a:endParaRPr lang="en-US"/>
        </a:p>
      </dgm:t>
    </dgm:pt>
    <dgm:pt modelId="{BD55C3DC-FF23-40DF-AC65-6E5E5481774E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4. </a:t>
          </a:r>
          <a:r>
            <a:rPr lang="en-US" dirty="0" err="1" smtClean="0">
              <a:solidFill>
                <a:schemeClr val="tx1"/>
              </a:solidFill>
            </a:rPr>
            <a:t>Thí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nghiệm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và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quả</a:t>
          </a:r>
          <a:endParaRPr lang="en-US" dirty="0">
            <a:solidFill>
              <a:schemeClr val="tx1"/>
            </a:solidFill>
          </a:endParaRPr>
        </a:p>
      </dgm:t>
    </dgm:pt>
    <dgm:pt modelId="{34D427D4-DA1C-46C1-B68F-B0C8B36EAF1C}" type="parTrans" cxnId="{2635BB5A-ACFB-43C2-84C9-C5C59BA3636A}">
      <dgm:prSet/>
      <dgm:spPr/>
      <dgm:t>
        <a:bodyPr/>
        <a:lstStyle/>
        <a:p>
          <a:endParaRPr lang="en-US"/>
        </a:p>
      </dgm:t>
    </dgm:pt>
    <dgm:pt modelId="{DE0A0B4F-A2AF-4AE7-B969-0F595C585C89}" type="sibTrans" cxnId="{2635BB5A-ACFB-43C2-84C9-C5C59BA3636A}">
      <dgm:prSet/>
      <dgm:spPr/>
      <dgm:t>
        <a:bodyPr/>
        <a:lstStyle/>
        <a:p>
          <a:endParaRPr lang="en-US"/>
        </a:p>
      </dgm:t>
    </dgm:pt>
    <dgm:pt modelId="{566C5D98-442C-4CDE-B1ED-AB5DDA39F6C0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smtClean="0">
              <a:solidFill>
                <a:schemeClr val="tx1"/>
              </a:solidFill>
            </a:rPr>
            <a:t>5. Kết luận và hướng phát triển</a:t>
          </a:r>
          <a:endParaRPr lang="en-US" dirty="0">
            <a:solidFill>
              <a:schemeClr val="tx1"/>
            </a:solidFill>
          </a:endParaRPr>
        </a:p>
      </dgm:t>
    </dgm:pt>
    <dgm:pt modelId="{9FD97367-1B14-4A48-BB14-80D442FCBE45}" type="parTrans" cxnId="{B90C7208-8606-4577-96CF-ADECB74A7DEC}">
      <dgm:prSet/>
      <dgm:spPr/>
      <dgm:t>
        <a:bodyPr/>
        <a:lstStyle/>
        <a:p>
          <a:endParaRPr lang="en-US"/>
        </a:p>
      </dgm:t>
    </dgm:pt>
    <dgm:pt modelId="{C32AD026-A7E6-40E0-B029-250EDB2E82F0}" type="sibTrans" cxnId="{B90C7208-8606-4577-96CF-ADECB74A7DEC}">
      <dgm:prSet/>
      <dgm:spPr/>
      <dgm:t>
        <a:bodyPr/>
        <a:lstStyle/>
        <a:p>
          <a:endParaRPr lang="en-US"/>
        </a:p>
      </dgm:t>
    </dgm:pt>
    <dgm:pt modelId="{173D64E2-2DB9-40F6-A578-DB114254B492}" type="pres">
      <dgm:prSet presAssocID="{A6CAB6E3-EE07-476F-B8DE-2B6DAB3060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7038B09-00A1-407C-AB71-DB7D639FB2B3}" type="pres">
      <dgm:prSet presAssocID="{A6CAB6E3-EE07-476F-B8DE-2B6DAB306049}" presName="Name1" presStyleCnt="0"/>
      <dgm:spPr/>
      <dgm:t>
        <a:bodyPr/>
        <a:lstStyle/>
        <a:p>
          <a:endParaRPr lang="en-US"/>
        </a:p>
      </dgm:t>
    </dgm:pt>
    <dgm:pt modelId="{222C19C6-1A29-43E3-AF8D-B6A31B5E6541}" type="pres">
      <dgm:prSet presAssocID="{A6CAB6E3-EE07-476F-B8DE-2B6DAB306049}" presName="cycle" presStyleCnt="0"/>
      <dgm:spPr/>
      <dgm:t>
        <a:bodyPr/>
        <a:lstStyle/>
        <a:p>
          <a:endParaRPr lang="en-US"/>
        </a:p>
      </dgm:t>
    </dgm:pt>
    <dgm:pt modelId="{9813920C-87BB-43B4-946D-8337596328C0}" type="pres">
      <dgm:prSet presAssocID="{A6CAB6E3-EE07-476F-B8DE-2B6DAB306049}" presName="srcNode" presStyleLbl="node1" presStyleIdx="0" presStyleCnt="5"/>
      <dgm:spPr/>
      <dgm:t>
        <a:bodyPr/>
        <a:lstStyle/>
        <a:p>
          <a:endParaRPr lang="en-US"/>
        </a:p>
      </dgm:t>
    </dgm:pt>
    <dgm:pt modelId="{C7E28217-CA4A-461C-8C5D-2331D2EC3401}" type="pres">
      <dgm:prSet presAssocID="{A6CAB6E3-EE07-476F-B8DE-2B6DAB306049}" presName="conn" presStyleLbl="parChTrans1D2" presStyleIdx="0" presStyleCnt="1"/>
      <dgm:spPr/>
      <dgm:t>
        <a:bodyPr/>
        <a:lstStyle/>
        <a:p>
          <a:endParaRPr lang="en-US"/>
        </a:p>
      </dgm:t>
    </dgm:pt>
    <dgm:pt modelId="{082226A1-E692-4AF7-BCB0-5374FB6436CB}" type="pres">
      <dgm:prSet presAssocID="{A6CAB6E3-EE07-476F-B8DE-2B6DAB306049}" presName="extraNode" presStyleLbl="node1" presStyleIdx="0" presStyleCnt="5"/>
      <dgm:spPr/>
      <dgm:t>
        <a:bodyPr/>
        <a:lstStyle/>
        <a:p>
          <a:endParaRPr lang="en-US"/>
        </a:p>
      </dgm:t>
    </dgm:pt>
    <dgm:pt modelId="{D0829C86-7106-4F5D-9B01-BE9F0CE7782C}" type="pres">
      <dgm:prSet presAssocID="{A6CAB6E3-EE07-476F-B8DE-2B6DAB306049}" presName="dstNode" presStyleLbl="node1" presStyleIdx="0" presStyleCnt="5"/>
      <dgm:spPr/>
      <dgm:t>
        <a:bodyPr/>
        <a:lstStyle/>
        <a:p>
          <a:endParaRPr lang="en-US"/>
        </a:p>
      </dgm:t>
    </dgm:pt>
    <dgm:pt modelId="{D965EC62-5968-44CB-BA99-CAC0BBAC6064}" type="pres">
      <dgm:prSet presAssocID="{73580B9D-DD75-4515-980C-816451B6402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E941D-45FB-4A69-8728-BC99631F3013}" type="pres">
      <dgm:prSet presAssocID="{73580B9D-DD75-4515-980C-816451B64022}" presName="accent_1" presStyleCnt="0"/>
      <dgm:spPr/>
      <dgm:t>
        <a:bodyPr/>
        <a:lstStyle/>
        <a:p>
          <a:endParaRPr lang="en-US"/>
        </a:p>
      </dgm:t>
    </dgm:pt>
    <dgm:pt modelId="{D94E0970-0CEC-4F04-A09C-22CA6EAD7070}" type="pres">
      <dgm:prSet presAssocID="{73580B9D-DD75-4515-980C-816451B64022}" presName="accentRepeatNode" presStyleLbl="solidFgAcc1" presStyleIdx="0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3A65643-13CB-4F31-B732-9BA6EEC23ABC}" type="pres">
      <dgm:prSet presAssocID="{BD47ED1D-7382-4CD0-A6D4-357671BDC04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AB2CC-218B-4B49-AAA5-5319879EBD26}" type="pres">
      <dgm:prSet presAssocID="{BD47ED1D-7382-4CD0-A6D4-357671BDC04C}" presName="accent_2" presStyleCnt="0"/>
      <dgm:spPr/>
      <dgm:t>
        <a:bodyPr/>
        <a:lstStyle/>
        <a:p>
          <a:endParaRPr lang="en-US"/>
        </a:p>
      </dgm:t>
    </dgm:pt>
    <dgm:pt modelId="{9A71C006-81DC-4E1A-906A-20B0A6884550}" type="pres">
      <dgm:prSet presAssocID="{BD47ED1D-7382-4CD0-A6D4-357671BDC04C}" presName="accentRepeatNode" presStyleLbl="solidFgAcc1" presStyleIdx="1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9F9CDF0-9758-494D-9176-E7BC5913BDE9}" type="pres">
      <dgm:prSet presAssocID="{E594EDB0-24BC-4332-A8EC-56D9DE259A5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34CE9-F4E4-43D5-90FB-40491D682D53}" type="pres">
      <dgm:prSet presAssocID="{E594EDB0-24BC-4332-A8EC-56D9DE259A5D}" presName="accent_3" presStyleCnt="0"/>
      <dgm:spPr/>
      <dgm:t>
        <a:bodyPr/>
        <a:lstStyle/>
        <a:p>
          <a:endParaRPr lang="en-US"/>
        </a:p>
      </dgm:t>
    </dgm:pt>
    <dgm:pt modelId="{B7EED615-0281-42C3-9BC2-0FC1BFB3F697}" type="pres">
      <dgm:prSet presAssocID="{E594EDB0-24BC-4332-A8EC-56D9DE259A5D}" presName="accentRepeatNode" presStyleLbl="solidFgAcc1" presStyleIdx="2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2B94533-B423-466F-8521-3DBD98630513}" type="pres">
      <dgm:prSet presAssocID="{BD55C3DC-FF23-40DF-AC65-6E5E5481774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0088-F498-4965-AA79-EEC3BD176579}" type="pres">
      <dgm:prSet presAssocID="{BD55C3DC-FF23-40DF-AC65-6E5E5481774E}" presName="accent_4" presStyleCnt="0"/>
      <dgm:spPr/>
      <dgm:t>
        <a:bodyPr/>
        <a:lstStyle/>
        <a:p>
          <a:endParaRPr lang="en-US"/>
        </a:p>
      </dgm:t>
    </dgm:pt>
    <dgm:pt modelId="{6F6B3E56-8EDA-46E4-9321-C4F5DE58844C}" type="pres">
      <dgm:prSet presAssocID="{BD55C3DC-FF23-40DF-AC65-6E5E5481774E}" presName="accentRepeatNode" presStyleLbl="solidFgAcc1" presStyleIdx="3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D3FD6A2-861C-41D2-87B2-A7DA357907E7}" type="pres">
      <dgm:prSet presAssocID="{566C5D98-442C-4CDE-B1ED-AB5DDA39F6C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A8F4-0C53-4C29-9032-94DF89D740EB}" type="pres">
      <dgm:prSet presAssocID="{566C5D98-442C-4CDE-B1ED-AB5DDA39F6C0}" presName="accent_5" presStyleCnt="0"/>
      <dgm:spPr/>
      <dgm:t>
        <a:bodyPr/>
        <a:lstStyle/>
        <a:p>
          <a:endParaRPr lang="en-US"/>
        </a:p>
      </dgm:t>
    </dgm:pt>
    <dgm:pt modelId="{05E88EC5-E852-4181-A256-3B4CC10BB126}" type="pres">
      <dgm:prSet presAssocID="{566C5D98-442C-4CDE-B1ED-AB5DDA39F6C0}" presName="accentRepeatNode" presStyleLbl="solidFgAcc1" presStyleIdx="4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</dgm:ptLst>
  <dgm:cxnLst>
    <dgm:cxn modelId="{D2519FD4-B178-48BF-9232-8389A1826814}" srcId="{A6CAB6E3-EE07-476F-B8DE-2B6DAB306049}" destId="{73580B9D-DD75-4515-980C-816451B64022}" srcOrd="0" destOrd="0" parTransId="{06ACC4B1-3C1A-45BB-A1ED-05AE17970BD4}" sibTransId="{1345B805-F204-41DF-A968-9240BE6975A1}"/>
    <dgm:cxn modelId="{ECDBDBF7-51A6-4E52-A64B-C09980552EFC}" type="presOf" srcId="{BD47ED1D-7382-4CD0-A6D4-357671BDC04C}" destId="{E3A65643-13CB-4F31-B732-9BA6EEC23ABC}" srcOrd="0" destOrd="0" presId="urn:microsoft.com/office/officeart/2008/layout/VerticalCurvedList"/>
    <dgm:cxn modelId="{149ADD25-6A71-4754-9EE0-460DAFA81CA4}" type="presOf" srcId="{A6CAB6E3-EE07-476F-B8DE-2B6DAB306049}" destId="{173D64E2-2DB9-40F6-A578-DB114254B492}" srcOrd="0" destOrd="0" presId="urn:microsoft.com/office/officeart/2008/layout/VerticalCurvedList"/>
    <dgm:cxn modelId="{2635BB5A-ACFB-43C2-84C9-C5C59BA3636A}" srcId="{A6CAB6E3-EE07-476F-B8DE-2B6DAB306049}" destId="{BD55C3DC-FF23-40DF-AC65-6E5E5481774E}" srcOrd="3" destOrd="0" parTransId="{34D427D4-DA1C-46C1-B68F-B0C8B36EAF1C}" sibTransId="{DE0A0B4F-A2AF-4AE7-B969-0F595C585C89}"/>
    <dgm:cxn modelId="{5560C107-14F4-4FCD-B770-41D6A816D892}" type="presOf" srcId="{566C5D98-442C-4CDE-B1ED-AB5DDA39F6C0}" destId="{7D3FD6A2-861C-41D2-87B2-A7DA357907E7}" srcOrd="0" destOrd="0" presId="urn:microsoft.com/office/officeart/2008/layout/VerticalCurvedList"/>
    <dgm:cxn modelId="{73393E0C-0267-4856-9BA2-F2F57B300FA5}" srcId="{A6CAB6E3-EE07-476F-B8DE-2B6DAB306049}" destId="{E594EDB0-24BC-4332-A8EC-56D9DE259A5D}" srcOrd="2" destOrd="0" parTransId="{532CB300-51CF-4855-AAC9-22F0158EAD95}" sibTransId="{A623B76B-8B23-43FD-B5CB-736D5A1DACE6}"/>
    <dgm:cxn modelId="{C4A9B36C-EB23-424A-AD6E-E6E07E8715C9}" type="presOf" srcId="{BD55C3DC-FF23-40DF-AC65-6E5E5481774E}" destId="{E2B94533-B423-466F-8521-3DBD98630513}" srcOrd="0" destOrd="0" presId="urn:microsoft.com/office/officeart/2008/layout/VerticalCurvedList"/>
    <dgm:cxn modelId="{B83FC75E-1049-4799-922A-64983673A60B}" type="presOf" srcId="{E594EDB0-24BC-4332-A8EC-56D9DE259A5D}" destId="{79F9CDF0-9758-494D-9176-E7BC5913BDE9}" srcOrd="0" destOrd="0" presId="urn:microsoft.com/office/officeart/2008/layout/VerticalCurvedList"/>
    <dgm:cxn modelId="{B90C7208-8606-4577-96CF-ADECB74A7DEC}" srcId="{A6CAB6E3-EE07-476F-B8DE-2B6DAB306049}" destId="{566C5D98-442C-4CDE-B1ED-AB5DDA39F6C0}" srcOrd="4" destOrd="0" parTransId="{9FD97367-1B14-4A48-BB14-80D442FCBE45}" sibTransId="{C32AD026-A7E6-40E0-B029-250EDB2E82F0}"/>
    <dgm:cxn modelId="{27454EB7-59A8-44C5-A9A3-373468496BD8}" type="presOf" srcId="{73580B9D-DD75-4515-980C-816451B64022}" destId="{D965EC62-5968-44CB-BA99-CAC0BBAC6064}" srcOrd="0" destOrd="0" presId="urn:microsoft.com/office/officeart/2008/layout/VerticalCurvedList"/>
    <dgm:cxn modelId="{81890DA1-F3B5-4D6E-8789-7CE0C201667F}" type="presOf" srcId="{1345B805-F204-41DF-A968-9240BE6975A1}" destId="{C7E28217-CA4A-461C-8C5D-2331D2EC3401}" srcOrd="0" destOrd="0" presId="urn:microsoft.com/office/officeart/2008/layout/VerticalCurvedList"/>
    <dgm:cxn modelId="{8704A25E-1307-4AE2-BCDE-CE22039B71CF}" srcId="{A6CAB6E3-EE07-476F-B8DE-2B6DAB306049}" destId="{BD47ED1D-7382-4CD0-A6D4-357671BDC04C}" srcOrd="1" destOrd="0" parTransId="{8B3B244A-B35A-49DC-9AA4-0DBD83E03853}" sibTransId="{851CD026-CCA0-45D6-AF10-BE409448F265}"/>
    <dgm:cxn modelId="{6832A7CD-0676-4413-9893-B66CB45EA143}" type="presParOf" srcId="{173D64E2-2DB9-40F6-A578-DB114254B492}" destId="{77038B09-00A1-407C-AB71-DB7D639FB2B3}" srcOrd="0" destOrd="0" presId="urn:microsoft.com/office/officeart/2008/layout/VerticalCurvedList"/>
    <dgm:cxn modelId="{80B0242C-29F8-4979-8577-23E417C9D2D6}" type="presParOf" srcId="{77038B09-00A1-407C-AB71-DB7D639FB2B3}" destId="{222C19C6-1A29-43E3-AF8D-B6A31B5E6541}" srcOrd="0" destOrd="0" presId="urn:microsoft.com/office/officeart/2008/layout/VerticalCurvedList"/>
    <dgm:cxn modelId="{1E3B0E2E-91C4-4910-877E-1675243F6352}" type="presParOf" srcId="{222C19C6-1A29-43E3-AF8D-B6A31B5E6541}" destId="{9813920C-87BB-43B4-946D-8337596328C0}" srcOrd="0" destOrd="0" presId="urn:microsoft.com/office/officeart/2008/layout/VerticalCurvedList"/>
    <dgm:cxn modelId="{41B8622F-9C05-4ABE-ACFC-F2EFB7F9208C}" type="presParOf" srcId="{222C19C6-1A29-43E3-AF8D-B6A31B5E6541}" destId="{C7E28217-CA4A-461C-8C5D-2331D2EC3401}" srcOrd="1" destOrd="0" presId="urn:microsoft.com/office/officeart/2008/layout/VerticalCurvedList"/>
    <dgm:cxn modelId="{F5F09DDF-2ACC-463F-A0B5-62D444B08A0F}" type="presParOf" srcId="{222C19C6-1A29-43E3-AF8D-B6A31B5E6541}" destId="{082226A1-E692-4AF7-BCB0-5374FB6436CB}" srcOrd="2" destOrd="0" presId="urn:microsoft.com/office/officeart/2008/layout/VerticalCurvedList"/>
    <dgm:cxn modelId="{7FC99A5F-CDFB-4CA9-8D18-1FBBACEFACA1}" type="presParOf" srcId="{222C19C6-1A29-43E3-AF8D-B6A31B5E6541}" destId="{D0829C86-7106-4F5D-9B01-BE9F0CE7782C}" srcOrd="3" destOrd="0" presId="urn:microsoft.com/office/officeart/2008/layout/VerticalCurvedList"/>
    <dgm:cxn modelId="{F7483D90-F108-45C5-BF59-A48720766B37}" type="presParOf" srcId="{77038B09-00A1-407C-AB71-DB7D639FB2B3}" destId="{D965EC62-5968-44CB-BA99-CAC0BBAC6064}" srcOrd="1" destOrd="0" presId="urn:microsoft.com/office/officeart/2008/layout/VerticalCurvedList"/>
    <dgm:cxn modelId="{CB7D2AA1-D6DA-4DD9-ABF0-F450203F1235}" type="presParOf" srcId="{77038B09-00A1-407C-AB71-DB7D639FB2B3}" destId="{02FE941D-45FB-4A69-8728-BC99631F3013}" srcOrd="2" destOrd="0" presId="urn:microsoft.com/office/officeart/2008/layout/VerticalCurvedList"/>
    <dgm:cxn modelId="{5286EE03-5F46-4897-96E3-EFD2CBB31960}" type="presParOf" srcId="{02FE941D-45FB-4A69-8728-BC99631F3013}" destId="{D94E0970-0CEC-4F04-A09C-22CA6EAD7070}" srcOrd="0" destOrd="0" presId="urn:microsoft.com/office/officeart/2008/layout/VerticalCurvedList"/>
    <dgm:cxn modelId="{49532C19-2E6E-4A9F-AE82-06AD94AEB6EA}" type="presParOf" srcId="{77038B09-00A1-407C-AB71-DB7D639FB2B3}" destId="{E3A65643-13CB-4F31-B732-9BA6EEC23ABC}" srcOrd="3" destOrd="0" presId="urn:microsoft.com/office/officeart/2008/layout/VerticalCurvedList"/>
    <dgm:cxn modelId="{2065495D-224C-4D4E-9C76-48874FBB2176}" type="presParOf" srcId="{77038B09-00A1-407C-AB71-DB7D639FB2B3}" destId="{D41AB2CC-218B-4B49-AAA5-5319879EBD26}" srcOrd="4" destOrd="0" presId="urn:microsoft.com/office/officeart/2008/layout/VerticalCurvedList"/>
    <dgm:cxn modelId="{DF68EF35-A540-418E-BADF-C6444BDC9E2B}" type="presParOf" srcId="{D41AB2CC-218B-4B49-AAA5-5319879EBD26}" destId="{9A71C006-81DC-4E1A-906A-20B0A6884550}" srcOrd="0" destOrd="0" presId="urn:microsoft.com/office/officeart/2008/layout/VerticalCurvedList"/>
    <dgm:cxn modelId="{78F1F891-AC1C-4FEA-B2E2-090D7947B3DA}" type="presParOf" srcId="{77038B09-00A1-407C-AB71-DB7D639FB2B3}" destId="{79F9CDF0-9758-494D-9176-E7BC5913BDE9}" srcOrd="5" destOrd="0" presId="urn:microsoft.com/office/officeart/2008/layout/VerticalCurvedList"/>
    <dgm:cxn modelId="{D2411025-1C28-4419-B47F-633ACC5B2782}" type="presParOf" srcId="{77038B09-00A1-407C-AB71-DB7D639FB2B3}" destId="{B8B34CE9-F4E4-43D5-90FB-40491D682D53}" srcOrd="6" destOrd="0" presId="urn:microsoft.com/office/officeart/2008/layout/VerticalCurvedList"/>
    <dgm:cxn modelId="{96E6EEBD-F30E-414A-A310-AE85947AF844}" type="presParOf" srcId="{B8B34CE9-F4E4-43D5-90FB-40491D682D53}" destId="{B7EED615-0281-42C3-9BC2-0FC1BFB3F697}" srcOrd="0" destOrd="0" presId="urn:microsoft.com/office/officeart/2008/layout/VerticalCurvedList"/>
    <dgm:cxn modelId="{F03C71D4-8F3F-4938-AE53-B28D998E5C2E}" type="presParOf" srcId="{77038B09-00A1-407C-AB71-DB7D639FB2B3}" destId="{E2B94533-B423-466F-8521-3DBD98630513}" srcOrd="7" destOrd="0" presId="urn:microsoft.com/office/officeart/2008/layout/VerticalCurvedList"/>
    <dgm:cxn modelId="{01C10847-7876-4737-B28F-C2480AC601EA}" type="presParOf" srcId="{77038B09-00A1-407C-AB71-DB7D639FB2B3}" destId="{EA290088-F498-4965-AA79-EEC3BD176579}" srcOrd="8" destOrd="0" presId="urn:microsoft.com/office/officeart/2008/layout/VerticalCurvedList"/>
    <dgm:cxn modelId="{92EB6BFD-9871-43F8-80BA-8E6D22AA1EE9}" type="presParOf" srcId="{EA290088-F498-4965-AA79-EEC3BD176579}" destId="{6F6B3E56-8EDA-46E4-9321-C4F5DE58844C}" srcOrd="0" destOrd="0" presId="urn:microsoft.com/office/officeart/2008/layout/VerticalCurvedList"/>
    <dgm:cxn modelId="{F88BA6C1-06A2-49BA-BE7E-79D828BA6A9F}" type="presParOf" srcId="{77038B09-00A1-407C-AB71-DB7D639FB2B3}" destId="{7D3FD6A2-861C-41D2-87B2-A7DA357907E7}" srcOrd="9" destOrd="0" presId="urn:microsoft.com/office/officeart/2008/layout/VerticalCurvedList"/>
    <dgm:cxn modelId="{A57F9A76-2C48-4835-AF41-80E54AAAB5F3}" type="presParOf" srcId="{77038B09-00A1-407C-AB71-DB7D639FB2B3}" destId="{8DA1A8F4-0C53-4C29-9032-94DF89D740EB}" srcOrd="10" destOrd="0" presId="urn:microsoft.com/office/officeart/2008/layout/VerticalCurvedList"/>
    <dgm:cxn modelId="{812F5265-14E2-446A-9DE7-AF3D30E87BDF}" type="presParOf" srcId="{8DA1A8F4-0C53-4C29-9032-94DF89D740EB}" destId="{05E88EC5-E852-4181-A256-3B4CC10BB1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CAB6E3-EE07-476F-B8DE-2B6DAB3060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580B9D-DD75-4515-980C-816451B6402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1. </a:t>
          </a:r>
          <a:r>
            <a:rPr lang="en-US" dirty="0" err="1" smtClean="0">
              <a:solidFill>
                <a:schemeClr val="tx1"/>
              </a:solidFill>
            </a:rPr>
            <a:t>Giới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thiệu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đề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tài</a:t>
          </a:r>
          <a:endParaRPr lang="en-US" dirty="0">
            <a:solidFill>
              <a:schemeClr val="tx1"/>
            </a:solidFill>
          </a:endParaRPr>
        </a:p>
      </dgm:t>
    </dgm:pt>
    <dgm:pt modelId="{06ACC4B1-3C1A-45BB-A1ED-05AE17970BD4}" type="parTrans" cxnId="{D2519FD4-B178-48BF-9232-8389A1826814}">
      <dgm:prSet/>
      <dgm:spPr/>
      <dgm:t>
        <a:bodyPr/>
        <a:lstStyle/>
        <a:p>
          <a:endParaRPr lang="en-US"/>
        </a:p>
      </dgm:t>
    </dgm:pt>
    <dgm:pt modelId="{1345B805-F204-41DF-A968-9240BE6975A1}" type="sibTrans" cxnId="{D2519FD4-B178-48BF-9232-8389A1826814}">
      <dgm:prSet/>
      <dgm:spPr/>
      <dgm:t>
        <a:bodyPr/>
        <a:lstStyle/>
        <a:p>
          <a:endParaRPr lang="en-US"/>
        </a:p>
      </dgm:t>
    </dgm:pt>
    <dgm:pt modelId="{BD47ED1D-7382-4CD0-A6D4-357671BDC04C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2. </a:t>
          </a:r>
          <a:r>
            <a:rPr lang="en-US" dirty="0" err="1" smtClean="0">
              <a:solidFill>
                <a:schemeClr val="tx1"/>
              </a:solidFill>
            </a:rPr>
            <a:t>Cơ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sở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lý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thuyết</a:t>
          </a:r>
          <a:endParaRPr lang="en-US" dirty="0">
            <a:solidFill>
              <a:schemeClr val="tx1"/>
            </a:solidFill>
          </a:endParaRPr>
        </a:p>
      </dgm:t>
    </dgm:pt>
    <dgm:pt modelId="{8B3B244A-B35A-49DC-9AA4-0DBD83E03853}" type="parTrans" cxnId="{8704A25E-1307-4AE2-BCDE-CE22039B71CF}">
      <dgm:prSet/>
      <dgm:spPr/>
      <dgm:t>
        <a:bodyPr/>
        <a:lstStyle/>
        <a:p>
          <a:endParaRPr lang="en-US"/>
        </a:p>
      </dgm:t>
    </dgm:pt>
    <dgm:pt modelId="{851CD026-CCA0-45D6-AF10-BE409448F265}" type="sibTrans" cxnId="{8704A25E-1307-4AE2-BCDE-CE22039B71CF}">
      <dgm:prSet/>
      <dgm:spPr/>
      <dgm:t>
        <a:bodyPr/>
        <a:lstStyle/>
        <a:p>
          <a:endParaRPr lang="en-US"/>
        </a:p>
      </dgm:t>
    </dgm:pt>
    <dgm:pt modelId="{E594EDB0-24BC-4332-A8EC-56D9DE259A5D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smtClean="0">
              <a:solidFill>
                <a:schemeClr val="tx1"/>
              </a:solidFill>
            </a:rPr>
            <a:t>3. Phương pháp đề xuất</a:t>
          </a:r>
          <a:endParaRPr lang="en-US" dirty="0">
            <a:solidFill>
              <a:schemeClr val="tx1"/>
            </a:solidFill>
          </a:endParaRPr>
        </a:p>
      </dgm:t>
    </dgm:pt>
    <dgm:pt modelId="{532CB300-51CF-4855-AAC9-22F0158EAD95}" type="parTrans" cxnId="{73393E0C-0267-4856-9BA2-F2F57B300FA5}">
      <dgm:prSet/>
      <dgm:spPr/>
      <dgm:t>
        <a:bodyPr/>
        <a:lstStyle/>
        <a:p>
          <a:endParaRPr lang="en-US"/>
        </a:p>
      </dgm:t>
    </dgm:pt>
    <dgm:pt modelId="{A623B76B-8B23-43FD-B5CB-736D5A1DACE6}" type="sibTrans" cxnId="{73393E0C-0267-4856-9BA2-F2F57B300FA5}">
      <dgm:prSet/>
      <dgm:spPr/>
      <dgm:t>
        <a:bodyPr/>
        <a:lstStyle/>
        <a:p>
          <a:endParaRPr lang="en-US"/>
        </a:p>
      </dgm:t>
    </dgm:pt>
    <dgm:pt modelId="{BD55C3DC-FF23-40DF-AC65-6E5E5481774E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4. </a:t>
          </a:r>
          <a:r>
            <a:rPr lang="en-US" dirty="0" err="1" smtClean="0">
              <a:solidFill>
                <a:schemeClr val="tx1"/>
              </a:solidFill>
            </a:rPr>
            <a:t>Thí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nghiệm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và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quả</a:t>
          </a:r>
          <a:endParaRPr lang="en-US" dirty="0">
            <a:solidFill>
              <a:schemeClr val="tx1"/>
            </a:solidFill>
          </a:endParaRPr>
        </a:p>
      </dgm:t>
    </dgm:pt>
    <dgm:pt modelId="{34D427D4-DA1C-46C1-B68F-B0C8B36EAF1C}" type="parTrans" cxnId="{2635BB5A-ACFB-43C2-84C9-C5C59BA3636A}">
      <dgm:prSet/>
      <dgm:spPr/>
      <dgm:t>
        <a:bodyPr/>
        <a:lstStyle/>
        <a:p>
          <a:endParaRPr lang="en-US"/>
        </a:p>
      </dgm:t>
    </dgm:pt>
    <dgm:pt modelId="{DE0A0B4F-A2AF-4AE7-B969-0F595C585C89}" type="sibTrans" cxnId="{2635BB5A-ACFB-43C2-84C9-C5C59BA3636A}">
      <dgm:prSet/>
      <dgm:spPr/>
      <dgm:t>
        <a:bodyPr/>
        <a:lstStyle/>
        <a:p>
          <a:endParaRPr lang="en-US"/>
        </a:p>
      </dgm:t>
    </dgm:pt>
    <dgm:pt modelId="{566C5D98-442C-4CDE-B1ED-AB5DDA39F6C0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smtClean="0">
              <a:solidFill>
                <a:schemeClr val="tx1"/>
              </a:solidFill>
            </a:rPr>
            <a:t>5. Kết luận và hướng phát triển</a:t>
          </a:r>
          <a:endParaRPr lang="en-US" dirty="0">
            <a:solidFill>
              <a:schemeClr val="tx1"/>
            </a:solidFill>
          </a:endParaRPr>
        </a:p>
      </dgm:t>
    </dgm:pt>
    <dgm:pt modelId="{9FD97367-1B14-4A48-BB14-80D442FCBE45}" type="parTrans" cxnId="{B90C7208-8606-4577-96CF-ADECB74A7DEC}">
      <dgm:prSet/>
      <dgm:spPr/>
      <dgm:t>
        <a:bodyPr/>
        <a:lstStyle/>
        <a:p>
          <a:endParaRPr lang="en-US"/>
        </a:p>
      </dgm:t>
    </dgm:pt>
    <dgm:pt modelId="{C32AD026-A7E6-40E0-B029-250EDB2E82F0}" type="sibTrans" cxnId="{B90C7208-8606-4577-96CF-ADECB74A7DEC}">
      <dgm:prSet/>
      <dgm:spPr/>
      <dgm:t>
        <a:bodyPr/>
        <a:lstStyle/>
        <a:p>
          <a:endParaRPr lang="en-US"/>
        </a:p>
      </dgm:t>
    </dgm:pt>
    <dgm:pt modelId="{173D64E2-2DB9-40F6-A578-DB114254B492}" type="pres">
      <dgm:prSet presAssocID="{A6CAB6E3-EE07-476F-B8DE-2B6DAB3060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7038B09-00A1-407C-AB71-DB7D639FB2B3}" type="pres">
      <dgm:prSet presAssocID="{A6CAB6E3-EE07-476F-B8DE-2B6DAB306049}" presName="Name1" presStyleCnt="0"/>
      <dgm:spPr/>
      <dgm:t>
        <a:bodyPr/>
        <a:lstStyle/>
        <a:p>
          <a:endParaRPr lang="en-US"/>
        </a:p>
      </dgm:t>
    </dgm:pt>
    <dgm:pt modelId="{222C19C6-1A29-43E3-AF8D-B6A31B5E6541}" type="pres">
      <dgm:prSet presAssocID="{A6CAB6E3-EE07-476F-B8DE-2B6DAB306049}" presName="cycle" presStyleCnt="0"/>
      <dgm:spPr/>
      <dgm:t>
        <a:bodyPr/>
        <a:lstStyle/>
        <a:p>
          <a:endParaRPr lang="en-US"/>
        </a:p>
      </dgm:t>
    </dgm:pt>
    <dgm:pt modelId="{9813920C-87BB-43B4-946D-8337596328C0}" type="pres">
      <dgm:prSet presAssocID="{A6CAB6E3-EE07-476F-B8DE-2B6DAB306049}" presName="srcNode" presStyleLbl="node1" presStyleIdx="0" presStyleCnt="5"/>
      <dgm:spPr/>
      <dgm:t>
        <a:bodyPr/>
        <a:lstStyle/>
        <a:p>
          <a:endParaRPr lang="en-US"/>
        </a:p>
      </dgm:t>
    </dgm:pt>
    <dgm:pt modelId="{C7E28217-CA4A-461C-8C5D-2331D2EC3401}" type="pres">
      <dgm:prSet presAssocID="{A6CAB6E3-EE07-476F-B8DE-2B6DAB306049}" presName="conn" presStyleLbl="parChTrans1D2" presStyleIdx="0" presStyleCnt="1"/>
      <dgm:spPr/>
      <dgm:t>
        <a:bodyPr/>
        <a:lstStyle/>
        <a:p>
          <a:endParaRPr lang="en-US"/>
        </a:p>
      </dgm:t>
    </dgm:pt>
    <dgm:pt modelId="{082226A1-E692-4AF7-BCB0-5374FB6436CB}" type="pres">
      <dgm:prSet presAssocID="{A6CAB6E3-EE07-476F-B8DE-2B6DAB306049}" presName="extraNode" presStyleLbl="node1" presStyleIdx="0" presStyleCnt="5"/>
      <dgm:spPr/>
      <dgm:t>
        <a:bodyPr/>
        <a:lstStyle/>
        <a:p>
          <a:endParaRPr lang="en-US"/>
        </a:p>
      </dgm:t>
    </dgm:pt>
    <dgm:pt modelId="{D0829C86-7106-4F5D-9B01-BE9F0CE7782C}" type="pres">
      <dgm:prSet presAssocID="{A6CAB6E3-EE07-476F-B8DE-2B6DAB306049}" presName="dstNode" presStyleLbl="node1" presStyleIdx="0" presStyleCnt="5"/>
      <dgm:spPr/>
      <dgm:t>
        <a:bodyPr/>
        <a:lstStyle/>
        <a:p>
          <a:endParaRPr lang="en-US"/>
        </a:p>
      </dgm:t>
    </dgm:pt>
    <dgm:pt modelId="{D965EC62-5968-44CB-BA99-CAC0BBAC6064}" type="pres">
      <dgm:prSet presAssocID="{73580B9D-DD75-4515-980C-816451B6402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E941D-45FB-4A69-8728-BC99631F3013}" type="pres">
      <dgm:prSet presAssocID="{73580B9D-DD75-4515-980C-816451B64022}" presName="accent_1" presStyleCnt="0"/>
      <dgm:spPr/>
      <dgm:t>
        <a:bodyPr/>
        <a:lstStyle/>
        <a:p>
          <a:endParaRPr lang="en-US"/>
        </a:p>
      </dgm:t>
    </dgm:pt>
    <dgm:pt modelId="{D94E0970-0CEC-4F04-A09C-22CA6EAD7070}" type="pres">
      <dgm:prSet presAssocID="{73580B9D-DD75-4515-980C-816451B64022}" presName="accentRepeatNode" presStyleLbl="solidFgAcc1" presStyleIdx="0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3A65643-13CB-4F31-B732-9BA6EEC23ABC}" type="pres">
      <dgm:prSet presAssocID="{BD47ED1D-7382-4CD0-A6D4-357671BDC04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AB2CC-218B-4B49-AAA5-5319879EBD26}" type="pres">
      <dgm:prSet presAssocID="{BD47ED1D-7382-4CD0-A6D4-357671BDC04C}" presName="accent_2" presStyleCnt="0"/>
      <dgm:spPr/>
      <dgm:t>
        <a:bodyPr/>
        <a:lstStyle/>
        <a:p>
          <a:endParaRPr lang="en-US"/>
        </a:p>
      </dgm:t>
    </dgm:pt>
    <dgm:pt modelId="{9A71C006-81DC-4E1A-906A-20B0A6884550}" type="pres">
      <dgm:prSet presAssocID="{BD47ED1D-7382-4CD0-A6D4-357671BDC04C}" presName="accentRepeatNode" presStyleLbl="solidFgAcc1" presStyleIdx="1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9F9CDF0-9758-494D-9176-E7BC5913BDE9}" type="pres">
      <dgm:prSet presAssocID="{E594EDB0-24BC-4332-A8EC-56D9DE259A5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34CE9-F4E4-43D5-90FB-40491D682D53}" type="pres">
      <dgm:prSet presAssocID="{E594EDB0-24BC-4332-A8EC-56D9DE259A5D}" presName="accent_3" presStyleCnt="0"/>
      <dgm:spPr/>
      <dgm:t>
        <a:bodyPr/>
        <a:lstStyle/>
        <a:p>
          <a:endParaRPr lang="en-US"/>
        </a:p>
      </dgm:t>
    </dgm:pt>
    <dgm:pt modelId="{B7EED615-0281-42C3-9BC2-0FC1BFB3F697}" type="pres">
      <dgm:prSet presAssocID="{E594EDB0-24BC-4332-A8EC-56D9DE259A5D}" presName="accentRepeatNode" presStyleLbl="solidFgAcc1" presStyleIdx="2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2B94533-B423-466F-8521-3DBD98630513}" type="pres">
      <dgm:prSet presAssocID="{BD55C3DC-FF23-40DF-AC65-6E5E5481774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0088-F498-4965-AA79-EEC3BD176579}" type="pres">
      <dgm:prSet presAssocID="{BD55C3DC-FF23-40DF-AC65-6E5E5481774E}" presName="accent_4" presStyleCnt="0"/>
      <dgm:spPr/>
      <dgm:t>
        <a:bodyPr/>
        <a:lstStyle/>
        <a:p>
          <a:endParaRPr lang="en-US"/>
        </a:p>
      </dgm:t>
    </dgm:pt>
    <dgm:pt modelId="{6F6B3E56-8EDA-46E4-9321-C4F5DE58844C}" type="pres">
      <dgm:prSet presAssocID="{BD55C3DC-FF23-40DF-AC65-6E5E5481774E}" presName="accentRepeatNode" presStyleLbl="solidFgAcc1" presStyleIdx="3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D3FD6A2-861C-41D2-87B2-A7DA357907E7}" type="pres">
      <dgm:prSet presAssocID="{566C5D98-442C-4CDE-B1ED-AB5DDA39F6C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A8F4-0C53-4C29-9032-94DF89D740EB}" type="pres">
      <dgm:prSet presAssocID="{566C5D98-442C-4CDE-B1ED-AB5DDA39F6C0}" presName="accent_5" presStyleCnt="0"/>
      <dgm:spPr/>
      <dgm:t>
        <a:bodyPr/>
        <a:lstStyle/>
        <a:p>
          <a:endParaRPr lang="en-US"/>
        </a:p>
      </dgm:t>
    </dgm:pt>
    <dgm:pt modelId="{05E88EC5-E852-4181-A256-3B4CC10BB126}" type="pres">
      <dgm:prSet presAssocID="{566C5D98-442C-4CDE-B1ED-AB5DDA39F6C0}" presName="accentRepeatNode" presStyleLbl="solidFgAcc1" presStyleIdx="4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</dgm:ptLst>
  <dgm:cxnLst>
    <dgm:cxn modelId="{D2519FD4-B178-48BF-9232-8389A1826814}" srcId="{A6CAB6E3-EE07-476F-B8DE-2B6DAB306049}" destId="{73580B9D-DD75-4515-980C-816451B64022}" srcOrd="0" destOrd="0" parTransId="{06ACC4B1-3C1A-45BB-A1ED-05AE17970BD4}" sibTransId="{1345B805-F204-41DF-A968-9240BE6975A1}"/>
    <dgm:cxn modelId="{558FE45D-9181-4DCD-87C2-5CA9C7379FB9}" type="presOf" srcId="{A6CAB6E3-EE07-476F-B8DE-2B6DAB306049}" destId="{173D64E2-2DB9-40F6-A578-DB114254B492}" srcOrd="0" destOrd="0" presId="urn:microsoft.com/office/officeart/2008/layout/VerticalCurvedList"/>
    <dgm:cxn modelId="{78429304-BDAD-4258-8AF5-AE353461B52B}" type="presOf" srcId="{BD47ED1D-7382-4CD0-A6D4-357671BDC04C}" destId="{E3A65643-13CB-4F31-B732-9BA6EEC23ABC}" srcOrd="0" destOrd="0" presId="urn:microsoft.com/office/officeart/2008/layout/VerticalCurvedList"/>
    <dgm:cxn modelId="{98CFC031-04B2-41CE-B7ED-BCD747035828}" type="presOf" srcId="{73580B9D-DD75-4515-980C-816451B64022}" destId="{D965EC62-5968-44CB-BA99-CAC0BBAC6064}" srcOrd="0" destOrd="0" presId="urn:microsoft.com/office/officeart/2008/layout/VerticalCurvedList"/>
    <dgm:cxn modelId="{2635BB5A-ACFB-43C2-84C9-C5C59BA3636A}" srcId="{A6CAB6E3-EE07-476F-B8DE-2B6DAB306049}" destId="{BD55C3DC-FF23-40DF-AC65-6E5E5481774E}" srcOrd="3" destOrd="0" parTransId="{34D427D4-DA1C-46C1-B68F-B0C8B36EAF1C}" sibTransId="{DE0A0B4F-A2AF-4AE7-B969-0F595C585C89}"/>
    <dgm:cxn modelId="{73393E0C-0267-4856-9BA2-F2F57B300FA5}" srcId="{A6CAB6E3-EE07-476F-B8DE-2B6DAB306049}" destId="{E594EDB0-24BC-4332-A8EC-56D9DE259A5D}" srcOrd="2" destOrd="0" parTransId="{532CB300-51CF-4855-AAC9-22F0158EAD95}" sibTransId="{A623B76B-8B23-43FD-B5CB-736D5A1DACE6}"/>
    <dgm:cxn modelId="{B4A8A482-9297-4629-99FA-9ABF778E814C}" type="presOf" srcId="{BD55C3DC-FF23-40DF-AC65-6E5E5481774E}" destId="{E2B94533-B423-466F-8521-3DBD98630513}" srcOrd="0" destOrd="0" presId="urn:microsoft.com/office/officeart/2008/layout/VerticalCurvedList"/>
    <dgm:cxn modelId="{B90C7208-8606-4577-96CF-ADECB74A7DEC}" srcId="{A6CAB6E3-EE07-476F-B8DE-2B6DAB306049}" destId="{566C5D98-442C-4CDE-B1ED-AB5DDA39F6C0}" srcOrd="4" destOrd="0" parTransId="{9FD97367-1B14-4A48-BB14-80D442FCBE45}" sibTransId="{C32AD026-A7E6-40E0-B029-250EDB2E82F0}"/>
    <dgm:cxn modelId="{0DDCD475-224A-49FE-8E65-09AFFAA0CEED}" type="presOf" srcId="{E594EDB0-24BC-4332-A8EC-56D9DE259A5D}" destId="{79F9CDF0-9758-494D-9176-E7BC5913BDE9}" srcOrd="0" destOrd="0" presId="urn:microsoft.com/office/officeart/2008/layout/VerticalCurvedList"/>
    <dgm:cxn modelId="{8704A25E-1307-4AE2-BCDE-CE22039B71CF}" srcId="{A6CAB6E3-EE07-476F-B8DE-2B6DAB306049}" destId="{BD47ED1D-7382-4CD0-A6D4-357671BDC04C}" srcOrd="1" destOrd="0" parTransId="{8B3B244A-B35A-49DC-9AA4-0DBD83E03853}" sibTransId="{851CD026-CCA0-45D6-AF10-BE409448F265}"/>
    <dgm:cxn modelId="{710FE969-075E-4CA7-9A17-40E1D3A5B017}" type="presOf" srcId="{1345B805-F204-41DF-A968-9240BE6975A1}" destId="{C7E28217-CA4A-461C-8C5D-2331D2EC3401}" srcOrd="0" destOrd="0" presId="urn:microsoft.com/office/officeart/2008/layout/VerticalCurvedList"/>
    <dgm:cxn modelId="{5CB0ADA2-86AB-453D-8806-A9FAF126DABF}" type="presOf" srcId="{566C5D98-442C-4CDE-B1ED-AB5DDA39F6C0}" destId="{7D3FD6A2-861C-41D2-87B2-A7DA357907E7}" srcOrd="0" destOrd="0" presId="urn:microsoft.com/office/officeart/2008/layout/VerticalCurvedList"/>
    <dgm:cxn modelId="{4A1D3592-3223-4D95-839B-8499C74757CF}" type="presParOf" srcId="{173D64E2-2DB9-40F6-A578-DB114254B492}" destId="{77038B09-00A1-407C-AB71-DB7D639FB2B3}" srcOrd="0" destOrd="0" presId="urn:microsoft.com/office/officeart/2008/layout/VerticalCurvedList"/>
    <dgm:cxn modelId="{E1888F5C-B365-4510-9F18-27DF661ABDAF}" type="presParOf" srcId="{77038B09-00A1-407C-AB71-DB7D639FB2B3}" destId="{222C19C6-1A29-43E3-AF8D-B6A31B5E6541}" srcOrd="0" destOrd="0" presId="urn:microsoft.com/office/officeart/2008/layout/VerticalCurvedList"/>
    <dgm:cxn modelId="{F7796417-D375-4FB0-B02E-31EA0A4074B1}" type="presParOf" srcId="{222C19C6-1A29-43E3-AF8D-B6A31B5E6541}" destId="{9813920C-87BB-43B4-946D-8337596328C0}" srcOrd="0" destOrd="0" presId="urn:microsoft.com/office/officeart/2008/layout/VerticalCurvedList"/>
    <dgm:cxn modelId="{0625B5D0-9F27-48D9-8C9B-138314E99F4A}" type="presParOf" srcId="{222C19C6-1A29-43E3-AF8D-B6A31B5E6541}" destId="{C7E28217-CA4A-461C-8C5D-2331D2EC3401}" srcOrd="1" destOrd="0" presId="urn:microsoft.com/office/officeart/2008/layout/VerticalCurvedList"/>
    <dgm:cxn modelId="{F17AD29A-5859-4C27-9252-969F50124BD7}" type="presParOf" srcId="{222C19C6-1A29-43E3-AF8D-B6A31B5E6541}" destId="{082226A1-E692-4AF7-BCB0-5374FB6436CB}" srcOrd="2" destOrd="0" presId="urn:microsoft.com/office/officeart/2008/layout/VerticalCurvedList"/>
    <dgm:cxn modelId="{C53A1209-F81C-4483-9897-F829A995DC65}" type="presParOf" srcId="{222C19C6-1A29-43E3-AF8D-B6A31B5E6541}" destId="{D0829C86-7106-4F5D-9B01-BE9F0CE7782C}" srcOrd="3" destOrd="0" presId="urn:microsoft.com/office/officeart/2008/layout/VerticalCurvedList"/>
    <dgm:cxn modelId="{1C17B637-D6F8-420D-A6BA-1E34C788DD9D}" type="presParOf" srcId="{77038B09-00A1-407C-AB71-DB7D639FB2B3}" destId="{D965EC62-5968-44CB-BA99-CAC0BBAC6064}" srcOrd="1" destOrd="0" presId="urn:microsoft.com/office/officeart/2008/layout/VerticalCurvedList"/>
    <dgm:cxn modelId="{83ED50FD-79C4-4972-9D59-7269CA95DD79}" type="presParOf" srcId="{77038B09-00A1-407C-AB71-DB7D639FB2B3}" destId="{02FE941D-45FB-4A69-8728-BC99631F3013}" srcOrd="2" destOrd="0" presId="urn:microsoft.com/office/officeart/2008/layout/VerticalCurvedList"/>
    <dgm:cxn modelId="{017C4793-5420-4B8E-8E56-ECF6D3534328}" type="presParOf" srcId="{02FE941D-45FB-4A69-8728-BC99631F3013}" destId="{D94E0970-0CEC-4F04-A09C-22CA6EAD7070}" srcOrd="0" destOrd="0" presId="urn:microsoft.com/office/officeart/2008/layout/VerticalCurvedList"/>
    <dgm:cxn modelId="{7A01240E-5C2F-4C41-AD45-1871F128E05C}" type="presParOf" srcId="{77038B09-00A1-407C-AB71-DB7D639FB2B3}" destId="{E3A65643-13CB-4F31-B732-9BA6EEC23ABC}" srcOrd="3" destOrd="0" presId="urn:microsoft.com/office/officeart/2008/layout/VerticalCurvedList"/>
    <dgm:cxn modelId="{EB4CBE23-2702-4520-A3C8-6BA01D809DC8}" type="presParOf" srcId="{77038B09-00A1-407C-AB71-DB7D639FB2B3}" destId="{D41AB2CC-218B-4B49-AAA5-5319879EBD26}" srcOrd="4" destOrd="0" presId="urn:microsoft.com/office/officeart/2008/layout/VerticalCurvedList"/>
    <dgm:cxn modelId="{9A6B02AF-9A33-48C6-BB5C-9A0BE9154D11}" type="presParOf" srcId="{D41AB2CC-218B-4B49-AAA5-5319879EBD26}" destId="{9A71C006-81DC-4E1A-906A-20B0A6884550}" srcOrd="0" destOrd="0" presId="urn:microsoft.com/office/officeart/2008/layout/VerticalCurvedList"/>
    <dgm:cxn modelId="{D0997BBF-E01F-45DF-91C7-434820B9613E}" type="presParOf" srcId="{77038B09-00A1-407C-AB71-DB7D639FB2B3}" destId="{79F9CDF0-9758-494D-9176-E7BC5913BDE9}" srcOrd="5" destOrd="0" presId="urn:microsoft.com/office/officeart/2008/layout/VerticalCurvedList"/>
    <dgm:cxn modelId="{69AC9B03-D88D-47BC-A360-4820EA0FFCBA}" type="presParOf" srcId="{77038B09-00A1-407C-AB71-DB7D639FB2B3}" destId="{B8B34CE9-F4E4-43D5-90FB-40491D682D53}" srcOrd="6" destOrd="0" presId="urn:microsoft.com/office/officeart/2008/layout/VerticalCurvedList"/>
    <dgm:cxn modelId="{AF6FA9E4-E067-4CD1-A227-55D9EEE444D5}" type="presParOf" srcId="{B8B34CE9-F4E4-43D5-90FB-40491D682D53}" destId="{B7EED615-0281-42C3-9BC2-0FC1BFB3F697}" srcOrd="0" destOrd="0" presId="urn:microsoft.com/office/officeart/2008/layout/VerticalCurvedList"/>
    <dgm:cxn modelId="{C2058ECB-FD2B-44FD-8917-9F5EEFDAAB83}" type="presParOf" srcId="{77038B09-00A1-407C-AB71-DB7D639FB2B3}" destId="{E2B94533-B423-466F-8521-3DBD98630513}" srcOrd="7" destOrd="0" presId="urn:microsoft.com/office/officeart/2008/layout/VerticalCurvedList"/>
    <dgm:cxn modelId="{59FEEB34-D266-4321-9169-A6BA1858F36B}" type="presParOf" srcId="{77038B09-00A1-407C-AB71-DB7D639FB2B3}" destId="{EA290088-F498-4965-AA79-EEC3BD176579}" srcOrd="8" destOrd="0" presId="urn:microsoft.com/office/officeart/2008/layout/VerticalCurvedList"/>
    <dgm:cxn modelId="{65E97510-E2E2-43E9-97AB-6B256C8A5278}" type="presParOf" srcId="{EA290088-F498-4965-AA79-EEC3BD176579}" destId="{6F6B3E56-8EDA-46E4-9321-C4F5DE58844C}" srcOrd="0" destOrd="0" presId="urn:microsoft.com/office/officeart/2008/layout/VerticalCurvedList"/>
    <dgm:cxn modelId="{38B8B722-E216-456A-B2FC-F80AE294AA73}" type="presParOf" srcId="{77038B09-00A1-407C-AB71-DB7D639FB2B3}" destId="{7D3FD6A2-861C-41D2-87B2-A7DA357907E7}" srcOrd="9" destOrd="0" presId="urn:microsoft.com/office/officeart/2008/layout/VerticalCurvedList"/>
    <dgm:cxn modelId="{0716CC07-23AF-4E05-BBFE-ED25B9E8341A}" type="presParOf" srcId="{77038B09-00A1-407C-AB71-DB7D639FB2B3}" destId="{8DA1A8F4-0C53-4C29-9032-94DF89D740EB}" srcOrd="10" destOrd="0" presId="urn:microsoft.com/office/officeart/2008/layout/VerticalCurvedList"/>
    <dgm:cxn modelId="{B1D99C7E-C520-4564-B382-84DEA416B00A}" type="presParOf" srcId="{8DA1A8F4-0C53-4C29-9032-94DF89D740EB}" destId="{05E88EC5-E852-4181-A256-3B4CC10BB1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CAB6E3-EE07-476F-B8DE-2B6DAB3060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580B9D-DD75-4515-980C-816451B6402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1. </a:t>
          </a:r>
          <a:r>
            <a:rPr lang="en-US" dirty="0" err="1" smtClean="0">
              <a:solidFill>
                <a:schemeClr val="tx1"/>
              </a:solidFill>
            </a:rPr>
            <a:t>Giới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thiệu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đề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tài</a:t>
          </a:r>
          <a:endParaRPr lang="en-US" dirty="0">
            <a:solidFill>
              <a:schemeClr val="tx1"/>
            </a:solidFill>
          </a:endParaRPr>
        </a:p>
      </dgm:t>
    </dgm:pt>
    <dgm:pt modelId="{06ACC4B1-3C1A-45BB-A1ED-05AE17970BD4}" type="parTrans" cxnId="{D2519FD4-B178-48BF-9232-8389A1826814}">
      <dgm:prSet/>
      <dgm:spPr/>
      <dgm:t>
        <a:bodyPr/>
        <a:lstStyle/>
        <a:p>
          <a:endParaRPr lang="en-US"/>
        </a:p>
      </dgm:t>
    </dgm:pt>
    <dgm:pt modelId="{1345B805-F204-41DF-A968-9240BE6975A1}" type="sibTrans" cxnId="{D2519FD4-B178-48BF-9232-8389A1826814}">
      <dgm:prSet/>
      <dgm:spPr/>
      <dgm:t>
        <a:bodyPr/>
        <a:lstStyle/>
        <a:p>
          <a:endParaRPr lang="en-US"/>
        </a:p>
      </dgm:t>
    </dgm:pt>
    <dgm:pt modelId="{BD47ED1D-7382-4CD0-A6D4-357671BDC04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2. </a:t>
          </a:r>
          <a:r>
            <a:rPr lang="en-US" dirty="0" err="1" smtClean="0">
              <a:solidFill>
                <a:schemeClr val="tx1"/>
              </a:solidFill>
            </a:rPr>
            <a:t>Cơ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sở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lý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thuyết</a:t>
          </a:r>
          <a:endParaRPr lang="en-US" dirty="0">
            <a:solidFill>
              <a:schemeClr val="tx1"/>
            </a:solidFill>
          </a:endParaRPr>
        </a:p>
      </dgm:t>
    </dgm:pt>
    <dgm:pt modelId="{8B3B244A-B35A-49DC-9AA4-0DBD83E03853}" type="parTrans" cxnId="{8704A25E-1307-4AE2-BCDE-CE22039B71CF}">
      <dgm:prSet/>
      <dgm:spPr/>
      <dgm:t>
        <a:bodyPr/>
        <a:lstStyle/>
        <a:p>
          <a:endParaRPr lang="en-US"/>
        </a:p>
      </dgm:t>
    </dgm:pt>
    <dgm:pt modelId="{851CD026-CCA0-45D6-AF10-BE409448F265}" type="sibTrans" cxnId="{8704A25E-1307-4AE2-BCDE-CE22039B71CF}">
      <dgm:prSet/>
      <dgm:spPr/>
      <dgm:t>
        <a:bodyPr/>
        <a:lstStyle/>
        <a:p>
          <a:endParaRPr lang="en-US"/>
        </a:p>
      </dgm:t>
    </dgm:pt>
    <dgm:pt modelId="{E594EDB0-24BC-4332-A8EC-56D9DE259A5D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l"/>
          <a:r>
            <a:rPr lang="en-US" smtClean="0">
              <a:solidFill>
                <a:schemeClr val="tx1"/>
              </a:solidFill>
            </a:rPr>
            <a:t>3. Phương pháp đề xuất</a:t>
          </a:r>
          <a:endParaRPr lang="en-US" dirty="0">
            <a:solidFill>
              <a:schemeClr val="tx1"/>
            </a:solidFill>
          </a:endParaRPr>
        </a:p>
      </dgm:t>
    </dgm:pt>
    <dgm:pt modelId="{532CB300-51CF-4855-AAC9-22F0158EAD95}" type="parTrans" cxnId="{73393E0C-0267-4856-9BA2-F2F57B300FA5}">
      <dgm:prSet/>
      <dgm:spPr/>
      <dgm:t>
        <a:bodyPr/>
        <a:lstStyle/>
        <a:p>
          <a:endParaRPr lang="en-US"/>
        </a:p>
      </dgm:t>
    </dgm:pt>
    <dgm:pt modelId="{A623B76B-8B23-43FD-B5CB-736D5A1DACE6}" type="sibTrans" cxnId="{73393E0C-0267-4856-9BA2-F2F57B300FA5}">
      <dgm:prSet/>
      <dgm:spPr/>
      <dgm:t>
        <a:bodyPr/>
        <a:lstStyle/>
        <a:p>
          <a:endParaRPr lang="en-US"/>
        </a:p>
      </dgm:t>
    </dgm:pt>
    <dgm:pt modelId="{BD55C3DC-FF23-40DF-AC65-6E5E5481774E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4. </a:t>
          </a:r>
          <a:r>
            <a:rPr lang="en-US" dirty="0" err="1" smtClean="0">
              <a:solidFill>
                <a:schemeClr val="tx1"/>
              </a:solidFill>
            </a:rPr>
            <a:t>Thí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nghiệm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và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quả</a:t>
          </a:r>
          <a:endParaRPr lang="en-US" dirty="0">
            <a:solidFill>
              <a:schemeClr val="tx1"/>
            </a:solidFill>
          </a:endParaRPr>
        </a:p>
      </dgm:t>
    </dgm:pt>
    <dgm:pt modelId="{34D427D4-DA1C-46C1-B68F-B0C8B36EAF1C}" type="parTrans" cxnId="{2635BB5A-ACFB-43C2-84C9-C5C59BA3636A}">
      <dgm:prSet/>
      <dgm:spPr/>
      <dgm:t>
        <a:bodyPr/>
        <a:lstStyle/>
        <a:p>
          <a:endParaRPr lang="en-US"/>
        </a:p>
      </dgm:t>
    </dgm:pt>
    <dgm:pt modelId="{DE0A0B4F-A2AF-4AE7-B969-0F595C585C89}" type="sibTrans" cxnId="{2635BB5A-ACFB-43C2-84C9-C5C59BA3636A}">
      <dgm:prSet/>
      <dgm:spPr/>
      <dgm:t>
        <a:bodyPr/>
        <a:lstStyle/>
        <a:p>
          <a:endParaRPr lang="en-US"/>
        </a:p>
      </dgm:t>
    </dgm:pt>
    <dgm:pt modelId="{566C5D98-442C-4CDE-B1ED-AB5DDA39F6C0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smtClean="0">
              <a:solidFill>
                <a:schemeClr val="tx1"/>
              </a:solidFill>
            </a:rPr>
            <a:t>5. Kết luận và hướng phát triển</a:t>
          </a:r>
          <a:endParaRPr lang="en-US" dirty="0">
            <a:solidFill>
              <a:schemeClr val="tx1"/>
            </a:solidFill>
          </a:endParaRPr>
        </a:p>
      </dgm:t>
    </dgm:pt>
    <dgm:pt modelId="{9FD97367-1B14-4A48-BB14-80D442FCBE45}" type="parTrans" cxnId="{B90C7208-8606-4577-96CF-ADECB74A7DEC}">
      <dgm:prSet/>
      <dgm:spPr/>
      <dgm:t>
        <a:bodyPr/>
        <a:lstStyle/>
        <a:p>
          <a:endParaRPr lang="en-US"/>
        </a:p>
      </dgm:t>
    </dgm:pt>
    <dgm:pt modelId="{C32AD026-A7E6-40E0-B029-250EDB2E82F0}" type="sibTrans" cxnId="{B90C7208-8606-4577-96CF-ADECB74A7DEC}">
      <dgm:prSet/>
      <dgm:spPr/>
      <dgm:t>
        <a:bodyPr/>
        <a:lstStyle/>
        <a:p>
          <a:endParaRPr lang="en-US"/>
        </a:p>
      </dgm:t>
    </dgm:pt>
    <dgm:pt modelId="{173D64E2-2DB9-40F6-A578-DB114254B492}" type="pres">
      <dgm:prSet presAssocID="{A6CAB6E3-EE07-476F-B8DE-2B6DAB3060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7038B09-00A1-407C-AB71-DB7D639FB2B3}" type="pres">
      <dgm:prSet presAssocID="{A6CAB6E3-EE07-476F-B8DE-2B6DAB306049}" presName="Name1" presStyleCnt="0"/>
      <dgm:spPr/>
      <dgm:t>
        <a:bodyPr/>
        <a:lstStyle/>
        <a:p>
          <a:endParaRPr lang="en-US"/>
        </a:p>
      </dgm:t>
    </dgm:pt>
    <dgm:pt modelId="{222C19C6-1A29-43E3-AF8D-B6A31B5E6541}" type="pres">
      <dgm:prSet presAssocID="{A6CAB6E3-EE07-476F-B8DE-2B6DAB306049}" presName="cycle" presStyleCnt="0"/>
      <dgm:spPr/>
      <dgm:t>
        <a:bodyPr/>
        <a:lstStyle/>
        <a:p>
          <a:endParaRPr lang="en-US"/>
        </a:p>
      </dgm:t>
    </dgm:pt>
    <dgm:pt modelId="{9813920C-87BB-43B4-946D-8337596328C0}" type="pres">
      <dgm:prSet presAssocID="{A6CAB6E3-EE07-476F-B8DE-2B6DAB306049}" presName="srcNode" presStyleLbl="node1" presStyleIdx="0" presStyleCnt="5"/>
      <dgm:spPr/>
      <dgm:t>
        <a:bodyPr/>
        <a:lstStyle/>
        <a:p>
          <a:endParaRPr lang="en-US"/>
        </a:p>
      </dgm:t>
    </dgm:pt>
    <dgm:pt modelId="{C7E28217-CA4A-461C-8C5D-2331D2EC3401}" type="pres">
      <dgm:prSet presAssocID="{A6CAB6E3-EE07-476F-B8DE-2B6DAB306049}" presName="conn" presStyleLbl="parChTrans1D2" presStyleIdx="0" presStyleCnt="1"/>
      <dgm:spPr/>
      <dgm:t>
        <a:bodyPr/>
        <a:lstStyle/>
        <a:p>
          <a:endParaRPr lang="en-US"/>
        </a:p>
      </dgm:t>
    </dgm:pt>
    <dgm:pt modelId="{082226A1-E692-4AF7-BCB0-5374FB6436CB}" type="pres">
      <dgm:prSet presAssocID="{A6CAB6E3-EE07-476F-B8DE-2B6DAB306049}" presName="extraNode" presStyleLbl="node1" presStyleIdx="0" presStyleCnt="5"/>
      <dgm:spPr/>
      <dgm:t>
        <a:bodyPr/>
        <a:lstStyle/>
        <a:p>
          <a:endParaRPr lang="en-US"/>
        </a:p>
      </dgm:t>
    </dgm:pt>
    <dgm:pt modelId="{D0829C86-7106-4F5D-9B01-BE9F0CE7782C}" type="pres">
      <dgm:prSet presAssocID="{A6CAB6E3-EE07-476F-B8DE-2B6DAB306049}" presName="dstNode" presStyleLbl="node1" presStyleIdx="0" presStyleCnt="5"/>
      <dgm:spPr/>
      <dgm:t>
        <a:bodyPr/>
        <a:lstStyle/>
        <a:p>
          <a:endParaRPr lang="en-US"/>
        </a:p>
      </dgm:t>
    </dgm:pt>
    <dgm:pt modelId="{D965EC62-5968-44CB-BA99-CAC0BBAC6064}" type="pres">
      <dgm:prSet presAssocID="{73580B9D-DD75-4515-980C-816451B6402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E941D-45FB-4A69-8728-BC99631F3013}" type="pres">
      <dgm:prSet presAssocID="{73580B9D-DD75-4515-980C-816451B64022}" presName="accent_1" presStyleCnt="0"/>
      <dgm:spPr/>
      <dgm:t>
        <a:bodyPr/>
        <a:lstStyle/>
        <a:p>
          <a:endParaRPr lang="en-US"/>
        </a:p>
      </dgm:t>
    </dgm:pt>
    <dgm:pt modelId="{D94E0970-0CEC-4F04-A09C-22CA6EAD7070}" type="pres">
      <dgm:prSet presAssocID="{73580B9D-DD75-4515-980C-816451B64022}" presName="accentRepeatNode" presStyleLbl="solidFgAcc1" presStyleIdx="0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3A65643-13CB-4F31-B732-9BA6EEC23ABC}" type="pres">
      <dgm:prSet presAssocID="{BD47ED1D-7382-4CD0-A6D4-357671BDC04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AB2CC-218B-4B49-AAA5-5319879EBD26}" type="pres">
      <dgm:prSet presAssocID="{BD47ED1D-7382-4CD0-A6D4-357671BDC04C}" presName="accent_2" presStyleCnt="0"/>
      <dgm:spPr/>
      <dgm:t>
        <a:bodyPr/>
        <a:lstStyle/>
        <a:p>
          <a:endParaRPr lang="en-US"/>
        </a:p>
      </dgm:t>
    </dgm:pt>
    <dgm:pt modelId="{9A71C006-81DC-4E1A-906A-20B0A6884550}" type="pres">
      <dgm:prSet presAssocID="{BD47ED1D-7382-4CD0-A6D4-357671BDC04C}" presName="accentRepeatNode" presStyleLbl="solidFgAcc1" presStyleIdx="1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9F9CDF0-9758-494D-9176-E7BC5913BDE9}" type="pres">
      <dgm:prSet presAssocID="{E594EDB0-24BC-4332-A8EC-56D9DE259A5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34CE9-F4E4-43D5-90FB-40491D682D53}" type="pres">
      <dgm:prSet presAssocID="{E594EDB0-24BC-4332-A8EC-56D9DE259A5D}" presName="accent_3" presStyleCnt="0"/>
      <dgm:spPr/>
      <dgm:t>
        <a:bodyPr/>
        <a:lstStyle/>
        <a:p>
          <a:endParaRPr lang="en-US"/>
        </a:p>
      </dgm:t>
    </dgm:pt>
    <dgm:pt modelId="{B7EED615-0281-42C3-9BC2-0FC1BFB3F697}" type="pres">
      <dgm:prSet presAssocID="{E594EDB0-24BC-4332-A8EC-56D9DE259A5D}" presName="accentRepeatNode" presStyleLbl="solidFgAcc1" presStyleIdx="2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2B94533-B423-466F-8521-3DBD98630513}" type="pres">
      <dgm:prSet presAssocID="{BD55C3DC-FF23-40DF-AC65-6E5E5481774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0088-F498-4965-AA79-EEC3BD176579}" type="pres">
      <dgm:prSet presAssocID="{BD55C3DC-FF23-40DF-AC65-6E5E5481774E}" presName="accent_4" presStyleCnt="0"/>
      <dgm:spPr/>
      <dgm:t>
        <a:bodyPr/>
        <a:lstStyle/>
        <a:p>
          <a:endParaRPr lang="en-US"/>
        </a:p>
      </dgm:t>
    </dgm:pt>
    <dgm:pt modelId="{6F6B3E56-8EDA-46E4-9321-C4F5DE58844C}" type="pres">
      <dgm:prSet presAssocID="{BD55C3DC-FF23-40DF-AC65-6E5E5481774E}" presName="accentRepeatNode" presStyleLbl="solidFgAcc1" presStyleIdx="3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D3FD6A2-861C-41D2-87B2-A7DA357907E7}" type="pres">
      <dgm:prSet presAssocID="{566C5D98-442C-4CDE-B1ED-AB5DDA39F6C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A8F4-0C53-4C29-9032-94DF89D740EB}" type="pres">
      <dgm:prSet presAssocID="{566C5D98-442C-4CDE-B1ED-AB5DDA39F6C0}" presName="accent_5" presStyleCnt="0"/>
      <dgm:spPr/>
      <dgm:t>
        <a:bodyPr/>
        <a:lstStyle/>
        <a:p>
          <a:endParaRPr lang="en-US"/>
        </a:p>
      </dgm:t>
    </dgm:pt>
    <dgm:pt modelId="{05E88EC5-E852-4181-A256-3B4CC10BB126}" type="pres">
      <dgm:prSet presAssocID="{566C5D98-442C-4CDE-B1ED-AB5DDA39F6C0}" presName="accentRepeatNode" presStyleLbl="solidFgAcc1" presStyleIdx="4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</dgm:ptLst>
  <dgm:cxnLst>
    <dgm:cxn modelId="{D2519FD4-B178-48BF-9232-8389A1826814}" srcId="{A6CAB6E3-EE07-476F-B8DE-2B6DAB306049}" destId="{73580B9D-DD75-4515-980C-816451B64022}" srcOrd="0" destOrd="0" parTransId="{06ACC4B1-3C1A-45BB-A1ED-05AE17970BD4}" sibTransId="{1345B805-F204-41DF-A968-9240BE6975A1}"/>
    <dgm:cxn modelId="{DFA9E468-7AF5-4C6E-8B9D-776BB35018D7}" type="presOf" srcId="{73580B9D-DD75-4515-980C-816451B64022}" destId="{D965EC62-5968-44CB-BA99-CAC0BBAC6064}" srcOrd="0" destOrd="0" presId="urn:microsoft.com/office/officeart/2008/layout/VerticalCurvedList"/>
    <dgm:cxn modelId="{8006CA79-A80C-4030-ADC0-8C7E5122F495}" type="presOf" srcId="{1345B805-F204-41DF-A968-9240BE6975A1}" destId="{C7E28217-CA4A-461C-8C5D-2331D2EC3401}" srcOrd="0" destOrd="0" presId="urn:microsoft.com/office/officeart/2008/layout/VerticalCurvedList"/>
    <dgm:cxn modelId="{2635BB5A-ACFB-43C2-84C9-C5C59BA3636A}" srcId="{A6CAB6E3-EE07-476F-B8DE-2B6DAB306049}" destId="{BD55C3DC-FF23-40DF-AC65-6E5E5481774E}" srcOrd="3" destOrd="0" parTransId="{34D427D4-DA1C-46C1-B68F-B0C8B36EAF1C}" sibTransId="{DE0A0B4F-A2AF-4AE7-B969-0F595C585C89}"/>
    <dgm:cxn modelId="{EDA329B1-77F8-4F02-A34F-60A6A6D30862}" type="presOf" srcId="{BD55C3DC-FF23-40DF-AC65-6E5E5481774E}" destId="{E2B94533-B423-466F-8521-3DBD98630513}" srcOrd="0" destOrd="0" presId="urn:microsoft.com/office/officeart/2008/layout/VerticalCurvedList"/>
    <dgm:cxn modelId="{73393E0C-0267-4856-9BA2-F2F57B300FA5}" srcId="{A6CAB6E3-EE07-476F-B8DE-2B6DAB306049}" destId="{E594EDB0-24BC-4332-A8EC-56D9DE259A5D}" srcOrd="2" destOrd="0" parTransId="{532CB300-51CF-4855-AAC9-22F0158EAD95}" sibTransId="{A623B76B-8B23-43FD-B5CB-736D5A1DACE6}"/>
    <dgm:cxn modelId="{059DD8CD-3B1E-4D5F-8DE7-7CB06FC3B2DF}" type="presOf" srcId="{566C5D98-442C-4CDE-B1ED-AB5DDA39F6C0}" destId="{7D3FD6A2-861C-41D2-87B2-A7DA357907E7}" srcOrd="0" destOrd="0" presId="urn:microsoft.com/office/officeart/2008/layout/VerticalCurvedList"/>
    <dgm:cxn modelId="{9A8A1ECC-C564-4706-B612-04CC092C80E7}" type="presOf" srcId="{E594EDB0-24BC-4332-A8EC-56D9DE259A5D}" destId="{79F9CDF0-9758-494D-9176-E7BC5913BDE9}" srcOrd="0" destOrd="0" presId="urn:microsoft.com/office/officeart/2008/layout/VerticalCurvedList"/>
    <dgm:cxn modelId="{B90C7208-8606-4577-96CF-ADECB74A7DEC}" srcId="{A6CAB6E3-EE07-476F-B8DE-2B6DAB306049}" destId="{566C5D98-442C-4CDE-B1ED-AB5DDA39F6C0}" srcOrd="4" destOrd="0" parTransId="{9FD97367-1B14-4A48-BB14-80D442FCBE45}" sibTransId="{C32AD026-A7E6-40E0-B029-250EDB2E82F0}"/>
    <dgm:cxn modelId="{50916E8A-F7D6-43E5-8774-ED8CBEBD4477}" type="presOf" srcId="{A6CAB6E3-EE07-476F-B8DE-2B6DAB306049}" destId="{173D64E2-2DB9-40F6-A578-DB114254B492}" srcOrd="0" destOrd="0" presId="urn:microsoft.com/office/officeart/2008/layout/VerticalCurvedList"/>
    <dgm:cxn modelId="{B4B8C02C-DE11-4BEC-A3F6-7B70F9002C0C}" type="presOf" srcId="{BD47ED1D-7382-4CD0-A6D4-357671BDC04C}" destId="{E3A65643-13CB-4F31-B732-9BA6EEC23ABC}" srcOrd="0" destOrd="0" presId="urn:microsoft.com/office/officeart/2008/layout/VerticalCurvedList"/>
    <dgm:cxn modelId="{8704A25E-1307-4AE2-BCDE-CE22039B71CF}" srcId="{A6CAB6E3-EE07-476F-B8DE-2B6DAB306049}" destId="{BD47ED1D-7382-4CD0-A6D4-357671BDC04C}" srcOrd="1" destOrd="0" parTransId="{8B3B244A-B35A-49DC-9AA4-0DBD83E03853}" sibTransId="{851CD026-CCA0-45D6-AF10-BE409448F265}"/>
    <dgm:cxn modelId="{BBF462DE-9707-4BA5-B133-FCC7BC3A7C01}" type="presParOf" srcId="{173D64E2-2DB9-40F6-A578-DB114254B492}" destId="{77038B09-00A1-407C-AB71-DB7D639FB2B3}" srcOrd="0" destOrd="0" presId="urn:microsoft.com/office/officeart/2008/layout/VerticalCurvedList"/>
    <dgm:cxn modelId="{C216EC37-396F-45DA-9844-159CEF6BEDE1}" type="presParOf" srcId="{77038B09-00A1-407C-AB71-DB7D639FB2B3}" destId="{222C19C6-1A29-43E3-AF8D-B6A31B5E6541}" srcOrd="0" destOrd="0" presId="urn:microsoft.com/office/officeart/2008/layout/VerticalCurvedList"/>
    <dgm:cxn modelId="{3297F37C-545F-4D1F-AC05-6ABF066B2792}" type="presParOf" srcId="{222C19C6-1A29-43E3-AF8D-B6A31B5E6541}" destId="{9813920C-87BB-43B4-946D-8337596328C0}" srcOrd="0" destOrd="0" presId="urn:microsoft.com/office/officeart/2008/layout/VerticalCurvedList"/>
    <dgm:cxn modelId="{61443BAD-88C3-416C-8975-CA2078BFAA59}" type="presParOf" srcId="{222C19C6-1A29-43E3-AF8D-B6A31B5E6541}" destId="{C7E28217-CA4A-461C-8C5D-2331D2EC3401}" srcOrd="1" destOrd="0" presId="urn:microsoft.com/office/officeart/2008/layout/VerticalCurvedList"/>
    <dgm:cxn modelId="{C53B5656-5BD0-4433-A296-7E3863B174D9}" type="presParOf" srcId="{222C19C6-1A29-43E3-AF8D-B6A31B5E6541}" destId="{082226A1-E692-4AF7-BCB0-5374FB6436CB}" srcOrd="2" destOrd="0" presId="urn:microsoft.com/office/officeart/2008/layout/VerticalCurvedList"/>
    <dgm:cxn modelId="{18009DDB-61FC-491A-81AC-01DC1D05F36B}" type="presParOf" srcId="{222C19C6-1A29-43E3-AF8D-B6A31B5E6541}" destId="{D0829C86-7106-4F5D-9B01-BE9F0CE7782C}" srcOrd="3" destOrd="0" presId="urn:microsoft.com/office/officeart/2008/layout/VerticalCurvedList"/>
    <dgm:cxn modelId="{1283809A-A9C1-4318-A17D-3C10B3B02D28}" type="presParOf" srcId="{77038B09-00A1-407C-AB71-DB7D639FB2B3}" destId="{D965EC62-5968-44CB-BA99-CAC0BBAC6064}" srcOrd="1" destOrd="0" presId="urn:microsoft.com/office/officeart/2008/layout/VerticalCurvedList"/>
    <dgm:cxn modelId="{61D0D7C6-24D2-4FD3-9F75-1752B2303D29}" type="presParOf" srcId="{77038B09-00A1-407C-AB71-DB7D639FB2B3}" destId="{02FE941D-45FB-4A69-8728-BC99631F3013}" srcOrd="2" destOrd="0" presId="urn:microsoft.com/office/officeart/2008/layout/VerticalCurvedList"/>
    <dgm:cxn modelId="{DFEBAB85-E67C-4F3E-B144-D5212D20247A}" type="presParOf" srcId="{02FE941D-45FB-4A69-8728-BC99631F3013}" destId="{D94E0970-0CEC-4F04-A09C-22CA6EAD7070}" srcOrd="0" destOrd="0" presId="urn:microsoft.com/office/officeart/2008/layout/VerticalCurvedList"/>
    <dgm:cxn modelId="{DAF13418-EDB5-47AE-BF8E-4C28C43EA8C8}" type="presParOf" srcId="{77038B09-00A1-407C-AB71-DB7D639FB2B3}" destId="{E3A65643-13CB-4F31-B732-9BA6EEC23ABC}" srcOrd="3" destOrd="0" presId="urn:microsoft.com/office/officeart/2008/layout/VerticalCurvedList"/>
    <dgm:cxn modelId="{905FD720-F517-45E9-B4F4-370CEA6E6BF9}" type="presParOf" srcId="{77038B09-00A1-407C-AB71-DB7D639FB2B3}" destId="{D41AB2CC-218B-4B49-AAA5-5319879EBD26}" srcOrd="4" destOrd="0" presId="urn:microsoft.com/office/officeart/2008/layout/VerticalCurvedList"/>
    <dgm:cxn modelId="{BCEDA93E-9026-41B8-92B6-5DDBE5A84656}" type="presParOf" srcId="{D41AB2CC-218B-4B49-AAA5-5319879EBD26}" destId="{9A71C006-81DC-4E1A-906A-20B0A6884550}" srcOrd="0" destOrd="0" presId="urn:microsoft.com/office/officeart/2008/layout/VerticalCurvedList"/>
    <dgm:cxn modelId="{7AB46F3F-D8C1-42D4-BD4C-DA31C8EEDE9B}" type="presParOf" srcId="{77038B09-00A1-407C-AB71-DB7D639FB2B3}" destId="{79F9CDF0-9758-494D-9176-E7BC5913BDE9}" srcOrd="5" destOrd="0" presId="urn:microsoft.com/office/officeart/2008/layout/VerticalCurvedList"/>
    <dgm:cxn modelId="{F42EAB77-39DC-4996-9050-5E92660FC170}" type="presParOf" srcId="{77038B09-00A1-407C-AB71-DB7D639FB2B3}" destId="{B8B34CE9-F4E4-43D5-90FB-40491D682D53}" srcOrd="6" destOrd="0" presId="urn:microsoft.com/office/officeart/2008/layout/VerticalCurvedList"/>
    <dgm:cxn modelId="{983381E1-E3F7-42B9-8B85-48F4E0AF5D48}" type="presParOf" srcId="{B8B34CE9-F4E4-43D5-90FB-40491D682D53}" destId="{B7EED615-0281-42C3-9BC2-0FC1BFB3F697}" srcOrd="0" destOrd="0" presId="urn:microsoft.com/office/officeart/2008/layout/VerticalCurvedList"/>
    <dgm:cxn modelId="{E02F10A1-9816-4584-8A9A-ED680256851A}" type="presParOf" srcId="{77038B09-00A1-407C-AB71-DB7D639FB2B3}" destId="{E2B94533-B423-466F-8521-3DBD98630513}" srcOrd="7" destOrd="0" presId="urn:microsoft.com/office/officeart/2008/layout/VerticalCurvedList"/>
    <dgm:cxn modelId="{7AE90830-651C-470A-98E2-E768510C7A7F}" type="presParOf" srcId="{77038B09-00A1-407C-AB71-DB7D639FB2B3}" destId="{EA290088-F498-4965-AA79-EEC3BD176579}" srcOrd="8" destOrd="0" presId="urn:microsoft.com/office/officeart/2008/layout/VerticalCurvedList"/>
    <dgm:cxn modelId="{28011E0A-3E97-440A-A4EF-24FC2E98E892}" type="presParOf" srcId="{EA290088-F498-4965-AA79-EEC3BD176579}" destId="{6F6B3E56-8EDA-46E4-9321-C4F5DE58844C}" srcOrd="0" destOrd="0" presId="urn:microsoft.com/office/officeart/2008/layout/VerticalCurvedList"/>
    <dgm:cxn modelId="{ADA5DD4E-4E29-4E52-AE28-DE17E4DD7C1E}" type="presParOf" srcId="{77038B09-00A1-407C-AB71-DB7D639FB2B3}" destId="{7D3FD6A2-861C-41D2-87B2-A7DA357907E7}" srcOrd="9" destOrd="0" presId="urn:microsoft.com/office/officeart/2008/layout/VerticalCurvedList"/>
    <dgm:cxn modelId="{5195AA9F-F38A-4901-8CA0-F5508E0BD80A}" type="presParOf" srcId="{77038B09-00A1-407C-AB71-DB7D639FB2B3}" destId="{8DA1A8F4-0C53-4C29-9032-94DF89D740EB}" srcOrd="10" destOrd="0" presId="urn:microsoft.com/office/officeart/2008/layout/VerticalCurvedList"/>
    <dgm:cxn modelId="{6F65C7E7-56F4-4394-98C3-9D360205E2F5}" type="presParOf" srcId="{8DA1A8F4-0C53-4C29-9032-94DF89D740EB}" destId="{05E88EC5-E852-4181-A256-3B4CC10BB1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CAB6E3-EE07-476F-B8DE-2B6DAB3060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580B9D-DD75-4515-980C-816451B6402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1. </a:t>
          </a:r>
          <a:r>
            <a:rPr lang="en-US" dirty="0" err="1" smtClean="0">
              <a:solidFill>
                <a:schemeClr val="tx1"/>
              </a:solidFill>
            </a:rPr>
            <a:t>Giới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thiệu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đề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tài</a:t>
          </a:r>
          <a:endParaRPr lang="en-US" dirty="0">
            <a:solidFill>
              <a:schemeClr val="tx1"/>
            </a:solidFill>
          </a:endParaRPr>
        </a:p>
      </dgm:t>
    </dgm:pt>
    <dgm:pt modelId="{06ACC4B1-3C1A-45BB-A1ED-05AE17970BD4}" type="parTrans" cxnId="{D2519FD4-B178-48BF-9232-8389A1826814}">
      <dgm:prSet/>
      <dgm:spPr/>
      <dgm:t>
        <a:bodyPr/>
        <a:lstStyle/>
        <a:p>
          <a:endParaRPr lang="en-US"/>
        </a:p>
      </dgm:t>
    </dgm:pt>
    <dgm:pt modelId="{1345B805-F204-41DF-A968-9240BE6975A1}" type="sibTrans" cxnId="{D2519FD4-B178-48BF-9232-8389A1826814}">
      <dgm:prSet/>
      <dgm:spPr/>
      <dgm:t>
        <a:bodyPr/>
        <a:lstStyle/>
        <a:p>
          <a:endParaRPr lang="en-US"/>
        </a:p>
      </dgm:t>
    </dgm:pt>
    <dgm:pt modelId="{BD47ED1D-7382-4CD0-A6D4-357671BDC04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2. </a:t>
          </a:r>
          <a:r>
            <a:rPr lang="en-US" dirty="0" err="1" smtClean="0">
              <a:solidFill>
                <a:schemeClr val="tx1"/>
              </a:solidFill>
            </a:rPr>
            <a:t>Cơ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sở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lý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thuyết</a:t>
          </a:r>
          <a:endParaRPr lang="en-US" dirty="0">
            <a:solidFill>
              <a:schemeClr val="tx1"/>
            </a:solidFill>
          </a:endParaRPr>
        </a:p>
      </dgm:t>
    </dgm:pt>
    <dgm:pt modelId="{8B3B244A-B35A-49DC-9AA4-0DBD83E03853}" type="parTrans" cxnId="{8704A25E-1307-4AE2-BCDE-CE22039B71CF}">
      <dgm:prSet/>
      <dgm:spPr/>
      <dgm:t>
        <a:bodyPr/>
        <a:lstStyle/>
        <a:p>
          <a:endParaRPr lang="en-US"/>
        </a:p>
      </dgm:t>
    </dgm:pt>
    <dgm:pt modelId="{851CD026-CCA0-45D6-AF10-BE409448F265}" type="sibTrans" cxnId="{8704A25E-1307-4AE2-BCDE-CE22039B71CF}">
      <dgm:prSet/>
      <dgm:spPr/>
      <dgm:t>
        <a:bodyPr/>
        <a:lstStyle/>
        <a:p>
          <a:endParaRPr lang="en-US"/>
        </a:p>
      </dgm:t>
    </dgm:pt>
    <dgm:pt modelId="{E594EDB0-24BC-4332-A8EC-56D9DE259A5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3. </a:t>
          </a:r>
          <a:r>
            <a:rPr lang="en-US" dirty="0" err="1" smtClean="0">
              <a:solidFill>
                <a:schemeClr val="tx1"/>
              </a:solidFill>
            </a:rPr>
            <a:t>Phương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pháp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đề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xuất</a:t>
          </a:r>
          <a:endParaRPr lang="en-US" dirty="0">
            <a:solidFill>
              <a:schemeClr val="tx1"/>
            </a:solidFill>
          </a:endParaRPr>
        </a:p>
      </dgm:t>
    </dgm:pt>
    <dgm:pt modelId="{532CB300-51CF-4855-AAC9-22F0158EAD95}" type="parTrans" cxnId="{73393E0C-0267-4856-9BA2-F2F57B300FA5}">
      <dgm:prSet/>
      <dgm:spPr/>
      <dgm:t>
        <a:bodyPr/>
        <a:lstStyle/>
        <a:p>
          <a:endParaRPr lang="en-US"/>
        </a:p>
      </dgm:t>
    </dgm:pt>
    <dgm:pt modelId="{A623B76B-8B23-43FD-B5CB-736D5A1DACE6}" type="sibTrans" cxnId="{73393E0C-0267-4856-9BA2-F2F57B300FA5}">
      <dgm:prSet/>
      <dgm:spPr/>
      <dgm:t>
        <a:bodyPr/>
        <a:lstStyle/>
        <a:p>
          <a:endParaRPr lang="en-US"/>
        </a:p>
      </dgm:t>
    </dgm:pt>
    <dgm:pt modelId="{BD55C3DC-FF23-40DF-AC65-6E5E5481774E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4. </a:t>
          </a:r>
          <a:r>
            <a:rPr lang="en-US" dirty="0" err="1" smtClean="0">
              <a:solidFill>
                <a:schemeClr val="tx1"/>
              </a:solidFill>
            </a:rPr>
            <a:t>Thí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nghiệm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và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quả</a:t>
          </a:r>
          <a:endParaRPr lang="en-US" dirty="0">
            <a:solidFill>
              <a:schemeClr val="tx1"/>
            </a:solidFill>
          </a:endParaRPr>
        </a:p>
      </dgm:t>
    </dgm:pt>
    <dgm:pt modelId="{34D427D4-DA1C-46C1-B68F-B0C8B36EAF1C}" type="parTrans" cxnId="{2635BB5A-ACFB-43C2-84C9-C5C59BA3636A}">
      <dgm:prSet/>
      <dgm:spPr/>
      <dgm:t>
        <a:bodyPr/>
        <a:lstStyle/>
        <a:p>
          <a:endParaRPr lang="en-US"/>
        </a:p>
      </dgm:t>
    </dgm:pt>
    <dgm:pt modelId="{DE0A0B4F-A2AF-4AE7-B969-0F595C585C89}" type="sibTrans" cxnId="{2635BB5A-ACFB-43C2-84C9-C5C59BA3636A}">
      <dgm:prSet/>
      <dgm:spPr/>
      <dgm:t>
        <a:bodyPr/>
        <a:lstStyle/>
        <a:p>
          <a:endParaRPr lang="en-US"/>
        </a:p>
      </dgm:t>
    </dgm:pt>
    <dgm:pt modelId="{566C5D98-442C-4CDE-B1ED-AB5DDA39F6C0}">
      <dgm:prSet phldrT="[Text]"/>
      <dgm:spPr>
        <a:solidFill>
          <a:schemeClr val="bg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smtClean="0">
              <a:solidFill>
                <a:schemeClr val="tx1"/>
              </a:solidFill>
            </a:rPr>
            <a:t>5. Kết luận và hướng phát triển</a:t>
          </a:r>
          <a:endParaRPr lang="en-US" dirty="0">
            <a:solidFill>
              <a:schemeClr val="tx1"/>
            </a:solidFill>
          </a:endParaRPr>
        </a:p>
      </dgm:t>
    </dgm:pt>
    <dgm:pt modelId="{9FD97367-1B14-4A48-BB14-80D442FCBE45}" type="parTrans" cxnId="{B90C7208-8606-4577-96CF-ADECB74A7DEC}">
      <dgm:prSet/>
      <dgm:spPr/>
      <dgm:t>
        <a:bodyPr/>
        <a:lstStyle/>
        <a:p>
          <a:endParaRPr lang="en-US"/>
        </a:p>
      </dgm:t>
    </dgm:pt>
    <dgm:pt modelId="{C32AD026-A7E6-40E0-B029-250EDB2E82F0}" type="sibTrans" cxnId="{B90C7208-8606-4577-96CF-ADECB74A7DEC}">
      <dgm:prSet/>
      <dgm:spPr/>
      <dgm:t>
        <a:bodyPr/>
        <a:lstStyle/>
        <a:p>
          <a:endParaRPr lang="en-US"/>
        </a:p>
      </dgm:t>
    </dgm:pt>
    <dgm:pt modelId="{173D64E2-2DB9-40F6-A578-DB114254B492}" type="pres">
      <dgm:prSet presAssocID="{A6CAB6E3-EE07-476F-B8DE-2B6DAB3060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7038B09-00A1-407C-AB71-DB7D639FB2B3}" type="pres">
      <dgm:prSet presAssocID="{A6CAB6E3-EE07-476F-B8DE-2B6DAB306049}" presName="Name1" presStyleCnt="0"/>
      <dgm:spPr/>
      <dgm:t>
        <a:bodyPr/>
        <a:lstStyle/>
        <a:p>
          <a:endParaRPr lang="en-US"/>
        </a:p>
      </dgm:t>
    </dgm:pt>
    <dgm:pt modelId="{222C19C6-1A29-43E3-AF8D-B6A31B5E6541}" type="pres">
      <dgm:prSet presAssocID="{A6CAB6E3-EE07-476F-B8DE-2B6DAB306049}" presName="cycle" presStyleCnt="0"/>
      <dgm:spPr/>
      <dgm:t>
        <a:bodyPr/>
        <a:lstStyle/>
        <a:p>
          <a:endParaRPr lang="en-US"/>
        </a:p>
      </dgm:t>
    </dgm:pt>
    <dgm:pt modelId="{9813920C-87BB-43B4-946D-8337596328C0}" type="pres">
      <dgm:prSet presAssocID="{A6CAB6E3-EE07-476F-B8DE-2B6DAB306049}" presName="srcNode" presStyleLbl="node1" presStyleIdx="0" presStyleCnt="5"/>
      <dgm:spPr/>
      <dgm:t>
        <a:bodyPr/>
        <a:lstStyle/>
        <a:p>
          <a:endParaRPr lang="en-US"/>
        </a:p>
      </dgm:t>
    </dgm:pt>
    <dgm:pt modelId="{C7E28217-CA4A-461C-8C5D-2331D2EC3401}" type="pres">
      <dgm:prSet presAssocID="{A6CAB6E3-EE07-476F-B8DE-2B6DAB306049}" presName="conn" presStyleLbl="parChTrans1D2" presStyleIdx="0" presStyleCnt="1"/>
      <dgm:spPr/>
      <dgm:t>
        <a:bodyPr/>
        <a:lstStyle/>
        <a:p>
          <a:endParaRPr lang="en-US"/>
        </a:p>
      </dgm:t>
    </dgm:pt>
    <dgm:pt modelId="{082226A1-E692-4AF7-BCB0-5374FB6436CB}" type="pres">
      <dgm:prSet presAssocID="{A6CAB6E3-EE07-476F-B8DE-2B6DAB306049}" presName="extraNode" presStyleLbl="node1" presStyleIdx="0" presStyleCnt="5"/>
      <dgm:spPr/>
      <dgm:t>
        <a:bodyPr/>
        <a:lstStyle/>
        <a:p>
          <a:endParaRPr lang="en-US"/>
        </a:p>
      </dgm:t>
    </dgm:pt>
    <dgm:pt modelId="{D0829C86-7106-4F5D-9B01-BE9F0CE7782C}" type="pres">
      <dgm:prSet presAssocID="{A6CAB6E3-EE07-476F-B8DE-2B6DAB306049}" presName="dstNode" presStyleLbl="node1" presStyleIdx="0" presStyleCnt="5"/>
      <dgm:spPr/>
      <dgm:t>
        <a:bodyPr/>
        <a:lstStyle/>
        <a:p>
          <a:endParaRPr lang="en-US"/>
        </a:p>
      </dgm:t>
    </dgm:pt>
    <dgm:pt modelId="{D965EC62-5968-44CB-BA99-CAC0BBAC6064}" type="pres">
      <dgm:prSet presAssocID="{73580B9D-DD75-4515-980C-816451B6402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E941D-45FB-4A69-8728-BC99631F3013}" type="pres">
      <dgm:prSet presAssocID="{73580B9D-DD75-4515-980C-816451B64022}" presName="accent_1" presStyleCnt="0"/>
      <dgm:spPr/>
      <dgm:t>
        <a:bodyPr/>
        <a:lstStyle/>
        <a:p>
          <a:endParaRPr lang="en-US"/>
        </a:p>
      </dgm:t>
    </dgm:pt>
    <dgm:pt modelId="{D94E0970-0CEC-4F04-A09C-22CA6EAD7070}" type="pres">
      <dgm:prSet presAssocID="{73580B9D-DD75-4515-980C-816451B64022}" presName="accentRepeatNode" presStyleLbl="solidFgAcc1" presStyleIdx="0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3A65643-13CB-4F31-B732-9BA6EEC23ABC}" type="pres">
      <dgm:prSet presAssocID="{BD47ED1D-7382-4CD0-A6D4-357671BDC04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AB2CC-218B-4B49-AAA5-5319879EBD26}" type="pres">
      <dgm:prSet presAssocID="{BD47ED1D-7382-4CD0-A6D4-357671BDC04C}" presName="accent_2" presStyleCnt="0"/>
      <dgm:spPr/>
      <dgm:t>
        <a:bodyPr/>
        <a:lstStyle/>
        <a:p>
          <a:endParaRPr lang="en-US"/>
        </a:p>
      </dgm:t>
    </dgm:pt>
    <dgm:pt modelId="{9A71C006-81DC-4E1A-906A-20B0A6884550}" type="pres">
      <dgm:prSet presAssocID="{BD47ED1D-7382-4CD0-A6D4-357671BDC04C}" presName="accentRepeatNode" presStyleLbl="solidFgAcc1" presStyleIdx="1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9F9CDF0-9758-494D-9176-E7BC5913BDE9}" type="pres">
      <dgm:prSet presAssocID="{E594EDB0-24BC-4332-A8EC-56D9DE259A5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34CE9-F4E4-43D5-90FB-40491D682D53}" type="pres">
      <dgm:prSet presAssocID="{E594EDB0-24BC-4332-A8EC-56D9DE259A5D}" presName="accent_3" presStyleCnt="0"/>
      <dgm:spPr/>
      <dgm:t>
        <a:bodyPr/>
        <a:lstStyle/>
        <a:p>
          <a:endParaRPr lang="en-US"/>
        </a:p>
      </dgm:t>
    </dgm:pt>
    <dgm:pt modelId="{B7EED615-0281-42C3-9BC2-0FC1BFB3F697}" type="pres">
      <dgm:prSet presAssocID="{E594EDB0-24BC-4332-A8EC-56D9DE259A5D}" presName="accentRepeatNode" presStyleLbl="solidFgAcc1" presStyleIdx="2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2B94533-B423-466F-8521-3DBD98630513}" type="pres">
      <dgm:prSet presAssocID="{BD55C3DC-FF23-40DF-AC65-6E5E5481774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0088-F498-4965-AA79-EEC3BD176579}" type="pres">
      <dgm:prSet presAssocID="{BD55C3DC-FF23-40DF-AC65-6E5E5481774E}" presName="accent_4" presStyleCnt="0"/>
      <dgm:spPr/>
      <dgm:t>
        <a:bodyPr/>
        <a:lstStyle/>
        <a:p>
          <a:endParaRPr lang="en-US"/>
        </a:p>
      </dgm:t>
    </dgm:pt>
    <dgm:pt modelId="{6F6B3E56-8EDA-46E4-9321-C4F5DE58844C}" type="pres">
      <dgm:prSet presAssocID="{BD55C3DC-FF23-40DF-AC65-6E5E5481774E}" presName="accentRepeatNode" presStyleLbl="solidFgAcc1" presStyleIdx="3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D3FD6A2-861C-41D2-87B2-A7DA357907E7}" type="pres">
      <dgm:prSet presAssocID="{566C5D98-442C-4CDE-B1ED-AB5DDA39F6C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A8F4-0C53-4C29-9032-94DF89D740EB}" type="pres">
      <dgm:prSet presAssocID="{566C5D98-442C-4CDE-B1ED-AB5DDA39F6C0}" presName="accent_5" presStyleCnt="0"/>
      <dgm:spPr/>
      <dgm:t>
        <a:bodyPr/>
        <a:lstStyle/>
        <a:p>
          <a:endParaRPr lang="en-US"/>
        </a:p>
      </dgm:t>
    </dgm:pt>
    <dgm:pt modelId="{05E88EC5-E852-4181-A256-3B4CC10BB126}" type="pres">
      <dgm:prSet presAssocID="{566C5D98-442C-4CDE-B1ED-AB5DDA39F6C0}" presName="accentRepeatNode" presStyleLbl="solidFgAcc1" presStyleIdx="4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</dgm:ptLst>
  <dgm:cxnLst>
    <dgm:cxn modelId="{73393E0C-0267-4856-9BA2-F2F57B300FA5}" srcId="{A6CAB6E3-EE07-476F-B8DE-2B6DAB306049}" destId="{E594EDB0-24BC-4332-A8EC-56D9DE259A5D}" srcOrd="2" destOrd="0" parTransId="{532CB300-51CF-4855-AAC9-22F0158EAD95}" sibTransId="{A623B76B-8B23-43FD-B5CB-736D5A1DACE6}"/>
    <dgm:cxn modelId="{381F2013-AC67-41D2-A381-39F8C3E4ED2D}" type="presOf" srcId="{1345B805-F204-41DF-A968-9240BE6975A1}" destId="{C7E28217-CA4A-461C-8C5D-2331D2EC3401}" srcOrd="0" destOrd="0" presId="urn:microsoft.com/office/officeart/2008/layout/VerticalCurvedList"/>
    <dgm:cxn modelId="{2635BB5A-ACFB-43C2-84C9-C5C59BA3636A}" srcId="{A6CAB6E3-EE07-476F-B8DE-2B6DAB306049}" destId="{BD55C3DC-FF23-40DF-AC65-6E5E5481774E}" srcOrd="3" destOrd="0" parTransId="{34D427D4-DA1C-46C1-B68F-B0C8B36EAF1C}" sibTransId="{DE0A0B4F-A2AF-4AE7-B969-0F595C585C89}"/>
    <dgm:cxn modelId="{D2519FD4-B178-48BF-9232-8389A1826814}" srcId="{A6CAB6E3-EE07-476F-B8DE-2B6DAB306049}" destId="{73580B9D-DD75-4515-980C-816451B64022}" srcOrd="0" destOrd="0" parTransId="{06ACC4B1-3C1A-45BB-A1ED-05AE17970BD4}" sibTransId="{1345B805-F204-41DF-A968-9240BE6975A1}"/>
    <dgm:cxn modelId="{63FDE4DF-6040-4966-B8BF-62330B60E6FB}" type="presOf" srcId="{BD55C3DC-FF23-40DF-AC65-6E5E5481774E}" destId="{E2B94533-B423-466F-8521-3DBD98630513}" srcOrd="0" destOrd="0" presId="urn:microsoft.com/office/officeart/2008/layout/VerticalCurvedList"/>
    <dgm:cxn modelId="{638C3787-2C1F-48C8-A665-7AD2E037344E}" type="presOf" srcId="{E594EDB0-24BC-4332-A8EC-56D9DE259A5D}" destId="{79F9CDF0-9758-494D-9176-E7BC5913BDE9}" srcOrd="0" destOrd="0" presId="urn:microsoft.com/office/officeart/2008/layout/VerticalCurvedList"/>
    <dgm:cxn modelId="{8704A25E-1307-4AE2-BCDE-CE22039B71CF}" srcId="{A6CAB6E3-EE07-476F-B8DE-2B6DAB306049}" destId="{BD47ED1D-7382-4CD0-A6D4-357671BDC04C}" srcOrd="1" destOrd="0" parTransId="{8B3B244A-B35A-49DC-9AA4-0DBD83E03853}" sibTransId="{851CD026-CCA0-45D6-AF10-BE409448F265}"/>
    <dgm:cxn modelId="{B90C7208-8606-4577-96CF-ADECB74A7DEC}" srcId="{A6CAB6E3-EE07-476F-B8DE-2B6DAB306049}" destId="{566C5D98-442C-4CDE-B1ED-AB5DDA39F6C0}" srcOrd="4" destOrd="0" parTransId="{9FD97367-1B14-4A48-BB14-80D442FCBE45}" sibTransId="{C32AD026-A7E6-40E0-B029-250EDB2E82F0}"/>
    <dgm:cxn modelId="{E217A60C-1F52-4A25-95C6-899460F23EE7}" type="presOf" srcId="{A6CAB6E3-EE07-476F-B8DE-2B6DAB306049}" destId="{173D64E2-2DB9-40F6-A578-DB114254B492}" srcOrd="0" destOrd="0" presId="urn:microsoft.com/office/officeart/2008/layout/VerticalCurvedList"/>
    <dgm:cxn modelId="{48767C5C-4650-4319-8928-2EB63E6658A0}" type="presOf" srcId="{566C5D98-442C-4CDE-B1ED-AB5DDA39F6C0}" destId="{7D3FD6A2-861C-41D2-87B2-A7DA357907E7}" srcOrd="0" destOrd="0" presId="urn:microsoft.com/office/officeart/2008/layout/VerticalCurvedList"/>
    <dgm:cxn modelId="{3E9E6573-82EB-40D9-8085-A011414845E4}" type="presOf" srcId="{73580B9D-DD75-4515-980C-816451B64022}" destId="{D965EC62-5968-44CB-BA99-CAC0BBAC6064}" srcOrd="0" destOrd="0" presId="urn:microsoft.com/office/officeart/2008/layout/VerticalCurvedList"/>
    <dgm:cxn modelId="{2FF24B3D-42A4-4903-B3FF-A38939958C02}" type="presOf" srcId="{BD47ED1D-7382-4CD0-A6D4-357671BDC04C}" destId="{E3A65643-13CB-4F31-B732-9BA6EEC23ABC}" srcOrd="0" destOrd="0" presId="urn:microsoft.com/office/officeart/2008/layout/VerticalCurvedList"/>
    <dgm:cxn modelId="{9AE6563A-167F-4D1A-93CC-EA76F727DCDF}" type="presParOf" srcId="{173D64E2-2DB9-40F6-A578-DB114254B492}" destId="{77038B09-00A1-407C-AB71-DB7D639FB2B3}" srcOrd="0" destOrd="0" presId="urn:microsoft.com/office/officeart/2008/layout/VerticalCurvedList"/>
    <dgm:cxn modelId="{D722BB3C-5ED4-42D1-AD30-D5FB4355E782}" type="presParOf" srcId="{77038B09-00A1-407C-AB71-DB7D639FB2B3}" destId="{222C19C6-1A29-43E3-AF8D-B6A31B5E6541}" srcOrd="0" destOrd="0" presId="urn:microsoft.com/office/officeart/2008/layout/VerticalCurvedList"/>
    <dgm:cxn modelId="{A24A0E4C-569B-4BD7-86CE-F10D0390D8EE}" type="presParOf" srcId="{222C19C6-1A29-43E3-AF8D-B6A31B5E6541}" destId="{9813920C-87BB-43B4-946D-8337596328C0}" srcOrd="0" destOrd="0" presId="urn:microsoft.com/office/officeart/2008/layout/VerticalCurvedList"/>
    <dgm:cxn modelId="{035E5B33-BD7B-4FF5-A9AA-BEA0602D2E6E}" type="presParOf" srcId="{222C19C6-1A29-43E3-AF8D-B6A31B5E6541}" destId="{C7E28217-CA4A-461C-8C5D-2331D2EC3401}" srcOrd="1" destOrd="0" presId="urn:microsoft.com/office/officeart/2008/layout/VerticalCurvedList"/>
    <dgm:cxn modelId="{6E05FDC2-C9E1-49C1-A35E-EB1A0D8C405B}" type="presParOf" srcId="{222C19C6-1A29-43E3-AF8D-B6A31B5E6541}" destId="{082226A1-E692-4AF7-BCB0-5374FB6436CB}" srcOrd="2" destOrd="0" presId="urn:microsoft.com/office/officeart/2008/layout/VerticalCurvedList"/>
    <dgm:cxn modelId="{9467B5E9-7979-420F-82A7-08F89267C59D}" type="presParOf" srcId="{222C19C6-1A29-43E3-AF8D-B6A31B5E6541}" destId="{D0829C86-7106-4F5D-9B01-BE9F0CE7782C}" srcOrd="3" destOrd="0" presId="urn:microsoft.com/office/officeart/2008/layout/VerticalCurvedList"/>
    <dgm:cxn modelId="{D14ED1F7-2AFC-4E9E-8D3A-C8ACB08B6AA9}" type="presParOf" srcId="{77038B09-00A1-407C-AB71-DB7D639FB2B3}" destId="{D965EC62-5968-44CB-BA99-CAC0BBAC6064}" srcOrd="1" destOrd="0" presId="urn:microsoft.com/office/officeart/2008/layout/VerticalCurvedList"/>
    <dgm:cxn modelId="{6CB45F7D-103A-4A66-BC37-61370B1878FB}" type="presParOf" srcId="{77038B09-00A1-407C-AB71-DB7D639FB2B3}" destId="{02FE941D-45FB-4A69-8728-BC99631F3013}" srcOrd="2" destOrd="0" presId="urn:microsoft.com/office/officeart/2008/layout/VerticalCurvedList"/>
    <dgm:cxn modelId="{1761047A-6795-4FE6-9646-C72E14AFBA97}" type="presParOf" srcId="{02FE941D-45FB-4A69-8728-BC99631F3013}" destId="{D94E0970-0CEC-4F04-A09C-22CA6EAD7070}" srcOrd="0" destOrd="0" presId="urn:microsoft.com/office/officeart/2008/layout/VerticalCurvedList"/>
    <dgm:cxn modelId="{0C672025-0C77-484B-90C0-9BBF0F4F8722}" type="presParOf" srcId="{77038B09-00A1-407C-AB71-DB7D639FB2B3}" destId="{E3A65643-13CB-4F31-B732-9BA6EEC23ABC}" srcOrd="3" destOrd="0" presId="urn:microsoft.com/office/officeart/2008/layout/VerticalCurvedList"/>
    <dgm:cxn modelId="{EBE1FAE3-9944-4ADD-B51B-7847C06C4B28}" type="presParOf" srcId="{77038B09-00A1-407C-AB71-DB7D639FB2B3}" destId="{D41AB2CC-218B-4B49-AAA5-5319879EBD26}" srcOrd="4" destOrd="0" presId="urn:microsoft.com/office/officeart/2008/layout/VerticalCurvedList"/>
    <dgm:cxn modelId="{1AEDB99E-75AD-4456-B18D-9DFED62754D9}" type="presParOf" srcId="{D41AB2CC-218B-4B49-AAA5-5319879EBD26}" destId="{9A71C006-81DC-4E1A-906A-20B0A6884550}" srcOrd="0" destOrd="0" presId="urn:microsoft.com/office/officeart/2008/layout/VerticalCurvedList"/>
    <dgm:cxn modelId="{94C64037-A1B8-40F5-8A4E-FB496B30B724}" type="presParOf" srcId="{77038B09-00A1-407C-AB71-DB7D639FB2B3}" destId="{79F9CDF0-9758-494D-9176-E7BC5913BDE9}" srcOrd="5" destOrd="0" presId="urn:microsoft.com/office/officeart/2008/layout/VerticalCurvedList"/>
    <dgm:cxn modelId="{4D891D65-F975-42F4-B5A9-1E7376CA166B}" type="presParOf" srcId="{77038B09-00A1-407C-AB71-DB7D639FB2B3}" destId="{B8B34CE9-F4E4-43D5-90FB-40491D682D53}" srcOrd="6" destOrd="0" presId="urn:microsoft.com/office/officeart/2008/layout/VerticalCurvedList"/>
    <dgm:cxn modelId="{130706A3-9E92-43CE-B06C-D846A4F9FD47}" type="presParOf" srcId="{B8B34CE9-F4E4-43D5-90FB-40491D682D53}" destId="{B7EED615-0281-42C3-9BC2-0FC1BFB3F697}" srcOrd="0" destOrd="0" presId="urn:microsoft.com/office/officeart/2008/layout/VerticalCurvedList"/>
    <dgm:cxn modelId="{56263E03-3E1D-4F3E-8F3A-9AD0E54931B5}" type="presParOf" srcId="{77038B09-00A1-407C-AB71-DB7D639FB2B3}" destId="{E2B94533-B423-466F-8521-3DBD98630513}" srcOrd="7" destOrd="0" presId="urn:microsoft.com/office/officeart/2008/layout/VerticalCurvedList"/>
    <dgm:cxn modelId="{4BB302EA-2F10-4AF4-9392-F6F50A8E9604}" type="presParOf" srcId="{77038B09-00A1-407C-AB71-DB7D639FB2B3}" destId="{EA290088-F498-4965-AA79-EEC3BD176579}" srcOrd="8" destOrd="0" presId="urn:microsoft.com/office/officeart/2008/layout/VerticalCurvedList"/>
    <dgm:cxn modelId="{B93F2BBF-7127-4F45-9DB5-4DDA5C5838F7}" type="presParOf" srcId="{EA290088-F498-4965-AA79-EEC3BD176579}" destId="{6F6B3E56-8EDA-46E4-9321-C4F5DE58844C}" srcOrd="0" destOrd="0" presId="urn:microsoft.com/office/officeart/2008/layout/VerticalCurvedList"/>
    <dgm:cxn modelId="{D9033946-9B08-440E-AAF3-559F8195C856}" type="presParOf" srcId="{77038B09-00A1-407C-AB71-DB7D639FB2B3}" destId="{7D3FD6A2-861C-41D2-87B2-A7DA357907E7}" srcOrd="9" destOrd="0" presId="urn:microsoft.com/office/officeart/2008/layout/VerticalCurvedList"/>
    <dgm:cxn modelId="{55582A9A-88FB-4186-9140-0CD44D4DA01D}" type="presParOf" srcId="{77038B09-00A1-407C-AB71-DB7D639FB2B3}" destId="{8DA1A8F4-0C53-4C29-9032-94DF89D740EB}" srcOrd="10" destOrd="0" presId="urn:microsoft.com/office/officeart/2008/layout/VerticalCurvedList"/>
    <dgm:cxn modelId="{F030EEE6-C299-40B4-B4C3-A76332AE517D}" type="presParOf" srcId="{8DA1A8F4-0C53-4C29-9032-94DF89D740EB}" destId="{05E88EC5-E852-4181-A256-3B4CC10BB1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CAB6E3-EE07-476F-B8DE-2B6DAB3060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580B9D-DD75-4515-980C-816451B6402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1. </a:t>
          </a:r>
          <a:r>
            <a:rPr lang="en-US" dirty="0" err="1" smtClean="0">
              <a:solidFill>
                <a:schemeClr val="tx1"/>
              </a:solidFill>
            </a:rPr>
            <a:t>Giới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thiệu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đề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tài</a:t>
          </a:r>
          <a:endParaRPr lang="en-US" dirty="0">
            <a:solidFill>
              <a:schemeClr val="tx1"/>
            </a:solidFill>
          </a:endParaRPr>
        </a:p>
      </dgm:t>
    </dgm:pt>
    <dgm:pt modelId="{06ACC4B1-3C1A-45BB-A1ED-05AE17970BD4}" type="parTrans" cxnId="{D2519FD4-B178-48BF-9232-8389A1826814}">
      <dgm:prSet/>
      <dgm:spPr/>
      <dgm:t>
        <a:bodyPr/>
        <a:lstStyle/>
        <a:p>
          <a:endParaRPr lang="en-US"/>
        </a:p>
      </dgm:t>
    </dgm:pt>
    <dgm:pt modelId="{1345B805-F204-41DF-A968-9240BE6975A1}" type="sibTrans" cxnId="{D2519FD4-B178-48BF-9232-8389A1826814}">
      <dgm:prSet/>
      <dgm:spPr/>
      <dgm:t>
        <a:bodyPr/>
        <a:lstStyle/>
        <a:p>
          <a:endParaRPr lang="en-US"/>
        </a:p>
      </dgm:t>
    </dgm:pt>
    <dgm:pt modelId="{BD47ED1D-7382-4CD0-A6D4-357671BDC04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2. </a:t>
          </a:r>
          <a:r>
            <a:rPr lang="en-US" dirty="0" err="1" smtClean="0">
              <a:solidFill>
                <a:schemeClr val="tx1"/>
              </a:solidFill>
            </a:rPr>
            <a:t>Cơ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sở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lý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thuyết</a:t>
          </a:r>
          <a:endParaRPr lang="en-US" dirty="0">
            <a:solidFill>
              <a:schemeClr val="tx1"/>
            </a:solidFill>
          </a:endParaRPr>
        </a:p>
      </dgm:t>
    </dgm:pt>
    <dgm:pt modelId="{8B3B244A-B35A-49DC-9AA4-0DBD83E03853}" type="parTrans" cxnId="{8704A25E-1307-4AE2-BCDE-CE22039B71CF}">
      <dgm:prSet/>
      <dgm:spPr/>
      <dgm:t>
        <a:bodyPr/>
        <a:lstStyle/>
        <a:p>
          <a:endParaRPr lang="en-US"/>
        </a:p>
      </dgm:t>
    </dgm:pt>
    <dgm:pt modelId="{851CD026-CCA0-45D6-AF10-BE409448F265}" type="sibTrans" cxnId="{8704A25E-1307-4AE2-BCDE-CE22039B71CF}">
      <dgm:prSet/>
      <dgm:spPr/>
      <dgm:t>
        <a:bodyPr/>
        <a:lstStyle/>
        <a:p>
          <a:endParaRPr lang="en-US"/>
        </a:p>
      </dgm:t>
    </dgm:pt>
    <dgm:pt modelId="{E594EDB0-24BC-4332-A8EC-56D9DE259A5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3. </a:t>
          </a:r>
          <a:r>
            <a:rPr lang="en-US" dirty="0" err="1" smtClean="0">
              <a:solidFill>
                <a:schemeClr val="tx1"/>
              </a:solidFill>
            </a:rPr>
            <a:t>Phương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pháp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đề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xuất</a:t>
          </a:r>
          <a:endParaRPr lang="en-US" dirty="0">
            <a:solidFill>
              <a:schemeClr val="tx1"/>
            </a:solidFill>
          </a:endParaRPr>
        </a:p>
      </dgm:t>
    </dgm:pt>
    <dgm:pt modelId="{532CB300-51CF-4855-AAC9-22F0158EAD95}" type="parTrans" cxnId="{73393E0C-0267-4856-9BA2-F2F57B300FA5}">
      <dgm:prSet/>
      <dgm:spPr/>
      <dgm:t>
        <a:bodyPr/>
        <a:lstStyle/>
        <a:p>
          <a:endParaRPr lang="en-US"/>
        </a:p>
      </dgm:t>
    </dgm:pt>
    <dgm:pt modelId="{A623B76B-8B23-43FD-B5CB-736D5A1DACE6}" type="sibTrans" cxnId="{73393E0C-0267-4856-9BA2-F2F57B300FA5}">
      <dgm:prSet/>
      <dgm:spPr/>
      <dgm:t>
        <a:bodyPr/>
        <a:lstStyle/>
        <a:p>
          <a:endParaRPr lang="en-US"/>
        </a:p>
      </dgm:t>
    </dgm:pt>
    <dgm:pt modelId="{BD55C3DC-FF23-40DF-AC65-6E5E5481774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4. </a:t>
          </a:r>
          <a:r>
            <a:rPr lang="en-US" dirty="0" err="1" smtClean="0">
              <a:solidFill>
                <a:schemeClr val="tx1"/>
              </a:solidFill>
            </a:rPr>
            <a:t>Thí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nghiệm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và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smtClean="0">
              <a:solidFill>
                <a:schemeClr val="tx1"/>
              </a:solidFill>
            </a:rPr>
            <a:t>quả</a:t>
          </a:r>
          <a:endParaRPr lang="en-US" dirty="0">
            <a:solidFill>
              <a:schemeClr val="tx1"/>
            </a:solidFill>
          </a:endParaRPr>
        </a:p>
      </dgm:t>
    </dgm:pt>
    <dgm:pt modelId="{34D427D4-DA1C-46C1-B68F-B0C8B36EAF1C}" type="parTrans" cxnId="{2635BB5A-ACFB-43C2-84C9-C5C59BA3636A}">
      <dgm:prSet/>
      <dgm:spPr/>
      <dgm:t>
        <a:bodyPr/>
        <a:lstStyle/>
        <a:p>
          <a:endParaRPr lang="en-US"/>
        </a:p>
      </dgm:t>
    </dgm:pt>
    <dgm:pt modelId="{DE0A0B4F-A2AF-4AE7-B969-0F595C585C89}" type="sibTrans" cxnId="{2635BB5A-ACFB-43C2-84C9-C5C59BA3636A}">
      <dgm:prSet/>
      <dgm:spPr/>
      <dgm:t>
        <a:bodyPr/>
        <a:lstStyle/>
        <a:p>
          <a:endParaRPr lang="en-US"/>
        </a:p>
      </dgm:t>
    </dgm:pt>
    <dgm:pt modelId="{566C5D98-442C-4CDE-B1ED-AB5DDA39F6C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5.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luận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và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hướng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phát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triển</a:t>
          </a:r>
          <a:endParaRPr lang="en-US" dirty="0">
            <a:solidFill>
              <a:schemeClr val="tx1"/>
            </a:solidFill>
          </a:endParaRPr>
        </a:p>
      </dgm:t>
    </dgm:pt>
    <dgm:pt modelId="{9FD97367-1B14-4A48-BB14-80D442FCBE45}" type="parTrans" cxnId="{B90C7208-8606-4577-96CF-ADECB74A7DEC}">
      <dgm:prSet/>
      <dgm:spPr/>
      <dgm:t>
        <a:bodyPr/>
        <a:lstStyle/>
        <a:p>
          <a:endParaRPr lang="en-US"/>
        </a:p>
      </dgm:t>
    </dgm:pt>
    <dgm:pt modelId="{C32AD026-A7E6-40E0-B029-250EDB2E82F0}" type="sibTrans" cxnId="{B90C7208-8606-4577-96CF-ADECB74A7DEC}">
      <dgm:prSet/>
      <dgm:spPr/>
      <dgm:t>
        <a:bodyPr/>
        <a:lstStyle/>
        <a:p>
          <a:endParaRPr lang="en-US"/>
        </a:p>
      </dgm:t>
    </dgm:pt>
    <dgm:pt modelId="{173D64E2-2DB9-40F6-A578-DB114254B492}" type="pres">
      <dgm:prSet presAssocID="{A6CAB6E3-EE07-476F-B8DE-2B6DAB3060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7038B09-00A1-407C-AB71-DB7D639FB2B3}" type="pres">
      <dgm:prSet presAssocID="{A6CAB6E3-EE07-476F-B8DE-2B6DAB306049}" presName="Name1" presStyleCnt="0"/>
      <dgm:spPr/>
      <dgm:t>
        <a:bodyPr/>
        <a:lstStyle/>
        <a:p>
          <a:endParaRPr lang="en-US"/>
        </a:p>
      </dgm:t>
    </dgm:pt>
    <dgm:pt modelId="{222C19C6-1A29-43E3-AF8D-B6A31B5E6541}" type="pres">
      <dgm:prSet presAssocID="{A6CAB6E3-EE07-476F-B8DE-2B6DAB306049}" presName="cycle" presStyleCnt="0"/>
      <dgm:spPr/>
      <dgm:t>
        <a:bodyPr/>
        <a:lstStyle/>
        <a:p>
          <a:endParaRPr lang="en-US"/>
        </a:p>
      </dgm:t>
    </dgm:pt>
    <dgm:pt modelId="{9813920C-87BB-43B4-946D-8337596328C0}" type="pres">
      <dgm:prSet presAssocID="{A6CAB6E3-EE07-476F-B8DE-2B6DAB306049}" presName="srcNode" presStyleLbl="node1" presStyleIdx="0" presStyleCnt="5"/>
      <dgm:spPr/>
      <dgm:t>
        <a:bodyPr/>
        <a:lstStyle/>
        <a:p>
          <a:endParaRPr lang="en-US"/>
        </a:p>
      </dgm:t>
    </dgm:pt>
    <dgm:pt modelId="{C7E28217-CA4A-461C-8C5D-2331D2EC3401}" type="pres">
      <dgm:prSet presAssocID="{A6CAB6E3-EE07-476F-B8DE-2B6DAB306049}" presName="conn" presStyleLbl="parChTrans1D2" presStyleIdx="0" presStyleCnt="1"/>
      <dgm:spPr/>
      <dgm:t>
        <a:bodyPr/>
        <a:lstStyle/>
        <a:p>
          <a:endParaRPr lang="en-US"/>
        </a:p>
      </dgm:t>
    </dgm:pt>
    <dgm:pt modelId="{082226A1-E692-4AF7-BCB0-5374FB6436CB}" type="pres">
      <dgm:prSet presAssocID="{A6CAB6E3-EE07-476F-B8DE-2B6DAB306049}" presName="extraNode" presStyleLbl="node1" presStyleIdx="0" presStyleCnt="5"/>
      <dgm:spPr/>
      <dgm:t>
        <a:bodyPr/>
        <a:lstStyle/>
        <a:p>
          <a:endParaRPr lang="en-US"/>
        </a:p>
      </dgm:t>
    </dgm:pt>
    <dgm:pt modelId="{D0829C86-7106-4F5D-9B01-BE9F0CE7782C}" type="pres">
      <dgm:prSet presAssocID="{A6CAB6E3-EE07-476F-B8DE-2B6DAB306049}" presName="dstNode" presStyleLbl="node1" presStyleIdx="0" presStyleCnt="5"/>
      <dgm:spPr/>
      <dgm:t>
        <a:bodyPr/>
        <a:lstStyle/>
        <a:p>
          <a:endParaRPr lang="en-US"/>
        </a:p>
      </dgm:t>
    </dgm:pt>
    <dgm:pt modelId="{D965EC62-5968-44CB-BA99-CAC0BBAC6064}" type="pres">
      <dgm:prSet presAssocID="{73580B9D-DD75-4515-980C-816451B6402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E941D-45FB-4A69-8728-BC99631F3013}" type="pres">
      <dgm:prSet presAssocID="{73580B9D-DD75-4515-980C-816451B64022}" presName="accent_1" presStyleCnt="0"/>
      <dgm:spPr/>
      <dgm:t>
        <a:bodyPr/>
        <a:lstStyle/>
        <a:p>
          <a:endParaRPr lang="en-US"/>
        </a:p>
      </dgm:t>
    </dgm:pt>
    <dgm:pt modelId="{D94E0970-0CEC-4F04-A09C-22CA6EAD7070}" type="pres">
      <dgm:prSet presAssocID="{73580B9D-DD75-4515-980C-816451B64022}" presName="accentRepeatNode" presStyleLbl="solidFgAcc1" presStyleIdx="0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3A65643-13CB-4F31-B732-9BA6EEC23ABC}" type="pres">
      <dgm:prSet presAssocID="{BD47ED1D-7382-4CD0-A6D4-357671BDC04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AB2CC-218B-4B49-AAA5-5319879EBD26}" type="pres">
      <dgm:prSet presAssocID="{BD47ED1D-7382-4CD0-A6D4-357671BDC04C}" presName="accent_2" presStyleCnt="0"/>
      <dgm:spPr/>
      <dgm:t>
        <a:bodyPr/>
        <a:lstStyle/>
        <a:p>
          <a:endParaRPr lang="en-US"/>
        </a:p>
      </dgm:t>
    </dgm:pt>
    <dgm:pt modelId="{9A71C006-81DC-4E1A-906A-20B0A6884550}" type="pres">
      <dgm:prSet presAssocID="{BD47ED1D-7382-4CD0-A6D4-357671BDC04C}" presName="accentRepeatNode" presStyleLbl="solidFgAcc1" presStyleIdx="1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9F9CDF0-9758-494D-9176-E7BC5913BDE9}" type="pres">
      <dgm:prSet presAssocID="{E594EDB0-24BC-4332-A8EC-56D9DE259A5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34CE9-F4E4-43D5-90FB-40491D682D53}" type="pres">
      <dgm:prSet presAssocID="{E594EDB0-24BC-4332-A8EC-56D9DE259A5D}" presName="accent_3" presStyleCnt="0"/>
      <dgm:spPr/>
      <dgm:t>
        <a:bodyPr/>
        <a:lstStyle/>
        <a:p>
          <a:endParaRPr lang="en-US"/>
        </a:p>
      </dgm:t>
    </dgm:pt>
    <dgm:pt modelId="{B7EED615-0281-42C3-9BC2-0FC1BFB3F697}" type="pres">
      <dgm:prSet presAssocID="{E594EDB0-24BC-4332-A8EC-56D9DE259A5D}" presName="accentRepeatNode" presStyleLbl="solidFgAcc1" presStyleIdx="2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E2B94533-B423-466F-8521-3DBD98630513}" type="pres">
      <dgm:prSet presAssocID="{BD55C3DC-FF23-40DF-AC65-6E5E5481774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0088-F498-4965-AA79-EEC3BD176579}" type="pres">
      <dgm:prSet presAssocID="{BD55C3DC-FF23-40DF-AC65-6E5E5481774E}" presName="accent_4" presStyleCnt="0"/>
      <dgm:spPr/>
      <dgm:t>
        <a:bodyPr/>
        <a:lstStyle/>
        <a:p>
          <a:endParaRPr lang="en-US"/>
        </a:p>
      </dgm:t>
    </dgm:pt>
    <dgm:pt modelId="{6F6B3E56-8EDA-46E4-9321-C4F5DE58844C}" type="pres">
      <dgm:prSet presAssocID="{BD55C3DC-FF23-40DF-AC65-6E5E5481774E}" presName="accentRepeatNode" presStyleLbl="solidFgAcc1" presStyleIdx="3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7D3FD6A2-861C-41D2-87B2-A7DA357907E7}" type="pres">
      <dgm:prSet presAssocID="{566C5D98-442C-4CDE-B1ED-AB5DDA39F6C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A8F4-0C53-4C29-9032-94DF89D740EB}" type="pres">
      <dgm:prSet presAssocID="{566C5D98-442C-4CDE-B1ED-AB5DDA39F6C0}" presName="accent_5" presStyleCnt="0"/>
      <dgm:spPr/>
      <dgm:t>
        <a:bodyPr/>
        <a:lstStyle/>
        <a:p>
          <a:endParaRPr lang="en-US"/>
        </a:p>
      </dgm:t>
    </dgm:pt>
    <dgm:pt modelId="{05E88EC5-E852-4181-A256-3B4CC10BB126}" type="pres">
      <dgm:prSet presAssocID="{566C5D98-442C-4CDE-B1ED-AB5DDA39F6C0}" presName="accentRepeatNode" presStyleLbl="solidFgAcc1" presStyleIdx="4" presStyleCnt="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</dgm:ptLst>
  <dgm:cxnLst>
    <dgm:cxn modelId="{D2519FD4-B178-48BF-9232-8389A1826814}" srcId="{A6CAB6E3-EE07-476F-B8DE-2B6DAB306049}" destId="{73580B9D-DD75-4515-980C-816451B64022}" srcOrd="0" destOrd="0" parTransId="{06ACC4B1-3C1A-45BB-A1ED-05AE17970BD4}" sibTransId="{1345B805-F204-41DF-A968-9240BE6975A1}"/>
    <dgm:cxn modelId="{B45CF336-9ECD-4B57-9338-45C8E6A37C7F}" type="presOf" srcId="{E594EDB0-24BC-4332-A8EC-56D9DE259A5D}" destId="{79F9CDF0-9758-494D-9176-E7BC5913BDE9}" srcOrd="0" destOrd="0" presId="urn:microsoft.com/office/officeart/2008/layout/VerticalCurvedList"/>
    <dgm:cxn modelId="{68060AE5-B7E2-46F7-A062-C268A49086F1}" type="presOf" srcId="{1345B805-F204-41DF-A968-9240BE6975A1}" destId="{C7E28217-CA4A-461C-8C5D-2331D2EC3401}" srcOrd="0" destOrd="0" presId="urn:microsoft.com/office/officeart/2008/layout/VerticalCurvedList"/>
    <dgm:cxn modelId="{2635BB5A-ACFB-43C2-84C9-C5C59BA3636A}" srcId="{A6CAB6E3-EE07-476F-B8DE-2B6DAB306049}" destId="{BD55C3DC-FF23-40DF-AC65-6E5E5481774E}" srcOrd="3" destOrd="0" parTransId="{34D427D4-DA1C-46C1-B68F-B0C8B36EAF1C}" sibTransId="{DE0A0B4F-A2AF-4AE7-B969-0F595C585C89}"/>
    <dgm:cxn modelId="{73393E0C-0267-4856-9BA2-F2F57B300FA5}" srcId="{A6CAB6E3-EE07-476F-B8DE-2B6DAB306049}" destId="{E594EDB0-24BC-4332-A8EC-56D9DE259A5D}" srcOrd="2" destOrd="0" parTransId="{532CB300-51CF-4855-AAC9-22F0158EAD95}" sibTransId="{A623B76B-8B23-43FD-B5CB-736D5A1DACE6}"/>
    <dgm:cxn modelId="{174F7A85-F3B8-4FBB-95EC-D5BF215BD9B1}" type="presOf" srcId="{A6CAB6E3-EE07-476F-B8DE-2B6DAB306049}" destId="{173D64E2-2DB9-40F6-A578-DB114254B492}" srcOrd="0" destOrd="0" presId="urn:microsoft.com/office/officeart/2008/layout/VerticalCurvedList"/>
    <dgm:cxn modelId="{B90C7208-8606-4577-96CF-ADECB74A7DEC}" srcId="{A6CAB6E3-EE07-476F-B8DE-2B6DAB306049}" destId="{566C5D98-442C-4CDE-B1ED-AB5DDA39F6C0}" srcOrd="4" destOrd="0" parTransId="{9FD97367-1B14-4A48-BB14-80D442FCBE45}" sibTransId="{C32AD026-A7E6-40E0-B029-250EDB2E82F0}"/>
    <dgm:cxn modelId="{14E82973-0282-44B2-84A5-5E57748C44C4}" type="presOf" srcId="{73580B9D-DD75-4515-980C-816451B64022}" destId="{D965EC62-5968-44CB-BA99-CAC0BBAC6064}" srcOrd="0" destOrd="0" presId="urn:microsoft.com/office/officeart/2008/layout/VerticalCurvedList"/>
    <dgm:cxn modelId="{A9E62A72-7076-484A-8DFC-D8E1B3B601E0}" type="presOf" srcId="{566C5D98-442C-4CDE-B1ED-AB5DDA39F6C0}" destId="{7D3FD6A2-861C-41D2-87B2-A7DA357907E7}" srcOrd="0" destOrd="0" presId="urn:microsoft.com/office/officeart/2008/layout/VerticalCurvedList"/>
    <dgm:cxn modelId="{08913155-70FB-4173-AED6-16318A3888CB}" type="presOf" srcId="{BD55C3DC-FF23-40DF-AC65-6E5E5481774E}" destId="{E2B94533-B423-466F-8521-3DBD98630513}" srcOrd="0" destOrd="0" presId="urn:microsoft.com/office/officeart/2008/layout/VerticalCurvedList"/>
    <dgm:cxn modelId="{0A6779C6-3F69-47BB-94AC-A6CA95E55602}" type="presOf" srcId="{BD47ED1D-7382-4CD0-A6D4-357671BDC04C}" destId="{E3A65643-13CB-4F31-B732-9BA6EEC23ABC}" srcOrd="0" destOrd="0" presId="urn:microsoft.com/office/officeart/2008/layout/VerticalCurvedList"/>
    <dgm:cxn modelId="{8704A25E-1307-4AE2-BCDE-CE22039B71CF}" srcId="{A6CAB6E3-EE07-476F-B8DE-2B6DAB306049}" destId="{BD47ED1D-7382-4CD0-A6D4-357671BDC04C}" srcOrd="1" destOrd="0" parTransId="{8B3B244A-B35A-49DC-9AA4-0DBD83E03853}" sibTransId="{851CD026-CCA0-45D6-AF10-BE409448F265}"/>
    <dgm:cxn modelId="{18ED8C05-9E0D-4F9C-9F76-B30F1970BC80}" type="presParOf" srcId="{173D64E2-2DB9-40F6-A578-DB114254B492}" destId="{77038B09-00A1-407C-AB71-DB7D639FB2B3}" srcOrd="0" destOrd="0" presId="urn:microsoft.com/office/officeart/2008/layout/VerticalCurvedList"/>
    <dgm:cxn modelId="{A2C746BA-1AC9-43E7-9BFB-871B197436E9}" type="presParOf" srcId="{77038B09-00A1-407C-AB71-DB7D639FB2B3}" destId="{222C19C6-1A29-43E3-AF8D-B6A31B5E6541}" srcOrd="0" destOrd="0" presId="urn:microsoft.com/office/officeart/2008/layout/VerticalCurvedList"/>
    <dgm:cxn modelId="{7B434C12-94F4-4A63-86F8-86123CF8AFF7}" type="presParOf" srcId="{222C19C6-1A29-43E3-AF8D-B6A31B5E6541}" destId="{9813920C-87BB-43B4-946D-8337596328C0}" srcOrd="0" destOrd="0" presId="urn:microsoft.com/office/officeart/2008/layout/VerticalCurvedList"/>
    <dgm:cxn modelId="{1C0B2ECE-A6A5-4E71-AA58-AB3E4A670FF6}" type="presParOf" srcId="{222C19C6-1A29-43E3-AF8D-B6A31B5E6541}" destId="{C7E28217-CA4A-461C-8C5D-2331D2EC3401}" srcOrd="1" destOrd="0" presId="urn:microsoft.com/office/officeart/2008/layout/VerticalCurvedList"/>
    <dgm:cxn modelId="{D5E3713C-37F0-4357-9DD3-297C56D4B9FB}" type="presParOf" srcId="{222C19C6-1A29-43E3-AF8D-B6A31B5E6541}" destId="{082226A1-E692-4AF7-BCB0-5374FB6436CB}" srcOrd="2" destOrd="0" presId="urn:microsoft.com/office/officeart/2008/layout/VerticalCurvedList"/>
    <dgm:cxn modelId="{F1CEC8DE-F924-4A66-AA92-2A051EDA944D}" type="presParOf" srcId="{222C19C6-1A29-43E3-AF8D-B6A31B5E6541}" destId="{D0829C86-7106-4F5D-9B01-BE9F0CE7782C}" srcOrd="3" destOrd="0" presId="urn:microsoft.com/office/officeart/2008/layout/VerticalCurvedList"/>
    <dgm:cxn modelId="{8196A18A-4F28-4AB4-B855-96888BCA345D}" type="presParOf" srcId="{77038B09-00A1-407C-AB71-DB7D639FB2B3}" destId="{D965EC62-5968-44CB-BA99-CAC0BBAC6064}" srcOrd="1" destOrd="0" presId="urn:microsoft.com/office/officeart/2008/layout/VerticalCurvedList"/>
    <dgm:cxn modelId="{AC8B7B9E-486E-4A9D-89E1-03CF00AB2215}" type="presParOf" srcId="{77038B09-00A1-407C-AB71-DB7D639FB2B3}" destId="{02FE941D-45FB-4A69-8728-BC99631F3013}" srcOrd="2" destOrd="0" presId="urn:microsoft.com/office/officeart/2008/layout/VerticalCurvedList"/>
    <dgm:cxn modelId="{8B7BB25E-6FCB-404B-A76E-5ECB84679992}" type="presParOf" srcId="{02FE941D-45FB-4A69-8728-BC99631F3013}" destId="{D94E0970-0CEC-4F04-A09C-22CA6EAD7070}" srcOrd="0" destOrd="0" presId="urn:microsoft.com/office/officeart/2008/layout/VerticalCurvedList"/>
    <dgm:cxn modelId="{1D4966C8-5D63-4042-A1E5-587DA2A52DC8}" type="presParOf" srcId="{77038B09-00A1-407C-AB71-DB7D639FB2B3}" destId="{E3A65643-13CB-4F31-B732-9BA6EEC23ABC}" srcOrd="3" destOrd="0" presId="urn:microsoft.com/office/officeart/2008/layout/VerticalCurvedList"/>
    <dgm:cxn modelId="{3ABBD496-109A-41F9-A5EC-D98A7522FDD1}" type="presParOf" srcId="{77038B09-00A1-407C-AB71-DB7D639FB2B3}" destId="{D41AB2CC-218B-4B49-AAA5-5319879EBD26}" srcOrd="4" destOrd="0" presId="urn:microsoft.com/office/officeart/2008/layout/VerticalCurvedList"/>
    <dgm:cxn modelId="{0C45DC3C-987B-439B-9EB2-FD123A7763EB}" type="presParOf" srcId="{D41AB2CC-218B-4B49-AAA5-5319879EBD26}" destId="{9A71C006-81DC-4E1A-906A-20B0A6884550}" srcOrd="0" destOrd="0" presId="urn:microsoft.com/office/officeart/2008/layout/VerticalCurvedList"/>
    <dgm:cxn modelId="{5211FE4C-5F13-466C-8FB9-9B2340C5FA57}" type="presParOf" srcId="{77038B09-00A1-407C-AB71-DB7D639FB2B3}" destId="{79F9CDF0-9758-494D-9176-E7BC5913BDE9}" srcOrd="5" destOrd="0" presId="urn:microsoft.com/office/officeart/2008/layout/VerticalCurvedList"/>
    <dgm:cxn modelId="{953D08D4-46B4-47B2-9FFC-1BD986A426C4}" type="presParOf" srcId="{77038B09-00A1-407C-AB71-DB7D639FB2B3}" destId="{B8B34CE9-F4E4-43D5-90FB-40491D682D53}" srcOrd="6" destOrd="0" presId="urn:microsoft.com/office/officeart/2008/layout/VerticalCurvedList"/>
    <dgm:cxn modelId="{F49501F7-6712-4BDC-8759-29655571D557}" type="presParOf" srcId="{B8B34CE9-F4E4-43D5-90FB-40491D682D53}" destId="{B7EED615-0281-42C3-9BC2-0FC1BFB3F697}" srcOrd="0" destOrd="0" presId="urn:microsoft.com/office/officeart/2008/layout/VerticalCurvedList"/>
    <dgm:cxn modelId="{E20CDFBB-881B-4307-BE47-9F75E155D7FF}" type="presParOf" srcId="{77038B09-00A1-407C-AB71-DB7D639FB2B3}" destId="{E2B94533-B423-466F-8521-3DBD98630513}" srcOrd="7" destOrd="0" presId="urn:microsoft.com/office/officeart/2008/layout/VerticalCurvedList"/>
    <dgm:cxn modelId="{345ABCD5-09A2-4F73-AFB1-975F99563710}" type="presParOf" srcId="{77038B09-00A1-407C-AB71-DB7D639FB2B3}" destId="{EA290088-F498-4965-AA79-EEC3BD176579}" srcOrd="8" destOrd="0" presId="urn:microsoft.com/office/officeart/2008/layout/VerticalCurvedList"/>
    <dgm:cxn modelId="{CF25554E-F1B9-40DA-813A-D14638897B16}" type="presParOf" srcId="{EA290088-F498-4965-AA79-EEC3BD176579}" destId="{6F6B3E56-8EDA-46E4-9321-C4F5DE58844C}" srcOrd="0" destOrd="0" presId="urn:microsoft.com/office/officeart/2008/layout/VerticalCurvedList"/>
    <dgm:cxn modelId="{AED55439-554E-43D5-BAA4-B8D3BF515591}" type="presParOf" srcId="{77038B09-00A1-407C-AB71-DB7D639FB2B3}" destId="{7D3FD6A2-861C-41D2-87B2-A7DA357907E7}" srcOrd="9" destOrd="0" presId="urn:microsoft.com/office/officeart/2008/layout/VerticalCurvedList"/>
    <dgm:cxn modelId="{19425EA2-958D-4897-B3C6-754A69F99F2D}" type="presParOf" srcId="{77038B09-00A1-407C-AB71-DB7D639FB2B3}" destId="{8DA1A8F4-0C53-4C29-9032-94DF89D740EB}" srcOrd="10" destOrd="0" presId="urn:microsoft.com/office/officeart/2008/layout/VerticalCurvedList"/>
    <dgm:cxn modelId="{88A3ECE5-B537-490C-BFD0-A4EA2558FD5D}" type="presParOf" srcId="{8DA1A8F4-0C53-4C29-9032-94DF89D740EB}" destId="{05E88EC5-E852-4181-A256-3B4CC10BB1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28217-CA4A-461C-8C5D-2331D2EC3401}">
      <dsp:nvSpPr>
        <dsp:cNvPr id="0" name=""/>
        <dsp:cNvSpPr/>
      </dsp:nvSpPr>
      <dsp:spPr>
        <a:xfrm>
          <a:off x="-5524965" y="-845888"/>
          <a:ext cx="6578336" cy="6578336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5EC62-5968-44CB-BA99-CAC0BBAC6064}">
      <dsp:nvSpPr>
        <dsp:cNvPr id="0" name=""/>
        <dsp:cNvSpPr/>
      </dsp:nvSpPr>
      <dsp:spPr>
        <a:xfrm>
          <a:off x="460547" y="305312"/>
          <a:ext cx="7106524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1. </a:t>
          </a:r>
          <a:r>
            <a:rPr lang="en-US" sz="3300" kern="1200" dirty="0" err="1" smtClean="0">
              <a:solidFill>
                <a:schemeClr val="tx1"/>
              </a:solidFill>
            </a:rPr>
            <a:t>Giới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thiệu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đề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tài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05312"/>
        <a:ext cx="7106524" cy="611015"/>
      </dsp:txXfrm>
    </dsp:sp>
    <dsp:sp modelId="{D94E0970-0CEC-4F04-A09C-22CA6EAD7070}">
      <dsp:nvSpPr>
        <dsp:cNvPr id="0" name=""/>
        <dsp:cNvSpPr/>
      </dsp:nvSpPr>
      <dsp:spPr>
        <a:xfrm>
          <a:off x="78663" y="22893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65643-13CB-4F31-B732-9BA6EEC23ABC}">
      <dsp:nvSpPr>
        <dsp:cNvPr id="0" name=""/>
        <dsp:cNvSpPr/>
      </dsp:nvSpPr>
      <dsp:spPr>
        <a:xfrm>
          <a:off x="898383" y="1221542"/>
          <a:ext cx="6668688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2. </a:t>
          </a:r>
          <a:r>
            <a:rPr lang="en-US" sz="3300" kern="1200" dirty="0" err="1" smtClean="0">
              <a:solidFill>
                <a:schemeClr val="tx1"/>
              </a:solidFill>
            </a:rPr>
            <a:t>Cơ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sở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lý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thuyết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1221542"/>
        <a:ext cx="6668688" cy="611015"/>
      </dsp:txXfrm>
    </dsp:sp>
    <dsp:sp modelId="{9A71C006-81DC-4E1A-906A-20B0A6884550}">
      <dsp:nvSpPr>
        <dsp:cNvPr id="0" name=""/>
        <dsp:cNvSpPr/>
      </dsp:nvSpPr>
      <dsp:spPr>
        <a:xfrm>
          <a:off x="516498" y="114516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9CDF0-9758-494D-9176-E7BC5913BDE9}">
      <dsp:nvSpPr>
        <dsp:cNvPr id="0" name=""/>
        <dsp:cNvSpPr/>
      </dsp:nvSpPr>
      <dsp:spPr>
        <a:xfrm>
          <a:off x="1032763" y="2137772"/>
          <a:ext cx="6534308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3. </a:t>
          </a:r>
          <a:r>
            <a:rPr lang="en-US" sz="3300" kern="1200" dirty="0" err="1" smtClean="0">
              <a:solidFill>
                <a:schemeClr val="tx1"/>
              </a:solidFill>
            </a:rPr>
            <a:t>Phương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pháp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đề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xuất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032763" y="2137772"/>
        <a:ext cx="6534308" cy="611015"/>
      </dsp:txXfrm>
    </dsp:sp>
    <dsp:sp modelId="{B7EED615-0281-42C3-9BC2-0FC1BFB3F697}">
      <dsp:nvSpPr>
        <dsp:cNvPr id="0" name=""/>
        <dsp:cNvSpPr/>
      </dsp:nvSpPr>
      <dsp:spPr>
        <a:xfrm>
          <a:off x="650879" y="206139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94533-B423-466F-8521-3DBD98630513}">
      <dsp:nvSpPr>
        <dsp:cNvPr id="0" name=""/>
        <dsp:cNvSpPr/>
      </dsp:nvSpPr>
      <dsp:spPr>
        <a:xfrm>
          <a:off x="898383" y="3054002"/>
          <a:ext cx="6668688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4. </a:t>
          </a:r>
          <a:r>
            <a:rPr lang="en-US" sz="3300" kern="1200" dirty="0" err="1" smtClean="0">
              <a:solidFill>
                <a:schemeClr val="tx1"/>
              </a:solidFill>
            </a:rPr>
            <a:t>Thí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nghiệm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và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kết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quả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3054002"/>
        <a:ext cx="6668688" cy="611015"/>
      </dsp:txXfrm>
    </dsp:sp>
    <dsp:sp modelId="{6F6B3E56-8EDA-46E4-9321-C4F5DE58844C}">
      <dsp:nvSpPr>
        <dsp:cNvPr id="0" name=""/>
        <dsp:cNvSpPr/>
      </dsp:nvSpPr>
      <dsp:spPr>
        <a:xfrm>
          <a:off x="516498" y="297762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FD6A2-861C-41D2-87B2-A7DA357907E7}">
      <dsp:nvSpPr>
        <dsp:cNvPr id="0" name=""/>
        <dsp:cNvSpPr/>
      </dsp:nvSpPr>
      <dsp:spPr>
        <a:xfrm>
          <a:off x="460547" y="3970232"/>
          <a:ext cx="7106524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5. </a:t>
          </a:r>
          <a:r>
            <a:rPr lang="en-US" sz="3300" kern="1200" dirty="0" err="1" smtClean="0">
              <a:solidFill>
                <a:schemeClr val="tx1"/>
              </a:solidFill>
            </a:rPr>
            <a:t>Kết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luận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và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hướng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phát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smtClean="0">
              <a:solidFill>
                <a:schemeClr val="tx1"/>
              </a:solidFill>
            </a:rPr>
            <a:t>triển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970232"/>
        <a:ext cx="7106524" cy="611015"/>
      </dsp:txXfrm>
    </dsp:sp>
    <dsp:sp modelId="{05E88EC5-E852-4181-A256-3B4CC10BB126}">
      <dsp:nvSpPr>
        <dsp:cNvPr id="0" name=""/>
        <dsp:cNvSpPr/>
      </dsp:nvSpPr>
      <dsp:spPr>
        <a:xfrm>
          <a:off x="78663" y="389385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28217-CA4A-461C-8C5D-2331D2EC3401}">
      <dsp:nvSpPr>
        <dsp:cNvPr id="0" name=""/>
        <dsp:cNvSpPr/>
      </dsp:nvSpPr>
      <dsp:spPr>
        <a:xfrm>
          <a:off x="-5524965" y="-845888"/>
          <a:ext cx="6578336" cy="6578336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5EC62-5968-44CB-BA99-CAC0BBAC6064}">
      <dsp:nvSpPr>
        <dsp:cNvPr id="0" name=""/>
        <dsp:cNvSpPr/>
      </dsp:nvSpPr>
      <dsp:spPr>
        <a:xfrm>
          <a:off x="460547" y="305312"/>
          <a:ext cx="7106524" cy="611015"/>
        </a:xfrm>
        <a:prstGeom prst="rect">
          <a:avLst/>
        </a:prstGeom>
        <a:solidFill>
          <a:schemeClr val="accent1">
            <a:tint val="95000"/>
          </a:schemeClr>
        </a:solidFill>
        <a:ln w="9525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shade val="70000"/>
              <a:satMod val="105000"/>
            </a:schemeClr>
          </a:contourClr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solidFill>
                <a:schemeClr val="tx1"/>
              </a:solidFill>
            </a:rPr>
            <a:t>1. Giới thiệu đề tài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05312"/>
        <a:ext cx="7106524" cy="611015"/>
      </dsp:txXfrm>
    </dsp:sp>
    <dsp:sp modelId="{D94E0970-0CEC-4F04-A09C-22CA6EAD7070}">
      <dsp:nvSpPr>
        <dsp:cNvPr id="0" name=""/>
        <dsp:cNvSpPr/>
      </dsp:nvSpPr>
      <dsp:spPr>
        <a:xfrm>
          <a:off x="78663" y="22893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65643-13CB-4F31-B732-9BA6EEC23ABC}">
      <dsp:nvSpPr>
        <dsp:cNvPr id="0" name=""/>
        <dsp:cNvSpPr/>
      </dsp:nvSpPr>
      <dsp:spPr>
        <a:xfrm>
          <a:off x="898383" y="1221542"/>
          <a:ext cx="6668688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solidFill>
                <a:schemeClr val="tx1"/>
              </a:solidFill>
            </a:rPr>
            <a:t>2. Cơ sở lý thuyết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1221542"/>
        <a:ext cx="6668688" cy="611015"/>
      </dsp:txXfrm>
    </dsp:sp>
    <dsp:sp modelId="{9A71C006-81DC-4E1A-906A-20B0A6884550}">
      <dsp:nvSpPr>
        <dsp:cNvPr id="0" name=""/>
        <dsp:cNvSpPr/>
      </dsp:nvSpPr>
      <dsp:spPr>
        <a:xfrm>
          <a:off x="516498" y="114516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9CDF0-9758-494D-9176-E7BC5913BDE9}">
      <dsp:nvSpPr>
        <dsp:cNvPr id="0" name=""/>
        <dsp:cNvSpPr/>
      </dsp:nvSpPr>
      <dsp:spPr>
        <a:xfrm>
          <a:off x="1032763" y="2137772"/>
          <a:ext cx="6534308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solidFill>
                <a:schemeClr val="tx1"/>
              </a:solidFill>
            </a:rPr>
            <a:t>3. Phương pháp đề xuất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032763" y="2137772"/>
        <a:ext cx="6534308" cy="611015"/>
      </dsp:txXfrm>
    </dsp:sp>
    <dsp:sp modelId="{B7EED615-0281-42C3-9BC2-0FC1BFB3F697}">
      <dsp:nvSpPr>
        <dsp:cNvPr id="0" name=""/>
        <dsp:cNvSpPr/>
      </dsp:nvSpPr>
      <dsp:spPr>
        <a:xfrm>
          <a:off x="650879" y="206139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94533-B423-466F-8521-3DBD98630513}">
      <dsp:nvSpPr>
        <dsp:cNvPr id="0" name=""/>
        <dsp:cNvSpPr/>
      </dsp:nvSpPr>
      <dsp:spPr>
        <a:xfrm>
          <a:off x="898383" y="3054002"/>
          <a:ext cx="6668688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4. </a:t>
          </a:r>
          <a:r>
            <a:rPr lang="en-US" sz="3300" kern="1200" dirty="0" err="1" smtClean="0">
              <a:solidFill>
                <a:schemeClr val="tx1"/>
              </a:solidFill>
            </a:rPr>
            <a:t>Thí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nghiệm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và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kết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quả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3054002"/>
        <a:ext cx="6668688" cy="611015"/>
      </dsp:txXfrm>
    </dsp:sp>
    <dsp:sp modelId="{6F6B3E56-8EDA-46E4-9321-C4F5DE58844C}">
      <dsp:nvSpPr>
        <dsp:cNvPr id="0" name=""/>
        <dsp:cNvSpPr/>
      </dsp:nvSpPr>
      <dsp:spPr>
        <a:xfrm>
          <a:off x="516498" y="297762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FD6A2-861C-41D2-87B2-A7DA357907E7}">
      <dsp:nvSpPr>
        <dsp:cNvPr id="0" name=""/>
        <dsp:cNvSpPr/>
      </dsp:nvSpPr>
      <dsp:spPr>
        <a:xfrm>
          <a:off x="460547" y="3970232"/>
          <a:ext cx="7106524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solidFill>
                <a:schemeClr val="tx1"/>
              </a:solidFill>
            </a:rPr>
            <a:t>5. Kết luận và hướng phát triển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970232"/>
        <a:ext cx="7106524" cy="611015"/>
      </dsp:txXfrm>
    </dsp:sp>
    <dsp:sp modelId="{05E88EC5-E852-4181-A256-3B4CC10BB126}">
      <dsp:nvSpPr>
        <dsp:cNvPr id="0" name=""/>
        <dsp:cNvSpPr/>
      </dsp:nvSpPr>
      <dsp:spPr>
        <a:xfrm>
          <a:off x="78663" y="389385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28217-CA4A-461C-8C5D-2331D2EC3401}">
      <dsp:nvSpPr>
        <dsp:cNvPr id="0" name=""/>
        <dsp:cNvSpPr/>
      </dsp:nvSpPr>
      <dsp:spPr>
        <a:xfrm>
          <a:off x="-5524965" y="-845888"/>
          <a:ext cx="6578336" cy="6578336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5EC62-5968-44CB-BA99-CAC0BBAC6064}">
      <dsp:nvSpPr>
        <dsp:cNvPr id="0" name=""/>
        <dsp:cNvSpPr/>
      </dsp:nvSpPr>
      <dsp:spPr>
        <a:xfrm>
          <a:off x="460547" y="305312"/>
          <a:ext cx="7106524" cy="611015"/>
        </a:xfrm>
        <a:prstGeom prst="rect">
          <a:avLst/>
        </a:prstGeom>
        <a:solidFill>
          <a:schemeClr val="lt1"/>
        </a:solidFill>
        <a:ln w="11429" cap="flat" cmpd="sng" algn="ctr">
          <a:solidFill>
            <a:schemeClr val="dk1"/>
          </a:solidFill>
          <a:prstDash val="sysDash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1. </a:t>
          </a:r>
          <a:r>
            <a:rPr lang="en-US" sz="3300" kern="1200" dirty="0" err="1" smtClean="0">
              <a:solidFill>
                <a:schemeClr val="tx1"/>
              </a:solidFill>
            </a:rPr>
            <a:t>Giới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thiệu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đề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tài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05312"/>
        <a:ext cx="7106524" cy="611015"/>
      </dsp:txXfrm>
    </dsp:sp>
    <dsp:sp modelId="{D94E0970-0CEC-4F04-A09C-22CA6EAD7070}">
      <dsp:nvSpPr>
        <dsp:cNvPr id="0" name=""/>
        <dsp:cNvSpPr/>
      </dsp:nvSpPr>
      <dsp:spPr>
        <a:xfrm>
          <a:off x="78663" y="22893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65643-13CB-4F31-B732-9BA6EEC23ABC}">
      <dsp:nvSpPr>
        <dsp:cNvPr id="0" name=""/>
        <dsp:cNvSpPr/>
      </dsp:nvSpPr>
      <dsp:spPr>
        <a:xfrm>
          <a:off x="898383" y="1221542"/>
          <a:ext cx="6668688" cy="611015"/>
        </a:xfrm>
        <a:prstGeom prst="rect">
          <a:avLst/>
        </a:prstGeom>
        <a:solidFill>
          <a:schemeClr val="accent1">
            <a:tint val="95000"/>
          </a:schemeClr>
        </a:solidFill>
        <a:ln w="9525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shade val="70000"/>
              <a:satMod val="105000"/>
            </a:schemeClr>
          </a:contourClr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2. </a:t>
          </a:r>
          <a:r>
            <a:rPr lang="en-US" sz="3300" kern="1200" dirty="0" err="1" smtClean="0">
              <a:solidFill>
                <a:schemeClr val="tx1"/>
              </a:solidFill>
            </a:rPr>
            <a:t>Cơ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sở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lý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thuyết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1221542"/>
        <a:ext cx="6668688" cy="611015"/>
      </dsp:txXfrm>
    </dsp:sp>
    <dsp:sp modelId="{9A71C006-81DC-4E1A-906A-20B0A6884550}">
      <dsp:nvSpPr>
        <dsp:cNvPr id="0" name=""/>
        <dsp:cNvSpPr/>
      </dsp:nvSpPr>
      <dsp:spPr>
        <a:xfrm>
          <a:off x="516498" y="114516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9CDF0-9758-494D-9176-E7BC5913BDE9}">
      <dsp:nvSpPr>
        <dsp:cNvPr id="0" name=""/>
        <dsp:cNvSpPr/>
      </dsp:nvSpPr>
      <dsp:spPr>
        <a:xfrm>
          <a:off x="1032763" y="2137772"/>
          <a:ext cx="6534308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solidFill>
                <a:schemeClr val="tx1"/>
              </a:solidFill>
            </a:rPr>
            <a:t>3. Phương pháp đề xuất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032763" y="2137772"/>
        <a:ext cx="6534308" cy="611015"/>
      </dsp:txXfrm>
    </dsp:sp>
    <dsp:sp modelId="{B7EED615-0281-42C3-9BC2-0FC1BFB3F697}">
      <dsp:nvSpPr>
        <dsp:cNvPr id="0" name=""/>
        <dsp:cNvSpPr/>
      </dsp:nvSpPr>
      <dsp:spPr>
        <a:xfrm>
          <a:off x="650879" y="206139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94533-B423-466F-8521-3DBD98630513}">
      <dsp:nvSpPr>
        <dsp:cNvPr id="0" name=""/>
        <dsp:cNvSpPr/>
      </dsp:nvSpPr>
      <dsp:spPr>
        <a:xfrm>
          <a:off x="898383" y="3054002"/>
          <a:ext cx="6668688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4. </a:t>
          </a:r>
          <a:r>
            <a:rPr lang="en-US" sz="3300" kern="1200" dirty="0" err="1" smtClean="0">
              <a:solidFill>
                <a:schemeClr val="tx1"/>
              </a:solidFill>
            </a:rPr>
            <a:t>Thí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nghiệm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và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kết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quả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3054002"/>
        <a:ext cx="6668688" cy="611015"/>
      </dsp:txXfrm>
    </dsp:sp>
    <dsp:sp modelId="{6F6B3E56-8EDA-46E4-9321-C4F5DE58844C}">
      <dsp:nvSpPr>
        <dsp:cNvPr id="0" name=""/>
        <dsp:cNvSpPr/>
      </dsp:nvSpPr>
      <dsp:spPr>
        <a:xfrm>
          <a:off x="516498" y="297762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FD6A2-861C-41D2-87B2-A7DA357907E7}">
      <dsp:nvSpPr>
        <dsp:cNvPr id="0" name=""/>
        <dsp:cNvSpPr/>
      </dsp:nvSpPr>
      <dsp:spPr>
        <a:xfrm>
          <a:off x="460547" y="3970232"/>
          <a:ext cx="7106524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solidFill>
                <a:schemeClr val="tx1"/>
              </a:solidFill>
            </a:rPr>
            <a:t>5. Kết luận và hướng phát triển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970232"/>
        <a:ext cx="7106524" cy="611015"/>
      </dsp:txXfrm>
    </dsp:sp>
    <dsp:sp modelId="{05E88EC5-E852-4181-A256-3B4CC10BB126}">
      <dsp:nvSpPr>
        <dsp:cNvPr id="0" name=""/>
        <dsp:cNvSpPr/>
      </dsp:nvSpPr>
      <dsp:spPr>
        <a:xfrm>
          <a:off x="78663" y="389385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28217-CA4A-461C-8C5D-2331D2EC3401}">
      <dsp:nvSpPr>
        <dsp:cNvPr id="0" name=""/>
        <dsp:cNvSpPr/>
      </dsp:nvSpPr>
      <dsp:spPr>
        <a:xfrm>
          <a:off x="-5524965" y="-845888"/>
          <a:ext cx="6578336" cy="6578336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5EC62-5968-44CB-BA99-CAC0BBAC6064}">
      <dsp:nvSpPr>
        <dsp:cNvPr id="0" name=""/>
        <dsp:cNvSpPr/>
      </dsp:nvSpPr>
      <dsp:spPr>
        <a:xfrm>
          <a:off x="460547" y="305312"/>
          <a:ext cx="7106524" cy="611015"/>
        </a:xfrm>
        <a:prstGeom prst="rect">
          <a:avLst/>
        </a:prstGeom>
        <a:solidFill>
          <a:schemeClr val="lt1"/>
        </a:solidFill>
        <a:ln w="11429" cap="flat" cmpd="sng" algn="ctr">
          <a:solidFill>
            <a:schemeClr val="dk1"/>
          </a:solidFill>
          <a:prstDash val="sysDash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1. </a:t>
          </a:r>
          <a:r>
            <a:rPr lang="en-US" sz="3300" kern="1200" dirty="0" err="1" smtClean="0">
              <a:solidFill>
                <a:schemeClr val="tx1"/>
              </a:solidFill>
            </a:rPr>
            <a:t>Giới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thiệu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đề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tài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05312"/>
        <a:ext cx="7106524" cy="611015"/>
      </dsp:txXfrm>
    </dsp:sp>
    <dsp:sp modelId="{D94E0970-0CEC-4F04-A09C-22CA6EAD7070}">
      <dsp:nvSpPr>
        <dsp:cNvPr id="0" name=""/>
        <dsp:cNvSpPr/>
      </dsp:nvSpPr>
      <dsp:spPr>
        <a:xfrm>
          <a:off x="78663" y="22893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65643-13CB-4F31-B732-9BA6EEC23ABC}">
      <dsp:nvSpPr>
        <dsp:cNvPr id="0" name=""/>
        <dsp:cNvSpPr/>
      </dsp:nvSpPr>
      <dsp:spPr>
        <a:xfrm>
          <a:off x="898383" y="1221542"/>
          <a:ext cx="6668688" cy="611015"/>
        </a:xfrm>
        <a:prstGeom prst="rect">
          <a:avLst/>
        </a:prstGeom>
        <a:solidFill>
          <a:schemeClr val="lt1"/>
        </a:solidFill>
        <a:ln w="11429" cap="flat" cmpd="sng" algn="ctr">
          <a:solidFill>
            <a:schemeClr val="dk1"/>
          </a:solidFill>
          <a:prstDash val="sysDash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2. </a:t>
          </a:r>
          <a:r>
            <a:rPr lang="en-US" sz="3300" kern="1200" dirty="0" err="1" smtClean="0">
              <a:solidFill>
                <a:schemeClr val="tx1"/>
              </a:solidFill>
            </a:rPr>
            <a:t>Cơ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sở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lý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thuyết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1221542"/>
        <a:ext cx="6668688" cy="611015"/>
      </dsp:txXfrm>
    </dsp:sp>
    <dsp:sp modelId="{9A71C006-81DC-4E1A-906A-20B0A6884550}">
      <dsp:nvSpPr>
        <dsp:cNvPr id="0" name=""/>
        <dsp:cNvSpPr/>
      </dsp:nvSpPr>
      <dsp:spPr>
        <a:xfrm>
          <a:off x="516498" y="114516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9CDF0-9758-494D-9176-E7BC5913BDE9}">
      <dsp:nvSpPr>
        <dsp:cNvPr id="0" name=""/>
        <dsp:cNvSpPr/>
      </dsp:nvSpPr>
      <dsp:spPr>
        <a:xfrm>
          <a:off x="1032763" y="2137772"/>
          <a:ext cx="6534308" cy="611015"/>
        </a:xfrm>
        <a:prstGeom prst="rect">
          <a:avLst/>
        </a:prstGeom>
        <a:solidFill>
          <a:schemeClr val="accent1">
            <a:tint val="95000"/>
          </a:schemeClr>
        </a:solidFill>
        <a:ln w="9525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shade val="70000"/>
              <a:satMod val="105000"/>
            </a:schemeClr>
          </a:contourClr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solidFill>
                <a:schemeClr val="tx1"/>
              </a:solidFill>
            </a:rPr>
            <a:t>3. Phương pháp đề xuất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032763" y="2137772"/>
        <a:ext cx="6534308" cy="611015"/>
      </dsp:txXfrm>
    </dsp:sp>
    <dsp:sp modelId="{B7EED615-0281-42C3-9BC2-0FC1BFB3F697}">
      <dsp:nvSpPr>
        <dsp:cNvPr id="0" name=""/>
        <dsp:cNvSpPr/>
      </dsp:nvSpPr>
      <dsp:spPr>
        <a:xfrm>
          <a:off x="650879" y="206139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94533-B423-466F-8521-3DBD98630513}">
      <dsp:nvSpPr>
        <dsp:cNvPr id="0" name=""/>
        <dsp:cNvSpPr/>
      </dsp:nvSpPr>
      <dsp:spPr>
        <a:xfrm>
          <a:off x="898383" y="3054002"/>
          <a:ext cx="6668688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4. </a:t>
          </a:r>
          <a:r>
            <a:rPr lang="en-US" sz="3300" kern="1200" dirty="0" err="1" smtClean="0">
              <a:solidFill>
                <a:schemeClr val="tx1"/>
              </a:solidFill>
            </a:rPr>
            <a:t>Thí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nghiệm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và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kết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quả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3054002"/>
        <a:ext cx="6668688" cy="611015"/>
      </dsp:txXfrm>
    </dsp:sp>
    <dsp:sp modelId="{6F6B3E56-8EDA-46E4-9321-C4F5DE58844C}">
      <dsp:nvSpPr>
        <dsp:cNvPr id="0" name=""/>
        <dsp:cNvSpPr/>
      </dsp:nvSpPr>
      <dsp:spPr>
        <a:xfrm>
          <a:off x="516498" y="297762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FD6A2-861C-41D2-87B2-A7DA357907E7}">
      <dsp:nvSpPr>
        <dsp:cNvPr id="0" name=""/>
        <dsp:cNvSpPr/>
      </dsp:nvSpPr>
      <dsp:spPr>
        <a:xfrm>
          <a:off x="460547" y="3970232"/>
          <a:ext cx="7106524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solidFill>
                <a:schemeClr val="tx1"/>
              </a:solidFill>
            </a:rPr>
            <a:t>5. Kết luận và hướng phát triển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970232"/>
        <a:ext cx="7106524" cy="611015"/>
      </dsp:txXfrm>
    </dsp:sp>
    <dsp:sp modelId="{05E88EC5-E852-4181-A256-3B4CC10BB126}">
      <dsp:nvSpPr>
        <dsp:cNvPr id="0" name=""/>
        <dsp:cNvSpPr/>
      </dsp:nvSpPr>
      <dsp:spPr>
        <a:xfrm>
          <a:off x="78663" y="389385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28217-CA4A-461C-8C5D-2331D2EC3401}">
      <dsp:nvSpPr>
        <dsp:cNvPr id="0" name=""/>
        <dsp:cNvSpPr/>
      </dsp:nvSpPr>
      <dsp:spPr>
        <a:xfrm>
          <a:off x="-5524965" y="-845888"/>
          <a:ext cx="6578336" cy="6578336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5EC62-5968-44CB-BA99-CAC0BBAC6064}">
      <dsp:nvSpPr>
        <dsp:cNvPr id="0" name=""/>
        <dsp:cNvSpPr/>
      </dsp:nvSpPr>
      <dsp:spPr>
        <a:xfrm>
          <a:off x="460547" y="305312"/>
          <a:ext cx="7106524" cy="611015"/>
        </a:xfrm>
        <a:prstGeom prst="rect">
          <a:avLst/>
        </a:prstGeom>
        <a:solidFill>
          <a:schemeClr val="lt1"/>
        </a:solidFill>
        <a:ln w="11429" cap="flat" cmpd="sng" algn="ctr">
          <a:solidFill>
            <a:schemeClr val="dk1"/>
          </a:solidFill>
          <a:prstDash val="sysDash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1. </a:t>
          </a:r>
          <a:r>
            <a:rPr lang="en-US" sz="3300" kern="1200" dirty="0" err="1" smtClean="0">
              <a:solidFill>
                <a:schemeClr val="tx1"/>
              </a:solidFill>
            </a:rPr>
            <a:t>Giới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thiệu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đề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tài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05312"/>
        <a:ext cx="7106524" cy="611015"/>
      </dsp:txXfrm>
    </dsp:sp>
    <dsp:sp modelId="{D94E0970-0CEC-4F04-A09C-22CA6EAD7070}">
      <dsp:nvSpPr>
        <dsp:cNvPr id="0" name=""/>
        <dsp:cNvSpPr/>
      </dsp:nvSpPr>
      <dsp:spPr>
        <a:xfrm>
          <a:off x="78663" y="22893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65643-13CB-4F31-B732-9BA6EEC23ABC}">
      <dsp:nvSpPr>
        <dsp:cNvPr id="0" name=""/>
        <dsp:cNvSpPr/>
      </dsp:nvSpPr>
      <dsp:spPr>
        <a:xfrm>
          <a:off x="898383" y="1221542"/>
          <a:ext cx="6668688" cy="611015"/>
        </a:xfrm>
        <a:prstGeom prst="rect">
          <a:avLst/>
        </a:prstGeom>
        <a:solidFill>
          <a:schemeClr val="lt1"/>
        </a:solidFill>
        <a:ln w="11429" cap="flat" cmpd="sng" algn="ctr">
          <a:solidFill>
            <a:schemeClr val="dk1"/>
          </a:solidFill>
          <a:prstDash val="sysDash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2. </a:t>
          </a:r>
          <a:r>
            <a:rPr lang="en-US" sz="3300" kern="1200" dirty="0" err="1" smtClean="0">
              <a:solidFill>
                <a:schemeClr val="tx1"/>
              </a:solidFill>
            </a:rPr>
            <a:t>Cơ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sở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lý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thuyết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1221542"/>
        <a:ext cx="6668688" cy="611015"/>
      </dsp:txXfrm>
    </dsp:sp>
    <dsp:sp modelId="{9A71C006-81DC-4E1A-906A-20B0A6884550}">
      <dsp:nvSpPr>
        <dsp:cNvPr id="0" name=""/>
        <dsp:cNvSpPr/>
      </dsp:nvSpPr>
      <dsp:spPr>
        <a:xfrm>
          <a:off x="516498" y="114516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9CDF0-9758-494D-9176-E7BC5913BDE9}">
      <dsp:nvSpPr>
        <dsp:cNvPr id="0" name=""/>
        <dsp:cNvSpPr/>
      </dsp:nvSpPr>
      <dsp:spPr>
        <a:xfrm>
          <a:off x="1032763" y="2137772"/>
          <a:ext cx="6534308" cy="611015"/>
        </a:xfrm>
        <a:prstGeom prst="rect">
          <a:avLst/>
        </a:prstGeom>
        <a:solidFill>
          <a:schemeClr val="lt1"/>
        </a:solidFill>
        <a:ln w="11429" cap="flat" cmpd="sng" algn="ctr">
          <a:solidFill>
            <a:schemeClr val="dk1"/>
          </a:solidFill>
          <a:prstDash val="sysDash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3. </a:t>
          </a:r>
          <a:r>
            <a:rPr lang="en-US" sz="3300" kern="1200" dirty="0" err="1" smtClean="0">
              <a:solidFill>
                <a:schemeClr val="tx1"/>
              </a:solidFill>
            </a:rPr>
            <a:t>Phương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pháp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đề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xuất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032763" y="2137772"/>
        <a:ext cx="6534308" cy="611015"/>
      </dsp:txXfrm>
    </dsp:sp>
    <dsp:sp modelId="{B7EED615-0281-42C3-9BC2-0FC1BFB3F697}">
      <dsp:nvSpPr>
        <dsp:cNvPr id="0" name=""/>
        <dsp:cNvSpPr/>
      </dsp:nvSpPr>
      <dsp:spPr>
        <a:xfrm>
          <a:off x="650879" y="206139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94533-B423-466F-8521-3DBD98630513}">
      <dsp:nvSpPr>
        <dsp:cNvPr id="0" name=""/>
        <dsp:cNvSpPr/>
      </dsp:nvSpPr>
      <dsp:spPr>
        <a:xfrm>
          <a:off x="898383" y="3054002"/>
          <a:ext cx="6668688" cy="611015"/>
        </a:xfrm>
        <a:prstGeom prst="rect">
          <a:avLst/>
        </a:prstGeom>
        <a:solidFill>
          <a:schemeClr val="accent1">
            <a:tint val="95000"/>
          </a:schemeClr>
        </a:solidFill>
        <a:ln w="9525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shade val="70000"/>
              <a:satMod val="105000"/>
            </a:schemeClr>
          </a:contourClr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4. </a:t>
          </a:r>
          <a:r>
            <a:rPr lang="en-US" sz="3300" kern="1200" dirty="0" err="1" smtClean="0">
              <a:solidFill>
                <a:schemeClr val="tx1"/>
              </a:solidFill>
            </a:rPr>
            <a:t>Thí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nghiệm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và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kết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quả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3054002"/>
        <a:ext cx="6668688" cy="611015"/>
      </dsp:txXfrm>
    </dsp:sp>
    <dsp:sp modelId="{6F6B3E56-8EDA-46E4-9321-C4F5DE58844C}">
      <dsp:nvSpPr>
        <dsp:cNvPr id="0" name=""/>
        <dsp:cNvSpPr/>
      </dsp:nvSpPr>
      <dsp:spPr>
        <a:xfrm>
          <a:off x="516498" y="297762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FD6A2-861C-41D2-87B2-A7DA357907E7}">
      <dsp:nvSpPr>
        <dsp:cNvPr id="0" name=""/>
        <dsp:cNvSpPr/>
      </dsp:nvSpPr>
      <dsp:spPr>
        <a:xfrm>
          <a:off x="460547" y="3970232"/>
          <a:ext cx="7106524" cy="611015"/>
        </a:xfrm>
        <a:prstGeom prst="rect">
          <a:avLst/>
        </a:prstGeom>
        <a:solidFill>
          <a:schemeClr val="bg1"/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solidFill>
                <a:schemeClr val="tx1"/>
              </a:solidFill>
            </a:rPr>
            <a:t>5. Kết luận và hướng phát triển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970232"/>
        <a:ext cx="7106524" cy="611015"/>
      </dsp:txXfrm>
    </dsp:sp>
    <dsp:sp modelId="{05E88EC5-E852-4181-A256-3B4CC10BB126}">
      <dsp:nvSpPr>
        <dsp:cNvPr id="0" name=""/>
        <dsp:cNvSpPr/>
      </dsp:nvSpPr>
      <dsp:spPr>
        <a:xfrm>
          <a:off x="78663" y="389385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28217-CA4A-461C-8C5D-2331D2EC3401}">
      <dsp:nvSpPr>
        <dsp:cNvPr id="0" name=""/>
        <dsp:cNvSpPr/>
      </dsp:nvSpPr>
      <dsp:spPr>
        <a:xfrm>
          <a:off x="-5524965" y="-845888"/>
          <a:ext cx="6578336" cy="6578336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5EC62-5968-44CB-BA99-CAC0BBAC6064}">
      <dsp:nvSpPr>
        <dsp:cNvPr id="0" name=""/>
        <dsp:cNvSpPr/>
      </dsp:nvSpPr>
      <dsp:spPr>
        <a:xfrm>
          <a:off x="460547" y="305312"/>
          <a:ext cx="7106524" cy="611015"/>
        </a:xfrm>
        <a:prstGeom prst="rect">
          <a:avLst/>
        </a:prstGeom>
        <a:solidFill>
          <a:schemeClr val="lt1"/>
        </a:solidFill>
        <a:ln w="11429" cap="flat" cmpd="sng" algn="ctr">
          <a:solidFill>
            <a:schemeClr val="dk1"/>
          </a:solidFill>
          <a:prstDash val="sysDash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1. </a:t>
          </a:r>
          <a:r>
            <a:rPr lang="en-US" sz="3300" kern="1200" dirty="0" err="1" smtClean="0">
              <a:solidFill>
                <a:schemeClr val="tx1"/>
              </a:solidFill>
            </a:rPr>
            <a:t>Giới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thiệu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đề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tài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05312"/>
        <a:ext cx="7106524" cy="611015"/>
      </dsp:txXfrm>
    </dsp:sp>
    <dsp:sp modelId="{D94E0970-0CEC-4F04-A09C-22CA6EAD7070}">
      <dsp:nvSpPr>
        <dsp:cNvPr id="0" name=""/>
        <dsp:cNvSpPr/>
      </dsp:nvSpPr>
      <dsp:spPr>
        <a:xfrm>
          <a:off x="78663" y="22893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65643-13CB-4F31-B732-9BA6EEC23ABC}">
      <dsp:nvSpPr>
        <dsp:cNvPr id="0" name=""/>
        <dsp:cNvSpPr/>
      </dsp:nvSpPr>
      <dsp:spPr>
        <a:xfrm>
          <a:off x="898383" y="1221542"/>
          <a:ext cx="6668688" cy="611015"/>
        </a:xfrm>
        <a:prstGeom prst="rect">
          <a:avLst/>
        </a:prstGeom>
        <a:solidFill>
          <a:schemeClr val="lt1"/>
        </a:solidFill>
        <a:ln w="11429" cap="flat" cmpd="sng" algn="ctr">
          <a:solidFill>
            <a:schemeClr val="dk1"/>
          </a:solidFill>
          <a:prstDash val="sysDash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2. </a:t>
          </a:r>
          <a:r>
            <a:rPr lang="en-US" sz="3300" kern="1200" dirty="0" err="1" smtClean="0">
              <a:solidFill>
                <a:schemeClr val="tx1"/>
              </a:solidFill>
            </a:rPr>
            <a:t>Cơ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sở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lý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thuyết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1221542"/>
        <a:ext cx="6668688" cy="611015"/>
      </dsp:txXfrm>
    </dsp:sp>
    <dsp:sp modelId="{9A71C006-81DC-4E1A-906A-20B0A6884550}">
      <dsp:nvSpPr>
        <dsp:cNvPr id="0" name=""/>
        <dsp:cNvSpPr/>
      </dsp:nvSpPr>
      <dsp:spPr>
        <a:xfrm>
          <a:off x="516498" y="114516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9CDF0-9758-494D-9176-E7BC5913BDE9}">
      <dsp:nvSpPr>
        <dsp:cNvPr id="0" name=""/>
        <dsp:cNvSpPr/>
      </dsp:nvSpPr>
      <dsp:spPr>
        <a:xfrm>
          <a:off x="1032763" y="2137772"/>
          <a:ext cx="6534308" cy="611015"/>
        </a:xfrm>
        <a:prstGeom prst="rect">
          <a:avLst/>
        </a:prstGeom>
        <a:solidFill>
          <a:schemeClr val="lt1"/>
        </a:solidFill>
        <a:ln w="11429" cap="flat" cmpd="sng" algn="ctr">
          <a:solidFill>
            <a:schemeClr val="dk1"/>
          </a:solidFill>
          <a:prstDash val="sysDash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3. </a:t>
          </a:r>
          <a:r>
            <a:rPr lang="en-US" sz="3300" kern="1200" dirty="0" err="1" smtClean="0">
              <a:solidFill>
                <a:schemeClr val="tx1"/>
              </a:solidFill>
            </a:rPr>
            <a:t>Phương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pháp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đề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xuất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032763" y="2137772"/>
        <a:ext cx="6534308" cy="611015"/>
      </dsp:txXfrm>
    </dsp:sp>
    <dsp:sp modelId="{B7EED615-0281-42C3-9BC2-0FC1BFB3F697}">
      <dsp:nvSpPr>
        <dsp:cNvPr id="0" name=""/>
        <dsp:cNvSpPr/>
      </dsp:nvSpPr>
      <dsp:spPr>
        <a:xfrm>
          <a:off x="650879" y="206139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94533-B423-466F-8521-3DBD98630513}">
      <dsp:nvSpPr>
        <dsp:cNvPr id="0" name=""/>
        <dsp:cNvSpPr/>
      </dsp:nvSpPr>
      <dsp:spPr>
        <a:xfrm>
          <a:off x="898383" y="3054002"/>
          <a:ext cx="6668688" cy="611015"/>
        </a:xfrm>
        <a:prstGeom prst="rect">
          <a:avLst/>
        </a:prstGeom>
        <a:solidFill>
          <a:schemeClr val="lt1"/>
        </a:solidFill>
        <a:ln w="11429" cap="flat" cmpd="sng" algn="ctr">
          <a:solidFill>
            <a:schemeClr val="dk1"/>
          </a:solidFill>
          <a:prstDash val="sysDash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4. </a:t>
          </a:r>
          <a:r>
            <a:rPr lang="en-US" sz="3300" kern="1200" dirty="0" err="1" smtClean="0">
              <a:solidFill>
                <a:schemeClr val="tx1"/>
              </a:solidFill>
            </a:rPr>
            <a:t>Thí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nghiệm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và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kết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smtClean="0">
              <a:solidFill>
                <a:schemeClr val="tx1"/>
              </a:solidFill>
            </a:rPr>
            <a:t>quả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898383" y="3054002"/>
        <a:ext cx="6668688" cy="611015"/>
      </dsp:txXfrm>
    </dsp:sp>
    <dsp:sp modelId="{6F6B3E56-8EDA-46E4-9321-C4F5DE58844C}">
      <dsp:nvSpPr>
        <dsp:cNvPr id="0" name=""/>
        <dsp:cNvSpPr/>
      </dsp:nvSpPr>
      <dsp:spPr>
        <a:xfrm>
          <a:off x="516498" y="297762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FD6A2-861C-41D2-87B2-A7DA357907E7}">
      <dsp:nvSpPr>
        <dsp:cNvPr id="0" name=""/>
        <dsp:cNvSpPr/>
      </dsp:nvSpPr>
      <dsp:spPr>
        <a:xfrm>
          <a:off x="460547" y="3970232"/>
          <a:ext cx="7106524" cy="611015"/>
        </a:xfrm>
        <a:prstGeom prst="rect">
          <a:avLst/>
        </a:prstGeom>
        <a:solidFill>
          <a:schemeClr val="accent1">
            <a:tint val="95000"/>
          </a:schemeClr>
        </a:solidFill>
        <a:ln w="9525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shade val="70000"/>
              <a:satMod val="105000"/>
            </a:schemeClr>
          </a:contourClr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84994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5. </a:t>
          </a:r>
          <a:r>
            <a:rPr lang="en-US" sz="3300" kern="1200" dirty="0" err="1" smtClean="0">
              <a:solidFill>
                <a:schemeClr val="tx1"/>
              </a:solidFill>
            </a:rPr>
            <a:t>Kết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luận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và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hướng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phát</a:t>
          </a:r>
          <a:r>
            <a:rPr lang="en-US" sz="3300" kern="1200" dirty="0" smtClean="0">
              <a:solidFill>
                <a:schemeClr val="tx1"/>
              </a:solidFill>
            </a:rPr>
            <a:t> </a:t>
          </a:r>
          <a:r>
            <a:rPr lang="en-US" sz="3300" kern="1200" dirty="0" err="1" smtClean="0">
              <a:solidFill>
                <a:schemeClr val="tx1"/>
              </a:solidFill>
            </a:rPr>
            <a:t>triển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60547" y="3970232"/>
        <a:ext cx="7106524" cy="611015"/>
      </dsp:txXfrm>
    </dsp:sp>
    <dsp:sp modelId="{05E88EC5-E852-4181-A256-3B4CC10BB126}">
      <dsp:nvSpPr>
        <dsp:cNvPr id="0" name=""/>
        <dsp:cNvSpPr/>
      </dsp:nvSpPr>
      <dsp:spPr>
        <a:xfrm>
          <a:off x="78663" y="3893855"/>
          <a:ext cx="763769" cy="7637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noFill/>
          <a:prstDash val="sysDash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00AE4-A44A-4E1B-BB69-979EA2457C3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21FAF-1E6A-42BC-B31A-F04A2531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21FAF-1E6A-42BC-B31A-F04A2531A5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1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detectors: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Segmentation: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Supervisioned</a:t>
            </a:r>
            <a:r>
              <a:rPr lang="en-US" baseline="0" dirty="0" smtClean="0"/>
              <a:t> learning: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dataset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smtClean="0"/>
              <a:t>object detection.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21FAF-1E6A-42BC-B31A-F04A2531A5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phối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màu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Skewness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thước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xứng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phối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21FAF-1E6A-42BC-B31A-F04A2531A5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&gt; 70%</a:t>
            </a:r>
          </a:p>
          <a:p>
            <a:r>
              <a:rPr lang="en-US" baseline="0" dirty="0" smtClean="0"/>
              <a:t>_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&lt; 30%</a:t>
            </a:r>
          </a:p>
          <a:p>
            <a:r>
              <a:rPr lang="en-US" baseline="0" dirty="0" smtClean="0"/>
              <a:t>+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(B)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A &lt; 10%</a:t>
            </a:r>
          </a:p>
          <a:p>
            <a:r>
              <a:rPr lang="en-US" baseline="0" dirty="0" smtClean="0"/>
              <a:t>+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(B)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smtClean="0"/>
              <a:t> Z &lt; 30%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21FAF-1E6A-42BC-B31A-F04A2531A5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3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&gt; 70%</a:t>
            </a:r>
          </a:p>
          <a:p>
            <a:r>
              <a:rPr lang="en-US" baseline="0" dirty="0" smtClean="0"/>
              <a:t>_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&lt; 30%</a:t>
            </a:r>
          </a:p>
          <a:p>
            <a:r>
              <a:rPr lang="en-US" baseline="0" dirty="0" smtClean="0"/>
              <a:t>+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(B)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A &lt; 10%</a:t>
            </a:r>
          </a:p>
          <a:p>
            <a:r>
              <a:rPr lang="en-US" baseline="0" dirty="0" smtClean="0"/>
              <a:t>+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(B)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smtClean="0"/>
              <a:t> Z &lt; 30%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21FAF-1E6A-42BC-B31A-F04A2531A5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34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21FAF-1E6A-42BC-B31A-F04A2531A5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9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C9F9-5F02-4458-A1B0-098445CC305F}" type="datetime1">
              <a:rPr lang="en-US" smtClean="0"/>
              <a:t>6/26/2018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22A7-D2A6-4DB0-A21C-AC028AC8A9DB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CA85-823C-4302-BAB9-02C36B824DC6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041A-002C-4AA1-8B10-DCB1F4F79CA0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8D26-9F0C-4A01-9E7D-7F61BD8C4554}" type="datetime1">
              <a:rPr lang="en-US" smtClean="0"/>
              <a:t>6/26/2018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BB321B1-AAF0-41FE-9518-03F137B11604}" type="datetime1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347E-93F5-4384-8F4C-7AE9EE276DD2}" type="datetime1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B1D1-CFB9-42A1-BAB5-128E127FD271}" type="datetime1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8F51-A42D-4612-AD2D-61DD7D58D60B}" type="datetime1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3F2A-4837-440F-9341-CCB22D723BC0}" type="datetime1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1FF771-6C9E-4C87-8A41-AA1D6DC16829}" type="datetime1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065BE87-1521-456A-B4CF-9B0C368613C1}" type="datetime1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29E0-58AA-4CF6-8802-8364F8A5CC8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8965" y="150875"/>
            <a:ext cx="8246070" cy="763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TP.HCM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581400" y="4953000"/>
            <a:ext cx="5257800" cy="1138425"/>
          </a:xfrm>
        </p:spPr>
        <p:txBody>
          <a:bodyPr>
            <a:noAutofit/>
          </a:bodyPr>
          <a:lstStyle/>
          <a:p>
            <a:pPr algn="l"/>
            <a:r>
              <a:rPr lang="en-US" sz="2200" b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PGS TS. </a:t>
            </a:r>
            <a:r>
              <a:rPr lang="en-US" sz="2200" b="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b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200" b="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2200" b="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200" b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200" b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	(1670211)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817674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 NHÃN ĐỐI TƯỢNG DI CHUYỂN QUA NHIỀU CAMERA</a:t>
            </a:r>
          </a:p>
          <a:p>
            <a:pPr algn="ctr"/>
            <a:r>
              <a:rPr lang="en-US" sz="2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 ASSIGN LABEL FOR MOVING OBJECTS IN MULTIPLE CAMERAS)</a:t>
            </a:r>
            <a:endParaRPr lang="en-US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590800" y="4953000"/>
            <a:ext cx="1221640" cy="113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rgbClr val="EF720B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</a:t>
            </a:r>
          </a:p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HVTH:</a:t>
            </a:r>
          </a:p>
        </p:txBody>
      </p:sp>
      <p:pic>
        <p:nvPicPr>
          <p:cNvPr id="8" name="Picture 7" descr="C:\Users\PHANHUUTHO\Desktop\diem-chuan-bk-tp-hc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6" y="838200"/>
            <a:ext cx="145732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CƠ SỞ LÝ 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(Moments color),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(color histogram)…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Mô</a:t>
            </a:r>
            <a:r>
              <a:rPr lang="en-US" dirty="0" smtClean="0"/>
              <a:t> men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Hu (Hu’s invariant moments)...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CƠ SỞ LÝ 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56358590"/>
              </p:ext>
            </p:extLst>
          </p:nvPr>
        </p:nvGraphicFramePr>
        <p:xfrm>
          <a:off x="907080" y="1596540"/>
          <a:ext cx="7635250" cy="488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791200" cy="4781086"/>
          </a:xfr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724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724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camera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SIFT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camera.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lvl="2" indent="0">
              <a:lnSpc>
                <a:spcPct val="200000"/>
              </a:lnSpc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camera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lvl="2" indent="0">
              <a:lnSpc>
                <a:spcPct val="200000"/>
              </a:lnSpc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lvl="2" indent="0">
              <a:lnSpc>
                <a:spcPct val="200000"/>
              </a:lnSpc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733801"/>
            <a:ext cx="4171950" cy="2585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41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72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YOLO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supervisioned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320" lvl="1" indent="0">
              <a:lnSpc>
                <a:spcPct val="12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16</a:t>
            </a:fld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" y="2971800"/>
            <a:ext cx="8004810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4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72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3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1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17</a:t>
            </a:fld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664335" y="3124200"/>
            <a:ext cx="3221866" cy="25146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27420"/>
            <a:ext cx="3657600" cy="25113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066800" y="5715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chó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5715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bức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676400"/>
                <a:ext cx="8503920" cy="4648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q"/>
                </a:pPr>
                <a:r>
                  <a:rPr lang="en-US" sz="3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Rút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trích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tượng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q"/>
                </a:pP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bảy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moment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Hu.</a:t>
                </a:r>
              </a:p>
              <a:p>
                <a:r>
                  <a:rPr lang="en-US" dirty="0" err="1" smtClean="0"/>
                  <a:t>Tính</a:t>
                </a:r>
                <a:r>
                  <a:rPr lang="en-US" dirty="0" smtClean="0"/>
                  <a:t>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vi-VN" i="1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𝜖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vi-V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vi-V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vi-VN" dirty="0"/>
                  <a:t>Trong đó, (x</a:t>
                </a:r>
                <a:r>
                  <a:rPr lang="vi-VN" baseline="-25000" dirty="0"/>
                  <a:t>c</a:t>
                </a:r>
                <a:r>
                  <a:rPr lang="vi-VN" dirty="0"/>
                  <a:t>,y</a:t>
                </a:r>
                <a:r>
                  <a:rPr lang="vi-VN" baseline="-25000" dirty="0"/>
                  <a:t>c</a:t>
                </a:r>
                <a:r>
                  <a:rPr lang="vi-VN" dirty="0"/>
                  <a:t>) là trung tâm của đối tượng.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R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khung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ảnh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vi-VN" i="1">
                            <a:latin typeface="Cambria Math"/>
                          </a:rPr>
                          <m:t>𝑝</m:t>
                        </m:r>
                        <m:r>
                          <a:rPr lang="vi-VN" i="1">
                            <a:latin typeface="Cambria Math"/>
                          </a:rPr>
                          <m:t>,</m:t>
                        </m:r>
                        <m:r>
                          <a:rPr lang="vi-VN" i="1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mô</a:t>
                </a:r>
                <a:r>
                  <a:rPr lang="en-US" dirty="0" smtClean="0"/>
                  <a:t> men </a:t>
                </a:r>
                <a:r>
                  <a:rPr lang="en-US" dirty="0" err="1" smtClean="0"/>
                  <a:t>trung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tâm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thứ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p+q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dirty="0" err="1" smtClean="0"/>
                  <a:t>Chuẩn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hóa</a:t>
                </a:r>
                <a:r>
                  <a:rPr lang="en-US" dirty="0" smtClean="0"/>
                  <a:t>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𝛾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,   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𝛾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+2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676400"/>
                <a:ext cx="8503920" cy="4648200"/>
              </a:xfrm>
              <a:blipFill rotWithShape="1">
                <a:blip r:embed="rId2"/>
                <a:stretch>
                  <a:fillRect l="-1362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600200"/>
                <a:ext cx="8587890" cy="4724400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q"/>
                </a:pPr>
                <a:r>
                  <a:rPr lang="en-US" sz="3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Rút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trích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tượng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q"/>
                </a:pP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bảy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moment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Hu.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2,0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0,2</m:t>
                        </m:r>
                      </m:sub>
                    </m:sSub>
                  </m:oMath>
                </a14:m>
                <a:endParaRPr lang="en-US" sz="2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2,0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0,2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/>
                      </a:rPr>
                      <m:t>+4</m:t>
                    </m:r>
                    <m:sSubSup>
                      <m:sSubSupPr>
                        <m:ctrlPr>
                          <a:rPr lang="en-US" sz="29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1,1</m:t>
                        </m:r>
                      </m:sub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2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3,0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3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1,2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0,3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3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2,1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3,0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1,2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/>
                          </a:rPr>
                          <m:t>+(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0,3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2,1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9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sz="29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3,0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3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1,2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9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3,0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1,2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9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3,0</m:t>
                                    </m:r>
                                  </m:sub>
                                </m:sSub>
                                <m:r>
                                  <a:rPr lang="en-US" sz="29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9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900" i="1">
                            <a:latin typeface="Cambria Math"/>
                          </a:rPr>
                          <m:t>−3</m:t>
                        </m:r>
                        <m:sSup>
                          <m:sSup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0,3</m:t>
                                    </m:r>
                                  </m:sub>
                                </m:sSub>
                                <m:r>
                                  <a:rPr lang="en-US" sz="29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9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900" b="0" i="1" smtClean="0">
                        <a:latin typeface="Cambria Math"/>
                      </a:rPr>
                      <m:t> </m:t>
                    </m:r>
                    <m:r>
                      <a:rPr lang="en-US" sz="2900" i="1">
                        <a:latin typeface="Cambria Math"/>
                      </a:rPr>
                      <m:t>+</m:t>
                    </m:r>
                    <m:r>
                      <a:rPr lang="en-US" sz="29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9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0,3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3</m:t>
                            </m:r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2,1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9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0,3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2,1</m:t>
                            </m:r>
                          </m:sub>
                        </m:sSub>
                      </m:e>
                    </m:d>
                    <m:r>
                      <a:rPr lang="en-US" sz="2900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0,3</m:t>
                                </m:r>
                              </m:sub>
                            </m:sSub>
                            <m:r>
                              <a:rPr lang="en-US" sz="29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2,1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/>
                      </a:rPr>
                      <m:t>−3</m:t>
                    </m:r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3,0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1,2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/>
                      </a:rPr>
                      <m:t>]</m:t>
                    </m:r>
                  </m:oMath>
                </a14:m>
                <a:endParaRPr lang="en-US" sz="2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(</m:t>
                        </m:r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2,0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0,2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)[</m:t>
                    </m:r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3,0</m:t>
                                </m:r>
                              </m:sub>
                            </m:sSub>
                            <m:r>
                              <a:rPr lang="en-US" sz="29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1,2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0,3</m:t>
                                </m:r>
                              </m:sub>
                            </m:sSub>
                            <m:r>
                              <a:rPr lang="en-US" sz="29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2,1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/>
                      </a:rPr>
                      <m:t>+4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1,1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3,0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1,2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)(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0,3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2,1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)]</m:t>
                    </m:r>
                  </m:oMath>
                </a14:m>
                <a:endParaRPr lang="en-US" sz="2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(3</m:t>
                        </m:r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2,1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0,3</m:t>
                        </m:r>
                      </m:sub>
                    </m:sSub>
                    <m:r>
                      <a:rPr lang="en-US" sz="2900" i="1">
                        <a:latin typeface="Cambria Math"/>
                      </a:rPr>
                      <m:t>)</m:t>
                    </m:r>
                    <m:d>
                      <m:dPr>
                        <m:ctrlPr>
                          <a:rPr lang="en-US" sz="29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3,0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1,2</m:t>
                            </m:r>
                          </m:sub>
                        </m:sSub>
                      </m:e>
                    </m:d>
                    <m:r>
                      <a:rPr lang="en-US" sz="2900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3,0</m:t>
                                </m:r>
                              </m:sub>
                            </m:sSub>
                            <m:r>
                              <a:rPr lang="en-US" sz="29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1,2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/>
                      </a:rPr>
                      <m:t>−3</m:t>
                    </m:r>
                    <m:sSup>
                      <m:sSupPr>
                        <m:ctrlPr>
                          <a:rPr lang="en-US" sz="29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9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0,3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2,1</m:t>
                            </m:r>
                          </m:sub>
                        </m:sSub>
                        <m:r>
                          <a:rPr lang="en-US" sz="29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/>
                      </a:rPr>
                      <m:t>]</m:t>
                    </m:r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600200"/>
                <a:ext cx="8587890" cy="4724400"/>
              </a:xfrm>
              <a:blipFill rotWithShape="1">
                <a:blip r:embed="rId2"/>
                <a:stretch>
                  <a:fillRect l="-639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28622288"/>
              </p:ext>
            </p:extLst>
          </p:nvPr>
        </p:nvGraphicFramePr>
        <p:xfrm>
          <a:off x="907080" y="1596540"/>
          <a:ext cx="7635250" cy="488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72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300" dirty="0" smtClean="0">
                <a:solidFill>
                  <a:schemeClr val="tx1"/>
                </a:solidFill>
              </a:rPr>
              <a:t>Gán </a:t>
            </a:r>
            <a:r>
              <a:rPr lang="en-US" sz="2300" dirty="0" err="1" smtClean="0">
                <a:solidFill>
                  <a:schemeClr val="tx1"/>
                </a:solidFill>
              </a:rPr>
              <a:t>nhãn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cho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đối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tượng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trên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từng</a:t>
            </a:r>
            <a:r>
              <a:rPr lang="en-US" sz="2300" dirty="0" smtClean="0">
                <a:solidFill>
                  <a:schemeClr val="tx1"/>
                </a:solidFill>
              </a:rPr>
              <a:t> camera: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300" dirty="0" err="1" smtClean="0">
                <a:solidFill>
                  <a:schemeClr val="tx1"/>
                </a:solidFill>
              </a:rPr>
              <a:t>Sử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dụng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giải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thuật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Kalman</a:t>
            </a:r>
            <a:r>
              <a:rPr lang="en-US" sz="2300" dirty="0" smtClean="0">
                <a:solidFill>
                  <a:schemeClr val="tx1"/>
                </a:solidFill>
              </a:rPr>
              <a:t> Filter.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b="1" i="1" dirty="0" err="1" smtClean="0">
                <a:solidFill>
                  <a:schemeClr val="tx1"/>
                </a:solidFill>
              </a:rPr>
              <a:t>Bước</a:t>
            </a:r>
            <a:r>
              <a:rPr lang="en-US" sz="1800" b="1" i="1" dirty="0" smtClean="0">
                <a:solidFill>
                  <a:schemeClr val="tx1"/>
                </a:solidFill>
              </a:rPr>
              <a:t> </a:t>
            </a:r>
            <a:r>
              <a:rPr lang="en-US" sz="1800" b="1" i="1" dirty="0" err="1" smtClean="0">
                <a:solidFill>
                  <a:schemeClr val="tx1"/>
                </a:solidFill>
              </a:rPr>
              <a:t>dự</a:t>
            </a:r>
            <a:r>
              <a:rPr lang="en-US" sz="1800" b="1" i="1" dirty="0" smtClean="0">
                <a:solidFill>
                  <a:schemeClr val="tx1"/>
                </a:solidFill>
              </a:rPr>
              <a:t> </a:t>
            </a:r>
            <a:r>
              <a:rPr lang="en-US" sz="1800" b="1" i="1" dirty="0" err="1" smtClean="0">
                <a:solidFill>
                  <a:schemeClr val="tx1"/>
                </a:solidFill>
              </a:rPr>
              <a:t>đoán</a:t>
            </a:r>
            <a:r>
              <a:rPr lang="en-US" sz="1800" b="1" i="1" dirty="0" smtClean="0">
                <a:solidFill>
                  <a:schemeClr val="tx1"/>
                </a:solidFill>
              </a:rPr>
              <a:t> (Predict)</a:t>
            </a:r>
            <a:r>
              <a:rPr lang="en-US" sz="2100" dirty="0" smtClean="0">
                <a:solidFill>
                  <a:schemeClr val="tx1"/>
                </a:solidFill>
              </a:rPr>
              <a:t>: </a:t>
            </a:r>
            <a:r>
              <a:rPr lang="en-US" sz="2100" dirty="0" err="1" smtClean="0">
                <a:solidFill>
                  <a:schemeClr val="tx1"/>
                </a:solidFill>
              </a:rPr>
              <a:t>Từ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bộ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số</a:t>
            </a:r>
            <a:r>
              <a:rPr lang="en-US" sz="2100" dirty="0" smtClean="0">
                <a:solidFill>
                  <a:schemeClr val="tx1"/>
                </a:solidFill>
              </a:rPr>
              <a:t>, </a:t>
            </a:r>
            <a:r>
              <a:rPr lang="en-US" sz="2100" dirty="0" err="1" smtClean="0">
                <a:solidFill>
                  <a:schemeClr val="tx1"/>
                </a:solidFill>
              </a:rPr>
              <a:t>dự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đoán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vị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trí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đối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tượng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trong</a:t>
            </a:r>
            <a:r>
              <a:rPr lang="en-US" sz="2100" dirty="0" smtClean="0">
                <a:solidFill>
                  <a:schemeClr val="tx1"/>
                </a:solidFill>
              </a:rPr>
              <a:t> frame </a:t>
            </a:r>
            <a:r>
              <a:rPr lang="en-US" sz="2100" dirty="0" err="1" smtClean="0">
                <a:solidFill>
                  <a:schemeClr val="tx1"/>
                </a:solidFill>
              </a:rPr>
              <a:t>ảnh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tiếp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theo.</a:t>
            </a:r>
            <a:endParaRPr lang="en-US" sz="2100" dirty="0" smtClean="0">
              <a:solidFill>
                <a:schemeClr val="tx1"/>
              </a:solidFill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b="1" i="1" dirty="0" err="1" smtClean="0"/>
              <a:t>Bước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hiệu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chỉnh</a:t>
            </a:r>
            <a:r>
              <a:rPr lang="en-US" sz="1800" b="1" i="1" dirty="0" smtClean="0"/>
              <a:t> (Correct)</a:t>
            </a:r>
            <a:r>
              <a:rPr lang="en-US" sz="2100" dirty="0" smtClean="0"/>
              <a:t>:</a:t>
            </a:r>
          </a:p>
          <a:p>
            <a:pPr marL="594360" lvl="2" indent="0">
              <a:lnSpc>
                <a:spcPct val="120000"/>
              </a:lnSpc>
              <a:buNone/>
            </a:pPr>
            <a:r>
              <a:rPr lang="en-US" sz="2100" dirty="0" err="1" smtClean="0"/>
              <a:t>Sử</a:t>
            </a:r>
            <a:r>
              <a:rPr lang="en-US" sz="2100" dirty="0" smtClean="0"/>
              <a:t> </a:t>
            </a:r>
            <a:r>
              <a:rPr lang="en-US" sz="2100" dirty="0" err="1" smtClean="0"/>
              <a:t>dụng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kết</a:t>
            </a:r>
            <a:r>
              <a:rPr lang="en-US" sz="2100" dirty="0" smtClean="0"/>
              <a:t> </a:t>
            </a:r>
            <a:r>
              <a:rPr lang="en-US" sz="2100" dirty="0" err="1" smtClean="0"/>
              <a:t>quả</a:t>
            </a:r>
            <a:r>
              <a:rPr lang="en-US" sz="2100" dirty="0" smtClean="0"/>
              <a:t> </a:t>
            </a:r>
            <a:r>
              <a:rPr lang="en-US" sz="2100" dirty="0" err="1" smtClean="0"/>
              <a:t>thu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endParaRPr lang="en-US" sz="2100" dirty="0" smtClean="0"/>
          </a:p>
          <a:p>
            <a:pPr marL="594360" lvl="2" indent="0">
              <a:lnSpc>
                <a:spcPct val="120000"/>
              </a:lnSpc>
              <a:buNone/>
            </a:pPr>
            <a:r>
              <a:rPr lang="en-US" sz="2100" dirty="0" err="1"/>
              <a:t>đ</a:t>
            </a:r>
            <a:r>
              <a:rPr lang="en-US" sz="2100" dirty="0" err="1" smtClean="0"/>
              <a:t>ể</a:t>
            </a:r>
            <a:r>
              <a:rPr lang="en-US" sz="2100" dirty="0" smtClean="0"/>
              <a:t> </a:t>
            </a:r>
            <a:r>
              <a:rPr lang="en-US" sz="2100" dirty="0" err="1" smtClean="0"/>
              <a:t>xác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 </a:t>
            </a:r>
            <a:r>
              <a:rPr lang="en-US" sz="2100" dirty="0" err="1" smtClean="0"/>
              <a:t>lại</a:t>
            </a:r>
            <a:r>
              <a:rPr lang="en-US" sz="2100" dirty="0" smtClean="0"/>
              <a:t> </a:t>
            </a:r>
            <a:r>
              <a:rPr lang="en-US" sz="2100" dirty="0" err="1" smtClean="0"/>
              <a:t>bộ</a:t>
            </a:r>
            <a:r>
              <a:rPr lang="en-US" sz="2100" dirty="0" smtClean="0"/>
              <a:t> </a:t>
            </a:r>
            <a:r>
              <a:rPr lang="en-US" sz="2100" dirty="0" err="1" smtClean="0"/>
              <a:t>thông</a:t>
            </a:r>
            <a:r>
              <a:rPr lang="en-US" sz="2100" dirty="0" smtClean="0"/>
              <a:t> </a:t>
            </a:r>
            <a:r>
              <a:rPr lang="en-US" sz="2100" dirty="0" err="1" smtClean="0"/>
              <a:t>số</a:t>
            </a:r>
            <a:endParaRPr lang="en-US" sz="2100" dirty="0" smtClean="0"/>
          </a:p>
          <a:p>
            <a:pPr marL="594360" lvl="2" indent="0">
              <a:lnSpc>
                <a:spcPct val="120000"/>
              </a:lnSpc>
              <a:buNone/>
            </a:pPr>
            <a:r>
              <a:rPr lang="en-US" sz="2100" dirty="0" err="1" smtClean="0">
                <a:solidFill>
                  <a:schemeClr val="tx1"/>
                </a:solidFill>
              </a:rPr>
              <a:t>cho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bộ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lọc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20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772" y="3124200"/>
            <a:ext cx="452482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7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72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300" dirty="0" smtClean="0">
                <a:solidFill>
                  <a:schemeClr val="tx1"/>
                </a:solidFill>
              </a:rPr>
              <a:t>Gán </a:t>
            </a:r>
            <a:r>
              <a:rPr lang="en-US" sz="2300" dirty="0" err="1" smtClean="0">
                <a:solidFill>
                  <a:schemeClr val="tx1"/>
                </a:solidFill>
              </a:rPr>
              <a:t>nhãn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cho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đối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tượng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trên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từng</a:t>
            </a:r>
            <a:r>
              <a:rPr lang="en-US" sz="2300" dirty="0" smtClean="0">
                <a:solidFill>
                  <a:schemeClr val="tx1"/>
                </a:solidFill>
              </a:rPr>
              <a:t> camera: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300" dirty="0" err="1" smtClean="0">
                <a:solidFill>
                  <a:schemeClr val="tx1"/>
                </a:solidFill>
              </a:rPr>
              <a:t>Sử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dụng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giải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thuật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Kalman</a:t>
            </a:r>
            <a:r>
              <a:rPr lang="en-US" sz="2300" dirty="0" smtClean="0">
                <a:solidFill>
                  <a:schemeClr val="tx1"/>
                </a:solidFill>
              </a:rPr>
              <a:t> Filter.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100" dirty="0" err="1" smtClean="0"/>
              <a:t>Sử</a:t>
            </a:r>
            <a:r>
              <a:rPr lang="en-US" sz="2100" dirty="0" smtClean="0"/>
              <a:t> </a:t>
            </a:r>
            <a:r>
              <a:rPr lang="en-US" sz="2100" dirty="0" err="1" smtClean="0"/>
              <a:t>dụng</a:t>
            </a:r>
            <a:r>
              <a:rPr lang="en-US" sz="2100" dirty="0" smtClean="0"/>
              <a:t> </a:t>
            </a:r>
            <a:r>
              <a:rPr lang="en-US" sz="2100" dirty="0" err="1" smtClean="0"/>
              <a:t>công</a:t>
            </a:r>
            <a:r>
              <a:rPr lang="en-US" sz="2100" dirty="0" smtClean="0"/>
              <a:t> </a:t>
            </a:r>
            <a:r>
              <a:rPr lang="en-US" sz="2100" dirty="0" err="1" smtClean="0"/>
              <a:t>thức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IoU</a:t>
            </a:r>
            <a:r>
              <a:rPr lang="en-US" sz="2100" dirty="0" smtClean="0"/>
              <a:t>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cải</a:t>
            </a:r>
            <a:r>
              <a:rPr lang="en-US" sz="2100" dirty="0" smtClean="0"/>
              <a:t> </a:t>
            </a:r>
            <a:r>
              <a:rPr lang="en-US" sz="2100" dirty="0" err="1" smtClean="0"/>
              <a:t>tiến</a:t>
            </a:r>
            <a:r>
              <a:rPr lang="en-US" sz="2100" dirty="0" smtClean="0"/>
              <a:t> </a:t>
            </a:r>
            <a:r>
              <a:rPr lang="en-US" sz="2100" dirty="0" err="1" smtClean="0"/>
              <a:t>việc</a:t>
            </a:r>
            <a:r>
              <a:rPr lang="en-US" sz="2100" dirty="0" smtClean="0"/>
              <a:t> </a:t>
            </a:r>
            <a:r>
              <a:rPr lang="en-US" sz="2100" dirty="0" err="1" smtClean="0"/>
              <a:t>ánh</a:t>
            </a:r>
            <a:r>
              <a:rPr lang="en-US" sz="2100" dirty="0" smtClean="0"/>
              <a:t> </a:t>
            </a:r>
            <a:r>
              <a:rPr lang="en-US" sz="2100" dirty="0" err="1" smtClean="0"/>
              <a:t>xạ</a:t>
            </a:r>
            <a:r>
              <a:rPr lang="en-US" sz="2100" dirty="0" smtClean="0"/>
              <a:t> </a:t>
            </a:r>
            <a:r>
              <a:rPr lang="en-US" sz="2100" dirty="0" err="1" smtClean="0"/>
              <a:t>giữa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giá</a:t>
            </a:r>
            <a:r>
              <a:rPr lang="en-US" sz="2100" dirty="0" smtClean="0"/>
              <a:t> </a:t>
            </a:r>
            <a:r>
              <a:rPr lang="en-US" sz="2100" dirty="0" err="1" smtClean="0"/>
              <a:t>trị</a:t>
            </a:r>
            <a:r>
              <a:rPr lang="en-US" sz="2100" dirty="0" smtClean="0"/>
              <a:t> </a:t>
            </a:r>
            <a:r>
              <a:rPr lang="en-US" sz="2100" dirty="0" err="1" smtClean="0"/>
              <a:t>ước</a:t>
            </a:r>
            <a:r>
              <a:rPr lang="en-US" sz="2100" dirty="0" smtClean="0"/>
              <a:t> </a:t>
            </a:r>
            <a:r>
              <a:rPr lang="en-US" sz="2100" dirty="0" err="1" smtClean="0"/>
              <a:t>lượng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đối</a:t>
            </a:r>
            <a:r>
              <a:rPr lang="en-US" sz="2100" dirty="0" smtClean="0"/>
              <a:t> </a:t>
            </a:r>
            <a:r>
              <a:rPr lang="en-US" sz="2100" dirty="0" err="1" smtClean="0"/>
              <a:t>tượng</a:t>
            </a:r>
            <a:r>
              <a:rPr lang="en-US" sz="2100" dirty="0" smtClean="0"/>
              <a:t> </a:t>
            </a:r>
            <a:r>
              <a:rPr lang="en-US" sz="2100" dirty="0" err="1" smtClean="0"/>
              <a:t>phát</a:t>
            </a:r>
            <a:r>
              <a:rPr lang="en-US" sz="2100" dirty="0" smtClean="0"/>
              <a:t> </a:t>
            </a:r>
            <a:r>
              <a:rPr lang="en-US" sz="2100" dirty="0" err="1" smtClean="0"/>
              <a:t>hiện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trong</a:t>
            </a:r>
            <a:r>
              <a:rPr lang="en-US" sz="2100" dirty="0" smtClean="0"/>
              <a:t> frame </a:t>
            </a:r>
            <a:r>
              <a:rPr lang="en-US" sz="2100" dirty="0" err="1" smtClean="0"/>
              <a:t>ảnh</a:t>
            </a:r>
            <a:r>
              <a:rPr lang="en-US" sz="2100" dirty="0" smtClean="0"/>
              <a:t> </a:t>
            </a:r>
            <a:r>
              <a:rPr lang="en-US" sz="2100" dirty="0" err="1" smtClean="0"/>
              <a:t>tiếp</a:t>
            </a:r>
            <a:r>
              <a:rPr lang="en-US" sz="2100" dirty="0" smtClean="0"/>
              <a:t> </a:t>
            </a:r>
            <a:r>
              <a:rPr lang="en-US" sz="2100" dirty="0" err="1" smtClean="0"/>
              <a:t>theo.</a:t>
            </a:r>
            <a:endParaRPr lang="en-US" sz="2100" dirty="0" smtClean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60" y="3589655"/>
            <a:ext cx="3596640" cy="2658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040" y="4393368"/>
            <a:ext cx="4947920" cy="191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0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72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nhãn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smtClean="0"/>
              <a:t>camera</a:t>
            </a:r>
            <a:r>
              <a:rPr lang="en-US" sz="2300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300" dirty="0" err="1" smtClean="0">
                <a:solidFill>
                  <a:schemeClr val="tx1"/>
                </a:solidFill>
              </a:rPr>
              <a:t>Sử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dụng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giải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thuật</a:t>
            </a:r>
            <a:r>
              <a:rPr lang="en-US" sz="2300" dirty="0" smtClean="0">
                <a:solidFill>
                  <a:schemeClr val="tx1"/>
                </a:solidFill>
              </a:rPr>
              <a:t> GSA.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đối</a:t>
            </a:r>
            <a:r>
              <a:rPr lang="en-US" sz="2100" dirty="0" smtClean="0"/>
              <a:t> </a:t>
            </a:r>
            <a:r>
              <a:rPr lang="en-US" sz="2100" dirty="0" err="1" smtClean="0"/>
              <a:t>tượng</a:t>
            </a:r>
            <a:r>
              <a:rPr lang="en-US" sz="2100" dirty="0" smtClean="0"/>
              <a:t> </a:t>
            </a:r>
            <a:r>
              <a:rPr lang="en-US" sz="2100" dirty="0" err="1" smtClean="0"/>
              <a:t>xuất</a:t>
            </a:r>
            <a:r>
              <a:rPr lang="en-US" sz="2100" dirty="0" smtClean="0"/>
              <a:t> </a:t>
            </a:r>
            <a:r>
              <a:rPr lang="en-US" sz="2100" dirty="0" err="1" smtClean="0"/>
              <a:t>hiện</a:t>
            </a:r>
            <a:r>
              <a:rPr lang="en-US" sz="2100" dirty="0" smtClean="0"/>
              <a:t> </a:t>
            </a:r>
            <a:r>
              <a:rPr lang="en-US" sz="2100" dirty="0" err="1" smtClean="0"/>
              <a:t>trong</a:t>
            </a:r>
            <a:r>
              <a:rPr lang="en-US" sz="2100" dirty="0" smtClean="0"/>
              <a:t> </a:t>
            </a:r>
            <a:r>
              <a:rPr lang="en-US" sz="2100" dirty="0" err="1" smtClean="0"/>
              <a:t>vùng</a:t>
            </a:r>
            <a:r>
              <a:rPr lang="en-US" sz="2100" dirty="0" smtClean="0"/>
              <a:t> </a:t>
            </a:r>
            <a:r>
              <a:rPr lang="en-US" sz="2100" dirty="0" err="1" smtClean="0"/>
              <a:t>không</a:t>
            </a:r>
            <a:r>
              <a:rPr lang="en-US" sz="2100" dirty="0" smtClean="0"/>
              <a:t> </a:t>
            </a:r>
            <a:r>
              <a:rPr lang="en-US" sz="2100" dirty="0" err="1" smtClean="0"/>
              <a:t>gian</a:t>
            </a:r>
            <a:r>
              <a:rPr lang="en-US" sz="2100" dirty="0" smtClean="0"/>
              <a:t> </a:t>
            </a:r>
            <a:r>
              <a:rPr lang="en-US" sz="2100" dirty="0" err="1" smtClean="0"/>
              <a:t>trùng</a:t>
            </a:r>
            <a:r>
              <a:rPr lang="en-US" sz="2100" dirty="0" smtClean="0"/>
              <a:t> </a:t>
            </a:r>
            <a:r>
              <a:rPr lang="en-US" sz="2100" dirty="0" err="1" smtClean="0"/>
              <a:t>lắp</a:t>
            </a:r>
            <a:r>
              <a:rPr lang="en-US" sz="2100" dirty="0" smtClean="0"/>
              <a:t> </a:t>
            </a:r>
            <a:r>
              <a:rPr lang="en-US" sz="2100" dirty="0" err="1" smtClean="0"/>
              <a:t>sẽ</a:t>
            </a:r>
            <a:r>
              <a:rPr lang="en-US" sz="2100" dirty="0" smtClean="0"/>
              <a:t> </a:t>
            </a:r>
            <a:r>
              <a:rPr lang="en-US" sz="2100" dirty="0" err="1" smtClean="0"/>
              <a:t>được</a:t>
            </a:r>
            <a:r>
              <a:rPr lang="en-US" sz="2100" dirty="0" smtClean="0"/>
              <a:t> </a:t>
            </a:r>
            <a:r>
              <a:rPr lang="en-US" sz="2100" dirty="0" err="1" smtClean="0"/>
              <a:t>ánh</a:t>
            </a:r>
            <a:r>
              <a:rPr lang="en-US" sz="2100" dirty="0" smtClean="0"/>
              <a:t> </a:t>
            </a:r>
            <a:r>
              <a:rPr lang="en-US" sz="2100" dirty="0" err="1" smtClean="0"/>
              <a:t>xạ</a:t>
            </a:r>
            <a:r>
              <a:rPr lang="en-US" sz="2100" dirty="0" smtClean="0"/>
              <a:t> </a:t>
            </a:r>
            <a:r>
              <a:rPr lang="en-US" sz="2100" dirty="0" err="1" smtClean="0"/>
              <a:t>để</a:t>
            </a:r>
            <a:r>
              <a:rPr lang="en-US" sz="2100" dirty="0" smtClean="0"/>
              <a:t> </a:t>
            </a:r>
            <a:r>
              <a:rPr lang="en-US" sz="2100" dirty="0" err="1" smtClean="0"/>
              <a:t>tìm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/>
              <a:t> </a:t>
            </a:r>
            <a:r>
              <a:rPr lang="en-US" sz="2100" dirty="0" err="1" smtClean="0"/>
              <a:t>cặp</a:t>
            </a:r>
            <a:r>
              <a:rPr lang="en-US" sz="2100" dirty="0" smtClean="0"/>
              <a:t> </a:t>
            </a:r>
            <a:r>
              <a:rPr lang="en-US" sz="2100" dirty="0" err="1" smtClean="0"/>
              <a:t>đối</a:t>
            </a:r>
            <a:r>
              <a:rPr lang="en-US" sz="2100" dirty="0" smtClean="0"/>
              <a:t> </a:t>
            </a:r>
            <a:r>
              <a:rPr lang="en-US" sz="2100" dirty="0" err="1" smtClean="0"/>
              <a:t>tượng</a:t>
            </a:r>
            <a:r>
              <a:rPr lang="en-US" sz="2100" dirty="0" smtClean="0"/>
              <a:t> </a:t>
            </a:r>
            <a:r>
              <a:rPr lang="en-US" sz="2100" dirty="0" err="1" smtClean="0"/>
              <a:t>tương</a:t>
            </a:r>
            <a:r>
              <a:rPr lang="en-US" sz="2100" dirty="0" smtClean="0"/>
              <a:t> </a:t>
            </a:r>
            <a:r>
              <a:rPr lang="en-US" sz="2100" dirty="0" err="1" smtClean="0"/>
              <a:t>ứng</a:t>
            </a:r>
            <a:r>
              <a:rPr lang="en-US" sz="2100" dirty="0" smtClean="0"/>
              <a:t>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gán</a:t>
            </a:r>
            <a:r>
              <a:rPr lang="en-US" sz="2100" dirty="0" smtClean="0"/>
              <a:t> </a:t>
            </a:r>
            <a:r>
              <a:rPr lang="en-US" sz="2100" dirty="0" err="1" smtClean="0"/>
              <a:t>nhãn</a:t>
            </a:r>
            <a:r>
              <a:rPr lang="en-US" sz="2100" dirty="0" smtClean="0"/>
              <a:t>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Dữ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liệu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Đối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tượng</a:t>
            </a:r>
            <a:r>
              <a:rPr lang="en-US" dirty="0" smtClean="0">
                <a:solidFill>
                  <a:schemeClr val="tx1"/>
                </a:solidFill>
              </a:rPr>
              <a:t> di </a:t>
            </a:r>
            <a:r>
              <a:rPr lang="en-US" dirty="0" err="1" smtClean="0">
                <a:solidFill>
                  <a:schemeClr val="tx1"/>
                </a:solidFill>
              </a:rPr>
              <a:t>chuyển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nhãn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Dữ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liệu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</a:t>
            </a:r>
            <a:r>
              <a:rPr lang="en-US" dirty="0" err="1" smtClean="0">
                <a:solidFill>
                  <a:schemeClr val="tx1"/>
                </a:solidFill>
              </a:rPr>
              <a:t>ặc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trưng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về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màu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sắc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tượng</a:t>
            </a:r>
            <a:r>
              <a:rPr lang="en-US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79099498"/>
              </p:ext>
            </p:extLst>
          </p:nvPr>
        </p:nvGraphicFramePr>
        <p:xfrm>
          <a:off x="907080" y="1596540"/>
          <a:ext cx="7635250" cy="488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5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 NGHIỆM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: 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camera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ở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1.8m.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: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360x288, 25 frames/</a:t>
            </a:r>
            <a:r>
              <a:rPr lang="en-US" dirty="0" err="1" smtClean="0"/>
              <a:t>giây</a:t>
            </a:r>
            <a:r>
              <a:rPr lang="en-US" dirty="0" smtClean="0"/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: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camera </a:t>
            </a:r>
            <a:r>
              <a:rPr lang="en-US" dirty="0" err="1" smtClean="0"/>
              <a:t>đặt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 ở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1.5m.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: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 960x720, 30 frames/</a:t>
            </a:r>
            <a:r>
              <a:rPr lang="en-US" dirty="0" err="1" smtClean="0"/>
              <a:t>giây</a:t>
            </a:r>
            <a:r>
              <a:rPr lang="en-US" dirty="0" smtClean="0"/>
              <a:t>.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122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DỰ KIẾN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camera: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Hai camera </a:t>
            </a:r>
            <a:r>
              <a:rPr lang="en-US" dirty="0" err="1" smtClean="0"/>
              <a:t>đặt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: ~ 90%.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Hai camera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  ~76%.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camera: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Hai camera </a:t>
            </a:r>
            <a:r>
              <a:rPr lang="en-US" dirty="0" err="1" smtClean="0"/>
              <a:t>đặt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: ~87.5%.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Hai camera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 ~76%.</a:t>
            </a:r>
          </a:p>
        </p:txBody>
      </p:sp>
    </p:spTree>
    <p:extLst>
      <p:ext uri="{BB962C8B-B14F-4D97-AF65-F5344CB8AC3E}">
        <p14:creationId xmlns:p14="http://schemas.microsoft.com/office/powerpoint/2010/main" val="216858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94924101"/>
              </p:ext>
            </p:extLst>
          </p:nvPr>
        </p:nvGraphicFramePr>
        <p:xfrm>
          <a:off x="907080" y="1596540"/>
          <a:ext cx="7635250" cy="488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Kalman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GSA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RCNN, Fast RCNN...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Kalman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triệt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Hiệu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pháp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phụ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thuộc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nhiều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lượng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camera.</a:t>
            </a:r>
          </a:p>
        </p:txBody>
      </p:sp>
    </p:spTree>
    <p:extLst>
      <p:ext uri="{BB962C8B-B14F-4D97-AF65-F5344CB8AC3E}">
        <p14:creationId xmlns:p14="http://schemas.microsoft.com/office/powerpoint/2010/main" val="9856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7666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40418937"/>
              </p:ext>
            </p:extLst>
          </p:nvPr>
        </p:nvGraphicFramePr>
        <p:xfrm>
          <a:off x="907080" y="1596540"/>
          <a:ext cx="7635250" cy="488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Hoang_An\Downloads\unnam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9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Nhận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tượng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Theo </a:t>
            </a:r>
            <a:r>
              <a:rPr lang="en-US" dirty="0" err="1" smtClean="0">
                <a:solidFill>
                  <a:schemeClr val="tx1"/>
                </a:solidFill>
              </a:rPr>
              <a:t>dõi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tượng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,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AI.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gán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nhãn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cho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đối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tượng</a:t>
            </a:r>
            <a:r>
              <a:rPr lang="en-US" i="1" dirty="0" smtClean="0">
                <a:solidFill>
                  <a:srgbClr val="FF0000"/>
                </a:solidFill>
              </a:rPr>
              <a:t> di </a:t>
            </a:r>
            <a:r>
              <a:rPr lang="en-US" i="1" dirty="0" err="1" smtClean="0">
                <a:solidFill>
                  <a:srgbClr val="FF0000"/>
                </a:solidFill>
              </a:rPr>
              <a:t>chuyển</a:t>
            </a:r>
            <a:r>
              <a:rPr lang="en-US" i="1" dirty="0" smtClean="0">
                <a:solidFill>
                  <a:srgbClr val="FF0000"/>
                </a:solidFill>
              </a:rPr>
              <a:t> qua </a:t>
            </a:r>
            <a:r>
              <a:rPr lang="en-US" i="1" dirty="0" err="1" smtClean="0">
                <a:solidFill>
                  <a:srgbClr val="FF0000"/>
                </a:solidFill>
              </a:rPr>
              <a:t>nhiều</a:t>
            </a:r>
            <a:r>
              <a:rPr lang="en-US" i="1" dirty="0" smtClean="0">
                <a:solidFill>
                  <a:srgbClr val="FF0000"/>
                </a:solidFill>
              </a:rPr>
              <a:t> camera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camera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Hai camera  song </a:t>
            </a:r>
            <a:r>
              <a:rPr lang="en-US" dirty="0" err="1" smtClean="0">
                <a:solidFill>
                  <a:schemeClr val="tx1"/>
                </a:solidFill>
              </a:rPr>
              <a:t>song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sát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lắp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Hai camera </a:t>
            </a:r>
            <a:r>
              <a:rPr lang="en-US" dirty="0" err="1" smtClean="0">
                <a:solidFill>
                  <a:schemeClr val="tx1"/>
                </a:solidFill>
              </a:rPr>
              <a:t>chéo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sát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lắp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10021692"/>
              </p:ext>
            </p:extLst>
          </p:nvPr>
        </p:nvGraphicFramePr>
        <p:xfrm>
          <a:off x="907080" y="1596540"/>
          <a:ext cx="7635250" cy="488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CƠ SỞ LÝ 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CƠ SỞ LÝ 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/>
              <a:t>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Matlab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FFMPEG.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OpenCV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EmguCV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CƠ SỞ LÝ 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detectors.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subtraction.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Supervisioned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learning.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29E0-58AA-4CF6-8802-8364F8A5CC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534</TotalTime>
  <Words>1876</Words>
  <Application>Microsoft Office PowerPoint</Application>
  <PresentationFormat>On-screen Show (4:3)</PresentationFormat>
  <Paragraphs>234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Civic</vt:lpstr>
      <vt:lpstr>PowerPoint Presentation</vt:lpstr>
      <vt:lpstr>NỘI DUNG</vt:lpstr>
      <vt:lpstr>NỘI DUNG</vt:lpstr>
      <vt:lpstr>GIỚI THIỆU ĐỀ TÀI</vt:lpstr>
      <vt:lpstr>GIỚI THIỆU ĐỀ TÀI</vt:lpstr>
      <vt:lpstr>NỘI DUNG</vt:lpstr>
      <vt:lpstr>CƠ SỞ LÝ THUYẾT</vt:lpstr>
      <vt:lpstr>CƠ SỞ LÝ THUYẾT</vt:lpstr>
      <vt:lpstr>CƠ SỞ LÝ THUYẾT</vt:lpstr>
      <vt:lpstr>CƠ SỞ LÝ THUYẾT</vt:lpstr>
      <vt:lpstr>CƠ SỞ LÝ THUYẾT</vt:lpstr>
      <vt:lpstr>NỘI DUNG</vt:lpstr>
      <vt:lpstr>PHƯƠNG PHÁP ĐỀ XUẤT</vt:lpstr>
      <vt:lpstr>PHƯƠNG PHÁP ĐỀ XUẤT</vt:lpstr>
      <vt:lpstr>PHƯƠNG PHÁP ĐỀ XUẤT</vt:lpstr>
      <vt:lpstr>PHƯƠNG PHÁP ĐỀ XUẤT</vt:lpstr>
      <vt:lpstr>PHƯƠNG PHÁP ĐỀ XUẤT</vt:lpstr>
      <vt:lpstr>PHƯƠNG PHÁP ĐỀ XUẤT</vt:lpstr>
      <vt:lpstr>PHƯƠNG PHÁP ĐỀ XUẤT</vt:lpstr>
      <vt:lpstr>PHƯƠNG PHÁP ĐỀ XUẤT</vt:lpstr>
      <vt:lpstr>PHƯƠNG PHÁP ĐỀ XUẤT</vt:lpstr>
      <vt:lpstr>PHƯƠNG PHÁP ĐỀ XUẤT</vt:lpstr>
      <vt:lpstr>PHƯƠNG PHÁP ĐỀ XUẤT</vt:lpstr>
      <vt:lpstr>NỘI DUNG</vt:lpstr>
      <vt:lpstr>THÍ NGHIỆM</vt:lpstr>
      <vt:lpstr>KẾT QUẢ DỰ KIẾN</vt:lpstr>
      <vt:lpstr>NỘI DUNG</vt:lpstr>
      <vt:lpstr>KẾT LUẬN VÀ HƯỚNG PHÁT TRIỂN</vt:lpstr>
      <vt:lpstr>KẾT LUẬN VÀ HƯỚNG PHÁT TRIỂN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Vo</dc:creator>
  <cp:lastModifiedBy>AnVo</cp:lastModifiedBy>
  <cp:revision>60</cp:revision>
  <dcterms:created xsi:type="dcterms:W3CDTF">2017-12-22T15:27:37Z</dcterms:created>
  <dcterms:modified xsi:type="dcterms:W3CDTF">2018-06-26T16:27:22Z</dcterms:modified>
</cp:coreProperties>
</file>