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8" r:id="rId5"/>
    <p:sldId id="257" r:id="rId6"/>
    <p:sldId id="258" r:id="rId7"/>
    <p:sldId id="259" r:id="rId8"/>
    <p:sldId id="280" r:id="rId9"/>
    <p:sldId id="281" r:id="rId10"/>
    <p:sldId id="264" r:id="rId11"/>
    <p:sldId id="265" r:id="rId12"/>
    <p:sldId id="266" r:id="rId13"/>
    <p:sldId id="267" r:id="rId14"/>
    <p:sldId id="268" r:id="rId15"/>
    <p:sldId id="269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CA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9088E90F-4F64-4EA1-A6C9-61CE2C93AD2D}" type="datetimeFigureOut">
              <a:rPr lang="en-CA" smtClean="0"/>
            </a:fld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CA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756A053-93D2-4514-AD3C-F707DCAD483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376" y="1369612"/>
            <a:ext cx="10691910" cy="109529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TỪ ĐIỂN ANH – VIỆT</a:t>
            </a:r>
            <a:endParaRPr lang="en-CA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650" y="4316730"/>
            <a:ext cx="10265410" cy="2360930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MSSV: 18110187</a:t>
            </a:r>
            <a:endParaRPr lang="en-CA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MSSV: 18110184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Giảng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viên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hướng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dẫn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Trần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Tú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Content Placeholder 11"/>
          <p:cNvPicPr>
            <a:picLocks noGrp="1" noChangeAspect="1"/>
          </p:cNvPicPr>
          <p:nvPr>
            <p:ph sz="quarter" idx="3"/>
          </p:nvPr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19231"/>
          <a:stretch>
            <a:fillRect/>
          </a:stretch>
        </p:blipFill>
        <p:spPr>
          <a:xfrm>
            <a:off x="-2540" y="1092835"/>
            <a:ext cx="1591945" cy="164973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9601200" cy="117538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17952" y="1845152"/>
          <a:ext cx="5967730" cy="346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" imgW="6813550" imgH="3956050" progId="Paint.Picture">
                  <p:embed/>
                </p:oleObj>
              </mc:Choice>
              <mc:Fallback>
                <p:oleObj name="" r:id="rId1" imgW="6813550" imgH="3956050" progId="Paint.Picture">
                  <p:embed/>
                  <p:pic>
                    <p:nvPicPr>
                      <p:cNvPr id="0" name="Content Placeholder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952" y="1845152"/>
                        <a:ext cx="5967730" cy="346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148388" y="1844993"/>
          <a:ext cx="5951537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3" imgW="6775450" imgH="3943350" progId="Paint.Picture">
                  <p:embed/>
                </p:oleObj>
              </mc:Choice>
              <mc:Fallback>
                <p:oleObj name="" r:id="rId3" imgW="6775450" imgH="3943350" progId="Paint.Picture">
                  <p:embed/>
                  <p:pic>
                    <p:nvPicPr>
                      <p:cNvPr id="0" name="Content Placeholder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8388" y="1844993"/>
                        <a:ext cx="5951537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s 13"/>
          <p:cNvSpPr/>
          <p:nvPr/>
        </p:nvSpPr>
        <p:spPr>
          <a:xfrm>
            <a:off x="6847840" y="5644515"/>
            <a:ext cx="4413885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Gõ thông tin của từ mới muốn thêm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895350" y="5644515"/>
            <a:ext cx="4413885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Nhấp vào chức năng Add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 fontScale="80000"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4000" b="1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71500" y="1182688"/>
          <a:ext cx="7181850" cy="413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" imgW="6826250" imgH="3930650" progId="Paint.Picture">
                  <p:embed/>
                </p:oleObj>
              </mc:Choice>
              <mc:Fallback>
                <p:oleObj name="" r:id="rId1" imgW="6826250" imgH="3930650" progId="Paint.Picture">
                  <p:embed/>
                  <p:pic>
                    <p:nvPicPr>
                      <p:cNvPr id="0" name="Content Placeholder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" y="1182688"/>
                        <a:ext cx="7181850" cy="413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251825" y="1103313"/>
          <a:ext cx="2968625" cy="42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3" imgW="2724150" imgH="3867150" progId="Paint.Picture">
                  <p:embed/>
                </p:oleObj>
              </mc:Choice>
              <mc:Fallback>
                <p:oleObj name="" r:id="rId3" imgW="2724150" imgH="3867150" progId="Paint.Picture">
                  <p:embed/>
                  <p:pic>
                    <p:nvPicPr>
                      <p:cNvPr id="0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825" y="1103313"/>
                        <a:ext cx="2968625" cy="421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s 10"/>
          <p:cNvSpPr/>
          <p:nvPr/>
        </p:nvSpPr>
        <p:spPr>
          <a:xfrm>
            <a:off x="1410970" y="5617210"/>
            <a:ext cx="4413885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save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520430" y="5617210"/>
            <a:ext cx="2430780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 fontScale="80000"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4000" b="1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4000" b="1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30188" y="2144713"/>
          <a:ext cx="5789612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1" imgW="6775450" imgH="3930650" progId="Paint.Picture">
                  <p:embed/>
                </p:oleObj>
              </mc:Choice>
              <mc:Fallback>
                <p:oleObj name="" r:id="rId1" imgW="6775450" imgH="3930650" progId="Paint.Picture">
                  <p:embed/>
                  <p:pic>
                    <p:nvPicPr>
                      <p:cNvPr id="0" name="Content Placeholder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188" y="2144713"/>
                        <a:ext cx="5789612" cy="335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205538" y="2146300"/>
          <a:ext cx="579596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3" imgW="6788150" imgH="3930650" progId="Paint.Picture">
                  <p:embed/>
                </p:oleObj>
              </mc:Choice>
              <mc:Fallback>
                <p:oleObj name="" r:id="rId3" imgW="6788150" imgH="3930650" progId="Paint.Picture">
                  <p:embed/>
                  <p:pic>
                    <p:nvPicPr>
                      <p:cNvPr id="0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5538" y="2146300"/>
                        <a:ext cx="579596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s 10"/>
          <p:cNvSpPr/>
          <p:nvPr/>
        </p:nvSpPr>
        <p:spPr>
          <a:xfrm>
            <a:off x="894715" y="6076315"/>
            <a:ext cx="4413885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6897370" y="6076315"/>
            <a:ext cx="4413885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save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4000" b="1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</p:nvPr>
        </p:nvGraphicFramePr>
        <p:xfrm>
          <a:off x="93663" y="1704975"/>
          <a:ext cx="5918200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1" imgW="6750050" imgH="3930650" progId="Paint.Picture">
                  <p:embed/>
                </p:oleObj>
              </mc:Choice>
              <mc:Fallback>
                <p:oleObj name="" r:id="rId1" imgW="6750050" imgH="3930650" progId="Paint.Picture">
                  <p:embed/>
                  <p:pic>
                    <p:nvPicPr>
                      <p:cNvPr id="0" name="Content Placeholder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663" y="1704975"/>
                        <a:ext cx="5918200" cy="344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202363" y="1730375"/>
          <a:ext cx="5899150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" r:id="rId3" imgW="6775450" imgH="3930650" progId="Paint.Picture">
                  <p:embed/>
                </p:oleObj>
              </mc:Choice>
              <mc:Fallback>
                <p:oleObj name="" r:id="rId3" imgW="6775450" imgH="3930650" progId="Paint.Picture">
                  <p:embed/>
                  <p:pic>
                    <p:nvPicPr>
                      <p:cNvPr id="0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2363" y="1730375"/>
                        <a:ext cx="5899150" cy="342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s 10"/>
          <p:cNvSpPr/>
          <p:nvPr/>
        </p:nvSpPr>
        <p:spPr>
          <a:xfrm>
            <a:off x="6946265" y="5701030"/>
            <a:ext cx="4413885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save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45820" y="5701030"/>
            <a:ext cx="4413885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557973" y="2829560"/>
            <a:ext cx="90760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watching</a:t>
            </a:r>
            <a:endParaRPr 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Bố cục 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bảng băm và cách giải quyết va chạm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tả về các chức năng của chương trình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Những hạn chế và hướng phát triển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031875"/>
            <a:ext cx="9467215" cy="136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BĂM LÀ GÌ ?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96" y="2013055"/>
            <a:ext cx="7620000" cy="42386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870" y="123190"/>
            <a:ext cx="8534400" cy="1096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BĂM LÀ GÌ ?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21" y="2281488"/>
            <a:ext cx="8849802" cy="3803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76" y="116840"/>
            <a:ext cx="11004205" cy="7454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GIẢI QUYẾT VA CHẠM</a:t>
            </a:r>
            <a:endParaRPr lang="en-US" sz="4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35" y="1416685"/>
            <a:ext cx="5231765" cy="487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 trúc dữ liệu của một từ và bảng băm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2557023"/>
          <a:ext cx="5384800" cy="218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2781300" imgH="1130300" progId="Paint.Picture">
                  <p:embed/>
                </p:oleObj>
              </mc:Choice>
              <mc:Fallback>
                <p:oleObj name="" r:id="rId1" imgW="2781300" imgH="11303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557023"/>
                        <a:ext cx="5384800" cy="2188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9995" y="2912745"/>
            <a:ext cx="5800725" cy="1033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 trúc file input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7345" y="1610360"/>
            <a:ext cx="11496675" cy="344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985" y="461010"/>
            <a:ext cx="9518015" cy="136144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b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885" y="6284595"/>
            <a:ext cx="8438515" cy="436880"/>
          </a:xfrm>
        </p:spPr>
        <p:txBody>
          <a:bodyPr>
            <a:normAutofit fontScale="82500" lnSpcReduction="20000"/>
          </a:bodyPr>
          <a:lstStyle/>
          <a:p>
            <a:r>
              <a:rPr lang="en-US"/>
              <a:t>Giao diện từ điển của nhóm tác giả</a:t>
            </a:r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1297940" y="1749150"/>
          <a:ext cx="8927438" cy="447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1" imgW="6940550" imgH="4108450" progId="Paint.Picture">
                  <p:embed/>
                </p:oleObj>
              </mc:Choice>
              <mc:Fallback>
                <p:oleObj name="Bitmap Image" r:id="rId1" imgW="6940550" imgH="4108450" progId="Paint.Picture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7940" y="1749150"/>
                        <a:ext cx="8927438" cy="4476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4000" b="1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7788" y="2025650"/>
          <a:ext cx="5942012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775450" imgH="3994150" progId="Paint.Picture">
                  <p:embed/>
                </p:oleObj>
              </mc:Choice>
              <mc:Fallback>
                <p:oleObj name="" r:id="rId1" imgW="6775450" imgH="3994150" progId="Paint.Picture">
                  <p:embed/>
                  <p:pic>
                    <p:nvPicPr>
                      <p:cNvPr id="0" name="Content Placeholder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788" y="2025650"/>
                        <a:ext cx="5942012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6172200" y="2063750"/>
          <a:ext cx="5886450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6800850" imgH="3956050" progId="Paint.Picture">
                  <p:embed/>
                </p:oleObj>
              </mc:Choice>
              <mc:Fallback>
                <p:oleObj name="" r:id="rId3" imgW="6800850" imgH="3956050" progId="Paint.Picture">
                  <p:embed/>
                  <p:pic>
                    <p:nvPicPr>
                      <p:cNvPr id="0" name="Content Placeholder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2063750"/>
                        <a:ext cx="5886450" cy="342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s 5"/>
          <p:cNvSpPr/>
          <p:nvPr/>
        </p:nvSpPr>
        <p:spPr>
          <a:xfrm>
            <a:off x="6908165" y="5949315"/>
            <a:ext cx="4413885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1066165" y="5949315"/>
            <a:ext cx="4413885" cy="5886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range Wav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895</Words>
  <Application>WPS Presentation</Application>
  <PresentationFormat>Widescreen</PresentationFormat>
  <Paragraphs>62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1_Orange Waves</vt:lpstr>
      <vt:lpstr>1_Communications and Dialogues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XÂY DỰNG TỪ ĐIỂN ANH – VIỆT</vt:lpstr>
      <vt:lpstr>Bố cục </vt:lpstr>
      <vt:lpstr>PowerPoint 演示文稿</vt:lpstr>
      <vt:lpstr>PowerPoint 演示文稿</vt:lpstr>
      <vt:lpstr>PowerPoint 演示文稿</vt:lpstr>
      <vt:lpstr>Cấu trúc dữ liệu của một từ và bảng băm</vt:lpstr>
      <vt:lpstr>cấu trúc file input</vt:lpstr>
      <vt:lpstr>Các chức năng của từ điển Anh - Việt</vt:lpstr>
      <vt:lpstr>Chức năng tìm từ</vt:lpstr>
      <vt:lpstr>Chức năng thêm từ</vt:lpstr>
      <vt:lpstr>PowerPoint 演示文稿</vt:lpstr>
      <vt:lpstr>Chức năng xóa từ</vt:lpstr>
      <vt:lpstr>Chức năng sửa thông tin của từ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từ điển anh- việt</dc:title>
  <dc:creator>Windows User</dc:creator>
  <cp:lastModifiedBy>DELL</cp:lastModifiedBy>
  <cp:revision>30</cp:revision>
  <dcterms:created xsi:type="dcterms:W3CDTF">2019-12-11T06:07:00Z</dcterms:created>
  <dcterms:modified xsi:type="dcterms:W3CDTF">2019-12-13T05:50:52Z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