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CEB7-F843-4104-A99B-DEFF83775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43DAA9-6534-4E3C-943C-400352AA6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CCB31-EBB3-4289-8FA7-1DFCC3B88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91E2-6126-4819-864C-524CB92AA501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C574E-9515-4E6A-8269-2CE4330D5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7BEF5-2690-4360-8972-9CA624262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AEAE-3CE0-4CBD-A76F-43AF49EC0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61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D913-7971-4FD7-B42E-AA8EF120E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09E785-FA1F-4D0B-8B8E-580F6CBEB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3A7D1-2E79-4DD2-AEC3-DBA7B72AE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91E2-6126-4819-864C-524CB92AA501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E2084-76A0-4AED-8318-355024493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4475F-C756-4E63-AFB5-CF4249A0E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AEAE-3CE0-4CBD-A76F-43AF49EC0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20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904F6D-F20E-4F5F-B83B-2EAAECF1A0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AAB2A6-D0C3-4235-BDA3-0EAE76DA9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6A016-25ED-4970-B43F-5F46A5C71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91E2-6126-4819-864C-524CB92AA501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D92E2-69B0-4DAE-92E3-9E07B7E48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D58D7-C2CA-4D8D-A5CE-8931D16DB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AEAE-3CE0-4CBD-A76F-43AF49EC0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24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F67D0-FF64-452C-B342-F5C58FDFE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2D54F-5C07-4AC6-8F6C-6EF42D89A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FB2B8-54FA-4938-98A8-8BFBDA08D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91E2-6126-4819-864C-524CB92AA501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591CB-9FD8-4FAD-8DCA-4E925EC0A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951B4-9177-4629-A759-5DE74F59F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AEAE-3CE0-4CBD-A76F-43AF49EC0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92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7B42F-E427-450E-A876-43FE831E6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E38C5-635C-4A4D-8080-F98F7D0BC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B8A4E-7E2C-4492-9065-E476B847C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91E2-6126-4819-864C-524CB92AA501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E71B2-949F-4C7F-9EEF-810FC3AC3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9FE6D-3C19-4BE9-A1A0-5AA7F2DD6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AEAE-3CE0-4CBD-A76F-43AF49EC0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9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060BA-EAF8-4D7D-A8A2-4BF1034C4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9017B-6005-4BB4-92DC-E529B342AC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C4F13-DAA0-4F90-8274-F4452BD62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C1D33-DD5D-4D44-8AF4-E351908D7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91E2-6126-4819-864C-524CB92AA501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5EE35-E1D6-47AE-8750-9D6AA7CD7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120ED-B195-4E87-8764-F890FA301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AEAE-3CE0-4CBD-A76F-43AF49EC0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29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8ADA8-D50F-4105-9AFF-B301BE433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5B08E-A0EE-4572-AD19-846EFEBA7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E8178-430F-465C-AD9D-941E0EA89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8E477D-75E2-46F1-9ADB-180095D2A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AD826-8DCC-49D9-9D7E-74EE044898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5FBBE8-B3FF-4D3B-8593-E20F80B32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91E2-6126-4819-864C-524CB92AA501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4D3FA8-070F-4E7C-84BE-39977BB94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811EE9-49C0-4863-A322-B319C0090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AEAE-3CE0-4CBD-A76F-43AF49EC0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0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F1E56-D164-4006-9501-7D4AF7ABF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0FEBE6-4127-4E39-842D-01E666F92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91E2-6126-4819-864C-524CB92AA501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A28278-2424-431F-B46B-300A3F428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7D01E-2F91-4A2E-B201-6AF3F06E9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AEAE-3CE0-4CBD-A76F-43AF49EC0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75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AC3DB6-C5C5-497D-9616-6DE5C2B99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91E2-6126-4819-864C-524CB92AA501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7BA7CF-B9FF-4FB8-A529-B23D02313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40F87-48F4-4A85-B977-4ED01E8CA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AEAE-3CE0-4CBD-A76F-43AF49EC0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7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0EA78-D26B-4B85-B547-6B46451C0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C7284-1A6C-44E4-B5A3-2D52E6AED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828403-F0CC-4AD5-B248-A64D151E7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F7D5A-F3A7-4727-8067-61C58F12A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91E2-6126-4819-864C-524CB92AA501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44E65-1A8E-4395-AF51-40B220786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9D175-84B6-40FB-BBCF-A700C5DF1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AEAE-3CE0-4CBD-A76F-43AF49EC0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19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110DB-7D80-4690-8CBE-1CDAD82F6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399D9A-64FE-419B-9007-13A0032922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145D5E-DD56-49DE-9D3D-020E25CEA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4A280-B4C5-4E25-B058-CC649E9F2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91E2-6126-4819-864C-524CB92AA501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82ADA-770C-4DBF-B1D9-0E44511B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FE401-1972-463D-BB19-9AC6D6EA2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AEAE-3CE0-4CBD-A76F-43AF49EC0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33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A1C502-216D-474B-98C4-98D5E336F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A2ED0-D93A-4031-AC2C-07E185994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1FF6D-8CEF-4DFF-A2B6-2D989E0CB2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A91E2-6126-4819-864C-524CB92AA501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4E99A-2C1B-49F3-9BA4-67B78FFF50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D0724-3467-4A2C-BE87-84DEA44499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1AEAE-3CE0-4CBD-A76F-43AF49EC0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7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884C541-3280-4FC3-8470-78290BC12B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160708"/>
              </p:ext>
            </p:extLst>
          </p:nvPr>
        </p:nvGraphicFramePr>
        <p:xfrm>
          <a:off x="2247757" y="-91440"/>
          <a:ext cx="2937802" cy="704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729">
                  <a:extLst>
                    <a:ext uri="{9D8B030D-6E8A-4147-A177-3AD203B41FA5}">
                      <a16:colId xmlns:a16="http://schemas.microsoft.com/office/drawing/2014/main" val="2345276304"/>
                    </a:ext>
                  </a:extLst>
                </a:gridCol>
                <a:gridCol w="1177844">
                  <a:extLst>
                    <a:ext uri="{9D8B030D-6E8A-4147-A177-3AD203B41FA5}">
                      <a16:colId xmlns:a16="http://schemas.microsoft.com/office/drawing/2014/main" val="477157440"/>
                    </a:ext>
                  </a:extLst>
                </a:gridCol>
                <a:gridCol w="1204229">
                  <a:extLst>
                    <a:ext uri="{9D8B030D-6E8A-4147-A177-3AD203B41FA5}">
                      <a16:colId xmlns:a16="http://schemas.microsoft.com/office/drawing/2014/main" val="1276148664"/>
                    </a:ext>
                  </a:extLst>
                </a:gridCol>
              </a:tblGrid>
              <a:tr h="29982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800 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665548"/>
                  </a:ext>
                </a:extLst>
              </a:tr>
              <a:tr h="299824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585.3493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151.4272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765162"/>
                  </a:ext>
                </a:extLst>
              </a:tr>
              <a:tr h="299824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1588.8060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420.4243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67368"/>
                  </a:ext>
                </a:extLst>
              </a:tr>
              <a:tr h="299824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382.8930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83.9730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009366"/>
                  </a:ext>
                </a:extLst>
              </a:tr>
              <a:tr h="299824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1012.6949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553.9104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149413"/>
                  </a:ext>
                </a:extLst>
              </a:tr>
              <a:tr h="299824"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1808.5596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527.2352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195990"/>
                  </a:ext>
                </a:extLst>
              </a:tr>
              <a:tr h="299824"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1166.1056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350.2485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740505"/>
                  </a:ext>
                </a:extLst>
              </a:tr>
              <a:tr h="299824"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1232.1621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484.1204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33914"/>
                  </a:ext>
                </a:extLst>
              </a:tr>
              <a:tr h="299824"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201.4434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69.3226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135199"/>
                  </a:ext>
                </a:extLst>
              </a:tr>
              <a:tr h="299824"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307.9458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78.3580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772894"/>
                  </a:ext>
                </a:extLst>
              </a:tr>
              <a:tr h="299824"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416.3231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123.8543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1232"/>
                  </a:ext>
                </a:extLst>
              </a:tr>
              <a:tr h="299824">
                <a:tc>
                  <a:txBody>
                    <a:bodyPr/>
                    <a:lstStyle/>
                    <a:p>
                      <a:r>
                        <a:rPr lang="en-US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1059.6862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512.1034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89593"/>
                  </a:ext>
                </a:extLst>
              </a:tr>
              <a:tr h="299824"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1375.8186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460.0649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973275"/>
                  </a:ext>
                </a:extLst>
              </a:tr>
              <a:tr h="299824">
                <a:tc>
                  <a:txBody>
                    <a:bodyPr/>
                    <a:lstStyle/>
                    <a:p>
                      <a:r>
                        <a:rPr lang="en-US" sz="16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1869.5453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397.3133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717506"/>
                  </a:ext>
                </a:extLst>
              </a:tr>
              <a:tr h="299824">
                <a:tc>
                  <a:txBody>
                    <a:bodyPr/>
                    <a:lstStyle/>
                    <a:p>
                      <a:r>
                        <a:rPr lang="en-US" sz="16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805.2068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394.5498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964862"/>
                  </a:ext>
                </a:extLst>
              </a:tr>
              <a:tr h="299824"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983.7931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622.9855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18261"/>
                  </a:ext>
                </a:extLst>
              </a:tr>
              <a:tr h="299824">
                <a:tc>
                  <a:txBody>
                    <a:bodyPr/>
                    <a:lstStyle/>
                    <a:p>
                      <a:r>
                        <a:rPr lang="en-US" sz="16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422.8523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123.6120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360260"/>
                  </a:ext>
                </a:extLst>
              </a:tr>
              <a:tr h="299824">
                <a:tc>
                  <a:txBody>
                    <a:bodyPr/>
                    <a:lstStyle/>
                    <a:p>
                      <a:r>
                        <a:rPr lang="en-US" sz="16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622.3758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225.1722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092809"/>
                  </a:ext>
                </a:extLst>
              </a:tr>
              <a:tr h="299824">
                <a:tc>
                  <a:txBody>
                    <a:bodyPr/>
                    <a:lstStyle/>
                    <a:p>
                      <a:r>
                        <a:rPr lang="en-US" sz="16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302.9595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210.7586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181445"/>
                  </a:ext>
                </a:extLst>
              </a:tr>
              <a:tr h="299824">
                <a:tc>
                  <a:txBody>
                    <a:bodyPr/>
                    <a:lstStyle/>
                    <a:p>
                      <a:r>
                        <a:rPr lang="en-US" sz="16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1005.9137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344.8689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795875"/>
                  </a:ext>
                </a:extLst>
              </a:tr>
              <a:tr h="299824">
                <a:tc>
                  <a:txBody>
                    <a:bodyPr/>
                    <a:lstStyle/>
                    <a:p>
                      <a:r>
                        <a:rPr lang="en-US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1066.9463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126.4187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6846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3AFE6DD-6D38-4F32-A943-0ACC4CF4A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61142"/>
            <a:ext cx="5198721" cy="51987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9EE489-BC70-4203-AB0B-2CAD10D10C61}"/>
              </a:ext>
            </a:extLst>
          </p:cNvPr>
          <p:cNvSpPr txBox="1"/>
          <p:nvPr/>
        </p:nvSpPr>
        <p:spPr>
          <a:xfrm>
            <a:off x="147782" y="480291"/>
            <a:ext cx="16163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Calculated thermal conductivity of graphene with 20 sets of </a:t>
            </a:r>
            <a:r>
              <a:rPr lang="en-US" dirty="0" err="1"/>
              <a:t>airebo</a:t>
            </a:r>
            <a:r>
              <a:rPr lang="en-US" dirty="0"/>
              <a:t> potentials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578EDB-4CA8-4981-A45D-BFA29DA65B5D}"/>
              </a:ext>
            </a:extLst>
          </p:cNvPr>
          <p:cNvSpPr txBox="1"/>
          <p:nvPr/>
        </p:nvSpPr>
        <p:spPr>
          <a:xfrm>
            <a:off x="6220690" y="480291"/>
            <a:ext cx="450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structure of the graphene is pretty much similar to the figure show below</a:t>
            </a:r>
          </a:p>
        </p:txBody>
      </p:sp>
    </p:spTree>
    <p:extLst>
      <p:ext uri="{BB962C8B-B14F-4D97-AF65-F5344CB8AC3E}">
        <p14:creationId xmlns:p14="http://schemas.microsoft.com/office/powerpoint/2010/main" val="2328224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6758</TotalTime>
  <Words>89</Words>
  <Application>Microsoft Office PowerPoint</Application>
  <PresentationFormat>Widescreen</PresentationFormat>
  <Paragraphs>64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jiaqi wang</dc:creator>
  <cp:lastModifiedBy>jiaqi wang</cp:lastModifiedBy>
  <cp:revision>30</cp:revision>
  <dcterms:created xsi:type="dcterms:W3CDTF">2019-01-10T00:14:46Z</dcterms:created>
  <dcterms:modified xsi:type="dcterms:W3CDTF">2019-01-14T16:55:23Z</dcterms:modified>
</cp:coreProperties>
</file>