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CEB7-F843-4104-A99B-DEFF83775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DAA9-6534-4E3C-943C-400352AA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CB31-EBB3-4289-8FA7-1DFCC3B8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574E-9515-4E6A-8269-2CE4330D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BEF5-2690-4360-8972-9CA62426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D913-7971-4FD7-B42E-AA8EF120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9E785-FA1F-4D0B-8B8E-580F6CBEB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A7D1-2E79-4DD2-AEC3-DBA7B72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2084-76A0-4AED-8318-35502449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475F-C756-4E63-AFB5-CF4249A0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04F6D-F20E-4F5F-B83B-2EAAECF1A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B2A6-D0C3-4235-BDA3-0EAE76DA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A016-25ED-4970-B43F-5F46A5C7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92E2-69B0-4DAE-92E3-9E07B7E4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58D7-C2CA-4D8D-A5CE-8931D16D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67D0-FF64-452C-B342-F5C58FD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D54F-5C07-4AC6-8F6C-6EF42D89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B2B8-54FA-4938-98A8-8BFBDA08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91CB-9FD8-4FAD-8DCA-4E925EC0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51B4-9177-4629-A759-5DE74F59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B42F-E427-450E-A876-43FE831E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38C5-635C-4A4D-8080-F98F7D0B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8A4E-7E2C-4492-9065-E476B847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71B2-949F-4C7F-9EEF-810FC3AC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FE6D-3C19-4BE9-A1A0-5AA7F2DD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60BA-EAF8-4D7D-A8A2-4BF1034C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017B-6005-4BB4-92DC-E529B342A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4F13-DAA0-4F90-8274-F4452BD6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1D33-DD5D-4D44-8AF4-E351908D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EE35-E1D6-47AE-8750-9D6AA7CD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20ED-B195-4E87-8764-F890FA30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DA8-D50F-4105-9AFF-B301BE43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B08E-A0EE-4572-AD19-846EFEBA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8178-430F-465C-AD9D-941E0EA8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E477D-75E2-46F1-9ADB-180095D2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AD826-8DCC-49D9-9D7E-74EE0448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BBE8-B3FF-4D3B-8593-E20F80B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D3FA8-070F-4E7C-84BE-39977BB9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1EE9-49C0-4863-A322-B319C00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1E56-D164-4006-9501-7D4AF7AB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FEBE6-4127-4E39-842D-01E666F9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8278-2424-431F-B46B-300A3F42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7D01E-2F91-4A2E-B201-6AF3F06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C3DB6-C5C5-497D-9616-6DE5C2B9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BA7CF-B9FF-4FB8-A529-B23D0231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0F87-48F4-4A85-B977-4ED01E8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EA78-D26B-4B85-B547-6B46451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7284-1A6C-44E4-B5A3-2D52E6AE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28403-F0CC-4AD5-B248-A64D151E7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7D5A-F3A7-4727-8067-61C58F12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4E65-1A8E-4395-AF51-40B22078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D175-84B6-40FB-BBCF-A700C5D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10DB-7D80-4690-8CBE-1CDAD82F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99D9A-64FE-419B-9007-13A003292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45D5E-DD56-49DE-9D3D-020E25CE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A280-B4C5-4E25-B058-CC649E9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2ADA-770C-4DBF-B1D9-0E44511B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E401-1972-463D-BB19-9AC6D6EA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1C502-216D-474B-98C4-98D5E336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2ED0-D93A-4031-AC2C-07E18599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FF6D-8CEF-4DFF-A2B6-2D989E0CB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91E2-6126-4819-864C-524CB92AA5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E99A-2C1B-49F3-9BA4-67B78FFF5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0724-3467-4A2C-BE87-84DEA444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4C541-3280-4FC3-8470-78290BC12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52146"/>
              </p:ext>
            </p:extLst>
          </p:nvPr>
        </p:nvGraphicFramePr>
        <p:xfrm>
          <a:off x="1721283" y="0"/>
          <a:ext cx="3787977" cy="971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52">
                  <a:extLst>
                    <a:ext uri="{9D8B030D-6E8A-4147-A177-3AD203B41FA5}">
                      <a16:colId xmlns:a16="http://schemas.microsoft.com/office/drawing/2014/main" val="2345276304"/>
                    </a:ext>
                  </a:extLst>
                </a:gridCol>
                <a:gridCol w="1518702">
                  <a:extLst>
                    <a:ext uri="{9D8B030D-6E8A-4147-A177-3AD203B41FA5}">
                      <a16:colId xmlns:a16="http://schemas.microsoft.com/office/drawing/2014/main" val="477157440"/>
                    </a:ext>
                  </a:extLst>
                </a:gridCol>
                <a:gridCol w="1552723">
                  <a:extLst>
                    <a:ext uri="{9D8B030D-6E8A-4147-A177-3AD203B41FA5}">
                      <a16:colId xmlns:a16="http://schemas.microsoft.com/office/drawing/2014/main" val="1276148664"/>
                    </a:ext>
                  </a:extLst>
                </a:gridCol>
              </a:tblGrid>
              <a:tr h="314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5548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585.3493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151.4272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65162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1588.8060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420.4243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7368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382.8930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9366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1012.6949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553.9104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9413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1808.5596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527.2352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95990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1166.1056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350.2485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40505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1232.1621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484.1204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3914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201.4434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69.3226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35199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307.9458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78.3580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72894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416.3231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123.8543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1232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1059.6862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512.1034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9593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1375.8186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460.0649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73275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1869.5453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397.3133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17506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805.2068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394.5498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64862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983.7931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622.9855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8261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422.8523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123.6120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0260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92809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81445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5875"/>
                  </a:ext>
                </a:extLst>
              </a:tr>
              <a:tr h="550317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2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56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jiaqi wang</dc:creator>
  <cp:lastModifiedBy>jiaqi wang</cp:lastModifiedBy>
  <cp:revision>23</cp:revision>
  <dcterms:created xsi:type="dcterms:W3CDTF">2019-01-10T00:14:46Z</dcterms:created>
  <dcterms:modified xsi:type="dcterms:W3CDTF">2019-01-10T13:43:05Z</dcterms:modified>
</cp:coreProperties>
</file>