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EE34A-7F31-409E-907D-489CB51FB693}" v="1" dt="2021-02-23T09:06:21.254"/>
    <p1510:client id="{684BDCDE-53A8-4F89-A46C-E323572BD7F5}" v="6" dt="2021-02-24T08:59:49.387"/>
    <p1510:client id="{6A5ECBF8-1BFB-5580-4903-9E01B821A345}" v="19" dt="2021-03-10T07:52:41.490"/>
    <p1510:client id="{7A3D5FCB-D956-4E5A-BFB9-C6CAFB48CAB4}" v="1" dt="2021-02-23T07:17:09.588"/>
    <p1510:client id="{B5D86021-BC9B-F9C8-4F59-6149E95C0317}" v="6" dt="2021-02-24T13:00:33.132"/>
    <p1510:client id="{C556AE9F-D027-B000-C994-9D40ABF1F5F4}" v="3" dt="2021-02-24T09:25:14.996"/>
    <p1510:client id="{CA3A2E53-EF03-4363-9852-8686DAC65013}" v="5" dt="2021-02-24T04:39:55.439"/>
    <p1510:client id="{F8AC684C-B935-F5FC-3729-9527BF375BD7}" v="1" dt="2021-03-17T10:55:2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jpeg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iptutorial.com/groovy/topic/5117/groovy-truth--true-ness-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egory:Statically_typed_programming_languages" TargetMode="External"/><Relationship Id="rId3" Type="http://schemas.openxmlformats.org/officeDocument/2006/relationships/hyperlink" Target="http://java.ociweb.com/javasig/knowledgebase/2006-12/GroovyIntro.pdf" TargetMode="External"/><Relationship Id="rId7" Type="http://schemas.openxmlformats.org/officeDocument/2006/relationships/hyperlink" Target="https://en.wikipedia.org/wiki/Type_system#DYNAMIC" TargetMode="External"/><Relationship Id="rId2" Type="http://schemas.openxmlformats.org/officeDocument/2006/relationships/hyperlink" Target="http://docs.groovy-lang.org/latest/html/documentation/index.html#groovy-operato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Java_(programming_language)" TargetMode="External"/><Relationship Id="rId5" Type="http://schemas.openxmlformats.org/officeDocument/2006/relationships/hyperlink" Target="https://en.wikipedia.org/wiki/Dynamic_programming_language" TargetMode="External"/><Relationship Id="rId10" Type="http://schemas.openxmlformats.org/officeDocument/2006/relationships/hyperlink" Target="http://onestepback.org/articles/groovy/ducktyping.html" TargetMode="External"/><Relationship Id="rId4" Type="http://schemas.openxmlformats.org/officeDocument/2006/relationships/hyperlink" Target="http://tedwise.com/files/GroovyinAction,SecondEdition.pdf" TargetMode="External"/><Relationship Id="rId9" Type="http://schemas.openxmlformats.org/officeDocument/2006/relationships/hyperlink" Target="https://en.wikipedia.org/wiki/Boilerplate_cod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1143000" y="2463840"/>
            <a:ext cx="6399720" cy="45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365640" y="6083280"/>
            <a:ext cx="6399720" cy="45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Presented By: Gautam Malhotra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2.png"/>
          <p:cNvPicPr/>
          <p:nvPr/>
        </p:nvPicPr>
        <p:blipFill>
          <a:blip r:embed="rId2"/>
          <a:stretch/>
        </p:blipFill>
        <p:spPr>
          <a:xfrm>
            <a:off x="0" y="12357"/>
            <a:ext cx="9142920" cy="685692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4"/>
          <p:cNvSpPr/>
          <p:nvPr/>
        </p:nvSpPr>
        <p:spPr>
          <a:xfrm>
            <a:off x="442080" y="1068480"/>
            <a:ext cx="2676600" cy="39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RxLogix Corporation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473120" y="27432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/>
          <a:lstStyle/>
          <a:p>
            <a:pPr>
              <a:lnSpc>
                <a:spcPct val="100000"/>
              </a:lnSpc>
            </a:pPr>
            <a:r>
              <a:rPr lang="en-IN" sz="3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To Groovy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272480" y="5095440"/>
            <a:ext cx="4585680" cy="82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Presented By: Sargam Sachdeva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Duck Typing (Example)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90320" y="1910160"/>
            <a:ext cx="4168800" cy="255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User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firstName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middleInitial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String lastName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user = new User(firstName: "Dan", lastName: "Woods")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assert user.firstName == "Dan"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67280" y="6370560"/>
            <a:ext cx="41940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Optional Parameters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allows to have optional parameter values.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sum(a,b,c=0){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a+b+c;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sum(1,2)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sum(1,2,3)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Setup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0" y="1981080"/>
            <a:ext cx="8228520" cy="439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the binary from </a:t>
            </a:r>
            <a:r>
              <a:rPr lang="en-IN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http://groovy.codehaus.org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Install JDK &gt; 1.5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GROOVY_HOME to point to the installation.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GROOVY_HOME/bin to the path variable.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Shell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a terminal window and type “groovysh”.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Command line.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allows easy access to evaluate Groovy expressions,  and run simple experiments.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Console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Allows a user to enter and run Groovy scripts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save your scripts, open existing scripts etc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Web Console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0520" lvl="1" indent="-5450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http://groovyconsole.appspot.com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Closures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Closure is a block of code given a name or piece of code that is defined and then executed at a later point.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has some special properties like implicit variables.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closures can't stand alone: they're either attached to a method or assigned to a variable. e.g.:  def variable = {  println "Closure"}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feature that will be used the most.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 can accept closure as parameters.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Implicit parameter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a closure does not explicitly define a parameter list (using -&gt;), a closure always defines an implicit parameter, named </a:t>
            </a:r>
            <a:r>
              <a:rPr lang="en-IN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</a:t>
            </a: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This means that this code: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greeting = { "Hello, $it!"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greeting('Patrick') == 'Hello, Patrick!'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stricly equivalent to this one: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greeting = { it -&gt; "Hello, $it!"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greeting('Patrick') == 'Hello, Patrick!'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want to declare a closure which accepts no argument and must be restricted to calls without arguments, then you must declare it with an explicit empty argument list: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magicNumber = { -&gt; 42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this call will fail because the closure doesn't accept any argument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magicNumber(11)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closureWithOneArg = { str -&gt; str.toUpperCase()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closureWithOneArg('groovy') == 'GROOVY'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closureWithOneArgAndExplicitType = { String str -&gt; str.toUpperCase()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closureWithOneArgAndExplicitType('groovy') == 'GROOVY'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 = { a,b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closureWithTwoArgsAndExplicitTypes = { int a, int 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closureWithTwoArgsAndExplicitTypes(1,2)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closureWithTwoArgsAndOptionalTypes = { a, int b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closureWithTwoArgsAndOptionalTypes(1,2)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closureWithTwoArgAndDefaultValue = { int a, int b=2 -&gt; a+b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 closureWithTwoArgAndDefaultValue(1) == 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867280" y="6370560"/>
            <a:ext cx="34128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Example of Closures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57200" y="157464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//Method Prototype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void method(Integer n , Closure closure)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//Call to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method(10,{println "hello"})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method(5) {number-&gt; println number}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//if last argument,then: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method(10) { println "Closure"}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[1, 2, 3].each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69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18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println it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57200" y="1974960"/>
            <a:ext cx="8228520" cy="40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of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Shell?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Console.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do we mean by Dynamic typing in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Closure in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 between Java and Groovy with examples.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GDK?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67280" y="6370560"/>
            <a:ext cx="34128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1640" y="2514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Comparison between Java and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7200" y="1765440"/>
            <a:ext cx="8228520" cy="463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Greetings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public static void main(String[] args)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for(int i = 0; i &lt; 3; i++)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System.out.print("hi" 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2782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158760" indent="-126000">
              <a:lnSpc>
                <a:spcPct val="100000"/>
              </a:lnSpc>
              <a:buClr>
                <a:srgbClr val="000000"/>
              </a:buClr>
              <a:buFont typeface="Times"/>
              <a:buChar char="•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3.times { print 'hi '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57200" y="1895400"/>
            <a:ext cx="8228520" cy="3954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 java.io.*;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FileTest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public static void main(String args[])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try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File file = new File(“/Users/gautammalhotra/Desktop/Test.txt");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FileReader fileReader = new FileReader(file);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7200" y="1682640"/>
            <a:ext cx="8228520" cy="517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BufferedReader bufferedReader = new BufferedReader(fileReader);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String line = null;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while ((line = bufferedReader.readLine()) != null)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System.out.println(line);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} catch (IOException ioException)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ioException.printStackTrace();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to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57200" y="1682640"/>
            <a:ext cx="8228520" cy="405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File(“/Users/gautammalhotra/Desktop/Test.txt").eachLine {line-&gt;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println(line)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5440" indent="-3067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GDK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.png"/>
          <p:cNvPicPr/>
          <p:nvPr/>
        </p:nvPicPr>
        <p:blipFill>
          <a:blip r:embed="rId2"/>
          <a:stretch/>
        </p:blipFill>
        <p:spPr>
          <a:xfrm>
            <a:off x="2328840" y="3200400"/>
            <a:ext cx="3980520" cy="1599120"/>
          </a:xfrm>
          <a:prstGeom prst="rect">
            <a:avLst/>
          </a:prstGeom>
          <a:ln w="12600"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457200" y="1981080"/>
            <a:ext cx="8220600" cy="456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Enhancement over JDK.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GDK sits on top of the JDK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Provides new Libraries and APIs to Groovy Developer.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57200" y="1895400"/>
            <a:ext cx="8228520" cy="451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groovy , a string can be defined three different ways 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double quotes, single quotes, or slashes (called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“slashy strings”).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helloChris = "Hello, Chris"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helloJoseph = 'Hello, Joseph'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55760" lvl="2" indent="-425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helloJim = /Hello, Jim/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Multiline 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57200" y="1800360"/>
            <a:ext cx="8228520" cy="458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multiline string is defined by using three double quotes or three single quotes.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Multiline string support is very useful for creating templates or embedded documents (such as XML templates, HTML, and so on).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def multiLineString = 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							Hello,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				This is a multiline string ......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				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GString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57200" y="1981080"/>
            <a:ext cx="8228520" cy="441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GString is just like a normal string, except that it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evaluates expressions that are embedded within the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string,in the form ${...}.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name = "Jim"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helloName = "Hello, ${name}"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helloName // Hello, Jim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helloName.class.name //org.codehaus.groovy.runtime.GStringImpl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57200" y="1836720"/>
            <a:ext cx="8228520" cy="335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 in Groovy: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Multiline Strings.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1040" lvl="1" indent="-5655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GString.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overloading in Groovy.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 Truth?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Working with files.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a = 10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b = 15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multilineString = 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sum of ${a} and ${b}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${a+b}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${a} + ${b} = ${a+b}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"""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Overloading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11120" y="1603440"/>
            <a:ext cx="8228520" cy="4978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supports operator overloading which makes working with Numbers, Collections, Maps and various other data structures easier to use.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 date = new Date()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date++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6880" lvl="2" indent="-421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println date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operators in Groovy are method calls.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Various operators in Groovy are mapped onto regular Java method calls on objects.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2076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following few of the operators supported in Groovy and the methods they map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+ b 	  	a.plus(b)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- b 		a.minus(b)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* b 		a.multiply(b)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** b 		a.power(b)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/ b 		      a.div(b)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% b 		a.mod(b)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84280" y="675720"/>
            <a:ext cx="7720560" cy="435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38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 Corresponding Method Call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Item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private String name;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private double price;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Item(String name, double price)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this.name =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this.price = price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def plus(Item other)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new Item(this.name + ", " + other.name, this.price + other.price)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@Override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public String toString()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return "Item{"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"name='" + name + '\''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", price=" + price +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'}';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item1 = new Item("Laptop", 500)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item2 = new Item("Monitor", 350)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item3 = item1 + item2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println item3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Truth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57200" y="1920960"/>
            <a:ext cx="8228520" cy="5383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 Groovy you can use objects in if and while expressions.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non-null and non-empty string will evaluate to true.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if("John" )    // any non-empty string is true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if(null)         // null is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if("" )           // empty strings are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Non zero numbers will evaluate to true.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If(1)	  	// any non-zero value is true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If(-1)     // any non-zero value is true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If(0)      // zero value is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Truth .........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457200" y="198108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non-empty collection will evaluate to true.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family = ["John" , "Jane" 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if(family)    // true since the list is populated.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Empty Collection will evaluate to false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family = [ ]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if(family)    // false since the map is not populated.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50920" lvl="1" indent="-48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https://riptutorial.com/groovy/topic/5117/groovy-truth--true-ness-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57200" y="1981080"/>
            <a:ext cx="8220600" cy="411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8960" indent="-317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Groovy Classes by default things are public unless you specify otherwise.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Person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name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Integer 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person = new Person()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			    person.name = “Per”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788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       person.age =30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1736640"/>
            <a:ext cx="8220600" cy="4637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 Person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name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Integer age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void setName(String  name) {  // Added by default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this.name =name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int getName(){ // Added by Default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2840" indent="-281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Classes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person.name = “Groovy” is calling person.setName(“Groovy”) behind the scenes.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57200" y="1981080"/>
            <a:ext cx="8228520" cy="3885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a powerful, dynamic language for the Java platform inspired by languages like Ruby, Python, Smalltalk etc making similar features available to Java developers in a Java like syntax.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457200" y="457200"/>
            <a:ext cx="8228520" cy="1370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Suppressing getters and Setters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4280" indent="-313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protect a private field from accidental modification in Groovy, you can add a pair of do-nothing getters and setters.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void getName(){}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void setName(String  name){}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Constructor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198108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person = new Person(name:”Groovy”, age:20)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Person x = new Person()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Working With 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61160" y="151380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File("foo.txt").text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File("foo.txt").bytes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File("foo.txt").readLines()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File("foo.txt").text="abc"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File("foo.txt").append("abc")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File("foo.txt").eachLine { line -&gt; println(line) 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dir.eachFile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dir.eachDir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dir.eachFileRecurse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9840" indent="-33552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http://groovy.codehaus.org/groovy-jdk/java/io/File.html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Questions??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311923-question.jpg"/>
          <p:cNvPicPr/>
          <p:nvPr/>
        </p:nvPicPr>
        <p:blipFill>
          <a:blip r:embed="rId2"/>
          <a:stretch/>
        </p:blipFill>
        <p:spPr>
          <a:xfrm>
            <a:off x="1803240" y="1327320"/>
            <a:ext cx="4405680" cy="4393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61160" y="1513800"/>
            <a:ext cx="8220600" cy="4518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http://docs.groovy-lang.org/latest/html/documentation/index.html#groovy-operators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http://java.ociweb.com/javasig/knowledgebase/2006-12/GroovyIntro.pdf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http://tedwise.com/files/GroovyinAction,SecondEdition.pdf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https://en.wikipedia.org/wiki/Dynamic_programming_language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6"/>
              </a:rPr>
              <a:t>https://en.wikipedia.org/wiki/Java_(programming_language)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7"/>
              </a:rPr>
              <a:t>https://en.wikipedia.org/wiki/Type_system#DYNAMIC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8"/>
              </a:rPr>
              <a:t>https://en.wikipedia.org/wiki/Category:Statically_typed_programming_languages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9"/>
              </a:rPr>
              <a:t>https://en.wikipedia.org/wiki/Boilerplate_code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080" indent="-311760">
              <a:lnSpc>
                <a:spcPct val="100000"/>
              </a:lnSpc>
            </a:pPr>
            <a:r>
              <a:rPr lang="en-IN" sz="186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0"/>
              </a:rPr>
              <a:t>http://onestepback.org/articles/groovy/ducktyping.html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-5941211" y="-3345873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Exercise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IntroToGroovyExercisePart1.png"/>
          <p:cNvPicPr/>
          <p:nvPr/>
        </p:nvPicPr>
        <p:blipFill>
          <a:blip r:embed="rId2"/>
          <a:stretch/>
        </p:blipFill>
        <p:spPr>
          <a:xfrm>
            <a:off x="699755" y="272008"/>
            <a:ext cx="7533254" cy="6022698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581219-50D9-4153-9051-C39CFDEB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666728"/>
            <a:ext cx="8019689" cy="58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3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67280" y="6370560"/>
            <a:ext cx="44208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1201320" y="1946160"/>
            <a:ext cx="4729320" cy="2368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330840" y="1510560"/>
            <a:ext cx="822708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 : Dynamically Typed, supports Metaprogramming.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Platform : Compiles to a bytecode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9440" indent="-64836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 Syntax : Very similar to Java.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of Groovy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30120" y="167652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Started by James Strachan and Bob McWhirter in 2003.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Guillaume Laforge and Jeremy Rainer took it forward.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1.0 release in 2007.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in version 2.4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330120" y="154224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Feels like Java, with no boilerplate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Flat learning curve.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Extends JDK.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Why Groovy?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57200" y="1981080"/>
            <a:ext cx="8228520" cy="4461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Unnecessary Code.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Already has features which are yet to be seen in java itself like Closures.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Duck Typing.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4920" indent="-30384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Optional Exceptional Handling.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867280" y="6370560"/>
            <a:ext cx="272520" cy="4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-11798280" y="-11798280"/>
            <a:ext cx="11789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6/24/16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84280" y="228600"/>
            <a:ext cx="772056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 anchor="b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Groovy : Duck Typing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28600" y="1397160"/>
            <a:ext cx="8228520" cy="4522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46800" rIns="46800" bIns="46800"/>
          <a:lstStyle/>
          <a:p>
            <a:pPr>
              <a:lnSpc>
                <a:spcPct val="15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Duck Typing refers to the concept that : If it walks like a duck, and talks like a duck, it must be a duck. In Groovy, If an object has properties and method similar to another object, the two objects must be of same type.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Objects are polymorphic without being related by a common base class or interface.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for greater flexibility in polymorphism.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0" indent="-308520">
              <a:lnSpc>
                <a:spcPct val="150000"/>
              </a:lnSpc>
              <a:buClr>
                <a:srgbClr val="000000"/>
              </a:buClr>
              <a:buSzPct val="75000"/>
              <a:buFont typeface="Wingdings" charset="2"/>
              <a:buChar char="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Relaxes typing requirements.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16</cp:revision>
  <dcterms:modified xsi:type="dcterms:W3CDTF">2023-04-19T06:29:25Z</dcterms:modified>
  <dc:language>en-IN</dc:language>
</cp:coreProperties>
</file>